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0"/>
  </p:notesMasterIdLst>
  <p:handoutMasterIdLst>
    <p:handoutMasterId r:id="rId41"/>
  </p:handoutMasterIdLst>
  <p:sldIdLst>
    <p:sldId id="313" r:id="rId2"/>
    <p:sldId id="306" r:id="rId3"/>
    <p:sldId id="311" r:id="rId4"/>
    <p:sldId id="287" r:id="rId5"/>
    <p:sldId id="259" r:id="rId6"/>
    <p:sldId id="260" r:id="rId7"/>
    <p:sldId id="261" r:id="rId8"/>
    <p:sldId id="262" r:id="rId9"/>
    <p:sldId id="263" r:id="rId10"/>
    <p:sldId id="303" r:id="rId11"/>
    <p:sldId id="264" r:id="rId12"/>
    <p:sldId id="265" r:id="rId13"/>
    <p:sldId id="266" r:id="rId14"/>
    <p:sldId id="267" r:id="rId15"/>
    <p:sldId id="268" r:id="rId16"/>
    <p:sldId id="280" r:id="rId17"/>
    <p:sldId id="269" r:id="rId18"/>
    <p:sldId id="304" r:id="rId19"/>
    <p:sldId id="270" r:id="rId20"/>
    <p:sldId id="271" r:id="rId21"/>
    <p:sldId id="281" r:id="rId22"/>
    <p:sldId id="282" r:id="rId23"/>
    <p:sldId id="272" r:id="rId24"/>
    <p:sldId id="283" r:id="rId25"/>
    <p:sldId id="284" r:id="rId26"/>
    <p:sldId id="273" r:id="rId27"/>
    <p:sldId id="285" r:id="rId28"/>
    <p:sldId id="305" r:id="rId29"/>
    <p:sldId id="274" r:id="rId30"/>
    <p:sldId id="275" r:id="rId31"/>
    <p:sldId id="276" r:id="rId32"/>
    <p:sldId id="286" r:id="rId33"/>
    <p:sldId id="277" r:id="rId34"/>
    <p:sldId id="278" r:id="rId35"/>
    <p:sldId id="312" r:id="rId36"/>
    <p:sldId id="293" r:id="rId37"/>
    <p:sldId id="294" r:id="rId38"/>
    <p:sldId id="295" r:id="rId3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9788"/>
    <a:srgbClr val="E57916"/>
    <a:srgbClr val="47998A"/>
    <a:srgbClr val="FBFBFB"/>
    <a:srgbClr val="F0F0F0"/>
    <a:srgbClr val="E6E6E6"/>
    <a:srgbClr val="F9F9F9"/>
    <a:srgbClr val="161A20"/>
    <a:srgbClr val="12151A"/>
    <a:srgbClr val="E539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95203" autoAdjust="0"/>
  </p:normalViewPr>
  <p:slideViewPr>
    <p:cSldViewPr snapToGrid="0">
      <p:cViewPr>
        <p:scale>
          <a:sx n="75" d="100"/>
          <a:sy n="75" d="100"/>
        </p:scale>
        <p:origin x="-1110" y="-300"/>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2B743F1-4EEA-4142-9CCB-D31C807F2DC2}" type="datetimeFigureOut">
              <a:rPr lang="zh-CN" altLang="en-US" smtClean="0"/>
              <a:t>2018/5/22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CFB73A6-5F85-4F22-A9C1-2AAB1892304B}" type="slidenum">
              <a:rPr lang="zh-CN" altLang="en-US" smtClean="0"/>
              <a:t>‹#›</a:t>
            </a:fld>
            <a:endParaRPr lang="zh-CN" altLang="en-US"/>
          </a:p>
        </p:txBody>
      </p:sp>
    </p:spTree>
    <p:extLst>
      <p:ext uri="{BB962C8B-B14F-4D97-AF65-F5344CB8AC3E}">
        <p14:creationId xmlns:p14="http://schemas.microsoft.com/office/powerpoint/2010/main" val="9567024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E6D4C0-120A-495D-A7F1-CF1B547C3F74}"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35D670-598D-4766-842B-AD39E5478342}" type="slidenum">
              <a:rPr lang="zh-CN" altLang="en-US" smtClean="0"/>
              <a:t>‹#›</a:t>
            </a:fld>
            <a:endParaRPr lang="zh-CN" altLang="en-US"/>
          </a:p>
        </p:txBody>
      </p:sp>
    </p:spTree>
    <p:extLst>
      <p:ext uri="{BB962C8B-B14F-4D97-AF65-F5344CB8AC3E}">
        <p14:creationId xmlns:p14="http://schemas.microsoft.com/office/powerpoint/2010/main" val="3466493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35D670-598D-4766-842B-AD39E5478342}" type="slidenum">
              <a:rPr lang="zh-CN" altLang="en-US" smtClean="0"/>
              <a:t>28</a:t>
            </a:fld>
            <a:endParaRPr lang="zh-CN" altLang="en-US"/>
          </a:p>
        </p:txBody>
      </p:sp>
    </p:spTree>
    <p:extLst>
      <p:ext uri="{BB962C8B-B14F-4D97-AF65-F5344CB8AC3E}">
        <p14:creationId xmlns:p14="http://schemas.microsoft.com/office/powerpoint/2010/main" val="287929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fld id="{CA35D670-598D-4766-842B-AD39E5478342}" type="slidenum">
              <a:rPr lang="zh-CN" altLang="en-US" smtClean="0"/>
              <a:t>35</a:t>
            </a:fld>
            <a:endParaRPr lang="zh-CN" altLang="en-US"/>
          </a:p>
        </p:txBody>
      </p:sp>
    </p:spTree>
    <p:extLst>
      <p:ext uri="{BB962C8B-B14F-4D97-AF65-F5344CB8AC3E}">
        <p14:creationId xmlns:p14="http://schemas.microsoft.com/office/powerpoint/2010/main" val="1638751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4061494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EDCCC30-4937-4233-A72C-BAF982195FB3}" type="slidenum">
              <a:rPr lang="zh-CN" altLang="en-US" smtClean="0"/>
              <a:t>‹#›</a:t>
            </a:fld>
            <a:endParaRPr lang="zh-CN" altLang="en-US"/>
          </a:p>
        </p:txBody>
      </p:sp>
      <p:pic>
        <p:nvPicPr>
          <p:cNvPr id="7" name="图片 6"/>
          <p:cNvPicPr>
            <a:picLocks noChangeAspect="1"/>
          </p:cNvPicPr>
          <p:nvPr userDrawn="1"/>
        </p:nvPicPr>
        <p:blipFill>
          <a:blip r:embed="rId2"/>
          <a:stretch>
            <a:fillRect/>
          </a:stretch>
        </p:blipFill>
        <p:spPr>
          <a:xfrm>
            <a:off x="-397" y="-985"/>
            <a:ext cx="9144793" cy="5145470"/>
          </a:xfrm>
          <a:prstGeom prst="rect">
            <a:avLst/>
          </a:prstGeom>
        </p:spPr>
      </p:pic>
    </p:spTree>
    <p:extLst>
      <p:ext uri="{BB962C8B-B14F-4D97-AF65-F5344CB8AC3E}">
        <p14:creationId xmlns:p14="http://schemas.microsoft.com/office/powerpoint/2010/main" val="133005924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77526549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369280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1147288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1989055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1181361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3215202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17909032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EEB25EF-3E5C-4CFD-83E2-A99DEA293FDB}" type="datetimeFigureOut">
              <a:rPr lang="zh-CN" altLang="en-US" smtClean="0"/>
              <a:t>2018/5/22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41126156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21" name="图片 20"/>
          <p:cNvPicPr>
            <a:picLocks noChangeAspect="1"/>
          </p:cNvPicPr>
          <p:nvPr userDrawn="1"/>
        </p:nvPicPr>
        <p:blipFill>
          <a:blip r:embed="rId2"/>
          <a:stretch>
            <a:fillRect/>
          </a:stretch>
        </p:blipFill>
        <p:spPr>
          <a:xfrm>
            <a:off x="-397" y="-985"/>
            <a:ext cx="9144793" cy="5145470"/>
          </a:xfrm>
          <a:prstGeom prst="rect">
            <a:avLst/>
          </a:prstGeom>
        </p:spPr>
      </p:pic>
      <p:sp>
        <p:nvSpPr>
          <p:cNvPr id="11" name="圆角矩形 10"/>
          <p:cNvSpPr/>
          <p:nvPr userDrawn="1"/>
        </p:nvSpPr>
        <p:spPr>
          <a:xfrm>
            <a:off x="4091781" y="0"/>
            <a:ext cx="1238250" cy="482600"/>
          </a:xfrm>
          <a:prstGeom prst="roundRect">
            <a:avLst/>
          </a:prstGeom>
          <a:gradFill flip="none" rotWithShape="1">
            <a:gsLst>
              <a:gs pos="0">
                <a:schemeClr val="accent1">
                  <a:shade val="30000"/>
                  <a:satMod val="115000"/>
                </a:schemeClr>
              </a:gs>
              <a:gs pos="21000">
                <a:schemeClr val="accent1">
                  <a:shade val="67500"/>
                  <a:satMod val="115000"/>
                </a:schemeClr>
              </a:gs>
              <a:gs pos="100000">
                <a:schemeClr val="accent1">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userDrawn="1"/>
        </p:nvSpPr>
        <p:spPr>
          <a:xfrm>
            <a:off x="5357812"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userDrawn="1"/>
        </p:nvSpPr>
        <p:spPr>
          <a:xfrm>
            <a:off x="6623843"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userDrawn="1"/>
        </p:nvSpPr>
        <p:spPr>
          <a:xfrm>
            <a:off x="7889875"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0"/>
            <a:ext cx="9144000" cy="112668"/>
          </a:xfrm>
          <a:prstGeom prst="rect">
            <a:avLst/>
          </a:prstGeom>
          <a:gradFill flip="none" rotWithShape="1">
            <a:gsLst>
              <a:gs pos="53000">
                <a:schemeClr val="bg1"/>
              </a:gs>
              <a:gs pos="0">
                <a:schemeClr val="bg1">
                  <a:lumMod val="75000"/>
                </a:schemeClr>
              </a:gs>
              <a:gs pos="100000">
                <a:schemeClr val="bg1">
                  <a:lumMod val="75000"/>
                </a:schemeClr>
              </a:gs>
            </a:gsLst>
            <a:lin ang="0" scaled="1"/>
            <a:tileRect/>
          </a:gra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userDrawn="1"/>
        </p:nvSpPr>
        <p:spPr>
          <a:xfrm>
            <a:off x="4267200"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教学分析</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文本框 16"/>
          <p:cNvSpPr txBox="1"/>
          <p:nvPr userDrawn="1"/>
        </p:nvSpPr>
        <p:spPr>
          <a:xfrm>
            <a:off x="5505450"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教学设计</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userDrawn="1"/>
        </p:nvSpPr>
        <p:spPr>
          <a:xfrm>
            <a:off x="6779419"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教学过程</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文本框 18"/>
          <p:cNvSpPr txBox="1"/>
          <p:nvPr userDrawn="1"/>
        </p:nvSpPr>
        <p:spPr>
          <a:xfrm>
            <a:off x="8061326"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教学反思</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 name="Title 1"/>
          <p:cNvSpPr>
            <a:spLocks noGrp="1"/>
          </p:cNvSpPr>
          <p:nvPr>
            <p:ph type="title"/>
          </p:nvPr>
        </p:nvSpPr>
        <p:spPr>
          <a:xfrm>
            <a:off x="186056" y="192507"/>
            <a:ext cx="7886700" cy="246856"/>
          </a:xfrm>
        </p:spPr>
        <p:txBody>
          <a:bodyPr>
            <a:noAutofit/>
          </a:bodyPr>
          <a:lstStyle>
            <a:lvl1pPr>
              <a:defRPr sz="1600" b="1" strike="noStrike">
                <a:ln>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en-US" dirty="0"/>
          </a:p>
        </p:txBody>
      </p:sp>
      <p:cxnSp>
        <p:nvCxnSpPr>
          <p:cNvPr id="20" name="直接连接符 19"/>
          <p:cNvCxnSpPr/>
          <p:nvPr userDrawn="1"/>
        </p:nvCxnSpPr>
        <p:spPr>
          <a:xfrm>
            <a:off x="1478280" y="315935"/>
            <a:ext cx="2493645" cy="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74480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pic>
        <p:nvPicPr>
          <p:cNvPr id="21" name="图片 20"/>
          <p:cNvPicPr>
            <a:picLocks noChangeAspect="1"/>
          </p:cNvPicPr>
          <p:nvPr userDrawn="1"/>
        </p:nvPicPr>
        <p:blipFill>
          <a:blip r:embed="rId2"/>
          <a:stretch>
            <a:fillRect/>
          </a:stretch>
        </p:blipFill>
        <p:spPr>
          <a:xfrm>
            <a:off x="-397" y="-985"/>
            <a:ext cx="9144793" cy="5145470"/>
          </a:xfrm>
          <a:prstGeom prst="rect">
            <a:avLst/>
          </a:prstGeom>
        </p:spPr>
      </p:pic>
      <p:sp>
        <p:nvSpPr>
          <p:cNvPr id="11" name="圆角矩形 10"/>
          <p:cNvSpPr/>
          <p:nvPr userDrawn="1"/>
        </p:nvSpPr>
        <p:spPr>
          <a:xfrm>
            <a:off x="4091781"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 name="圆角矩形 11"/>
          <p:cNvSpPr/>
          <p:nvPr userDrawn="1"/>
        </p:nvSpPr>
        <p:spPr>
          <a:xfrm>
            <a:off x="5357812" y="0"/>
            <a:ext cx="1238250" cy="482600"/>
          </a:xfrm>
          <a:prstGeom prst="roundRect">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userDrawn="1"/>
        </p:nvSpPr>
        <p:spPr>
          <a:xfrm>
            <a:off x="6623843"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userDrawn="1"/>
        </p:nvSpPr>
        <p:spPr>
          <a:xfrm>
            <a:off x="7889875"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0"/>
            <a:ext cx="9144000" cy="112668"/>
          </a:xfrm>
          <a:prstGeom prst="rect">
            <a:avLst/>
          </a:prstGeom>
          <a:gradFill flip="none" rotWithShape="1">
            <a:gsLst>
              <a:gs pos="53000">
                <a:schemeClr val="bg1"/>
              </a:gs>
              <a:gs pos="0">
                <a:schemeClr val="bg1">
                  <a:lumMod val="75000"/>
                </a:schemeClr>
              </a:gs>
              <a:gs pos="100000">
                <a:schemeClr val="bg1">
                  <a:lumMod val="75000"/>
                </a:schemeClr>
              </a:gs>
            </a:gsLst>
            <a:lin ang="0" scaled="1"/>
            <a:tileRect/>
          </a:gra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userDrawn="1"/>
        </p:nvSpPr>
        <p:spPr>
          <a:xfrm>
            <a:off x="4267200"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教学分析</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文本框 16"/>
          <p:cNvSpPr txBox="1"/>
          <p:nvPr userDrawn="1"/>
        </p:nvSpPr>
        <p:spPr>
          <a:xfrm>
            <a:off x="5505450"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教学设计</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userDrawn="1"/>
        </p:nvSpPr>
        <p:spPr>
          <a:xfrm>
            <a:off x="6779419"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教学过程</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文本框 18"/>
          <p:cNvSpPr txBox="1"/>
          <p:nvPr userDrawn="1"/>
        </p:nvSpPr>
        <p:spPr>
          <a:xfrm>
            <a:off x="8061326"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教学反思</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 name="Title 1"/>
          <p:cNvSpPr>
            <a:spLocks noGrp="1"/>
          </p:cNvSpPr>
          <p:nvPr>
            <p:ph type="title"/>
          </p:nvPr>
        </p:nvSpPr>
        <p:spPr>
          <a:xfrm>
            <a:off x="186056" y="192507"/>
            <a:ext cx="7886700" cy="246856"/>
          </a:xfrm>
        </p:spPr>
        <p:txBody>
          <a:bodyPr>
            <a:noAutofit/>
          </a:bodyPr>
          <a:lstStyle>
            <a:lvl1pPr>
              <a:defRPr sz="1600" b="1" strike="noStrike">
                <a:ln>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en-US" dirty="0"/>
          </a:p>
        </p:txBody>
      </p:sp>
      <p:cxnSp>
        <p:nvCxnSpPr>
          <p:cNvPr id="20" name="直接连接符 19"/>
          <p:cNvCxnSpPr/>
          <p:nvPr userDrawn="1"/>
        </p:nvCxnSpPr>
        <p:spPr>
          <a:xfrm>
            <a:off x="1478280" y="315935"/>
            <a:ext cx="2493645" cy="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106555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pic>
        <p:nvPicPr>
          <p:cNvPr id="21" name="图片 20"/>
          <p:cNvPicPr>
            <a:picLocks noChangeAspect="1"/>
          </p:cNvPicPr>
          <p:nvPr userDrawn="1"/>
        </p:nvPicPr>
        <p:blipFill>
          <a:blip r:embed="rId2"/>
          <a:stretch>
            <a:fillRect/>
          </a:stretch>
        </p:blipFill>
        <p:spPr>
          <a:xfrm>
            <a:off x="-397" y="-985"/>
            <a:ext cx="9144793" cy="5145470"/>
          </a:xfrm>
          <a:prstGeom prst="rect">
            <a:avLst/>
          </a:prstGeom>
        </p:spPr>
      </p:pic>
      <p:sp>
        <p:nvSpPr>
          <p:cNvPr id="11" name="圆角矩形 10"/>
          <p:cNvSpPr/>
          <p:nvPr userDrawn="1"/>
        </p:nvSpPr>
        <p:spPr>
          <a:xfrm>
            <a:off x="4091781"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 name="圆角矩形 11"/>
          <p:cNvSpPr/>
          <p:nvPr userDrawn="1"/>
        </p:nvSpPr>
        <p:spPr>
          <a:xfrm>
            <a:off x="5357812"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圆角矩形 12"/>
          <p:cNvSpPr/>
          <p:nvPr userDrawn="1"/>
        </p:nvSpPr>
        <p:spPr>
          <a:xfrm>
            <a:off x="6623843" y="0"/>
            <a:ext cx="1238250" cy="482600"/>
          </a:xfrm>
          <a:prstGeom prst="round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userDrawn="1"/>
        </p:nvSpPr>
        <p:spPr>
          <a:xfrm>
            <a:off x="7889875"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0"/>
            <a:ext cx="9144000" cy="112668"/>
          </a:xfrm>
          <a:prstGeom prst="rect">
            <a:avLst/>
          </a:prstGeom>
          <a:gradFill flip="none" rotWithShape="1">
            <a:gsLst>
              <a:gs pos="53000">
                <a:schemeClr val="bg1"/>
              </a:gs>
              <a:gs pos="0">
                <a:schemeClr val="bg1">
                  <a:lumMod val="75000"/>
                </a:schemeClr>
              </a:gs>
              <a:gs pos="100000">
                <a:schemeClr val="bg1">
                  <a:lumMod val="75000"/>
                </a:schemeClr>
              </a:gs>
            </a:gsLst>
            <a:lin ang="0" scaled="1"/>
            <a:tileRect/>
          </a:gra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userDrawn="1"/>
        </p:nvSpPr>
        <p:spPr>
          <a:xfrm>
            <a:off x="4267200"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教学分析</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文本框 16"/>
          <p:cNvSpPr txBox="1"/>
          <p:nvPr userDrawn="1"/>
        </p:nvSpPr>
        <p:spPr>
          <a:xfrm>
            <a:off x="5505450"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教学设计</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userDrawn="1"/>
        </p:nvSpPr>
        <p:spPr>
          <a:xfrm>
            <a:off x="6779419"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教学过程</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文本框 18"/>
          <p:cNvSpPr txBox="1"/>
          <p:nvPr userDrawn="1"/>
        </p:nvSpPr>
        <p:spPr>
          <a:xfrm>
            <a:off x="8061326"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教学反思</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 name="Title 1"/>
          <p:cNvSpPr>
            <a:spLocks noGrp="1"/>
          </p:cNvSpPr>
          <p:nvPr>
            <p:ph type="title"/>
          </p:nvPr>
        </p:nvSpPr>
        <p:spPr>
          <a:xfrm>
            <a:off x="186056" y="192507"/>
            <a:ext cx="7886700" cy="246856"/>
          </a:xfrm>
        </p:spPr>
        <p:txBody>
          <a:bodyPr>
            <a:noAutofit/>
          </a:bodyPr>
          <a:lstStyle>
            <a:lvl1pPr>
              <a:defRPr sz="1600" b="1" strike="noStrike">
                <a:ln>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en-US" dirty="0"/>
          </a:p>
        </p:txBody>
      </p:sp>
      <p:cxnSp>
        <p:nvCxnSpPr>
          <p:cNvPr id="20" name="直接连接符 19"/>
          <p:cNvCxnSpPr/>
          <p:nvPr userDrawn="1"/>
        </p:nvCxnSpPr>
        <p:spPr>
          <a:xfrm>
            <a:off x="1478280" y="315935"/>
            <a:ext cx="2493645" cy="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178117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3_仅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397" y="-985"/>
            <a:ext cx="9144793" cy="5145470"/>
          </a:xfrm>
          <a:prstGeom prst="rect">
            <a:avLst/>
          </a:prstGeom>
        </p:spPr>
      </p:pic>
      <p:sp>
        <p:nvSpPr>
          <p:cNvPr id="11" name="圆角矩形 10"/>
          <p:cNvSpPr/>
          <p:nvPr userDrawn="1"/>
        </p:nvSpPr>
        <p:spPr>
          <a:xfrm>
            <a:off x="4091781"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 name="圆角矩形 11"/>
          <p:cNvSpPr/>
          <p:nvPr userDrawn="1"/>
        </p:nvSpPr>
        <p:spPr>
          <a:xfrm>
            <a:off x="5357812"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圆角矩形 12"/>
          <p:cNvSpPr/>
          <p:nvPr userDrawn="1"/>
        </p:nvSpPr>
        <p:spPr>
          <a:xfrm>
            <a:off x="6623843" y="0"/>
            <a:ext cx="1238250" cy="482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userDrawn="1"/>
        </p:nvSpPr>
        <p:spPr>
          <a:xfrm>
            <a:off x="7889875" y="0"/>
            <a:ext cx="1238250" cy="482600"/>
          </a:xfrm>
          <a:prstGeom prst="roundRect">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0"/>
            <a:ext cx="9144000" cy="112668"/>
          </a:xfrm>
          <a:prstGeom prst="rect">
            <a:avLst/>
          </a:prstGeom>
          <a:gradFill flip="none" rotWithShape="1">
            <a:gsLst>
              <a:gs pos="53000">
                <a:schemeClr val="bg1"/>
              </a:gs>
              <a:gs pos="0">
                <a:schemeClr val="bg1">
                  <a:lumMod val="75000"/>
                </a:schemeClr>
              </a:gs>
              <a:gs pos="100000">
                <a:schemeClr val="bg1">
                  <a:lumMod val="75000"/>
                </a:schemeClr>
              </a:gs>
            </a:gsLst>
            <a:lin ang="0" scaled="1"/>
            <a:tileRect/>
          </a:grad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userDrawn="1"/>
        </p:nvSpPr>
        <p:spPr>
          <a:xfrm>
            <a:off x="4267200"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教学分析</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文本框 16"/>
          <p:cNvSpPr txBox="1"/>
          <p:nvPr userDrawn="1"/>
        </p:nvSpPr>
        <p:spPr>
          <a:xfrm>
            <a:off x="5505450"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教学设计</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文本框 17"/>
          <p:cNvSpPr txBox="1"/>
          <p:nvPr userDrawn="1"/>
        </p:nvSpPr>
        <p:spPr>
          <a:xfrm>
            <a:off x="6779419"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教学过程</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文本框 18"/>
          <p:cNvSpPr txBox="1"/>
          <p:nvPr userDrawn="1"/>
        </p:nvSpPr>
        <p:spPr>
          <a:xfrm>
            <a:off x="8061326" y="150768"/>
            <a:ext cx="877163" cy="300082"/>
          </a:xfrm>
          <a:prstGeom prst="rect">
            <a:avLst/>
          </a:prstGeom>
          <a:noFill/>
        </p:spPr>
        <p:txBody>
          <a:bodyPr wrap="none" rtlCol="0">
            <a:spAutoFit/>
          </a:bodyPr>
          <a:lstStyle/>
          <a:p>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教学反思</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 name="Title 1"/>
          <p:cNvSpPr>
            <a:spLocks noGrp="1"/>
          </p:cNvSpPr>
          <p:nvPr>
            <p:ph type="title"/>
          </p:nvPr>
        </p:nvSpPr>
        <p:spPr>
          <a:xfrm>
            <a:off x="186056" y="192507"/>
            <a:ext cx="7886700" cy="246856"/>
          </a:xfrm>
        </p:spPr>
        <p:txBody>
          <a:bodyPr>
            <a:noAutofit/>
          </a:bodyPr>
          <a:lstStyle>
            <a:lvl1pPr>
              <a:defRPr sz="1600" b="1" strike="noStrike">
                <a:ln>
                  <a:noFill/>
                </a:ln>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en-US" dirty="0"/>
          </a:p>
        </p:txBody>
      </p:sp>
      <p:cxnSp>
        <p:nvCxnSpPr>
          <p:cNvPr id="20" name="直接连接符 19"/>
          <p:cNvCxnSpPr/>
          <p:nvPr userDrawn="1"/>
        </p:nvCxnSpPr>
        <p:spPr>
          <a:xfrm>
            <a:off x="1478280" y="315935"/>
            <a:ext cx="2493645" cy="0"/>
          </a:xfrm>
          <a:prstGeom prst="line">
            <a:avLst/>
          </a:prstGeom>
          <a:ln w="95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70979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EEB25EF-3E5C-4CFD-83E2-A99DEA293FDB}" type="datetimeFigureOut">
              <a:rPr lang="zh-CN" altLang="en-US" smtClean="0"/>
              <a:t>2018/5/22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EDCCC30-4937-4233-A72C-BAF982195FB3}" type="slidenum">
              <a:rPr lang="zh-CN" altLang="en-US" smtClean="0"/>
              <a:t>‹#›</a:t>
            </a:fld>
            <a:endParaRPr lang="zh-CN" altLang="en-US"/>
          </a:p>
        </p:txBody>
      </p:sp>
    </p:spTree>
    <p:extLst>
      <p:ext uri="{BB962C8B-B14F-4D97-AF65-F5344CB8AC3E}">
        <p14:creationId xmlns:p14="http://schemas.microsoft.com/office/powerpoint/2010/main" val="40996817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2" r:id="rId7"/>
    <p:sldLayoutId id="2147483673" r:id="rId8"/>
    <p:sldLayoutId id="2147483674" r:id="rId9"/>
    <p:sldLayoutId id="2147483667" r:id="rId10"/>
    <p:sldLayoutId id="2147483668" r:id="rId11"/>
    <p:sldLayoutId id="2147483669" r:id="rId12"/>
    <p:sldLayoutId id="2147483670" r:id="rId13"/>
    <p:sldLayoutId id="2147483671"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image" Target="../media/image10.jpg"/></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1.jp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4.jp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jp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1.png"/><Relationship Id="rId1" Type="http://schemas.openxmlformats.org/officeDocument/2006/relationships/slideLayout" Target="../slideLayouts/slideLayout8.xml"/><Relationship Id="rId6" Type="http://schemas.openxmlformats.org/officeDocument/2006/relationships/image" Target="../media/image18.jpg"/><Relationship Id="rId5" Type="http://schemas.openxmlformats.org/officeDocument/2006/relationships/image" Target="../media/image22.png"/><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1.jpg"/><Relationship Id="rId1" Type="http://schemas.openxmlformats.org/officeDocument/2006/relationships/slideLayout" Target="../slideLayouts/slideLayout8.xml"/><Relationship Id="rId5" Type="http://schemas.openxmlformats.org/officeDocument/2006/relationships/image" Target="../media/image9.jpg"/><Relationship Id="rId4" Type="http://schemas.openxmlformats.org/officeDocument/2006/relationships/image" Target="../media/image8.jpg"/></Relationships>
</file>

<file path=ppt/slides/_rels/slide23.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18" Type="http://schemas.openxmlformats.org/officeDocument/2006/relationships/slideLayout" Target="../slideLayouts/slideLayout8.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tags" Target="../tags/tag28.xml"/><Relationship Id="rId2" Type="http://schemas.openxmlformats.org/officeDocument/2006/relationships/tags" Target="../tags/tag13.xml"/><Relationship Id="rId16" Type="http://schemas.openxmlformats.org/officeDocument/2006/relationships/tags" Target="../tags/tag27.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tags" Target="../tags/tag26.xml"/><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3.jpg"/><Relationship Id="rId1" Type="http://schemas.openxmlformats.org/officeDocument/2006/relationships/slideLayout" Target="../slideLayouts/slideLayout8.xml"/><Relationship Id="rId5" Type="http://schemas.openxmlformats.org/officeDocument/2006/relationships/image" Target="../media/image14.jpg"/><Relationship Id="rId4" Type="http://schemas.openxmlformats.org/officeDocument/2006/relationships/image" Target="../media/image1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1.jpg"/><Relationship Id="rId1" Type="http://schemas.openxmlformats.org/officeDocument/2006/relationships/slideLayout" Target="../slideLayouts/slideLayout8.xml"/><Relationship Id="rId5" Type="http://schemas.openxmlformats.org/officeDocument/2006/relationships/image" Target="../media/image20.jpg"/><Relationship Id="rId4" Type="http://schemas.openxmlformats.org/officeDocument/2006/relationships/image" Target="../media/image18.jpg"/></Relationships>
</file>

<file path=ppt/slides/_rels/slide2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2.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slideLayout" Target="../slideLayouts/slideLayout9.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tags" Target="../tags/tag46.xml"/><Relationship Id="rId2" Type="http://schemas.openxmlformats.org/officeDocument/2006/relationships/tags" Target="../tags/tag31.xml"/><Relationship Id="rId16" Type="http://schemas.openxmlformats.org/officeDocument/2006/relationships/tags" Target="../tags/tag45.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tags" Target="../tags/tag44.xml"/><Relationship Id="rId10" Type="http://schemas.openxmlformats.org/officeDocument/2006/relationships/tags" Target="../tags/tag39.xml"/><Relationship Id="rId19" Type="http://schemas.openxmlformats.org/officeDocument/2006/relationships/image" Target="../media/image24.png"/><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slideLayout" Target="../slideLayouts/slideLayout9.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image" Target="../media/image28.jpg"/><Relationship Id="rId2" Type="http://schemas.openxmlformats.org/officeDocument/2006/relationships/tags" Target="../tags/tag48.xml"/><Relationship Id="rId16" Type="http://schemas.openxmlformats.org/officeDocument/2006/relationships/image" Target="../media/image27.jpg"/><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image" Target="../media/image26.jpg"/><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image" Target="../media/image25.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jp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2.png"/><Relationship Id="rId4"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 name="椭圆 56"/>
          <p:cNvSpPr/>
          <p:nvPr/>
        </p:nvSpPr>
        <p:spPr>
          <a:xfrm>
            <a:off x="-1397698" y="-927497"/>
            <a:ext cx="5160022" cy="516002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026274" y="-552098"/>
            <a:ext cx="4417174" cy="441717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00100" y="-299311"/>
            <a:ext cx="3911600" cy="39116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Capo Productions - Inspire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565499" y="2177388"/>
            <a:ext cx="648072" cy="674592"/>
          </a:xfrm>
          <a:prstGeom prst="rect">
            <a:avLst/>
          </a:prstGeom>
        </p:spPr>
      </p:pic>
      <p:sp>
        <p:nvSpPr>
          <p:cNvPr id="76" name="椭圆 75"/>
          <p:cNvSpPr/>
          <p:nvPr/>
        </p:nvSpPr>
        <p:spPr>
          <a:xfrm>
            <a:off x="6778275" y="3893612"/>
            <a:ext cx="4731450" cy="473145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126"/>
          <p:cNvSpPr>
            <a:spLocks noChangeArrowheads="1"/>
          </p:cNvSpPr>
          <p:nvPr/>
        </p:nvSpPr>
        <p:spPr bwMode="auto">
          <a:xfrm>
            <a:off x="7216812" y="4576452"/>
            <a:ext cx="248476" cy="248477"/>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8" name="椭圆 120"/>
          <p:cNvSpPr>
            <a:spLocks noChangeArrowheads="1"/>
          </p:cNvSpPr>
          <p:nvPr/>
        </p:nvSpPr>
        <p:spPr bwMode="auto">
          <a:xfrm>
            <a:off x="7483138" y="4144359"/>
            <a:ext cx="442670" cy="441769"/>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9" name="椭圆 126"/>
          <p:cNvSpPr>
            <a:spLocks noChangeArrowheads="1"/>
          </p:cNvSpPr>
          <p:nvPr/>
        </p:nvSpPr>
        <p:spPr bwMode="auto">
          <a:xfrm>
            <a:off x="8395251" y="3861101"/>
            <a:ext cx="248476" cy="248477"/>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0" name="圆角矩形 79"/>
          <p:cNvSpPr/>
          <p:nvPr/>
        </p:nvSpPr>
        <p:spPr>
          <a:xfrm>
            <a:off x="4832489" y="2514684"/>
            <a:ext cx="3427324" cy="394303"/>
          </a:xfrm>
          <a:prstGeom prst="roundRect">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smtClean="0">
                <a:solidFill>
                  <a:schemeClr val="bg1"/>
                </a:solidFill>
                <a:latin typeface="微软雅黑" pitchFamily="34" charset="-122"/>
                <a:ea typeface="微软雅黑" pitchFamily="34" charset="-122"/>
              </a:rPr>
              <a:t>内容详细实用框架完整</a:t>
            </a:r>
            <a:endParaRPr lang="zh-CN" altLang="en-US" sz="2000" b="1" spc="300" dirty="0">
              <a:solidFill>
                <a:schemeClr val="bg1"/>
              </a:solidFill>
              <a:latin typeface="微软雅黑" pitchFamily="34" charset="-122"/>
              <a:ea typeface="微软雅黑" pitchFamily="34" charset="-122"/>
            </a:endParaRPr>
          </a:p>
        </p:txBody>
      </p:sp>
      <p:sp>
        <p:nvSpPr>
          <p:cNvPr id="81" name="文本框 3"/>
          <p:cNvSpPr txBox="1">
            <a:spLocks noChangeArrowheads="1"/>
          </p:cNvSpPr>
          <p:nvPr/>
        </p:nvSpPr>
        <p:spPr bwMode="auto">
          <a:xfrm>
            <a:off x="4794728" y="3043123"/>
            <a:ext cx="3582110" cy="307777"/>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zh-CN" altLang="en-US" sz="1400" b="0" dirty="0" smtClean="0">
                <a:solidFill>
                  <a:schemeClr val="tx1">
                    <a:lumMod val="65000"/>
                    <a:lumOff val="35000"/>
                  </a:schemeClr>
                </a:solidFill>
              </a:rPr>
              <a:t>适用于</a:t>
            </a:r>
            <a:r>
              <a:rPr lang="zh-CN" altLang="en-US" sz="1400" b="0" dirty="0">
                <a:solidFill>
                  <a:schemeClr val="tx1">
                    <a:lumMod val="75000"/>
                    <a:lumOff val="25000"/>
                  </a:schemeClr>
                </a:solidFill>
              </a:rPr>
              <a:t>教学</a:t>
            </a:r>
            <a:r>
              <a:rPr lang="zh-CN" altLang="en-US" sz="1400" b="0" dirty="0" smtClean="0">
                <a:solidFill>
                  <a:schemeClr val="tx1">
                    <a:lumMod val="75000"/>
                    <a:lumOff val="25000"/>
                  </a:schemeClr>
                </a:solidFill>
              </a:rPr>
              <a:t>分析</a:t>
            </a:r>
            <a:r>
              <a:rPr lang="en-US" altLang="zh-CN" sz="1400" b="0" dirty="0" smtClean="0">
                <a:solidFill>
                  <a:schemeClr val="tx1">
                    <a:lumMod val="75000"/>
                    <a:lumOff val="25000"/>
                  </a:schemeClr>
                </a:solidFill>
              </a:rPr>
              <a:t>/</a:t>
            </a:r>
            <a:r>
              <a:rPr lang="zh-CN" altLang="en-US" sz="1400" b="0" dirty="0" smtClean="0">
                <a:solidFill>
                  <a:schemeClr val="tx1">
                    <a:lumMod val="75000"/>
                    <a:lumOff val="25000"/>
                  </a:schemeClr>
                </a:solidFill>
              </a:rPr>
              <a:t>教学设计</a:t>
            </a:r>
            <a:r>
              <a:rPr lang="en-US" altLang="zh-CN" sz="1400" b="0" dirty="0" smtClean="0">
                <a:solidFill>
                  <a:schemeClr val="tx1">
                    <a:lumMod val="75000"/>
                    <a:lumOff val="25000"/>
                  </a:schemeClr>
                </a:solidFill>
              </a:rPr>
              <a:t>/</a:t>
            </a:r>
            <a:r>
              <a:rPr lang="zh-CN" altLang="en-US" sz="1400" b="0" dirty="0" smtClean="0">
                <a:solidFill>
                  <a:schemeClr val="tx1">
                    <a:lumMod val="75000"/>
                    <a:lumOff val="25000"/>
                  </a:schemeClr>
                </a:solidFill>
              </a:rPr>
              <a:t>教学过程等</a:t>
            </a:r>
            <a:endParaRPr lang="zh-CN" altLang="en-US" sz="1400" b="0" dirty="0">
              <a:solidFill>
                <a:schemeClr val="tx1">
                  <a:lumMod val="75000"/>
                  <a:lumOff val="25000"/>
                </a:schemeClr>
              </a:solidFill>
            </a:endParaRPr>
          </a:p>
        </p:txBody>
      </p:sp>
      <p:sp>
        <p:nvSpPr>
          <p:cNvPr id="82" name="文本框 81"/>
          <p:cNvSpPr txBox="1"/>
          <p:nvPr/>
        </p:nvSpPr>
        <p:spPr>
          <a:xfrm>
            <a:off x="4756171" y="1745243"/>
            <a:ext cx="3534942" cy="769441"/>
          </a:xfrm>
          <a:prstGeom prst="rect">
            <a:avLst/>
          </a:prstGeom>
          <a:noFill/>
        </p:spPr>
        <p:txBody>
          <a:bodyPr wrap="none" rtlCol="0">
            <a:spAutoFit/>
          </a:bodyPr>
          <a:lstStyle/>
          <a:p>
            <a:r>
              <a:rPr lang="zh-CN" altLang="en-US" sz="4400" b="1" dirty="0" smtClean="0">
                <a:solidFill>
                  <a:schemeClr val="accent2"/>
                </a:solidFill>
                <a:effectLst>
                  <a:innerShdw blurRad="63500" dist="50800" dir="2700000">
                    <a:prstClr val="black">
                      <a:alpha val="50000"/>
                    </a:prstClr>
                  </a:innerShdw>
                </a:effectLst>
                <a:latin typeface="微软雅黑" panose="020B0503020204020204" pitchFamily="34" charset="-122"/>
                <a:ea typeface="微软雅黑" panose="020B0503020204020204" pitchFamily="34" charset="-122"/>
              </a:rPr>
              <a:t>教师说课</a:t>
            </a:r>
            <a:r>
              <a:rPr lang="en-US" altLang="zh-CN" sz="4400" b="1" dirty="0" smtClean="0">
                <a:solidFill>
                  <a:schemeClr val="accent2"/>
                </a:solidFill>
                <a:effectLst>
                  <a:innerShdw blurRad="63500" dist="50800" dir="2700000">
                    <a:prstClr val="black">
                      <a:alpha val="50000"/>
                    </a:prstClr>
                  </a:innerShdw>
                </a:effectLst>
                <a:latin typeface="微软雅黑" panose="020B0503020204020204" pitchFamily="34" charset="-122"/>
                <a:ea typeface="微软雅黑" panose="020B0503020204020204" pitchFamily="34" charset="-122"/>
              </a:rPr>
              <a:t>PPT</a:t>
            </a:r>
            <a:endParaRPr lang="zh-CN" altLang="en-US" sz="4400" b="1" dirty="0">
              <a:solidFill>
                <a:schemeClr val="accent2"/>
              </a:solidFill>
              <a:effectLst>
                <a:innerShdw blurRad="63500" dist="50800" dir="2700000">
                  <a:prstClr val="black">
                    <a:alpha val="50000"/>
                  </a:prstClr>
                </a:innerShdw>
              </a:effectLst>
              <a:latin typeface="微软雅黑" panose="020B0503020204020204" pitchFamily="34" charset="-122"/>
              <a:ea typeface="微软雅黑" panose="020B0503020204020204" pitchFamily="34" charset="-122"/>
            </a:endParaRPr>
          </a:p>
        </p:txBody>
      </p:sp>
      <p:sp>
        <p:nvSpPr>
          <p:cNvPr id="83" name="TextBox 23"/>
          <p:cNvSpPr txBox="1"/>
          <p:nvPr/>
        </p:nvSpPr>
        <p:spPr>
          <a:xfrm>
            <a:off x="4794728" y="3304512"/>
            <a:ext cx="3081367" cy="307777"/>
          </a:xfrm>
          <a:prstGeom prst="rect">
            <a:avLst/>
          </a:prstGeom>
          <a:noFill/>
        </p:spPr>
        <p:txBody>
          <a:bodyPr wrap="square" rtlCol="0">
            <a:spAutoFit/>
          </a:bodyPr>
          <a:lstStyle/>
          <a:p>
            <a:r>
              <a:rPr lang="en-US" altLang="zh-CN" sz="700" dirty="0" smtClean="0">
                <a:solidFill>
                  <a:schemeClr val="tx1">
                    <a:lumMod val="50000"/>
                    <a:lumOff val="50000"/>
                  </a:schemeClr>
                </a:solidFill>
              </a:rPr>
              <a:t>2017 </a:t>
            </a:r>
            <a:r>
              <a:rPr lang="en-US" altLang="zh-CN" sz="700" dirty="0">
                <a:solidFill>
                  <a:schemeClr val="tx1">
                    <a:lumMod val="50000"/>
                    <a:lumOff val="50000"/>
                  </a:schemeClr>
                </a:solidFill>
              </a:rPr>
              <a:t>year-end summary work summarizes the boutique </a:t>
            </a:r>
            <a:r>
              <a:rPr lang="en-US" altLang="zh-CN" sz="700" dirty="0" smtClean="0">
                <a:solidFill>
                  <a:schemeClr val="tx1">
                    <a:lumMod val="50000"/>
                    <a:lumOff val="50000"/>
                  </a:schemeClr>
                </a:solidFill>
              </a:rPr>
              <a:t>PPT About </a:t>
            </a:r>
            <a:r>
              <a:rPr lang="en-US" altLang="zh-CN" sz="700" dirty="0">
                <a:solidFill>
                  <a:schemeClr val="tx1">
                    <a:lumMod val="50000"/>
                    <a:lumOff val="50000"/>
                  </a:schemeClr>
                </a:solidFill>
              </a:rPr>
              <a:t>the summary text input or copy </a:t>
            </a:r>
            <a:r>
              <a:rPr lang="en-US" altLang="zh-CN" sz="700" dirty="0" smtClean="0">
                <a:solidFill>
                  <a:schemeClr val="tx1">
                    <a:lumMod val="50000"/>
                    <a:lumOff val="50000"/>
                  </a:schemeClr>
                </a:solidFill>
              </a:rPr>
              <a:t>here2017 </a:t>
            </a:r>
            <a:r>
              <a:rPr lang="en-US" altLang="zh-CN" sz="700" dirty="0">
                <a:solidFill>
                  <a:schemeClr val="tx1">
                    <a:lumMod val="50000"/>
                    <a:lumOff val="50000"/>
                  </a:schemeClr>
                </a:solidFill>
              </a:rPr>
              <a:t>year-end summary work </a:t>
            </a:r>
            <a:r>
              <a:rPr lang="en-US" altLang="zh-CN" sz="700" dirty="0" smtClean="0">
                <a:solidFill>
                  <a:schemeClr val="tx1">
                    <a:lumMod val="50000"/>
                    <a:lumOff val="50000"/>
                  </a:schemeClr>
                </a:solidFill>
              </a:rPr>
              <a:t>summarizes</a:t>
            </a:r>
            <a:endParaRPr lang="en-US" altLang="zh-CN" sz="700" dirty="0">
              <a:solidFill>
                <a:schemeClr val="tx1">
                  <a:lumMod val="50000"/>
                  <a:lumOff val="50000"/>
                </a:schemeClr>
              </a:solidFill>
            </a:endParaRPr>
          </a:p>
        </p:txBody>
      </p:sp>
      <p:grpSp>
        <p:nvGrpSpPr>
          <p:cNvPr id="3" name="组合 2"/>
          <p:cNvGrpSpPr/>
          <p:nvPr/>
        </p:nvGrpSpPr>
        <p:grpSpPr>
          <a:xfrm rot="20928151">
            <a:off x="-2302065" y="78946"/>
            <a:ext cx="6575813" cy="2140782"/>
            <a:chOff x="-2302065" y="78946"/>
            <a:chExt cx="6575813" cy="2140782"/>
          </a:xfrm>
        </p:grpSpPr>
        <p:sp>
          <p:nvSpPr>
            <p:cNvPr id="9" name="Freeform 5"/>
            <p:cNvSpPr>
              <a:spLocks/>
            </p:cNvSpPr>
            <p:nvPr/>
          </p:nvSpPr>
          <p:spPr bwMode="auto">
            <a:xfrm>
              <a:off x="1169218" y="78946"/>
              <a:ext cx="3104530" cy="1663473"/>
            </a:xfrm>
            <a:custGeom>
              <a:avLst/>
              <a:gdLst>
                <a:gd name="T0" fmla="*/ 0 w 22943"/>
                <a:gd name="T1" fmla="*/ 11582 h 12283"/>
                <a:gd name="T2" fmla="*/ 0 w 22943"/>
                <a:gd name="T3" fmla="*/ 11582 h 12283"/>
                <a:gd name="T4" fmla="*/ 19826 w 22943"/>
                <a:gd name="T5" fmla="*/ 0 h 12283"/>
                <a:gd name="T6" fmla="*/ 22943 w 22943"/>
                <a:gd name="T7" fmla="*/ 12283 h 12283"/>
                <a:gd name="T8" fmla="*/ 0 w 22943"/>
                <a:gd name="T9" fmla="*/ 11582 h 12283"/>
              </a:gdLst>
              <a:ahLst/>
              <a:cxnLst>
                <a:cxn ang="0">
                  <a:pos x="T0" y="T1"/>
                </a:cxn>
                <a:cxn ang="0">
                  <a:pos x="T2" y="T3"/>
                </a:cxn>
                <a:cxn ang="0">
                  <a:pos x="T4" y="T5"/>
                </a:cxn>
                <a:cxn ang="0">
                  <a:pos x="T6" y="T7"/>
                </a:cxn>
                <a:cxn ang="0">
                  <a:pos x="T8" y="T9"/>
                </a:cxn>
              </a:cxnLst>
              <a:rect l="0" t="0" r="r" b="b"/>
              <a:pathLst>
                <a:path w="22943" h="12283">
                  <a:moveTo>
                    <a:pt x="0" y="11582"/>
                  </a:moveTo>
                  <a:lnTo>
                    <a:pt x="0" y="11582"/>
                  </a:lnTo>
                  <a:lnTo>
                    <a:pt x="19826" y="0"/>
                  </a:lnTo>
                  <a:cubicBezTo>
                    <a:pt x="19826" y="0"/>
                    <a:pt x="22943" y="3850"/>
                    <a:pt x="22943" y="12283"/>
                  </a:cubicBezTo>
                  <a:lnTo>
                    <a:pt x="0" y="11582"/>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2" name="椭圆 1"/>
            <p:cNvSpPr/>
            <p:nvPr/>
          </p:nvSpPr>
          <p:spPr>
            <a:xfrm>
              <a:off x="-2302065" y="2076939"/>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rot="21121447">
            <a:off x="-1222115" y="-140756"/>
            <a:ext cx="4893491" cy="4047078"/>
            <a:chOff x="-1222115" y="-140756"/>
            <a:chExt cx="4893491" cy="4047078"/>
          </a:xfrm>
        </p:grpSpPr>
        <p:sp>
          <p:nvSpPr>
            <p:cNvPr id="10" name="Freeform 6"/>
            <p:cNvSpPr>
              <a:spLocks/>
            </p:cNvSpPr>
            <p:nvPr/>
          </p:nvSpPr>
          <p:spPr bwMode="auto">
            <a:xfrm>
              <a:off x="1169218" y="1646656"/>
              <a:ext cx="2502158" cy="2259666"/>
            </a:xfrm>
            <a:custGeom>
              <a:avLst/>
              <a:gdLst>
                <a:gd name="T0" fmla="*/ 0 w 18495"/>
                <a:gd name="T1" fmla="*/ 0 h 16680"/>
                <a:gd name="T2" fmla="*/ 0 w 18495"/>
                <a:gd name="T3" fmla="*/ 0 h 16680"/>
                <a:gd name="T4" fmla="*/ 18495 w 18495"/>
                <a:gd name="T5" fmla="*/ 9576 h 16680"/>
                <a:gd name="T6" fmla="*/ 13109 w 18495"/>
                <a:gd name="T7" fmla="*/ 16680 h 16680"/>
                <a:gd name="T8" fmla="*/ 0 w 18495"/>
                <a:gd name="T9" fmla="*/ 0 h 16680"/>
              </a:gdLst>
              <a:ahLst/>
              <a:cxnLst>
                <a:cxn ang="0">
                  <a:pos x="T0" y="T1"/>
                </a:cxn>
                <a:cxn ang="0">
                  <a:pos x="T2" y="T3"/>
                </a:cxn>
                <a:cxn ang="0">
                  <a:pos x="T4" y="T5"/>
                </a:cxn>
                <a:cxn ang="0">
                  <a:pos x="T6" y="T7"/>
                </a:cxn>
                <a:cxn ang="0">
                  <a:pos x="T8" y="T9"/>
                </a:cxn>
              </a:cxnLst>
              <a:rect l="0" t="0" r="r" b="b"/>
              <a:pathLst>
                <a:path w="18495" h="16680">
                  <a:moveTo>
                    <a:pt x="0" y="0"/>
                  </a:moveTo>
                  <a:lnTo>
                    <a:pt x="0" y="0"/>
                  </a:lnTo>
                  <a:lnTo>
                    <a:pt x="18495" y="9576"/>
                  </a:lnTo>
                  <a:cubicBezTo>
                    <a:pt x="18495" y="9576"/>
                    <a:pt x="18078" y="12440"/>
                    <a:pt x="13109" y="16680"/>
                  </a:cubicBezTo>
                  <a:lnTo>
                    <a:pt x="0" y="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27" name="椭圆 26"/>
            <p:cNvSpPr/>
            <p:nvPr/>
          </p:nvSpPr>
          <p:spPr>
            <a:xfrm>
              <a:off x="-1222115" y="-140756"/>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20967208">
            <a:off x="-344053" y="-694887"/>
            <a:ext cx="4006162" cy="5815219"/>
            <a:chOff x="-344053" y="-694887"/>
            <a:chExt cx="4006162" cy="5815219"/>
          </a:xfrm>
        </p:grpSpPr>
        <p:sp>
          <p:nvSpPr>
            <p:cNvPr id="11" name="Freeform 7"/>
            <p:cNvSpPr>
              <a:spLocks/>
            </p:cNvSpPr>
            <p:nvPr/>
          </p:nvSpPr>
          <p:spPr bwMode="auto">
            <a:xfrm>
              <a:off x="1169218" y="1646656"/>
              <a:ext cx="2492891" cy="3473676"/>
            </a:xfrm>
            <a:custGeom>
              <a:avLst/>
              <a:gdLst>
                <a:gd name="T0" fmla="*/ 0 w 18429"/>
                <a:gd name="T1" fmla="*/ 0 h 25641"/>
                <a:gd name="T2" fmla="*/ 0 w 18429"/>
                <a:gd name="T3" fmla="*/ 0 h 25641"/>
                <a:gd name="T4" fmla="*/ 18350 w 18429"/>
                <a:gd name="T5" fmla="*/ 23786 h 25641"/>
                <a:gd name="T6" fmla="*/ 15896 w 18429"/>
                <a:gd name="T7" fmla="*/ 25641 h 25641"/>
                <a:gd name="T8" fmla="*/ 9936 w 18429"/>
                <a:gd name="T9" fmla="*/ 25641 h 25641"/>
                <a:gd name="T10" fmla="*/ 0 w 18429"/>
                <a:gd name="T11" fmla="*/ 0 h 25641"/>
              </a:gdLst>
              <a:ahLst/>
              <a:cxnLst>
                <a:cxn ang="0">
                  <a:pos x="T0" y="T1"/>
                </a:cxn>
                <a:cxn ang="0">
                  <a:pos x="T2" y="T3"/>
                </a:cxn>
                <a:cxn ang="0">
                  <a:pos x="T4" y="T5"/>
                </a:cxn>
                <a:cxn ang="0">
                  <a:pos x="T6" y="T7"/>
                </a:cxn>
                <a:cxn ang="0">
                  <a:pos x="T8" y="T9"/>
                </a:cxn>
                <a:cxn ang="0">
                  <a:pos x="T10" y="T11"/>
                </a:cxn>
              </a:cxnLst>
              <a:rect l="0" t="0" r="r" b="b"/>
              <a:pathLst>
                <a:path w="18429" h="25641">
                  <a:moveTo>
                    <a:pt x="0" y="0"/>
                  </a:moveTo>
                  <a:lnTo>
                    <a:pt x="0" y="0"/>
                  </a:lnTo>
                  <a:lnTo>
                    <a:pt x="18350" y="23786"/>
                  </a:lnTo>
                  <a:cubicBezTo>
                    <a:pt x="18429" y="23887"/>
                    <a:pt x="17332" y="24686"/>
                    <a:pt x="15896" y="25641"/>
                  </a:cubicBezTo>
                  <a:lnTo>
                    <a:pt x="9936" y="25641"/>
                  </a:lnTo>
                  <a:lnTo>
                    <a:pt x="0" y="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29" name="椭圆 28"/>
            <p:cNvSpPr/>
            <p:nvPr/>
          </p:nvSpPr>
          <p:spPr>
            <a:xfrm>
              <a:off x="-344053" y="-694887"/>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rot="21071814">
            <a:off x="458729" y="-1172283"/>
            <a:ext cx="1927589" cy="6315783"/>
            <a:chOff x="458729" y="-1172283"/>
            <a:chExt cx="1927589" cy="6315783"/>
          </a:xfrm>
        </p:grpSpPr>
        <p:sp>
          <p:nvSpPr>
            <p:cNvPr id="12" name="Freeform 8"/>
            <p:cNvSpPr>
              <a:spLocks/>
            </p:cNvSpPr>
            <p:nvPr/>
          </p:nvSpPr>
          <p:spPr bwMode="auto">
            <a:xfrm>
              <a:off x="458729" y="1646656"/>
              <a:ext cx="1927589" cy="3496844"/>
            </a:xfrm>
            <a:custGeom>
              <a:avLst/>
              <a:gdLst>
                <a:gd name="T0" fmla="*/ 5250 w 14247"/>
                <a:gd name="T1" fmla="*/ 0 h 25811"/>
                <a:gd name="T2" fmla="*/ 5250 w 14247"/>
                <a:gd name="T3" fmla="*/ 0 h 25811"/>
                <a:gd name="T4" fmla="*/ 14247 w 14247"/>
                <a:gd name="T5" fmla="*/ 23218 h 25811"/>
                <a:gd name="T6" fmla="*/ 0 w 14247"/>
                <a:gd name="T7" fmla="*/ 24482 h 25811"/>
                <a:gd name="T8" fmla="*/ 5250 w 14247"/>
                <a:gd name="T9" fmla="*/ 0 h 25811"/>
              </a:gdLst>
              <a:ahLst/>
              <a:cxnLst>
                <a:cxn ang="0">
                  <a:pos x="T0" y="T1"/>
                </a:cxn>
                <a:cxn ang="0">
                  <a:pos x="T2" y="T3"/>
                </a:cxn>
                <a:cxn ang="0">
                  <a:pos x="T4" y="T5"/>
                </a:cxn>
                <a:cxn ang="0">
                  <a:pos x="T6" y="T7"/>
                </a:cxn>
                <a:cxn ang="0">
                  <a:pos x="T8" y="T9"/>
                </a:cxn>
              </a:cxnLst>
              <a:rect l="0" t="0" r="r" b="b"/>
              <a:pathLst>
                <a:path w="14247" h="25811">
                  <a:moveTo>
                    <a:pt x="5250" y="0"/>
                  </a:moveTo>
                  <a:lnTo>
                    <a:pt x="5250" y="0"/>
                  </a:lnTo>
                  <a:lnTo>
                    <a:pt x="14247" y="23218"/>
                  </a:lnTo>
                  <a:cubicBezTo>
                    <a:pt x="14247" y="23218"/>
                    <a:pt x="8328" y="25811"/>
                    <a:pt x="0" y="24482"/>
                  </a:cubicBezTo>
                  <a:lnTo>
                    <a:pt x="5250" y="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5" name="椭圆 34"/>
            <p:cNvSpPr/>
            <p:nvPr/>
          </p:nvSpPr>
          <p:spPr>
            <a:xfrm>
              <a:off x="589650" y="-1172283"/>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0" y="592892"/>
            <a:ext cx="2604851" cy="2568961"/>
            <a:chOff x="0" y="592892"/>
            <a:chExt cx="2604851" cy="2568961"/>
          </a:xfrm>
        </p:grpSpPr>
        <p:sp>
          <p:nvSpPr>
            <p:cNvPr id="13" name="Freeform 9"/>
            <p:cNvSpPr>
              <a:spLocks/>
            </p:cNvSpPr>
            <p:nvPr/>
          </p:nvSpPr>
          <p:spPr bwMode="auto">
            <a:xfrm>
              <a:off x="0" y="1646656"/>
              <a:ext cx="1169219" cy="1515197"/>
            </a:xfrm>
            <a:custGeom>
              <a:avLst/>
              <a:gdLst>
                <a:gd name="T0" fmla="*/ 8643 w 8643"/>
                <a:gd name="T1" fmla="*/ 0 h 11179"/>
                <a:gd name="T2" fmla="*/ 8643 w 8643"/>
                <a:gd name="T3" fmla="*/ 0 h 11179"/>
                <a:gd name="T4" fmla="*/ 0 w 8643"/>
                <a:gd name="T5" fmla="*/ 11179 h 11179"/>
                <a:gd name="T6" fmla="*/ 0 w 8643"/>
                <a:gd name="T7" fmla="*/ 3188 h 11179"/>
                <a:gd name="T8" fmla="*/ 8643 w 8643"/>
                <a:gd name="T9" fmla="*/ 0 h 11179"/>
              </a:gdLst>
              <a:ahLst/>
              <a:cxnLst>
                <a:cxn ang="0">
                  <a:pos x="T0" y="T1"/>
                </a:cxn>
                <a:cxn ang="0">
                  <a:pos x="T2" y="T3"/>
                </a:cxn>
                <a:cxn ang="0">
                  <a:pos x="T4" y="T5"/>
                </a:cxn>
                <a:cxn ang="0">
                  <a:pos x="T6" y="T7"/>
                </a:cxn>
                <a:cxn ang="0">
                  <a:pos x="T8" y="T9"/>
                </a:cxn>
              </a:cxnLst>
              <a:rect l="0" t="0" r="r" b="b"/>
              <a:pathLst>
                <a:path w="8643" h="11179">
                  <a:moveTo>
                    <a:pt x="8643" y="0"/>
                  </a:moveTo>
                  <a:lnTo>
                    <a:pt x="8643" y="0"/>
                  </a:lnTo>
                  <a:lnTo>
                    <a:pt x="0" y="11179"/>
                  </a:lnTo>
                  <a:lnTo>
                    <a:pt x="0" y="3188"/>
                  </a:lnTo>
                  <a:lnTo>
                    <a:pt x="8643" y="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2459522" y="592892"/>
              <a:ext cx="145329" cy="14278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88155" y="524059"/>
            <a:ext cx="2188320" cy="2188318"/>
            <a:chOff x="2145790" y="2209630"/>
            <a:chExt cx="2402067" cy="2402066"/>
          </a:xfrm>
        </p:grpSpPr>
        <p:grpSp>
          <p:nvGrpSpPr>
            <p:cNvPr id="31" name="组合 30"/>
            <p:cNvGrpSpPr/>
            <p:nvPr/>
          </p:nvGrpSpPr>
          <p:grpSpPr>
            <a:xfrm>
              <a:off x="2145790" y="2209630"/>
              <a:ext cx="2402067" cy="2402066"/>
              <a:chOff x="2282661" y="2214767"/>
              <a:chExt cx="2372462" cy="2372461"/>
            </a:xfrm>
          </p:grpSpPr>
          <p:sp>
            <p:nvSpPr>
              <p:cNvPr id="33" name="椭圆 32"/>
              <p:cNvSpPr/>
              <p:nvPr/>
            </p:nvSpPr>
            <p:spPr>
              <a:xfrm>
                <a:off x="2282661" y="2214767"/>
                <a:ext cx="2372462" cy="237246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43" name="TextBox 93"/>
          <p:cNvSpPr txBox="1"/>
          <p:nvPr/>
        </p:nvSpPr>
        <p:spPr>
          <a:xfrm>
            <a:off x="662315" y="1061136"/>
            <a:ext cx="1107996" cy="1200329"/>
          </a:xfrm>
          <a:prstGeom prst="rect">
            <a:avLst/>
          </a:prstGeom>
          <a:noFill/>
        </p:spPr>
        <p:txBody>
          <a:bodyPr wrap="none" rtlCol="0">
            <a:spAutoFit/>
          </a:bodyPr>
          <a:lstStyle/>
          <a:p>
            <a:pPr algn="ctr"/>
            <a:r>
              <a:rPr lang="zh-CN" altLang="en-US" sz="3600" b="1" dirty="0" smtClean="0">
                <a:solidFill>
                  <a:schemeClr val="bg1">
                    <a:lumMod val="95000"/>
                  </a:schemeClr>
                </a:solidFill>
                <a:latin typeface="微软雅黑" panose="020B0503020204020204" pitchFamily="34" charset="-122"/>
                <a:ea typeface="微软雅黑" panose="020B0503020204020204" pitchFamily="34" charset="-122"/>
              </a:rPr>
              <a:t>教学</a:t>
            </a:r>
            <a:endParaRPr lang="en-US" altLang="zh-CN" sz="3600" b="1"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3600" b="1" dirty="0">
                <a:solidFill>
                  <a:schemeClr val="bg1">
                    <a:lumMod val="95000"/>
                  </a:schemeClr>
                </a:solidFill>
                <a:latin typeface="微软雅黑" panose="020B0503020204020204" pitchFamily="34" charset="-122"/>
                <a:ea typeface="微软雅黑" panose="020B0503020204020204" pitchFamily="34" charset="-122"/>
              </a:rPr>
              <a:t>设计</a:t>
            </a:r>
          </a:p>
        </p:txBody>
      </p:sp>
    </p:spTree>
    <p:extLst>
      <p:ext uri="{BB962C8B-B14F-4D97-AF65-F5344CB8AC3E}">
        <p14:creationId xmlns:p14="http://schemas.microsoft.com/office/powerpoint/2010/main" val="125736998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4"/>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1250" fill="hold"/>
                                        <p:tgtEl>
                                          <p:spTgt spid="30"/>
                                        </p:tgtEl>
                                        <p:attrNameLst>
                                          <p:attrName>ppt_w</p:attrName>
                                        </p:attrNameLst>
                                      </p:cBhvr>
                                      <p:tavLst>
                                        <p:tav tm="0">
                                          <p:val>
                                            <p:fltVal val="0"/>
                                          </p:val>
                                        </p:tav>
                                        <p:tav tm="100000">
                                          <p:val>
                                            <p:strVal val="#ppt_w"/>
                                          </p:val>
                                        </p:tav>
                                      </p:tavLst>
                                    </p:anim>
                                    <p:anim calcmode="lin" valueType="num">
                                      <p:cBhvr>
                                        <p:cTn id="20" dur="1250" fill="hold"/>
                                        <p:tgtEl>
                                          <p:spTgt spid="30"/>
                                        </p:tgtEl>
                                        <p:attrNameLst>
                                          <p:attrName>ppt_h</p:attrName>
                                        </p:attrNameLst>
                                      </p:cBhvr>
                                      <p:tavLst>
                                        <p:tav tm="0">
                                          <p:val>
                                            <p:fltVal val="0"/>
                                          </p:val>
                                        </p:tav>
                                        <p:tav tm="100000">
                                          <p:val>
                                            <p:strVal val="#ppt_h"/>
                                          </p:val>
                                        </p:tav>
                                      </p:tavLst>
                                    </p:anim>
                                    <p:animEffect transition="in" filter="fade">
                                      <p:cBhvr>
                                        <p:cTn id="21" dur="1250"/>
                                        <p:tgtEl>
                                          <p:spTgt spid="30"/>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childTnLst>
                                </p:cTn>
                              </p:par>
                              <p:par>
                                <p:cTn id="29" presetID="8" presetClass="emph" presetSubtype="0" fill="hold" nodeType="withEffect">
                                  <p:stCondLst>
                                    <p:cond delay="0"/>
                                  </p:stCondLst>
                                  <p:childTnLst>
                                    <p:animRot by="1200000">
                                      <p:cBhvr>
                                        <p:cTn id="30" dur="2000" fill="hold"/>
                                        <p:tgtEl>
                                          <p:spTgt spid="3"/>
                                        </p:tgtEl>
                                        <p:attrNameLst>
                                          <p:attrName>r</p:attrName>
                                        </p:attrNameLst>
                                      </p:cBhvr>
                                    </p:animRot>
                                  </p:childTnLst>
                                </p:cTn>
                              </p:par>
                              <p:par>
                                <p:cTn id="31" presetID="10" presetClass="entr" presetSubtype="0" fill="hold" nodeType="withEffect">
                                  <p:stCondLst>
                                    <p:cond delay="5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childTnLst>
                                </p:cTn>
                              </p:par>
                              <p:par>
                                <p:cTn id="34" presetID="8" presetClass="emph" presetSubtype="0" fill="hold" nodeType="withEffect">
                                  <p:stCondLst>
                                    <p:cond delay="500"/>
                                  </p:stCondLst>
                                  <p:childTnLst>
                                    <p:animRot by="1200000">
                                      <p:cBhvr>
                                        <p:cTn id="35" dur="2000" fill="hold"/>
                                        <p:tgtEl>
                                          <p:spTgt spid="5"/>
                                        </p:tgtEl>
                                        <p:attrNameLst>
                                          <p:attrName>r</p:attrName>
                                        </p:attrNameLst>
                                      </p:cBhvr>
                                    </p:animRot>
                                  </p:childTnLst>
                                </p:cTn>
                              </p:par>
                              <p:par>
                                <p:cTn id="36" presetID="10" presetClass="entr" presetSubtype="0" fill="hold" nodeType="withEffect">
                                  <p:stCondLst>
                                    <p:cond delay="100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childTnLst>
                                </p:cTn>
                              </p:par>
                              <p:par>
                                <p:cTn id="39" presetID="8" presetClass="emph" presetSubtype="0" fill="hold" nodeType="withEffect">
                                  <p:stCondLst>
                                    <p:cond delay="1000"/>
                                  </p:stCondLst>
                                  <p:childTnLst>
                                    <p:animRot by="1200000">
                                      <p:cBhvr>
                                        <p:cTn id="40" dur="2000" fill="hold"/>
                                        <p:tgtEl>
                                          <p:spTgt spid="6"/>
                                        </p:tgtEl>
                                        <p:attrNameLst>
                                          <p:attrName>r</p:attrName>
                                        </p:attrNameLst>
                                      </p:cBhvr>
                                    </p:animRot>
                                  </p:childTnLst>
                                </p:cTn>
                              </p:par>
                              <p:par>
                                <p:cTn id="41" presetID="10" presetClass="entr" presetSubtype="0" fill="hold" nodeType="withEffect">
                                  <p:stCondLst>
                                    <p:cond delay="145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childTnLst>
                                </p:cTn>
                              </p:par>
                              <p:par>
                                <p:cTn id="44" presetID="8" presetClass="emph" presetSubtype="0" fill="hold" nodeType="withEffect">
                                  <p:stCondLst>
                                    <p:cond delay="1450"/>
                                  </p:stCondLst>
                                  <p:childTnLst>
                                    <p:animRot by="1020000">
                                      <p:cBhvr>
                                        <p:cTn id="45" dur="2000" fill="hold"/>
                                        <p:tgtEl>
                                          <p:spTgt spid="7"/>
                                        </p:tgtEl>
                                        <p:attrNameLst>
                                          <p:attrName>r</p:attrName>
                                        </p:attrNameLst>
                                      </p:cBhvr>
                                    </p:animRot>
                                  </p:childTnLst>
                                </p:cTn>
                              </p:par>
                              <p:par>
                                <p:cTn id="46" presetID="10" presetClass="entr" presetSubtype="0" fill="hold" nodeType="withEffect">
                                  <p:stCondLst>
                                    <p:cond delay="225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childTnLst>
                                </p:cTn>
                              </p:par>
                              <p:par>
                                <p:cTn id="49" presetID="8" presetClass="emph" presetSubtype="0" fill="hold" nodeType="withEffect">
                                  <p:stCondLst>
                                    <p:cond delay="2250"/>
                                  </p:stCondLst>
                                  <p:childTnLst>
                                    <p:animRot by="1200000">
                                      <p:cBhvr>
                                        <p:cTn id="50" dur="2000" fill="hold"/>
                                        <p:tgtEl>
                                          <p:spTgt spid="8"/>
                                        </p:tgtEl>
                                        <p:attrNameLst>
                                          <p:attrName>r</p:attrName>
                                        </p:attrNameLst>
                                      </p:cBhvr>
                                    </p:animRot>
                                  </p:childTnLst>
                                </p:cTn>
                              </p:par>
                              <p:par>
                                <p:cTn id="51" presetID="21" presetClass="entr" presetSubtype="1"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wheel(1)">
                                      <p:cBhvr>
                                        <p:cTn id="53" dur="750"/>
                                        <p:tgtEl>
                                          <p:spTgt spid="76"/>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p:cTn id="57" dur="500" fill="hold"/>
                                        <p:tgtEl>
                                          <p:spTgt spid="77"/>
                                        </p:tgtEl>
                                        <p:attrNameLst>
                                          <p:attrName>ppt_w</p:attrName>
                                        </p:attrNameLst>
                                      </p:cBhvr>
                                      <p:tavLst>
                                        <p:tav tm="0">
                                          <p:val>
                                            <p:fltVal val="0"/>
                                          </p:val>
                                        </p:tav>
                                        <p:tav tm="100000">
                                          <p:val>
                                            <p:strVal val="#ppt_w"/>
                                          </p:val>
                                        </p:tav>
                                      </p:tavLst>
                                    </p:anim>
                                    <p:anim calcmode="lin" valueType="num">
                                      <p:cBhvr>
                                        <p:cTn id="58" dur="500" fill="hold"/>
                                        <p:tgtEl>
                                          <p:spTgt spid="77"/>
                                        </p:tgtEl>
                                        <p:attrNameLst>
                                          <p:attrName>ppt_h</p:attrName>
                                        </p:attrNameLst>
                                      </p:cBhvr>
                                      <p:tavLst>
                                        <p:tav tm="0">
                                          <p:val>
                                            <p:fltVal val="0"/>
                                          </p:val>
                                        </p:tav>
                                        <p:tav tm="100000">
                                          <p:val>
                                            <p:strVal val="#ppt_h"/>
                                          </p:val>
                                        </p:tav>
                                      </p:tavLst>
                                    </p:anim>
                                    <p:animEffect transition="in" filter="fade">
                                      <p:cBhvr>
                                        <p:cTn id="59" dur="500"/>
                                        <p:tgtEl>
                                          <p:spTgt spid="77"/>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78"/>
                                        </p:tgtEl>
                                        <p:attrNameLst>
                                          <p:attrName>style.visibility</p:attrName>
                                        </p:attrNameLst>
                                      </p:cBhvr>
                                      <p:to>
                                        <p:strVal val="visible"/>
                                      </p:to>
                                    </p:set>
                                    <p:anim calcmode="lin" valueType="num">
                                      <p:cBhvr>
                                        <p:cTn id="62" dur="500" fill="hold"/>
                                        <p:tgtEl>
                                          <p:spTgt spid="78"/>
                                        </p:tgtEl>
                                        <p:attrNameLst>
                                          <p:attrName>ppt_w</p:attrName>
                                        </p:attrNameLst>
                                      </p:cBhvr>
                                      <p:tavLst>
                                        <p:tav tm="0">
                                          <p:val>
                                            <p:fltVal val="0"/>
                                          </p:val>
                                        </p:tav>
                                        <p:tav tm="100000">
                                          <p:val>
                                            <p:strVal val="#ppt_w"/>
                                          </p:val>
                                        </p:tav>
                                      </p:tavLst>
                                    </p:anim>
                                    <p:anim calcmode="lin" valueType="num">
                                      <p:cBhvr>
                                        <p:cTn id="63" dur="500" fill="hold"/>
                                        <p:tgtEl>
                                          <p:spTgt spid="78"/>
                                        </p:tgtEl>
                                        <p:attrNameLst>
                                          <p:attrName>ppt_h</p:attrName>
                                        </p:attrNameLst>
                                      </p:cBhvr>
                                      <p:tavLst>
                                        <p:tav tm="0">
                                          <p:val>
                                            <p:fltVal val="0"/>
                                          </p:val>
                                        </p:tav>
                                        <p:tav tm="100000">
                                          <p:val>
                                            <p:strVal val="#ppt_h"/>
                                          </p:val>
                                        </p:tav>
                                      </p:tavLst>
                                    </p:anim>
                                    <p:animEffect transition="in" filter="fade">
                                      <p:cBhvr>
                                        <p:cTn id="64" dur="500"/>
                                        <p:tgtEl>
                                          <p:spTgt spid="78"/>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6500"/>
                            </p:stCondLst>
                            <p:childTnLst>
                              <p:par>
                                <p:cTn id="71" presetID="2" presetClass="entr" presetSubtype="2" fill="hold" grpId="0" nodeType="afterEffect">
                                  <p:stCondLst>
                                    <p:cond delay="0"/>
                                  </p:stCondLst>
                                  <p:iterate type="lt">
                                    <p:tmPct val="20000"/>
                                  </p:iterate>
                                  <p:childTnLst>
                                    <p:set>
                                      <p:cBhvr>
                                        <p:cTn id="72" dur="1" fill="hold">
                                          <p:stCondLst>
                                            <p:cond delay="0"/>
                                          </p:stCondLst>
                                        </p:cTn>
                                        <p:tgtEl>
                                          <p:spTgt spid="82"/>
                                        </p:tgtEl>
                                        <p:attrNameLst>
                                          <p:attrName>style.visibility</p:attrName>
                                        </p:attrNameLst>
                                      </p:cBhvr>
                                      <p:to>
                                        <p:strVal val="visible"/>
                                      </p:to>
                                    </p:set>
                                    <p:anim calcmode="lin" valueType="num">
                                      <p:cBhvr additive="base">
                                        <p:cTn id="73" dur="500" fill="hold"/>
                                        <p:tgtEl>
                                          <p:spTgt spid="82"/>
                                        </p:tgtEl>
                                        <p:attrNameLst>
                                          <p:attrName>ppt_x</p:attrName>
                                        </p:attrNameLst>
                                      </p:cBhvr>
                                      <p:tavLst>
                                        <p:tav tm="0">
                                          <p:val>
                                            <p:strVal val="1+#ppt_w/2"/>
                                          </p:val>
                                        </p:tav>
                                        <p:tav tm="100000">
                                          <p:val>
                                            <p:strVal val="#ppt_x"/>
                                          </p:val>
                                        </p:tav>
                                      </p:tavLst>
                                    </p:anim>
                                    <p:anim calcmode="lin" valueType="num">
                                      <p:cBhvr additive="base">
                                        <p:cTn id="74" dur="500" fill="hold"/>
                                        <p:tgtEl>
                                          <p:spTgt spid="82"/>
                                        </p:tgtEl>
                                        <p:attrNameLst>
                                          <p:attrName>ppt_y</p:attrName>
                                        </p:attrNameLst>
                                      </p:cBhvr>
                                      <p:tavLst>
                                        <p:tav tm="0">
                                          <p:val>
                                            <p:strVal val="#ppt_y"/>
                                          </p:val>
                                        </p:tav>
                                        <p:tav tm="100000">
                                          <p:val>
                                            <p:strVal val="#ppt_y"/>
                                          </p:val>
                                        </p:tav>
                                      </p:tavLst>
                                    </p:anim>
                                  </p:childTnLst>
                                </p:cTn>
                              </p:par>
                            </p:childTnLst>
                          </p:cTn>
                        </p:par>
                        <p:par>
                          <p:cTn id="75" fill="hold">
                            <p:stCondLst>
                              <p:cond delay="7600"/>
                            </p:stCondLst>
                            <p:childTnLst>
                              <p:par>
                                <p:cTn id="76" presetID="16" presetClass="entr" presetSubtype="37" fill="hold" grpId="0" nodeType="after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barn(outVertical)">
                                      <p:cBhvr>
                                        <p:cTn id="78" dur="500"/>
                                        <p:tgtEl>
                                          <p:spTgt spid="80"/>
                                        </p:tgtEl>
                                      </p:cBhvr>
                                    </p:animEffect>
                                  </p:childTnLst>
                                </p:cTn>
                              </p:par>
                            </p:childTnLst>
                          </p:cTn>
                        </p:par>
                        <p:par>
                          <p:cTn id="79" fill="hold">
                            <p:stCondLst>
                              <p:cond delay="8100"/>
                            </p:stCondLst>
                            <p:childTnLst>
                              <p:par>
                                <p:cTn id="80" presetID="23" presetClass="entr" presetSubtype="528" fill="hold" grpId="0" nodeType="afterEffect">
                                  <p:stCondLst>
                                    <p:cond delay="0"/>
                                  </p:stCondLst>
                                  <p:iterate type="lt">
                                    <p:tmPct val="10000"/>
                                  </p:iterate>
                                  <p:childTnLst>
                                    <p:set>
                                      <p:cBhvr>
                                        <p:cTn id="81" dur="1" fill="hold">
                                          <p:stCondLst>
                                            <p:cond delay="0"/>
                                          </p:stCondLst>
                                        </p:cTn>
                                        <p:tgtEl>
                                          <p:spTgt spid="81"/>
                                        </p:tgtEl>
                                        <p:attrNameLst>
                                          <p:attrName>style.visibility</p:attrName>
                                        </p:attrNameLst>
                                      </p:cBhvr>
                                      <p:to>
                                        <p:strVal val="visible"/>
                                      </p:to>
                                    </p:set>
                                    <p:anim calcmode="lin" valueType="num">
                                      <p:cBhvr>
                                        <p:cTn id="82" dur="500" fill="hold"/>
                                        <p:tgtEl>
                                          <p:spTgt spid="81"/>
                                        </p:tgtEl>
                                        <p:attrNameLst>
                                          <p:attrName>ppt_w</p:attrName>
                                        </p:attrNameLst>
                                      </p:cBhvr>
                                      <p:tavLst>
                                        <p:tav tm="0">
                                          <p:val>
                                            <p:fltVal val="0"/>
                                          </p:val>
                                        </p:tav>
                                        <p:tav tm="100000">
                                          <p:val>
                                            <p:strVal val="#ppt_w"/>
                                          </p:val>
                                        </p:tav>
                                      </p:tavLst>
                                    </p:anim>
                                    <p:anim calcmode="lin" valueType="num">
                                      <p:cBhvr>
                                        <p:cTn id="83" dur="500" fill="hold"/>
                                        <p:tgtEl>
                                          <p:spTgt spid="81"/>
                                        </p:tgtEl>
                                        <p:attrNameLst>
                                          <p:attrName>ppt_h</p:attrName>
                                        </p:attrNameLst>
                                      </p:cBhvr>
                                      <p:tavLst>
                                        <p:tav tm="0">
                                          <p:val>
                                            <p:fltVal val="0"/>
                                          </p:val>
                                        </p:tav>
                                        <p:tav tm="100000">
                                          <p:val>
                                            <p:strVal val="#ppt_h"/>
                                          </p:val>
                                        </p:tav>
                                      </p:tavLst>
                                    </p:anim>
                                    <p:anim calcmode="lin" valueType="num">
                                      <p:cBhvr>
                                        <p:cTn id="84" dur="500" fill="hold"/>
                                        <p:tgtEl>
                                          <p:spTgt spid="81"/>
                                        </p:tgtEl>
                                        <p:attrNameLst>
                                          <p:attrName>ppt_x</p:attrName>
                                        </p:attrNameLst>
                                      </p:cBhvr>
                                      <p:tavLst>
                                        <p:tav tm="0">
                                          <p:val>
                                            <p:fltVal val="0.5"/>
                                          </p:val>
                                        </p:tav>
                                        <p:tav tm="100000">
                                          <p:val>
                                            <p:strVal val="#ppt_x"/>
                                          </p:val>
                                        </p:tav>
                                      </p:tavLst>
                                    </p:anim>
                                    <p:anim calcmode="lin" valueType="num">
                                      <p:cBhvr>
                                        <p:cTn id="85" dur="500" fill="hold"/>
                                        <p:tgtEl>
                                          <p:spTgt spid="81"/>
                                        </p:tgtEl>
                                        <p:attrNameLst>
                                          <p:attrName>ppt_y</p:attrName>
                                        </p:attrNameLst>
                                      </p:cBhvr>
                                      <p:tavLst>
                                        <p:tav tm="0">
                                          <p:val>
                                            <p:fltVal val="0.5"/>
                                          </p:val>
                                        </p:tav>
                                        <p:tav tm="100000">
                                          <p:val>
                                            <p:strVal val="#ppt_y"/>
                                          </p:val>
                                        </p:tav>
                                      </p:tavLst>
                                    </p:anim>
                                  </p:childTnLst>
                                </p:cTn>
                              </p:par>
                            </p:childTnLst>
                          </p:cTn>
                        </p:par>
                        <p:par>
                          <p:cTn id="86" fill="hold">
                            <p:stCondLst>
                              <p:cond delay="9450"/>
                            </p:stCondLst>
                            <p:childTnLst>
                              <p:par>
                                <p:cTn id="87" presetID="10" presetClass="entr" presetSubtype="0" fill="hold" grpId="0" nodeType="after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fade">
                                      <p:cBhvr>
                                        <p:cTn id="89" dur="500"/>
                                        <p:tgtEl>
                                          <p:spTgt spid="83"/>
                                        </p:tgtEl>
                                      </p:cBhvr>
                                    </p:animEffect>
                                  </p:childTnLst>
                                </p:cTn>
                              </p:par>
                            </p:childTnLst>
                          </p:cTn>
                        </p:par>
                        <p:par>
                          <p:cTn id="90" fill="hold">
                            <p:stCondLst>
                              <p:cond delay="9950"/>
                            </p:stCondLst>
                            <p:childTnLst>
                              <p:par>
                                <p:cTn id="91" presetID="26" presetClass="emph" presetSubtype="0" fill="hold" grpId="1" nodeType="afterEffect">
                                  <p:stCondLst>
                                    <p:cond delay="0"/>
                                  </p:stCondLst>
                                  <p:iterate type="lt">
                                    <p:tmPct val="10000"/>
                                  </p:iterate>
                                  <p:childTnLst>
                                    <p:animEffect transition="out" filter="fade">
                                      <p:cBhvr>
                                        <p:cTn id="92" dur="750" tmFilter="0, 0; .2, .5; .8, .5; 1, 0"/>
                                        <p:tgtEl>
                                          <p:spTgt spid="82"/>
                                        </p:tgtEl>
                                      </p:cBhvr>
                                    </p:animEffect>
                                    <p:animScale>
                                      <p:cBhvr>
                                        <p:cTn id="93" dur="375" autoRev="1" fill="hold"/>
                                        <p:tgtEl>
                                          <p:spTgt spid="8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94" repeatCount="indefinite" fill="hold" display="0">
                  <p:stCondLst>
                    <p:cond delay="indefinite"/>
                  </p:stCondLst>
                  <p:endCondLst>
                    <p:cond evt="onStopAudio" delay="0">
                      <p:tgtEl>
                        <p:sldTgt/>
                      </p:tgtEl>
                    </p:cond>
                  </p:endCondLst>
                </p:cTn>
                <p:tgtEl>
                  <p:spTgt spid="34"/>
                </p:tgtEl>
              </p:cMediaNode>
            </p:audio>
          </p:childTnLst>
        </p:cTn>
      </p:par>
    </p:tnLst>
    <p:bldLst>
      <p:bldP spid="57" grpId="0" animBg="1"/>
      <p:bldP spid="55" grpId="0" animBg="1"/>
      <p:bldP spid="4" grpId="0" animBg="1"/>
      <p:bldP spid="76" grpId="0" animBg="1"/>
      <p:bldP spid="77" grpId="0" animBg="1"/>
      <p:bldP spid="78" grpId="0" animBg="1"/>
      <p:bldP spid="79" grpId="0" animBg="1"/>
      <p:bldP spid="80" grpId="0" animBg="1"/>
      <p:bldP spid="81" grpId="0"/>
      <p:bldP spid="82" grpId="0"/>
      <p:bldP spid="82" grpId="1"/>
      <p:bldP spid="83" grpId="0"/>
      <p:bldP spid="4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椭圆 44"/>
          <p:cNvSpPr/>
          <p:nvPr/>
        </p:nvSpPr>
        <p:spPr>
          <a:xfrm>
            <a:off x="-1397698" y="-927497"/>
            <a:ext cx="5160022" cy="516002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26274" y="-552098"/>
            <a:ext cx="4417174" cy="441717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00100" y="-299311"/>
            <a:ext cx="3911600" cy="39116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rot="20928151">
            <a:off x="-2302065" y="78946"/>
            <a:ext cx="6575813" cy="2140782"/>
            <a:chOff x="-2302065" y="78946"/>
            <a:chExt cx="6575813" cy="2140782"/>
          </a:xfrm>
        </p:grpSpPr>
        <p:sp>
          <p:nvSpPr>
            <p:cNvPr id="50" name="Freeform 5"/>
            <p:cNvSpPr>
              <a:spLocks/>
            </p:cNvSpPr>
            <p:nvPr/>
          </p:nvSpPr>
          <p:spPr bwMode="auto">
            <a:xfrm>
              <a:off x="1169218" y="78946"/>
              <a:ext cx="3104530" cy="1663473"/>
            </a:xfrm>
            <a:custGeom>
              <a:avLst/>
              <a:gdLst>
                <a:gd name="T0" fmla="*/ 0 w 22943"/>
                <a:gd name="T1" fmla="*/ 11582 h 12283"/>
                <a:gd name="T2" fmla="*/ 0 w 22943"/>
                <a:gd name="T3" fmla="*/ 11582 h 12283"/>
                <a:gd name="T4" fmla="*/ 19826 w 22943"/>
                <a:gd name="T5" fmla="*/ 0 h 12283"/>
                <a:gd name="T6" fmla="*/ 22943 w 22943"/>
                <a:gd name="T7" fmla="*/ 12283 h 12283"/>
                <a:gd name="T8" fmla="*/ 0 w 22943"/>
                <a:gd name="T9" fmla="*/ 11582 h 12283"/>
              </a:gdLst>
              <a:ahLst/>
              <a:cxnLst>
                <a:cxn ang="0">
                  <a:pos x="T0" y="T1"/>
                </a:cxn>
                <a:cxn ang="0">
                  <a:pos x="T2" y="T3"/>
                </a:cxn>
                <a:cxn ang="0">
                  <a:pos x="T4" y="T5"/>
                </a:cxn>
                <a:cxn ang="0">
                  <a:pos x="T6" y="T7"/>
                </a:cxn>
                <a:cxn ang="0">
                  <a:pos x="T8" y="T9"/>
                </a:cxn>
              </a:cxnLst>
              <a:rect l="0" t="0" r="r" b="b"/>
              <a:pathLst>
                <a:path w="22943" h="12283">
                  <a:moveTo>
                    <a:pt x="0" y="11582"/>
                  </a:moveTo>
                  <a:lnTo>
                    <a:pt x="0" y="11582"/>
                  </a:lnTo>
                  <a:lnTo>
                    <a:pt x="19826" y="0"/>
                  </a:lnTo>
                  <a:cubicBezTo>
                    <a:pt x="19826" y="0"/>
                    <a:pt x="22943" y="3850"/>
                    <a:pt x="22943" y="12283"/>
                  </a:cubicBezTo>
                  <a:lnTo>
                    <a:pt x="0" y="11582"/>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2302065" y="2076939"/>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rot="21121447">
            <a:off x="-1222115" y="-140756"/>
            <a:ext cx="4893491" cy="4047078"/>
            <a:chOff x="-1222115" y="-140756"/>
            <a:chExt cx="4893491" cy="4047078"/>
          </a:xfrm>
        </p:grpSpPr>
        <p:sp>
          <p:nvSpPr>
            <p:cNvPr id="55" name="Freeform 6"/>
            <p:cNvSpPr>
              <a:spLocks/>
            </p:cNvSpPr>
            <p:nvPr/>
          </p:nvSpPr>
          <p:spPr bwMode="auto">
            <a:xfrm>
              <a:off x="1169218" y="1646656"/>
              <a:ext cx="2502158" cy="2259666"/>
            </a:xfrm>
            <a:custGeom>
              <a:avLst/>
              <a:gdLst>
                <a:gd name="T0" fmla="*/ 0 w 18495"/>
                <a:gd name="T1" fmla="*/ 0 h 16680"/>
                <a:gd name="T2" fmla="*/ 0 w 18495"/>
                <a:gd name="T3" fmla="*/ 0 h 16680"/>
                <a:gd name="T4" fmla="*/ 18495 w 18495"/>
                <a:gd name="T5" fmla="*/ 9576 h 16680"/>
                <a:gd name="T6" fmla="*/ 13109 w 18495"/>
                <a:gd name="T7" fmla="*/ 16680 h 16680"/>
                <a:gd name="T8" fmla="*/ 0 w 18495"/>
                <a:gd name="T9" fmla="*/ 0 h 16680"/>
              </a:gdLst>
              <a:ahLst/>
              <a:cxnLst>
                <a:cxn ang="0">
                  <a:pos x="T0" y="T1"/>
                </a:cxn>
                <a:cxn ang="0">
                  <a:pos x="T2" y="T3"/>
                </a:cxn>
                <a:cxn ang="0">
                  <a:pos x="T4" y="T5"/>
                </a:cxn>
                <a:cxn ang="0">
                  <a:pos x="T6" y="T7"/>
                </a:cxn>
                <a:cxn ang="0">
                  <a:pos x="T8" y="T9"/>
                </a:cxn>
              </a:cxnLst>
              <a:rect l="0" t="0" r="r" b="b"/>
              <a:pathLst>
                <a:path w="18495" h="16680">
                  <a:moveTo>
                    <a:pt x="0" y="0"/>
                  </a:moveTo>
                  <a:lnTo>
                    <a:pt x="0" y="0"/>
                  </a:lnTo>
                  <a:lnTo>
                    <a:pt x="18495" y="9576"/>
                  </a:lnTo>
                  <a:cubicBezTo>
                    <a:pt x="18495" y="9576"/>
                    <a:pt x="18078" y="12440"/>
                    <a:pt x="13109" y="16680"/>
                  </a:cubicBezTo>
                  <a:lnTo>
                    <a:pt x="0" y="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6" name="椭圆 55"/>
            <p:cNvSpPr/>
            <p:nvPr/>
          </p:nvSpPr>
          <p:spPr>
            <a:xfrm>
              <a:off x="-1222115" y="-140756"/>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rot="20967208">
            <a:off x="-344053" y="-694887"/>
            <a:ext cx="4006162" cy="5815219"/>
            <a:chOff x="-344053" y="-694887"/>
            <a:chExt cx="4006162" cy="5815219"/>
          </a:xfrm>
        </p:grpSpPr>
        <p:sp>
          <p:nvSpPr>
            <p:cNvPr id="58" name="Freeform 7"/>
            <p:cNvSpPr>
              <a:spLocks/>
            </p:cNvSpPr>
            <p:nvPr/>
          </p:nvSpPr>
          <p:spPr bwMode="auto">
            <a:xfrm>
              <a:off x="1169218" y="1646656"/>
              <a:ext cx="2492891" cy="3473676"/>
            </a:xfrm>
            <a:custGeom>
              <a:avLst/>
              <a:gdLst>
                <a:gd name="T0" fmla="*/ 0 w 18429"/>
                <a:gd name="T1" fmla="*/ 0 h 25641"/>
                <a:gd name="T2" fmla="*/ 0 w 18429"/>
                <a:gd name="T3" fmla="*/ 0 h 25641"/>
                <a:gd name="T4" fmla="*/ 18350 w 18429"/>
                <a:gd name="T5" fmla="*/ 23786 h 25641"/>
                <a:gd name="T6" fmla="*/ 15896 w 18429"/>
                <a:gd name="T7" fmla="*/ 25641 h 25641"/>
                <a:gd name="T8" fmla="*/ 9936 w 18429"/>
                <a:gd name="T9" fmla="*/ 25641 h 25641"/>
                <a:gd name="T10" fmla="*/ 0 w 18429"/>
                <a:gd name="T11" fmla="*/ 0 h 25641"/>
              </a:gdLst>
              <a:ahLst/>
              <a:cxnLst>
                <a:cxn ang="0">
                  <a:pos x="T0" y="T1"/>
                </a:cxn>
                <a:cxn ang="0">
                  <a:pos x="T2" y="T3"/>
                </a:cxn>
                <a:cxn ang="0">
                  <a:pos x="T4" y="T5"/>
                </a:cxn>
                <a:cxn ang="0">
                  <a:pos x="T6" y="T7"/>
                </a:cxn>
                <a:cxn ang="0">
                  <a:pos x="T8" y="T9"/>
                </a:cxn>
                <a:cxn ang="0">
                  <a:pos x="T10" y="T11"/>
                </a:cxn>
              </a:cxnLst>
              <a:rect l="0" t="0" r="r" b="b"/>
              <a:pathLst>
                <a:path w="18429" h="25641">
                  <a:moveTo>
                    <a:pt x="0" y="0"/>
                  </a:moveTo>
                  <a:lnTo>
                    <a:pt x="0" y="0"/>
                  </a:lnTo>
                  <a:lnTo>
                    <a:pt x="18350" y="23786"/>
                  </a:lnTo>
                  <a:cubicBezTo>
                    <a:pt x="18429" y="23887"/>
                    <a:pt x="17332" y="24686"/>
                    <a:pt x="15896" y="25641"/>
                  </a:cubicBezTo>
                  <a:lnTo>
                    <a:pt x="9936" y="25641"/>
                  </a:lnTo>
                  <a:lnTo>
                    <a:pt x="0" y="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9" name="椭圆 58"/>
            <p:cNvSpPr/>
            <p:nvPr/>
          </p:nvSpPr>
          <p:spPr>
            <a:xfrm>
              <a:off x="-344053" y="-694887"/>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rot="21071814">
            <a:off x="458729" y="-1172283"/>
            <a:ext cx="1927589" cy="6315783"/>
            <a:chOff x="458729" y="-1172283"/>
            <a:chExt cx="1927589" cy="6315783"/>
          </a:xfrm>
        </p:grpSpPr>
        <p:sp>
          <p:nvSpPr>
            <p:cNvPr id="62" name="Freeform 8"/>
            <p:cNvSpPr>
              <a:spLocks/>
            </p:cNvSpPr>
            <p:nvPr/>
          </p:nvSpPr>
          <p:spPr bwMode="auto">
            <a:xfrm>
              <a:off x="458729" y="1646656"/>
              <a:ext cx="1927589" cy="3496844"/>
            </a:xfrm>
            <a:custGeom>
              <a:avLst/>
              <a:gdLst>
                <a:gd name="T0" fmla="*/ 5250 w 14247"/>
                <a:gd name="T1" fmla="*/ 0 h 25811"/>
                <a:gd name="T2" fmla="*/ 5250 w 14247"/>
                <a:gd name="T3" fmla="*/ 0 h 25811"/>
                <a:gd name="T4" fmla="*/ 14247 w 14247"/>
                <a:gd name="T5" fmla="*/ 23218 h 25811"/>
                <a:gd name="T6" fmla="*/ 0 w 14247"/>
                <a:gd name="T7" fmla="*/ 24482 h 25811"/>
                <a:gd name="T8" fmla="*/ 5250 w 14247"/>
                <a:gd name="T9" fmla="*/ 0 h 25811"/>
              </a:gdLst>
              <a:ahLst/>
              <a:cxnLst>
                <a:cxn ang="0">
                  <a:pos x="T0" y="T1"/>
                </a:cxn>
                <a:cxn ang="0">
                  <a:pos x="T2" y="T3"/>
                </a:cxn>
                <a:cxn ang="0">
                  <a:pos x="T4" y="T5"/>
                </a:cxn>
                <a:cxn ang="0">
                  <a:pos x="T6" y="T7"/>
                </a:cxn>
                <a:cxn ang="0">
                  <a:pos x="T8" y="T9"/>
                </a:cxn>
              </a:cxnLst>
              <a:rect l="0" t="0" r="r" b="b"/>
              <a:pathLst>
                <a:path w="14247" h="25811">
                  <a:moveTo>
                    <a:pt x="5250" y="0"/>
                  </a:moveTo>
                  <a:lnTo>
                    <a:pt x="5250" y="0"/>
                  </a:lnTo>
                  <a:lnTo>
                    <a:pt x="14247" y="23218"/>
                  </a:lnTo>
                  <a:cubicBezTo>
                    <a:pt x="14247" y="23218"/>
                    <a:pt x="8328" y="25811"/>
                    <a:pt x="0" y="24482"/>
                  </a:cubicBezTo>
                  <a:lnTo>
                    <a:pt x="5250" y="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63" name="椭圆 62"/>
            <p:cNvSpPr/>
            <p:nvPr/>
          </p:nvSpPr>
          <p:spPr>
            <a:xfrm>
              <a:off x="589650" y="-1172283"/>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0" y="592892"/>
            <a:ext cx="2604851" cy="2568961"/>
            <a:chOff x="0" y="592892"/>
            <a:chExt cx="2604851" cy="2568961"/>
          </a:xfrm>
        </p:grpSpPr>
        <p:sp>
          <p:nvSpPr>
            <p:cNvPr id="65" name="Freeform 9"/>
            <p:cNvSpPr>
              <a:spLocks/>
            </p:cNvSpPr>
            <p:nvPr/>
          </p:nvSpPr>
          <p:spPr bwMode="auto">
            <a:xfrm>
              <a:off x="0" y="1646656"/>
              <a:ext cx="1169219" cy="1515197"/>
            </a:xfrm>
            <a:custGeom>
              <a:avLst/>
              <a:gdLst>
                <a:gd name="T0" fmla="*/ 8643 w 8643"/>
                <a:gd name="T1" fmla="*/ 0 h 11179"/>
                <a:gd name="T2" fmla="*/ 8643 w 8643"/>
                <a:gd name="T3" fmla="*/ 0 h 11179"/>
                <a:gd name="T4" fmla="*/ 0 w 8643"/>
                <a:gd name="T5" fmla="*/ 11179 h 11179"/>
                <a:gd name="T6" fmla="*/ 0 w 8643"/>
                <a:gd name="T7" fmla="*/ 3188 h 11179"/>
                <a:gd name="T8" fmla="*/ 8643 w 8643"/>
                <a:gd name="T9" fmla="*/ 0 h 11179"/>
              </a:gdLst>
              <a:ahLst/>
              <a:cxnLst>
                <a:cxn ang="0">
                  <a:pos x="T0" y="T1"/>
                </a:cxn>
                <a:cxn ang="0">
                  <a:pos x="T2" y="T3"/>
                </a:cxn>
                <a:cxn ang="0">
                  <a:pos x="T4" y="T5"/>
                </a:cxn>
                <a:cxn ang="0">
                  <a:pos x="T6" y="T7"/>
                </a:cxn>
                <a:cxn ang="0">
                  <a:pos x="T8" y="T9"/>
                </a:cxn>
              </a:cxnLst>
              <a:rect l="0" t="0" r="r" b="b"/>
              <a:pathLst>
                <a:path w="8643" h="11179">
                  <a:moveTo>
                    <a:pt x="8643" y="0"/>
                  </a:moveTo>
                  <a:lnTo>
                    <a:pt x="8643" y="0"/>
                  </a:lnTo>
                  <a:lnTo>
                    <a:pt x="0" y="11179"/>
                  </a:lnTo>
                  <a:lnTo>
                    <a:pt x="0" y="3188"/>
                  </a:lnTo>
                  <a:lnTo>
                    <a:pt x="8643" y="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66" name="椭圆 65"/>
            <p:cNvSpPr/>
            <p:nvPr/>
          </p:nvSpPr>
          <p:spPr>
            <a:xfrm>
              <a:off x="2459522" y="592892"/>
              <a:ext cx="145329" cy="14278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88155" y="524059"/>
            <a:ext cx="2188320" cy="2188318"/>
            <a:chOff x="2145790" y="2209630"/>
            <a:chExt cx="2402067" cy="2402066"/>
          </a:xfrm>
        </p:grpSpPr>
        <p:grpSp>
          <p:nvGrpSpPr>
            <p:cNvPr id="68" name="组合 67"/>
            <p:cNvGrpSpPr/>
            <p:nvPr/>
          </p:nvGrpSpPr>
          <p:grpSpPr>
            <a:xfrm>
              <a:off x="2145790" y="2209630"/>
              <a:ext cx="2402067" cy="2402066"/>
              <a:chOff x="2282661" y="2214767"/>
              <a:chExt cx="2372462" cy="2372461"/>
            </a:xfrm>
          </p:grpSpPr>
          <p:sp>
            <p:nvSpPr>
              <p:cNvPr id="74" name="椭圆 73"/>
              <p:cNvSpPr/>
              <p:nvPr/>
            </p:nvSpPr>
            <p:spPr>
              <a:xfrm>
                <a:off x="2282661" y="2214767"/>
                <a:ext cx="2372462" cy="237246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椭圆 68"/>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85" name="TextBox 13"/>
          <p:cNvSpPr txBox="1"/>
          <p:nvPr/>
        </p:nvSpPr>
        <p:spPr>
          <a:xfrm flipH="1">
            <a:off x="766046" y="1364187"/>
            <a:ext cx="79835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dirty="0" smtClean="0">
                <a:solidFill>
                  <a:schemeClr val="bg1">
                    <a:lumMod val="95000"/>
                  </a:schemeClr>
                </a:solidFill>
                <a:latin typeface="Impact" panose="020B0806030902050204" pitchFamily="34" charset="0"/>
                <a:cs typeface="Times New Roman" pitchFamily="18" charset="0"/>
              </a:rPr>
              <a:t>02</a:t>
            </a:r>
            <a:endParaRPr lang="zh-CN" altLang="en-US" dirty="0">
              <a:solidFill>
                <a:schemeClr val="bg1">
                  <a:lumMod val="95000"/>
                </a:schemeClr>
              </a:solidFill>
              <a:latin typeface="Impact" panose="020B0806030902050204" pitchFamily="34" charset="0"/>
              <a:cs typeface="Times New Roman" pitchFamily="18" charset="0"/>
            </a:endParaRPr>
          </a:p>
        </p:txBody>
      </p:sp>
      <p:cxnSp>
        <p:nvCxnSpPr>
          <p:cNvPr id="94" name="直接连接符 93"/>
          <p:cNvCxnSpPr/>
          <p:nvPr/>
        </p:nvCxnSpPr>
        <p:spPr>
          <a:xfrm>
            <a:off x="4539334" y="2396408"/>
            <a:ext cx="3236046" cy="0"/>
          </a:xfrm>
          <a:prstGeom prst="line">
            <a:avLst/>
          </a:prstGeom>
          <a:ln w="190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4606009" y="1803273"/>
            <a:ext cx="1831271" cy="577081"/>
          </a:xfrm>
          <a:prstGeom prst="rect">
            <a:avLst/>
          </a:prstGeom>
        </p:spPr>
        <p:txBody>
          <a:bodyPr wrap="none" lIns="68580" tIns="34290" rIns="68580" bIns="34290">
            <a:spAutoFit/>
          </a:bodyPr>
          <a:lstStyle/>
          <a:p>
            <a:r>
              <a:rPr lang="zh-CN" altLang="en-US" sz="3300" b="1" dirty="0" smtClean="0">
                <a:solidFill>
                  <a:schemeClr val="accent1"/>
                </a:solidFill>
                <a:latin typeface="微软雅黑" panose="020B0503020204020204" pitchFamily="34" charset="-122"/>
                <a:ea typeface="微软雅黑" panose="020B0503020204020204" pitchFamily="34" charset="-122"/>
              </a:rPr>
              <a:t>教学设计</a:t>
            </a:r>
            <a:endParaRPr lang="zh-CN" altLang="en-US" sz="3300" b="1" dirty="0">
              <a:solidFill>
                <a:schemeClr val="accent1"/>
              </a:solidFill>
              <a:latin typeface="微软雅黑" panose="020B0503020204020204" pitchFamily="34" charset="-122"/>
              <a:ea typeface="微软雅黑" panose="020B0503020204020204" pitchFamily="34" charset="-122"/>
            </a:endParaRPr>
          </a:p>
        </p:txBody>
      </p:sp>
      <p:sp>
        <p:nvSpPr>
          <p:cNvPr id="96" name="矩形 95"/>
          <p:cNvSpPr/>
          <p:nvPr/>
        </p:nvSpPr>
        <p:spPr>
          <a:xfrm>
            <a:off x="4555983" y="2535988"/>
            <a:ext cx="1393971"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教学策略设计</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7" name="矩形 96"/>
          <p:cNvSpPr/>
          <p:nvPr/>
        </p:nvSpPr>
        <p:spPr>
          <a:xfrm>
            <a:off x="6429694" y="2519933"/>
            <a:ext cx="1393971"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教学方法设计</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矩形 97"/>
          <p:cNvSpPr/>
          <p:nvPr/>
        </p:nvSpPr>
        <p:spPr>
          <a:xfrm>
            <a:off x="4555983" y="2849564"/>
            <a:ext cx="1393971"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a:solidFill>
                  <a:schemeClr val="bg1">
                    <a:lumMod val="50000"/>
                  </a:schemeClr>
                </a:solidFill>
                <a:latin typeface="微软雅黑" panose="020B0503020204020204" pitchFamily="34" charset="-122"/>
                <a:ea typeface="微软雅黑" panose="020B0503020204020204" pitchFamily="34" charset="-122"/>
              </a:rPr>
              <a:t>课堂</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矩形 98"/>
          <p:cNvSpPr/>
          <p:nvPr/>
        </p:nvSpPr>
        <p:spPr>
          <a:xfrm>
            <a:off x="6429694" y="2833508"/>
            <a:ext cx="1567096"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教学手段和资源</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0" name="矩形 99"/>
          <p:cNvSpPr/>
          <p:nvPr/>
        </p:nvSpPr>
        <p:spPr>
          <a:xfrm>
            <a:off x="4565788" y="3163140"/>
            <a:ext cx="1913344"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独立学习和小组学习</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1" name="矩形 100"/>
          <p:cNvSpPr/>
          <p:nvPr/>
        </p:nvSpPr>
        <p:spPr>
          <a:xfrm>
            <a:off x="6429693" y="3163140"/>
            <a:ext cx="1567096"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竞争和合作对象</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529099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53" presetClass="entr" presetSubtype="16"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p:cTn id="16" dur="1250" fill="hold"/>
                                        <p:tgtEl>
                                          <p:spTgt spid="67"/>
                                        </p:tgtEl>
                                        <p:attrNameLst>
                                          <p:attrName>ppt_w</p:attrName>
                                        </p:attrNameLst>
                                      </p:cBhvr>
                                      <p:tavLst>
                                        <p:tav tm="0">
                                          <p:val>
                                            <p:fltVal val="0"/>
                                          </p:val>
                                        </p:tav>
                                        <p:tav tm="100000">
                                          <p:val>
                                            <p:strVal val="#ppt_w"/>
                                          </p:val>
                                        </p:tav>
                                      </p:tavLst>
                                    </p:anim>
                                    <p:anim calcmode="lin" valueType="num">
                                      <p:cBhvr>
                                        <p:cTn id="17" dur="1250" fill="hold"/>
                                        <p:tgtEl>
                                          <p:spTgt spid="67"/>
                                        </p:tgtEl>
                                        <p:attrNameLst>
                                          <p:attrName>ppt_h</p:attrName>
                                        </p:attrNameLst>
                                      </p:cBhvr>
                                      <p:tavLst>
                                        <p:tav tm="0">
                                          <p:val>
                                            <p:fltVal val="0"/>
                                          </p:val>
                                        </p:tav>
                                        <p:tav tm="100000">
                                          <p:val>
                                            <p:strVal val="#ppt_h"/>
                                          </p:val>
                                        </p:tav>
                                      </p:tavLst>
                                    </p:anim>
                                    <p:animEffect transition="in" filter="fade">
                                      <p:cBhvr>
                                        <p:cTn id="18" dur="1250"/>
                                        <p:tgtEl>
                                          <p:spTgt spid="67"/>
                                        </p:tgtEl>
                                      </p:cBhvr>
                                    </p:animEffect>
                                  </p:childTnLst>
                                </p:cTn>
                              </p:par>
                              <p:par>
                                <p:cTn id="19" presetID="10"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000"/>
                                        <p:tgtEl>
                                          <p:spTgt spid="49"/>
                                        </p:tgtEl>
                                      </p:cBhvr>
                                    </p:animEffect>
                                  </p:childTnLst>
                                </p:cTn>
                              </p:par>
                              <p:par>
                                <p:cTn id="22" presetID="8" presetClass="emph" presetSubtype="0" fill="hold" nodeType="withEffect">
                                  <p:stCondLst>
                                    <p:cond delay="0"/>
                                  </p:stCondLst>
                                  <p:childTnLst>
                                    <p:animRot by="1200000">
                                      <p:cBhvr>
                                        <p:cTn id="23" dur="2000" fill="hold"/>
                                        <p:tgtEl>
                                          <p:spTgt spid="49"/>
                                        </p:tgtEl>
                                        <p:attrNameLst>
                                          <p:attrName>r</p:attrName>
                                        </p:attrNameLst>
                                      </p:cBhvr>
                                    </p:animRot>
                                  </p:childTnLst>
                                </p:cTn>
                              </p:par>
                              <p:par>
                                <p:cTn id="24" presetID="10" presetClass="entr" presetSubtype="0" fill="hold" nodeType="withEffect">
                                  <p:stCondLst>
                                    <p:cond delay="50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1000"/>
                                        <p:tgtEl>
                                          <p:spTgt spid="52"/>
                                        </p:tgtEl>
                                      </p:cBhvr>
                                    </p:animEffect>
                                  </p:childTnLst>
                                </p:cTn>
                              </p:par>
                              <p:par>
                                <p:cTn id="27" presetID="8" presetClass="emph" presetSubtype="0" fill="hold" nodeType="withEffect">
                                  <p:stCondLst>
                                    <p:cond delay="500"/>
                                  </p:stCondLst>
                                  <p:childTnLst>
                                    <p:animRot by="1200000">
                                      <p:cBhvr>
                                        <p:cTn id="28" dur="2000" fill="hold"/>
                                        <p:tgtEl>
                                          <p:spTgt spid="52"/>
                                        </p:tgtEl>
                                        <p:attrNameLst>
                                          <p:attrName>r</p:attrName>
                                        </p:attrNameLst>
                                      </p:cBhvr>
                                    </p:animRot>
                                  </p:childTnLst>
                                </p:cTn>
                              </p:par>
                              <p:par>
                                <p:cTn id="29" presetID="10" presetClass="entr" presetSubtype="0" fill="hold" nodeType="withEffect">
                                  <p:stCondLst>
                                    <p:cond delay="100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1000"/>
                                        <p:tgtEl>
                                          <p:spTgt spid="57"/>
                                        </p:tgtEl>
                                      </p:cBhvr>
                                    </p:animEffect>
                                  </p:childTnLst>
                                </p:cTn>
                              </p:par>
                              <p:par>
                                <p:cTn id="32" presetID="8" presetClass="emph" presetSubtype="0" fill="hold" nodeType="withEffect">
                                  <p:stCondLst>
                                    <p:cond delay="1000"/>
                                  </p:stCondLst>
                                  <p:childTnLst>
                                    <p:animRot by="1200000">
                                      <p:cBhvr>
                                        <p:cTn id="33" dur="2000" fill="hold"/>
                                        <p:tgtEl>
                                          <p:spTgt spid="57"/>
                                        </p:tgtEl>
                                        <p:attrNameLst>
                                          <p:attrName>r</p:attrName>
                                        </p:attrNameLst>
                                      </p:cBhvr>
                                    </p:animRot>
                                  </p:childTnLst>
                                </p:cTn>
                              </p:par>
                              <p:par>
                                <p:cTn id="34" presetID="10" presetClass="entr" presetSubtype="0" fill="hold" nodeType="withEffect">
                                  <p:stCondLst>
                                    <p:cond delay="145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1000"/>
                                        <p:tgtEl>
                                          <p:spTgt spid="60"/>
                                        </p:tgtEl>
                                      </p:cBhvr>
                                    </p:animEffect>
                                  </p:childTnLst>
                                </p:cTn>
                              </p:par>
                              <p:par>
                                <p:cTn id="37" presetID="8" presetClass="emph" presetSubtype="0" fill="hold" nodeType="withEffect">
                                  <p:stCondLst>
                                    <p:cond delay="1450"/>
                                  </p:stCondLst>
                                  <p:childTnLst>
                                    <p:animRot by="1020000">
                                      <p:cBhvr>
                                        <p:cTn id="38" dur="2000" fill="hold"/>
                                        <p:tgtEl>
                                          <p:spTgt spid="60"/>
                                        </p:tgtEl>
                                        <p:attrNameLst>
                                          <p:attrName>r</p:attrName>
                                        </p:attrNameLst>
                                      </p:cBhvr>
                                    </p:animRot>
                                  </p:childTnLst>
                                </p:cTn>
                              </p:par>
                              <p:par>
                                <p:cTn id="39" presetID="10" presetClass="entr" presetSubtype="0" fill="hold" nodeType="withEffect">
                                  <p:stCondLst>
                                    <p:cond delay="225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1000"/>
                                        <p:tgtEl>
                                          <p:spTgt spid="64"/>
                                        </p:tgtEl>
                                      </p:cBhvr>
                                    </p:animEffect>
                                  </p:childTnLst>
                                </p:cTn>
                              </p:par>
                              <p:par>
                                <p:cTn id="42" presetID="8" presetClass="emph" presetSubtype="0" fill="hold" nodeType="withEffect">
                                  <p:stCondLst>
                                    <p:cond delay="2250"/>
                                  </p:stCondLst>
                                  <p:childTnLst>
                                    <p:animRot by="1200000">
                                      <p:cBhvr>
                                        <p:cTn id="43" dur="2000" fill="hold"/>
                                        <p:tgtEl>
                                          <p:spTgt spid="64"/>
                                        </p:tgtEl>
                                        <p:attrNameLst>
                                          <p:attrName>r</p:attrName>
                                        </p:attrNameLst>
                                      </p:cBhvr>
                                    </p:animRot>
                                  </p:childTnLst>
                                </p:cTn>
                              </p:par>
                            </p:childTnLst>
                          </p:cTn>
                        </p:par>
                        <p:par>
                          <p:cTn id="44" fill="hold">
                            <p:stCondLst>
                              <p:cond delay="4250"/>
                            </p:stCondLst>
                            <p:childTnLst>
                              <p:par>
                                <p:cTn id="45" presetID="10" presetClass="entr" presetSubtype="0"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fade">
                                      <p:cBhvr>
                                        <p:cTn id="47" dur="500"/>
                                        <p:tgtEl>
                                          <p:spTgt spid="85"/>
                                        </p:tgtEl>
                                      </p:cBhvr>
                                    </p:animEffect>
                                  </p:childTnLst>
                                </p:cTn>
                              </p:par>
                            </p:childTnLst>
                          </p:cTn>
                        </p:par>
                        <p:par>
                          <p:cTn id="48" fill="hold">
                            <p:stCondLst>
                              <p:cond delay="4750"/>
                            </p:stCondLst>
                            <p:childTnLst>
                              <p:par>
                                <p:cTn id="49" presetID="22" presetClass="entr" presetSubtype="8" fill="hold" nodeType="afterEffect">
                                  <p:stCondLst>
                                    <p:cond delay="0"/>
                                  </p:stCondLst>
                                  <p:childTnLst>
                                    <p:set>
                                      <p:cBhvr>
                                        <p:cTn id="50" dur="1" fill="hold">
                                          <p:stCondLst>
                                            <p:cond delay="0"/>
                                          </p:stCondLst>
                                        </p:cTn>
                                        <p:tgtEl>
                                          <p:spTgt spid="94"/>
                                        </p:tgtEl>
                                        <p:attrNameLst>
                                          <p:attrName>style.visibility</p:attrName>
                                        </p:attrNameLst>
                                      </p:cBhvr>
                                      <p:to>
                                        <p:strVal val="visible"/>
                                      </p:to>
                                    </p:set>
                                    <p:animEffect transition="in" filter="wipe(left)">
                                      <p:cBhvr>
                                        <p:cTn id="51" dur="500"/>
                                        <p:tgtEl>
                                          <p:spTgt spid="94"/>
                                        </p:tgtEl>
                                      </p:cBhvr>
                                    </p:animEffect>
                                  </p:childTnLst>
                                </p:cTn>
                              </p:par>
                            </p:childTnLst>
                          </p:cTn>
                        </p:par>
                        <p:par>
                          <p:cTn id="52" fill="hold">
                            <p:stCondLst>
                              <p:cond delay="5250"/>
                            </p:stCondLst>
                            <p:childTnLst>
                              <p:par>
                                <p:cTn id="53" presetID="2" presetClass="entr" presetSubtype="2" decel="100000" fill="hold" grpId="0" nodeType="afterEffect">
                                  <p:stCondLst>
                                    <p:cond delay="0"/>
                                  </p:stCondLst>
                                  <p:iterate type="lt">
                                    <p:tmPct val="10000"/>
                                  </p:iterate>
                                  <p:childTnLst>
                                    <p:set>
                                      <p:cBhvr>
                                        <p:cTn id="54" dur="1" fill="hold">
                                          <p:stCondLst>
                                            <p:cond delay="0"/>
                                          </p:stCondLst>
                                        </p:cTn>
                                        <p:tgtEl>
                                          <p:spTgt spid="95"/>
                                        </p:tgtEl>
                                        <p:attrNameLst>
                                          <p:attrName>style.visibility</p:attrName>
                                        </p:attrNameLst>
                                      </p:cBhvr>
                                      <p:to>
                                        <p:strVal val="visible"/>
                                      </p:to>
                                    </p:set>
                                    <p:anim calcmode="lin" valueType="num">
                                      <p:cBhvr additive="base">
                                        <p:cTn id="55" dur="500" fill="hold"/>
                                        <p:tgtEl>
                                          <p:spTgt spid="95"/>
                                        </p:tgtEl>
                                        <p:attrNameLst>
                                          <p:attrName>ppt_x</p:attrName>
                                        </p:attrNameLst>
                                      </p:cBhvr>
                                      <p:tavLst>
                                        <p:tav tm="0">
                                          <p:val>
                                            <p:strVal val="1+#ppt_w/2"/>
                                          </p:val>
                                        </p:tav>
                                        <p:tav tm="100000">
                                          <p:val>
                                            <p:strVal val="#ppt_x"/>
                                          </p:val>
                                        </p:tav>
                                      </p:tavLst>
                                    </p:anim>
                                    <p:anim calcmode="lin" valueType="num">
                                      <p:cBhvr additive="base">
                                        <p:cTn id="56" dur="500" fill="hold"/>
                                        <p:tgtEl>
                                          <p:spTgt spid="95"/>
                                        </p:tgtEl>
                                        <p:attrNameLst>
                                          <p:attrName>ppt_y</p:attrName>
                                        </p:attrNameLst>
                                      </p:cBhvr>
                                      <p:tavLst>
                                        <p:tav tm="0">
                                          <p:val>
                                            <p:strVal val="#ppt_y"/>
                                          </p:val>
                                        </p:tav>
                                        <p:tav tm="100000">
                                          <p:val>
                                            <p:strVal val="#ppt_y"/>
                                          </p:val>
                                        </p:tav>
                                      </p:tavLst>
                                    </p:anim>
                                  </p:childTnLst>
                                </p:cTn>
                              </p:par>
                            </p:childTnLst>
                          </p:cTn>
                        </p:par>
                        <p:par>
                          <p:cTn id="57" fill="hold">
                            <p:stCondLst>
                              <p:cond delay="5900"/>
                            </p:stCondLst>
                            <p:childTnLst>
                              <p:par>
                                <p:cTn id="58" presetID="50" presetClass="entr" presetSubtype="0" decel="100000" fill="hold" grpId="0" nodeType="afterEffect">
                                  <p:stCondLst>
                                    <p:cond delay="0"/>
                                  </p:stCondLst>
                                  <p:childTnLst>
                                    <p:set>
                                      <p:cBhvr>
                                        <p:cTn id="59" dur="1" fill="hold">
                                          <p:stCondLst>
                                            <p:cond delay="0"/>
                                          </p:stCondLst>
                                        </p:cTn>
                                        <p:tgtEl>
                                          <p:spTgt spid="96"/>
                                        </p:tgtEl>
                                        <p:attrNameLst>
                                          <p:attrName>style.visibility</p:attrName>
                                        </p:attrNameLst>
                                      </p:cBhvr>
                                      <p:to>
                                        <p:strVal val="visible"/>
                                      </p:to>
                                    </p:set>
                                    <p:anim calcmode="lin" valueType="num">
                                      <p:cBhvr>
                                        <p:cTn id="60" dur="1000" fill="hold"/>
                                        <p:tgtEl>
                                          <p:spTgt spid="96"/>
                                        </p:tgtEl>
                                        <p:attrNameLst>
                                          <p:attrName>ppt_w</p:attrName>
                                        </p:attrNameLst>
                                      </p:cBhvr>
                                      <p:tavLst>
                                        <p:tav tm="0">
                                          <p:val>
                                            <p:strVal val="#ppt_w+.3"/>
                                          </p:val>
                                        </p:tav>
                                        <p:tav tm="100000">
                                          <p:val>
                                            <p:strVal val="#ppt_w"/>
                                          </p:val>
                                        </p:tav>
                                      </p:tavLst>
                                    </p:anim>
                                    <p:anim calcmode="lin" valueType="num">
                                      <p:cBhvr>
                                        <p:cTn id="61" dur="1000" fill="hold"/>
                                        <p:tgtEl>
                                          <p:spTgt spid="96"/>
                                        </p:tgtEl>
                                        <p:attrNameLst>
                                          <p:attrName>ppt_h</p:attrName>
                                        </p:attrNameLst>
                                      </p:cBhvr>
                                      <p:tavLst>
                                        <p:tav tm="0">
                                          <p:val>
                                            <p:strVal val="#ppt_h"/>
                                          </p:val>
                                        </p:tav>
                                        <p:tav tm="100000">
                                          <p:val>
                                            <p:strVal val="#ppt_h"/>
                                          </p:val>
                                        </p:tav>
                                      </p:tavLst>
                                    </p:anim>
                                    <p:animEffect transition="in" filter="fade">
                                      <p:cBhvr>
                                        <p:cTn id="62" dur="1000"/>
                                        <p:tgtEl>
                                          <p:spTgt spid="96"/>
                                        </p:tgtEl>
                                      </p:cBhvr>
                                    </p:animEffect>
                                  </p:childTnLst>
                                </p:cTn>
                              </p:par>
                              <p:par>
                                <p:cTn id="63" presetID="50" presetClass="entr" presetSubtype="0" decel="100000" fill="hold" grpId="0" nodeType="withEffect">
                                  <p:stCondLst>
                                    <p:cond delay="450"/>
                                  </p:stCondLst>
                                  <p:childTnLst>
                                    <p:set>
                                      <p:cBhvr>
                                        <p:cTn id="64" dur="1" fill="hold">
                                          <p:stCondLst>
                                            <p:cond delay="0"/>
                                          </p:stCondLst>
                                        </p:cTn>
                                        <p:tgtEl>
                                          <p:spTgt spid="97"/>
                                        </p:tgtEl>
                                        <p:attrNameLst>
                                          <p:attrName>style.visibility</p:attrName>
                                        </p:attrNameLst>
                                      </p:cBhvr>
                                      <p:to>
                                        <p:strVal val="visible"/>
                                      </p:to>
                                    </p:set>
                                    <p:anim calcmode="lin" valueType="num">
                                      <p:cBhvr>
                                        <p:cTn id="65" dur="1000" fill="hold"/>
                                        <p:tgtEl>
                                          <p:spTgt spid="97"/>
                                        </p:tgtEl>
                                        <p:attrNameLst>
                                          <p:attrName>ppt_w</p:attrName>
                                        </p:attrNameLst>
                                      </p:cBhvr>
                                      <p:tavLst>
                                        <p:tav tm="0">
                                          <p:val>
                                            <p:strVal val="#ppt_w+.3"/>
                                          </p:val>
                                        </p:tav>
                                        <p:tav tm="100000">
                                          <p:val>
                                            <p:strVal val="#ppt_w"/>
                                          </p:val>
                                        </p:tav>
                                      </p:tavLst>
                                    </p:anim>
                                    <p:anim calcmode="lin" valueType="num">
                                      <p:cBhvr>
                                        <p:cTn id="66" dur="1000" fill="hold"/>
                                        <p:tgtEl>
                                          <p:spTgt spid="97"/>
                                        </p:tgtEl>
                                        <p:attrNameLst>
                                          <p:attrName>ppt_h</p:attrName>
                                        </p:attrNameLst>
                                      </p:cBhvr>
                                      <p:tavLst>
                                        <p:tav tm="0">
                                          <p:val>
                                            <p:strVal val="#ppt_h"/>
                                          </p:val>
                                        </p:tav>
                                        <p:tav tm="100000">
                                          <p:val>
                                            <p:strVal val="#ppt_h"/>
                                          </p:val>
                                        </p:tav>
                                      </p:tavLst>
                                    </p:anim>
                                    <p:animEffect transition="in" filter="fade">
                                      <p:cBhvr>
                                        <p:cTn id="67" dur="1000"/>
                                        <p:tgtEl>
                                          <p:spTgt spid="97"/>
                                        </p:tgtEl>
                                      </p:cBhvr>
                                    </p:animEffect>
                                  </p:childTnLst>
                                </p:cTn>
                              </p:par>
                              <p:par>
                                <p:cTn id="68" presetID="50" presetClass="entr" presetSubtype="0" decel="100000" fill="hold" grpId="0" nodeType="withEffect">
                                  <p:stCondLst>
                                    <p:cond delay="850"/>
                                  </p:stCondLst>
                                  <p:childTnLst>
                                    <p:set>
                                      <p:cBhvr>
                                        <p:cTn id="69" dur="1" fill="hold">
                                          <p:stCondLst>
                                            <p:cond delay="0"/>
                                          </p:stCondLst>
                                        </p:cTn>
                                        <p:tgtEl>
                                          <p:spTgt spid="98"/>
                                        </p:tgtEl>
                                        <p:attrNameLst>
                                          <p:attrName>style.visibility</p:attrName>
                                        </p:attrNameLst>
                                      </p:cBhvr>
                                      <p:to>
                                        <p:strVal val="visible"/>
                                      </p:to>
                                    </p:set>
                                    <p:anim calcmode="lin" valueType="num">
                                      <p:cBhvr>
                                        <p:cTn id="70" dur="1000" fill="hold"/>
                                        <p:tgtEl>
                                          <p:spTgt spid="98"/>
                                        </p:tgtEl>
                                        <p:attrNameLst>
                                          <p:attrName>ppt_w</p:attrName>
                                        </p:attrNameLst>
                                      </p:cBhvr>
                                      <p:tavLst>
                                        <p:tav tm="0">
                                          <p:val>
                                            <p:strVal val="#ppt_w+.3"/>
                                          </p:val>
                                        </p:tav>
                                        <p:tav tm="100000">
                                          <p:val>
                                            <p:strVal val="#ppt_w"/>
                                          </p:val>
                                        </p:tav>
                                      </p:tavLst>
                                    </p:anim>
                                    <p:anim calcmode="lin" valueType="num">
                                      <p:cBhvr>
                                        <p:cTn id="71" dur="1000" fill="hold"/>
                                        <p:tgtEl>
                                          <p:spTgt spid="98"/>
                                        </p:tgtEl>
                                        <p:attrNameLst>
                                          <p:attrName>ppt_h</p:attrName>
                                        </p:attrNameLst>
                                      </p:cBhvr>
                                      <p:tavLst>
                                        <p:tav tm="0">
                                          <p:val>
                                            <p:strVal val="#ppt_h"/>
                                          </p:val>
                                        </p:tav>
                                        <p:tav tm="100000">
                                          <p:val>
                                            <p:strVal val="#ppt_h"/>
                                          </p:val>
                                        </p:tav>
                                      </p:tavLst>
                                    </p:anim>
                                    <p:animEffect transition="in" filter="fade">
                                      <p:cBhvr>
                                        <p:cTn id="72" dur="1000"/>
                                        <p:tgtEl>
                                          <p:spTgt spid="98"/>
                                        </p:tgtEl>
                                      </p:cBhvr>
                                    </p:animEffect>
                                  </p:childTnLst>
                                </p:cTn>
                              </p:par>
                              <p:par>
                                <p:cTn id="73" presetID="50" presetClass="entr" presetSubtype="0" decel="100000" fill="hold" grpId="0" nodeType="withEffect">
                                  <p:stCondLst>
                                    <p:cond delay="1250"/>
                                  </p:stCondLst>
                                  <p:childTnLst>
                                    <p:set>
                                      <p:cBhvr>
                                        <p:cTn id="74" dur="1" fill="hold">
                                          <p:stCondLst>
                                            <p:cond delay="0"/>
                                          </p:stCondLst>
                                        </p:cTn>
                                        <p:tgtEl>
                                          <p:spTgt spid="99"/>
                                        </p:tgtEl>
                                        <p:attrNameLst>
                                          <p:attrName>style.visibility</p:attrName>
                                        </p:attrNameLst>
                                      </p:cBhvr>
                                      <p:to>
                                        <p:strVal val="visible"/>
                                      </p:to>
                                    </p:set>
                                    <p:anim calcmode="lin" valueType="num">
                                      <p:cBhvr>
                                        <p:cTn id="75" dur="1000" fill="hold"/>
                                        <p:tgtEl>
                                          <p:spTgt spid="99"/>
                                        </p:tgtEl>
                                        <p:attrNameLst>
                                          <p:attrName>ppt_w</p:attrName>
                                        </p:attrNameLst>
                                      </p:cBhvr>
                                      <p:tavLst>
                                        <p:tav tm="0">
                                          <p:val>
                                            <p:strVal val="#ppt_w+.3"/>
                                          </p:val>
                                        </p:tav>
                                        <p:tav tm="100000">
                                          <p:val>
                                            <p:strVal val="#ppt_w"/>
                                          </p:val>
                                        </p:tav>
                                      </p:tavLst>
                                    </p:anim>
                                    <p:anim calcmode="lin" valueType="num">
                                      <p:cBhvr>
                                        <p:cTn id="76" dur="1000" fill="hold"/>
                                        <p:tgtEl>
                                          <p:spTgt spid="99"/>
                                        </p:tgtEl>
                                        <p:attrNameLst>
                                          <p:attrName>ppt_h</p:attrName>
                                        </p:attrNameLst>
                                      </p:cBhvr>
                                      <p:tavLst>
                                        <p:tav tm="0">
                                          <p:val>
                                            <p:strVal val="#ppt_h"/>
                                          </p:val>
                                        </p:tav>
                                        <p:tav tm="100000">
                                          <p:val>
                                            <p:strVal val="#ppt_h"/>
                                          </p:val>
                                        </p:tav>
                                      </p:tavLst>
                                    </p:anim>
                                    <p:animEffect transition="in" filter="fade">
                                      <p:cBhvr>
                                        <p:cTn id="77" dur="1000"/>
                                        <p:tgtEl>
                                          <p:spTgt spid="99"/>
                                        </p:tgtEl>
                                      </p:cBhvr>
                                    </p:animEffect>
                                  </p:childTnLst>
                                </p:cTn>
                              </p:par>
                              <p:par>
                                <p:cTn id="78" presetID="50" presetClass="entr" presetSubtype="0" decel="100000" fill="hold" grpId="0" nodeType="withEffect">
                                  <p:stCondLst>
                                    <p:cond delay="1500"/>
                                  </p:stCondLst>
                                  <p:childTnLst>
                                    <p:set>
                                      <p:cBhvr>
                                        <p:cTn id="79" dur="1" fill="hold">
                                          <p:stCondLst>
                                            <p:cond delay="0"/>
                                          </p:stCondLst>
                                        </p:cTn>
                                        <p:tgtEl>
                                          <p:spTgt spid="100"/>
                                        </p:tgtEl>
                                        <p:attrNameLst>
                                          <p:attrName>style.visibility</p:attrName>
                                        </p:attrNameLst>
                                      </p:cBhvr>
                                      <p:to>
                                        <p:strVal val="visible"/>
                                      </p:to>
                                    </p:set>
                                    <p:anim calcmode="lin" valueType="num">
                                      <p:cBhvr>
                                        <p:cTn id="80" dur="1000" fill="hold"/>
                                        <p:tgtEl>
                                          <p:spTgt spid="100"/>
                                        </p:tgtEl>
                                        <p:attrNameLst>
                                          <p:attrName>ppt_w</p:attrName>
                                        </p:attrNameLst>
                                      </p:cBhvr>
                                      <p:tavLst>
                                        <p:tav tm="0">
                                          <p:val>
                                            <p:strVal val="#ppt_w+.3"/>
                                          </p:val>
                                        </p:tav>
                                        <p:tav tm="100000">
                                          <p:val>
                                            <p:strVal val="#ppt_w"/>
                                          </p:val>
                                        </p:tav>
                                      </p:tavLst>
                                    </p:anim>
                                    <p:anim calcmode="lin" valueType="num">
                                      <p:cBhvr>
                                        <p:cTn id="81" dur="1000" fill="hold"/>
                                        <p:tgtEl>
                                          <p:spTgt spid="100"/>
                                        </p:tgtEl>
                                        <p:attrNameLst>
                                          <p:attrName>ppt_h</p:attrName>
                                        </p:attrNameLst>
                                      </p:cBhvr>
                                      <p:tavLst>
                                        <p:tav tm="0">
                                          <p:val>
                                            <p:strVal val="#ppt_h"/>
                                          </p:val>
                                        </p:tav>
                                        <p:tav tm="100000">
                                          <p:val>
                                            <p:strVal val="#ppt_h"/>
                                          </p:val>
                                        </p:tav>
                                      </p:tavLst>
                                    </p:anim>
                                    <p:animEffect transition="in" filter="fade">
                                      <p:cBhvr>
                                        <p:cTn id="82" dur="1000"/>
                                        <p:tgtEl>
                                          <p:spTgt spid="100"/>
                                        </p:tgtEl>
                                      </p:cBhvr>
                                    </p:animEffect>
                                  </p:childTnLst>
                                </p:cTn>
                              </p:par>
                              <p:par>
                                <p:cTn id="83" presetID="50" presetClass="entr" presetSubtype="0" decel="100000" fill="hold" grpId="0" nodeType="withEffect">
                                  <p:stCondLst>
                                    <p:cond delay="1750"/>
                                  </p:stCondLst>
                                  <p:childTnLst>
                                    <p:set>
                                      <p:cBhvr>
                                        <p:cTn id="84" dur="1" fill="hold">
                                          <p:stCondLst>
                                            <p:cond delay="0"/>
                                          </p:stCondLst>
                                        </p:cTn>
                                        <p:tgtEl>
                                          <p:spTgt spid="101"/>
                                        </p:tgtEl>
                                        <p:attrNameLst>
                                          <p:attrName>style.visibility</p:attrName>
                                        </p:attrNameLst>
                                      </p:cBhvr>
                                      <p:to>
                                        <p:strVal val="visible"/>
                                      </p:to>
                                    </p:set>
                                    <p:anim calcmode="lin" valueType="num">
                                      <p:cBhvr>
                                        <p:cTn id="85" dur="1000" fill="hold"/>
                                        <p:tgtEl>
                                          <p:spTgt spid="101"/>
                                        </p:tgtEl>
                                        <p:attrNameLst>
                                          <p:attrName>ppt_w</p:attrName>
                                        </p:attrNameLst>
                                      </p:cBhvr>
                                      <p:tavLst>
                                        <p:tav tm="0">
                                          <p:val>
                                            <p:strVal val="#ppt_w+.3"/>
                                          </p:val>
                                        </p:tav>
                                        <p:tav tm="100000">
                                          <p:val>
                                            <p:strVal val="#ppt_w"/>
                                          </p:val>
                                        </p:tav>
                                      </p:tavLst>
                                    </p:anim>
                                    <p:anim calcmode="lin" valueType="num">
                                      <p:cBhvr>
                                        <p:cTn id="86" dur="1000" fill="hold"/>
                                        <p:tgtEl>
                                          <p:spTgt spid="101"/>
                                        </p:tgtEl>
                                        <p:attrNameLst>
                                          <p:attrName>ppt_h</p:attrName>
                                        </p:attrNameLst>
                                      </p:cBhvr>
                                      <p:tavLst>
                                        <p:tav tm="0">
                                          <p:val>
                                            <p:strVal val="#ppt_h"/>
                                          </p:val>
                                        </p:tav>
                                        <p:tav tm="100000">
                                          <p:val>
                                            <p:strVal val="#ppt_h"/>
                                          </p:val>
                                        </p:tav>
                                      </p:tavLst>
                                    </p:anim>
                                    <p:animEffect transition="in" filter="fade">
                                      <p:cBhvr>
                                        <p:cTn id="87"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85" grpId="0"/>
      <p:bldP spid="95" grpId="0"/>
      <p:bldP spid="96" grpId="0"/>
      <p:bldP spid="97" grpId="0"/>
      <p:bldP spid="98" grpId="0"/>
      <p:bldP spid="99" grpId="0"/>
      <p:bldP spid="100" grpId="0"/>
      <p:bldP spid="10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教学策略设计</a:t>
            </a:r>
            <a:endParaRPr lang="zh-CN" altLang="en-US" dirty="0"/>
          </a:p>
        </p:txBody>
      </p:sp>
      <p:grpSp>
        <p:nvGrpSpPr>
          <p:cNvPr id="3" name="组合 2"/>
          <p:cNvGrpSpPr/>
          <p:nvPr/>
        </p:nvGrpSpPr>
        <p:grpSpPr>
          <a:xfrm>
            <a:off x="4617227" y="1107294"/>
            <a:ext cx="1113424" cy="2136085"/>
            <a:chOff x="6156302" y="1476392"/>
            <a:chExt cx="1484565" cy="2848113"/>
          </a:xfrm>
        </p:grpSpPr>
        <p:grpSp>
          <p:nvGrpSpPr>
            <p:cNvPr id="4" name="组合 3"/>
            <p:cNvGrpSpPr/>
            <p:nvPr/>
          </p:nvGrpSpPr>
          <p:grpSpPr>
            <a:xfrm>
              <a:off x="6156302" y="1476392"/>
              <a:ext cx="1484565" cy="2848113"/>
              <a:chOff x="6156302" y="1476392"/>
              <a:chExt cx="1484565" cy="2848113"/>
            </a:xfrm>
          </p:grpSpPr>
          <p:sp>
            <p:nvSpPr>
              <p:cNvPr id="8"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5FBD98"/>
              </a:solidFill>
              <a:ln w="76200" cap="flat" cmpd="sng" algn="ctr">
                <a:solidFill>
                  <a:srgbClr val="5FBD98"/>
                </a:solidFill>
                <a:prstDash val="solid"/>
              </a:ln>
              <a:effectLst/>
            </p:spPr>
            <p:txBody>
              <a:bodyPr anchor="ctr"/>
              <a:lstStyle/>
              <a:p>
                <a:pPr algn="ctr" defTabSz="772714">
                  <a:defRPr/>
                </a:pPr>
                <a:endParaRPr lang="en-US" sz="16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椭圆 8"/>
              <p:cNvSpPr/>
              <p:nvPr/>
            </p:nvSpPr>
            <p:spPr>
              <a:xfrm>
                <a:off x="7018705" y="1476392"/>
                <a:ext cx="622162" cy="622163"/>
              </a:xfrm>
              <a:prstGeom prst="ellipse">
                <a:avLst/>
              </a:prstGeom>
              <a:solidFill>
                <a:srgbClr val="5AB390"/>
              </a:solidFill>
              <a:ln>
                <a:solidFill>
                  <a:srgbClr val="5AB39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7101587" y="1546559"/>
              <a:ext cx="528349" cy="464474"/>
              <a:chOff x="4416744" y="1573446"/>
              <a:chExt cx="528349" cy="464474"/>
            </a:xfrm>
          </p:grpSpPr>
          <p:sp>
            <p:nvSpPr>
              <p:cNvPr id="6" name="椭圆 5"/>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100">
                  <a:solidFill>
                    <a:prstClr val="black"/>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416744" y="1602641"/>
                <a:ext cx="528349"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3838364" y="3509495"/>
            <a:ext cx="1282277" cy="1282277"/>
            <a:chOff x="4700937" y="4015204"/>
            <a:chExt cx="455921" cy="455921"/>
          </a:xfrm>
          <a:effectLst/>
        </p:grpSpPr>
        <p:sp>
          <p:nvSpPr>
            <p:cNvPr id="11" name="椭圆 10"/>
            <p:cNvSpPr/>
            <p:nvPr/>
          </p:nvSpPr>
          <p:spPr>
            <a:xfrm flipH="1">
              <a:off x="4700937" y="4015204"/>
              <a:ext cx="455921" cy="45592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椭圆 11"/>
            <p:cNvSpPr/>
            <p:nvPr/>
          </p:nvSpPr>
          <p:spPr>
            <a:xfrm flipH="1">
              <a:off x="4711557" y="4025824"/>
              <a:ext cx="434681" cy="43468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257094" y="1125025"/>
            <a:ext cx="1069420" cy="2851698"/>
            <a:chOff x="4342792" y="1500033"/>
            <a:chExt cx="1425893" cy="3802264"/>
          </a:xfrm>
        </p:grpSpPr>
        <p:grpSp>
          <p:nvGrpSpPr>
            <p:cNvPr id="14" name="组合 13"/>
            <p:cNvGrpSpPr/>
            <p:nvPr/>
          </p:nvGrpSpPr>
          <p:grpSpPr>
            <a:xfrm>
              <a:off x="4342792" y="1500033"/>
              <a:ext cx="1425893" cy="3802264"/>
              <a:chOff x="4342792" y="1500033"/>
              <a:chExt cx="1425893" cy="3802264"/>
            </a:xfrm>
          </p:grpSpPr>
          <p:sp>
            <p:nvSpPr>
              <p:cNvPr id="19"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2"/>
                </a:solidFill>
                <a:prstDash val="solid"/>
              </a:ln>
              <a:effectLst/>
            </p:spPr>
            <p:txBody>
              <a:bodyPr anchor="ctr"/>
              <a:lstStyle/>
              <a:p>
                <a:pPr algn="ctr" defTabSz="772714">
                  <a:defRPr/>
                </a:pPr>
                <a:endParaRPr lang="en-US" sz="16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椭圆 19"/>
              <p:cNvSpPr/>
              <p:nvPr/>
            </p:nvSpPr>
            <p:spPr>
              <a:xfrm>
                <a:off x="4342792" y="1500033"/>
                <a:ext cx="622162" cy="622163"/>
              </a:xfrm>
              <a:prstGeom prst="ellipse">
                <a:avLst/>
              </a:prstGeom>
              <a:solidFill>
                <a:srgbClr val="EC4844"/>
              </a:solidFill>
              <a:ln>
                <a:solidFill>
                  <a:srgbClr val="EC48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414839" y="1573446"/>
              <a:ext cx="528349" cy="464474"/>
              <a:chOff x="4414839" y="1573446"/>
              <a:chExt cx="528349" cy="464474"/>
            </a:xfrm>
          </p:grpSpPr>
          <p:sp>
            <p:nvSpPr>
              <p:cNvPr id="17" name="椭圆 16"/>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100">
                  <a:solidFill>
                    <a:prstClr val="black"/>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414839" y="1602641"/>
                <a:ext cx="528349"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3257094" y="2307338"/>
            <a:ext cx="902376" cy="2002724"/>
            <a:chOff x="4342792" y="3076450"/>
            <a:chExt cx="1203168" cy="2670299"/>
          </a:xfrm>
        </p:grpSpPr>
        <p:grpSp>
          <p:nvGrpSpPr>
            <p:cNvPr id="22" name="组合 21"/>
            <p:cNvGrpSpPr/>
            <p:nvPr/>
          </p:nvGrpSpPr>
          <p:grpSpPr>
            <a:xfrm>
              <a:off x="4342792" y="3076450"/>
              <a:ext cx="1203168" cy="2670299"/>
              <a:chOff x="4342792" y="3076450"/>
              <a:chExt cx="1203168" cy="2670299"/>
            </a:xfrm>
          </p:grpSpPr>
          <p:sp>
            <p:nvSpPr>
              <p:cNvPr id="26"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772714">
                  <a:defRPr/>
                </a:pPr>
                <a:endParaRPr lang="en-US" sz="16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椭圆 26"/>
              <p:cNvSpPr/>
              <p:nvPr/>
            </p:nvSpPr>
            <p:spPr>
              <a:xfrm>
                <a:off x="4342792" y="3076450"/>
                <a:ext cx="622162" cy="622163"/>
              </a:xfrm>
              <a:prstGeom prst="ellipse">
                <a:avLst/>
              </a:prstGeom>
              <a:solidFill>
                <a:srgbClr val="EE7744"/>
              </a:solidFill>
              <a:ln>
                <a:solidFill>
                  <a:srgbClr val="EE77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426548" y="3155936"/>
              <a:ext cx="528349" cy="464474"/>
              <a:chOff x="4416744" y="1573446"/>
              <a:chExt cx="528349" cy="464474"/>
            </a:xfrm>
          </p:grpSpPr>
          <p:sp>
            <p:nvSpPr>
              <p:cNvPr id="24" name="椭圆 23"/>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100">
                  <a:solidFill>
                    <a:prstClr val="black"/>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416744" y="1602641"/>
                <a:ext cx="528349"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4617227" y="1960688"/>
            <a:ext cx="1113424" cy="2149371"/>
            <a:chOff x="6156302" y="2614250"/>
            <a:chExt cx="1484565" cy="2865828"/>
          </a:xfrm>
        </p:grpSpPr>
        <p:grpSp>
          <p:nvGrpSpPr>
            <p:cNvPr id="29" name="组合 28"/>
            <p:cNvGrpSpPr/>
            <p:nvPr/>
          </p:nvGrpSpPr>
          <p:grpSpPr>
            <a:xfrm>
              <a:off x="6156302" y="2614250"/>
              <a:ext cx="1484565" cy="2865828"/>
              <a:chOff x="6156302" y="2614250"/>
              <a:chExt cx="1484565" cy="2865828"/>
            </a:xfrm>
          </p:grpSpPr>
          <p:sp>
            <p:nvSpPr>
              <p:cNvPr id="33"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3"/>
                </a:solidFill>
                <a:prstDash val="solid"/>
              </a:ln>
              <a:effectLst/>
            </p:spPr>
            <p:txBody>
              <a:bodyPr anchor="ctr"/>
              <a:lstStyle/>
              <a:p>
                <a:pPr algn="ctr" defTabSz="772714">
                  <a:defRPr/>
                </a:pPr>
                <a:endParaRPr lang="en-US" sz="16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椭圆 33"/>
              <p:cNvSpPr/>
              <p:nvPr/>
            </p:nvSpPr>
            <p:spPr>
              <a:xfrm>
                <a:off x="7018705" y="2614250"/>
                <a:ext cx="622162" cy="622163"/>
              </a:xfrm>
              <a:prstGeom prst="ellipse">
                <a:avLst/>
              </a:prstGeom>
              <a:solidFill>
                <a:srgbClr val="009389"/>
              </a:solidFill>
              <a:ln>
                <a:solidFill>
                  <a:srgbClr val="0093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7091427" y="2690388"/>
              <a:ext cx="528349" cy="464474"/>
              <a:chOff x="4406584" y="1573446"/>
              <a:chExt cx="528349" cy="464474"/>
            </a:xfrm>
          </p:grpSpPr>
          <p:sp>
            <p:nvSpPr>
              <p:cNvPr id="31" name="椭圆 30"/>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100">
                  <a:solidFill>
                    <a:prstClr val="black"/>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406584" y="1602641"/>
                <a:ext cx="528349"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3257094" y="3163008"/>
            <a:ext cx="897768" cy="1080388"/>
            <a:chOff x="4342792" y="4217343"/>
            <a:chExt cx="1197024" cy="1440517"/>
          </a:xfrm>
        </p:grpSpPr>
        <p:grpSp>
          <p:nvGrpSpPr>
            <p:cNvPr id="36" name="组合 35"/>
            <p:cNvGrpSpPr/>
            <p:nvPr/>
          </p:nvGrpSpPr>
          <p:grpSpPr>
            <a:xfrm>
              <a:off x="4342792" y="4217343"/>
              <a:ext cx="1197024" cy="1440517"/>
              <a:chOff x="4342792" y="4217343"/>
              <a:chExt cx="1197024" cy="1440517"/>
            </a:xfrm>
          </p:grpSpPr>
          <p:sp>
            <p:nvSpPr>
              <p:cNvPr id="40"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rgbClr val="EF9322"/>
                </a:solidFill>
                <a:prstDash val="solid"/>
              </a:ln>
              <a:effectLst/>
            </p:spPr>
            <p:txBody>
              <a:bodyPr anchor="ctr"/>
              <a:lstStyle/>
              <a:p>
                <a:pPr algn="ctr" defTabSz="772714">
                  <a:defRPr/>
                </a:pPr>
                <a:endParaRPr lang="en-US" sz="18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椭圆 40"/>
              <p:cNvSpPr/>
              <p:nvPr/>
            </p:nvSpPr>
            <p:spPr>
              <a:xfrm>
                <a:off x="4342792" y="4217343"/>
                <a:ext cx="622162" cy="622163"/>
              </a:xfrm>
              <a:prstGeom prst="ellipse">
                <a:avLst/>
              </a:prstGeom>
              <a:solidFill>
                <a:srgbClr val="EF9322"/>
              </a:solidFill>
              <a:ln>
                <a:solidFill>
                  <a:srgbClr val="EF932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394596" y="4296829"/>
              <a:ext cx="528349" cy="464474"/>
              <a:chOff x="4386264" y="1573446"/>
              <a:chExt cx="528349" cy="464474"/>
            </a:xfrm>
          </p:grpSpPr>
          <p:sp>
            <p:nvSpPr>
              <p:cNvPr id="38" name="椭圆 3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4386264" y="1612801"/>
                <a:ext cx="528349"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05</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4810245" y="2822050"/>
            <a:ext cx="920405" cy="1421345"/>
            <a:chOff x="6413660" y="3762732"/>
            <a:chExt cx="1227207" cy="1895127"/>
          </a:xfrm>
        </p:grpSpPr>
        <p:grpSp>
          <p:nvGrpSpPr>
            <p:cNvPr id="43" name="组合 42"/>
            <p:cNvGrpSpPr/>
            <p:nvPr/>
          </p:nvGrpSpPr>
          <p:grpSpPr>
            <a:xfrm>
              <a:off x="6413660" y="3762732"/>
              <a:ext cx="1227207" cy="1895127"/>
              <a:chOff x="6413660" y="3762732"/>
              <a:chExt cx="1227207" cy="1895127"/>
            </a:xfrm>
          </p:grpSpPr>
          <p:sp>
            <p:nvSpPr>
              <p:cNvPr id="47"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5FBD98"/>
              </a:solidFill>
              <a:ln w="76200" cap="flat" cmpd="sng" algn="ctr">
                <a:solidFill>
                  <a:schemeClr val="accent4"/>
                </a:solidFill>
                <a:prstDash val="solid"/>
              </a:ln>
              <a:effectLst/>
            </p:spPr>
            <p:txBody>
              <a:bodyPr anchor="ctr"/>
              <a:lstStyle/>
              <a:p>
                <a:pPr algn="ctr" defTabSz="772714">
                  <a:defRPr/>
                </a:pPr>
                <a:endParaRPr lang="en-US" sz="1600" kern="0" dirty="0">
                  <a:solidFill>
                    <a:srgbClr val="262626"/>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椭圆 47"/>
              <p:cNvSpPr/>
              <p:nvPr/>
            </p:nvSpPr>
            <p:spPr>
              <a:xfrm>
                <a:off x="7018705" y="3762732"/>
                <a:ext cx="622162" cy="622163"/>
              </a:xfrm>
              <a:prstGeom prst="ellipse">
                <a:avLst/>
              </a:prstGeom>
              <a:solidFill>
                <a:srgbClr val="005670"/>
              </a:solidFill>
              <a:ln>
                <a:solidFill>
                  <a:srgbClr val="0056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7098706" y="3842218"/>
              <a:ext cx="528350" cy="464474"/>
              <a:chOff x="4406584" y="1573446"/>
              <a:chExt cx="528350" cy="464474"/>
            </a:xfrm>
          </p:grpSpPr>
          <p:sp>
            <p:nvSpPr>
              <p:cNvPr id="45" name="椭圆 44"/>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sz="1100">
                  <a:solidFill>
                    <a:prstClr val="black"/>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4406584" y="1612801"/>
                <a:ext cx="528350" cy="410370"/>
              </a:xfrm>
              <a:prstGeom prst="rect">
                <a:avLst/>
              </a:prstGeom>
              <a:noFill/>
            </p:spPr>
            <p:txBody>
              <a:bodyPr wrap="none" rtlCol="0">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06</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5739606" y="1062128"/>
            <a:ext cx="2468564" cy="983274"/>
            <a:chOff x="7652807" y="1416170"/>
            <a:chExt cx="3291419" cy="1311032"/>
          </a:xfrm>
        </p:grpSpPr>
        <p:cxnSp>
          <p:nvCxnSpPr>
            <p:cNvPr id="50" name="直接连接符 49"/>
            <p:cNvCxnSpPr/>
            <p:nvPr/>
          </p:nvCxnSpPr>
          <p:spPr>
            <a:xfrm>
              <a:off x="7652807" y="1796348"/>
              <a:ext cx="2786593" cy="0"/>
            </a:xfrm>
            <a:prstGeom prst="line">
              <a:avLst/>
            </a:prstGeom>
            <a:ln w="1270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7736117" y="1416170"/>
              <a:ext cx="3208109" cy="1311032"/>
              <a:chOff x="5841004" y="1447486"/>
              <a:chExt cx="3208109" cy="1311032"/>
            </a:xfrm>
          </p:grpSpPr>
          <p:sp>
            <p:nvSpPr>
              <p:cNvPr id="52" name="MH_SubTitle_1"/>
              <p:cNvSpPr>
                <a:spLocks noChangeArrowheads="1"/>
              </p:cNvSpPr>
              <p:nvPr/>
            </p:nvSpPr>
            <p:spPr bwMode="auto">
              <a:xfrm flipH="1">
                <a:off x="5841004" y="1447486"/>
                <a:ext cx="2041584" cy="430887"/>
              </a:xfrm>
              <a:prstGeom prst="rect">
                <a:avLst/>
              </a:prstGeom>
              <a:noFill/>
            </p:spPr>
            <p:txBody>
              <a:bodyPr wrap="none" rtlCol="0">
                <a:spAutoFit/>
              </a:bodyPr>
              <a:lstStyle/>
              <a:p>
                <a:r>
                  <a:rPr lang="zh-CN" altLang="en-US" sz="1500" dirty="0">
                    <a:solidFill>
                      <a:schemeClr val="accent4"/>
                    </a:solidFill>
                    <a:latin typeface="微软雅黑" panose="020B0503020204020204" pitchFamily="34" charset="-122"/>
                    <a:ea typeface="微软雅黑" panose="020B0503020204020204" pitchFamily="34" charset="-122"/>
                  </a:rPr>
                  <a:t>教学策略设计</a:t>
                </a:r>
                <a:r>
                  <a:rPr lang="zh-CN" altLang="en-US" sz="1500" dirty="0" smtClean="0">
                    <a:solidFill>
                      <a:schemeClr val="accent4"/>
                    </a:solidFill>
                    <a:latin typeface="微软雅黑" panose="020B0503020204020204" pitchFamily="34" charset="-122"/>
                    <a:ea typeface="微软雅黑" panose="020B0503020204020204" pitchFamily="34" charset="-122"/>
                  </a:rPr>
                  <a:t>二</a:t>
                </a:r>
                <a:endParaRPr lang="zh-CN" altLang="en-US" sz="1500" dirty="0">
                  <a:solidFill>
                    <a:schemeClr val="accent4"/>
                  </a:solidFill>
                  <a:latin typeface="微软雅黑" panose="020B0503020204020204" pitchFamily="34" charset="-122"/>
                  <a:ea typeface="微软雅黑" panose="020B0503020204020204" pitchFamily="34" charset="-122"/>
                </a:endParaRPr>
              </a:p>
            </p:txBody>
          </p:sp>
          <p:sp>
            <p:nvSpPr>
              <p:cNvPr id="53"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54" name="组合 53"/>
          <p:cNvGrpSpPr/>
          <p:nvPr/>
        </p:nvGrpSpPr>
        <p:grpSpPr>
          <a:xfrm>
            <a:off x="5700713" y="2142176"/>
            <a:ext cx="2643188" cy="983274"/>
            <a:chOff x="7600950" y="2856235"/>
            <a:chExt cx="3524251" cy="1311032"/>
          </a:xfrm>
        </p:grpSpPr>
        <p:grpSp>
          <p:nvGrpSpPr>
            <p:cNvPr id="55" name="组合 54"/>
            <p:cNvGrpSpPr/>
            <p:nvPr/>
          </p:nvGrpSpPr>
          <p:grpSpPr>
            <a:xfrm>
              <a:off x="7917092" y="2856235"/>
              <a:ext cx="3208109" cy="1311032"/>
              <a:chOff x="5841004" y="1447486"/>
              <a:chExt cx="3208109" cy="1311032"/>
            </a:xfrm>
          </p:grpSpPr>
          <p:sp>
            <p:nvSpPr>
              <p:cNvPr id="57" name="MH_SubTitle_1"/>
              <p:cNvSpPr>
                <a:spLocks noChangeArrowheads="1"/>
              </p:cNvSpPr>
              <p:nvPr/>
            </p:nvSpPr>
            <p:spPr bwMode="auto">
              <a:xfrm flipH="1">
                <a:off x="5841004" y="1447486"/>
                <a:ext cx="2041584" cy="430887"/>
              </a:xfrm>
              <a:prstGeom prst="rect">
                <a:avLst/>
              </a:prstGeom>
              <a:noFill/>
            </p:spPr>
            <p:txBody>
              <a:bodyPr wrap="none" rtlCol="0">
                <a:spAutoFit/>
              </a:bodyPr>
              <a:lstStyle/>
              <a:p>
                <a:r>
                  <a:rPr lang="zh-CN" altLang="en-US" sz="1500" dirty="0">
                    <a:solidFill>
                      <a:schemeClr val="accent3"/>
                    </a:solidFill>
                    <a:latin typeface="微软雅黑" panose="020B0503020204020204" pitchFamily="34" charset="-122"/>
                    <a:ea typeface="微软雅黑" panose="020B0503020204020204" pitchFamily="34" charset="-122"/>
                  </a:rPr>
                  <a:t>教学策略设计</a:t>
                </a:r>
                <a:r>
                  <a:rPr lang="zh-CN" altLang="en-US" sz="1500" dirty="0" smtClean="0">
                    <a:solidFill>
                      <a:schemeClr val="accent3"/>
                    </a:solidFill>
                    <a:latin typeface="微软雅黑" panose="020B0503020204020204" pitchFamily="34" charset="-122"/>
                    <a:ea typeface="微软雅黑" panose="020B0503020204020204" pitchFamily="34" charset="-122"/>
                  </a:rPr>
                  <a:t>四</a:t>
                </a:r>
                <a:endParaRPr lang="zh-CN" altLang="en-US" sz="1500" dirty="0">
                  <a:solidFill>
                    <a:schemeClr val="accent3"/>
                  </a:solidFill>
                  <a:latin typeface="微软雅黑" panose="020B0503020204020204" pitchFamily="34" charset="-122"/>
                  <a:ea typeface="微软雅黑" panose="020B0503020204020204" pitchFamily="34" charset="-122"/>
                </a:endParaRPr>
              </a:p>
            </p:txBody>
          </p:sp>
          <p:sp>
            <p:nvSpPr>
              <p:cNvPr id="58"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6" name="任意多边形 55"/>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270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5681454" y="3204447"/>
            <a:ext cx="2655334" cy="1003157"/>
            <a:chOff x="7575272" y="4272596"/>
            <a:chExt cx="3540445" cy="1337542"/>
          </a:xfrm>
        </p:grpSpPr>
        <p:sp>
          <p:nvSpPr>
            <p:cNvPr id="60" name="任意多边形 59"/>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270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61" name="组合 60"/>
            <p:cNvGrpSpPr/>
            <p:nvPr/>
          </p:nvGrpSpPr>
          <p:grpSpPr>
            <a:xfrm>
              <a:off x="7907608" y="4299106"/>
              <a:ext cx="3208109" cy="1311032"/>
              <a:chOff x="5841004" y="1447486"/>
              <a:chExt cx="3208109" cy="1311032"/>
            </a:xfrm>
          </p:grpSpPr>
          <p:sp>
            <p:nvSpPr>
              <p:cNvPr id="62" name="MH_SubTitle_1"/>
              <p:cNvSpPr>
                <a:spLocks noChangeArrowheads="1"/>
              </p:cNvSpPr>
              <p:nvPr/>
            </p:nvSpPr>
            <p:spPr bwMode="auto">
              <a:xfrm flipH="1">
                <a:off x="5841004" y="1447486"/>
                <a:ext cx="2041584" cy="430887"/>
              </a:xfrm>
              <a:prstGeom prst="rect">
                <a:avLst/>
              </a:prstGeom>
              <a:noFill/>
            </p:spPr>
            <p:txBody>
              <a:bodyPr wrap="none" rtlCol="0">
                <a:spAutoFit/>
              </a:bodyPr>
              <a:lstStyle/>
              <a:p>
                <a:r>
                  <a:rPr lang="zh-CN" altLang="en-US" sz="1500" dirty="0">
                    <a:solidFill>
                      <a:schemeClr val="accent4"/>
                    </a:solidFill>
                    <a:latin typeface="微软雅黑" panose="020B0503020204020204" pitchFamily="34" charset="-122"/>
                    <a:ea typeface="微软雅黑" panose="020B0503020204020204" pitchFamily="34" charset="-122"/>
                  </a:rPr>
                  <a:t>教学策略设计</a:t>
                </a:r>
                <a:r>
                  <a:rPr lang="zh-CN" altLang="en-US" sz="1500" dirty="0" smtClean="0">
                    <a:solidFill>
                      <a:schemeClr val="accent4"/>
                    </a:solidFill>
                    <a:latin typeface="微软雅黑" panose="020B0503020204020204" pitchFamily="34" charset="-122"/>
                    <a:ea typeface="微软雅黑" panose="020B0503020204020204" pitchFamily="34" charset="-122"/>
                  </a:rPr>
                  <a:t>六</a:t>
                </a:r>
                <a:endParaRPr lang="zh-CN" altLang="en-US" sz="1500" dirty="0">
                  <a:solidFill>
                    <a:schemeClr val="accent4"/>
                  </a:solidFill>
                  <a:latin typeface="微软雅黑" panose="020B0503020204020204" pitchFamily="34" charset="-122"/>
                  <a:ea typeface="微软雅黑" panose="020B0503020204020204" pitchFamily="34" charset="-122"/>
                </a:endParaRPr>
              </a:p>
            </p:txBody>
          </p:sp>
          <p:sp>
            <p:nvSpPr>
              <p:cNvPr id="63"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64" name="组合 63"/>
          <p:cNvGrpSpPr/>
          <p:nvPr/>
        </p:nvGrpSpPr>
        <p:grpSpPr>
          <a:xfrm>
            <a:off x="780805" y="1062128"/>
            <a:ext cx="2476289" cy="983274"/>
            <a:chOff x="1041073" y="1416171"/>
            <a:chExt cx="3301719" cy="1311032"/>
          </a:xfrm>
        </p:grpSpPr>
        <p:cxnSp>
          <p:nvCxnSpPr>
            <p:cNvPr id="65" name="直接连接符 64"/>
            <p:cNvCxnSpPr/>
            <p:nvPr/>
          </p:nvCxnSpPr>
          <p:spPr>
            <a:xfrm flipH="1">
              <a:off x="1556199" y="1803136"/>
              <a:ext cx="2786593" cy="0"/>
            </a:xfrm>
            <a:prstGeom prst="line">
              <a:avLst/>
            </a:prstGeom>
            <a:ln w="9525">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flipH="1">
              <a:off x="1041073" y="1416171"/>
              <a:ext cx="3208109" cy="1311032"/>
              <a:chOff x="5841004" y="1447486"/>
              <a:chExt cx="3208109" cy="1311032"/>
            </a:xfrm>
          </p:grpSpPr>
          <p:sp>
            <p:nvSpPr>
              <p:cNvPr id="67"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algn="r"/>
                <a:r>
                  <a:rPr lang="zh-CN" altLang="en-US" sz="1500" dirty="0" smtClean="0">
                    <a:solidFill>
                      <a:schemeClr val="accent2"/>
                    </a:solidFill>
                    <a:latin typeface="微软雅黑" panose="020B0503020204020204" pitchFamily="34" charset="-122"/>
                    <a:ea typeface="微软雅黑" panose="020B0503020204020204" pitchFamily="34" charset="-122"/>
                  </a:rPr>
                  <a:t>教学策略设计一</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68"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69" name="组合 68"/>
          <p:cNvGrpSpPr/>
          <p:nvPr/>
        </p:nvGrpSpPr>
        <p:grpSpPr>
          <a:xfrm>
            <a:off x="771298" y="2220600"/>
            <a:ext cx="2476289" cy="983274"/>
            <a:chOff x="1028396" y="2960800"/>
            <a:chExt cx="3301719" cy="1311032"/>
          </a:xfrm>
        </p:grpSpPr>
        <p:cxnSp>
          <p:nvCxnSpPr>
            <p:cNvPr id="70" name="直接连接符 69"/>
            <p:cNvCxnSpPr/>
            <p:nvPr/>
          </p:nvCxnSpPr>
          <p:spPr>
            <a:xfrm flipH="1">
              <a:off x="1543522" y="3347765"/>
              <a:ext cx="2786593" cy="0"/>
            </a:xfrm>
            <a:prstGeom prst="line">
              <a:avLst/>
            </a:prstGeom>
            <a:ln w="1270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flipH="1">
              <a:off x="1028396" y="2960800"/>
              <a:ext cx="3208109" cy="1311032"/>
              <a:chOff x="5841004" y="1447486"/>
              <a:chExt cx="3208109" cy="1311032"/>
            </a:xfrm>
          </p:grpSpPr>
          <p:sp>
            <p:nvSpPr>
              <p:cNvPr id="72"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algn="r"/>
                <a:r>
                  <a:rPr lang="zh-CN" altLang="en-US" sz="1500" dirty="0">
                    <a:solidFill>
                      <a:schemeClr val="accent1"/>
                    </a:solidFill>
                    <a:latin typeface="微软雅黑" panose="020B0503020204020204" pitchFamily="34" charset="-122"/>
                    <a:ea typeface="微软雅黑" panose="020B0503020204020204" pitchFamily="34" charset="-122"/>
                  </a:rPr>
                  <a:t>教学策略设计</a:t>
                </a:r>
                <a:r>
                  <a:rPr lang="zh-CN" altLang="en-US" sz="1500" dirty="0" smtClean="0">
                    <a:solidFill>
                      <a:schemeClr val="accent1"/>
                    </a:solidFill>
                    <a:latin typeface="微软雅黑" panose="020B0503020204020204" pitchFamily="34" charset="-122"/>
                    <a:ea typeface="微软雅黑" panose="020B0503020204020204" pitchFamily="34" charset="-122"/>
                  </a:rPr>
                  <a:t>三</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3"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74" name="组合 73"/>
          <p:cNvGrpSpPr/>
          <p:nvPr/>
        </p:nvGrpSpPr>
        <p:grpSpPr>
          <a:xfrm>
            <a:off x="741341" y="3362762"/>
            <a:ext cx="2525692" cy="983274"/>
            <a:chOff x="988454" y="4483683"/>
            <a:chExt cx="3367589" cy="1311032"/>
          </a:xfrm>
        </p:grpSpPr>
        <p:grpSp>
          <p:nvGrpSpPr>
            <p:cNvPr id="75" name="组合 74"/>
            <p:cNvGrpSpPr/>
            <p:nvPr/>
          </p:nvGrpSpPr>
          <p:grpSpPr>
            <a:xfrm flipH="1">
              <a:off x="988454" y="4483683"/>
              <a:ext cx="3208109" cy="1311032"/>
              <a:chOff x="5841004" y="1447486"/>
              <a:chExt cx="3208109" cy="1311032"/>
            </a:xfrm>
          </p:grpSpPr>
          <p:sp>
            <p:nvSpPr>
              <p:cNvPr id="77" name="MH_SubTitle_1"/>
              <p:cNvSpPr>
                <a:spLocks noChangeArrowheads="1"/>
              </p:cNvSpPr>
              <p:nvPr/>
            </p:nvSpPr>
            <p:spPr bwMode="auto">
              <a:xfrm flipH="1">
                <a:off x="5841004" y="1447486"/>
                <a:ext cx="2041584" cy="430887"/>
              </a:xfrm>
              <a:prstGeom prst="rect">
                <a:avLst/>
              </a:prstGeom>
              <a:noFill/>
            </p:spPr>
            <p:txBody>
              <a:bodyPr wrap="none" rtlCol="0">
                <a:spAutoFit/>
              </a:bodyPr>
              <a:lstStyle/>
              <a:p>
                <a:pPr algn="r"/>
                <a:r>
                  <a:rPr lang="zh-CN" altLang="en-US" sz="1500" dirty="0">
                    <a:solidFill>
                      <a:schemeClr val="accent1"/>
                    </a:solidFill>
                    <a:latin typeface="微软雅黑" panose="020B0503020204020204" pitchFamily="34" charset="-122"/>
                    <a:ea typeface="微软雅黑" panose="020B0503020204020204" pitchFamily="34" charset="-122"/>
                  </a:rPr>
                  <a:t>教学策略设计</a:t>
                </a:r>
                <a:r>
                  <a:rPr lang="zh-CN" altLang="en-US" sz="1500" dirty="0" smtClean="0">
                    <a:solidFill>
                      <a:schemeClr val="accent1"/>
                    </a:solidFill>
                    <a:latin typeface="微软雅黑" panose="020B0503020204020204" pitchFamily="34" charset="-122"/>
                    <a:ea typeface="微软雅黑" panose="020B0503020204020204" pitchFamily="34" charset="-122"/>
                  </a:rPr>
                  <a:t>三</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8"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6" name="任意多边形 75"/>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270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4023740" y="3691297"/>
            <a:ext cx="908184" cy="908184"/>
            <a:chOff x="5364986" y="4921729"/>
            <a:chExt cx="1210912" cy="1210912"/>
          </a:xfrm>
        </p:grpSpPr>
        <p:sp>
          <p:nvSpPr>
            <p:cNvPr id="80" name="椭圆 79"/>
            <p:cNvSpPr/>
            <p:nvPr/>
          </p:nvSpPr>
          <p:spPr>
            <a:xfrm flipH="1">
              <a:off x="5364986" y="4921729"/>
              <a:ext cx="1210912" cy="121091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1" name="椭圆 80"/>
            <p:cNvSpPr/>
            <p:nvPr/>
          </p:nvSpPr>
          <p:spPr>
            <a:xfrm flipH="1">
              <a:off x="5393195" y="4949933"/>
              <a:ext cx="1154499" cy="115449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KSO_Shape"/>
          <p:cNvSpPr>
            <a:spLocks/>
          </p:cNvSpPr>
          <p:nvPr/>
        </p:nvSpPr>
        <p:spPr bwMode="auto">
          <a:xfrm>
            <a:off x="4257687" y="3958029"/>
            <a:ext cx="437172" cy="374718"/>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lumMod val="85000"/>
            </a:schemeClr>
          </a:solidFill>
          <a:ln>
            <a:noFill/>
          </a:ln>
          <a:effectLst>
            <a:innerShdw blurRad="114300">
              <a:prstClr val="black">
                <a:alpha val="50000"/>
              </a:prstClr>
            </a:innerShdw>
          </a:effectLst>
          <a:extLst/>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6477315"/>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20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82"/>
                                        </p:tgtEl>
                                        <p:attrNameLst>
                                          <p:attrName>style.visibility</p:attrName>
                                        </p:attrNameLst>
                                      </p:cBhvr>
                                      <p:to>
                                        <p:strVal val="visible"/>
                                      </p:to>
                                    </p:set>
                                    <p:animEffect transition="in" filter="fade">
                                      <p:cBhvr>
                                        <p:cTn id="13" dur="500"/>
                                        <p:tgtEl>
                                          <p:spTgt spid="82"/>
                                        </p:tgtEl>
                                      </p:cBhvr>
                                    </p:animEffect>
                                  </p:childTnLst>
                                </p:cTn>
                              </p:par>
                            </p:childTnLst>
                          </p:cTn>
                        </p:par>
                        <p:par>
                          <p:cTn id="14" fill="hold">
                            <p:stCondLst>
                              <p:cond delay="7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par>
                                <p:cTn id="18" presetID="22" presetClass="entr" presetSubtype="8" fill="hold" nodeType="withEffect">
                                  <p:stCondLst>
                                    <p:cond delay="50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par>
                                <p:cTn id="21" presetID="22" presetClass="entr" presetSubtype="8" fill="hold" nodeType="withEffect">
                                  <p:stCondLst>
                                    <p:cond delay="20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8" fill="hold" nodeType="withEffect">
                                  <p:stCondLst>
                                    <p:cond delay="600"/>
                                  </p:stCondLst>
                                  <p:childTnLst>
                                    <p:set>
                                      <p:cBhvr>
                                        <p:cTn id="25" dur="1" fill="hold">
                                          <p:stCondLst>
                                            <p:cond delay="0"/>
                                          </p:stCondLst>
                                        </p:cTn>
                                        <p:tgtEl>
                                          <p:spTgt spid="54"/>
                                        </p:tgtEl>
                                        <p:attrNameLst>
                                          <p:attrName>style.visibility</p:attrName>
                                        </p:attrNameLst>
                                      </p:cBhvr>
                                      <p:to>
                                        <p:strVal val="visible"/>
                                      </p:to>
                                    </p:set>
                                    <p:animEffect transition="in" filter="wipe(left)">
                                      <p:cBhvr>
                                        <p:cTn id="26" dur="500"/>
                                        <p:tgtEl>
                                          <p:spTgt spid="54"/>
                                        </p:tgtEl>
                                      </p:cBhvr>
                                    </p:animEffect>
                                  </p:childTnLst>
                                </p:cTn>
                              </p:par>
                              <p:par>
                                <p:cTn id="27" presetID="22" presetClass="entr" presetSubtype="2" fill="hold" nodeType="withEffect">
                                  <p:stCondLst>
                                    <p:cond delay="400"/>
                                  </p:stCondLst>
                                  <p:childTnLst>
                                    <p:set>
                                      <p:cBhvr>
                                        <p:cTn id="28" dur="1" fill="hold">
                                          <p:stCondLst>
                                            <p:cond delay="0"/>
                                          </p:stCondLst>
                                        </p:cTn>
                                        <p:tgtEl>
                                          <p:spTgt spid="35"/>
                                        </p:tgtEl>
                                        <p:attrNameLst>
                                          <p:attrName>style.visibility</p:attrName>
                                        </p:attrNameLst>
                                      </p:cBhvr>
                                      <p:to>
                                        <p:strVal val="visible"/>
                                      </p:to>
                                    </p:set>
                                    <p:animEffect transition="in" filter="wipe(right)">
                                      <p:cBhvr>
                                        <p:cTn id="29" dur="500"/>
                                        <p:tgtEl>
                                          <p:spTgt spid="35"/>
                                        </p:tgtEl>
                                      </p:cBhvr>
                                    </p:animEffect>
                                  </p:childTnLst>
                                </p:cTn>
                              </p:par>
                              <p:par>
                                <p:cTn id="30" presetID="22" presetClass="entr" presetSubtype="2" fill="hold" nodeType="withEffect">
                                  <p:stCondLst>
                                    <p:cond delay="900"/>
                                  </p:stCondLst>
                                  <p:childTnLst>
                                    <p:set>
                                      <p:cBhvr>
                                        <p:cTn id="31" dur="1" fill="hold">
                                          <p:stCondLst>
                                            <p:cond delay="0"/>
                                          </p:stCondLst>
                                        </p:cTn>
                                        <p:tgtEl>
                                          <p:spTgt spid="74"/>
                                        </p:tgtEl>
                                        <p:attrNameLst>
                                          <p:attrName>style.visibility</p:attrName>
                                        </p:attrNameLst>
                                      </p:cBhvr>
                                      <p:to>
                                        <p:strVal val="visible"/>
                                      </p:to>
                                    </p:set>
                                    <p:animEffect transition="in" filter="wipe(right)">
                                      <p:cBhvr>
                                        <p:cTn id="32" dur="500"/>
                                        <p:tgtEl>
                                          <p:spTgt spid="74"/>
                                        </p:tgtEl>
                                      </p:cBhvr>
                                    </p:animEffect>
                                  </p:childTnLst>
                                </p:cTn>
                              </p:par>
                              <p:par>
                                <p:cTn id="33" presetID="22" presetClass="entr" presetSubtype="2" fill="hold" nodeType="withEffect">
                                  <p:stCondLst>
                                    <p:cond delay="60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500"/>
                                        <p:tgtEl>
                                          <p:spTgt spid="21"/>
                                        </p:tgtEl>
                                      </p:cBhvr>
                                    </p:animEffect>
                                  </p:childTnLst>
                                </p:cTn>
                              </p:par>
                              <p:par>
                                <p:cTn id="36" presetID="22" presetClass="entr" presetSubtype="2" fill="hold" nodeType="withEffect">
                                  <p:stCondLst>
                                    <p:cond delay="1100"/>
                                  </p:stCondLst>
                                  <p:childTnLst>
                                    <p:set>
                                      <p:cBhvr>
                                        <p:cTn id="37" dur="1" fill="hold">
                                          <p:stCondLst>
                                            <p:cond delay="0"/>
                                          </p:stCondLst>
                                        </p:cTn>
                                        <p:tgtEl>
                                          <p:spTgt spid="69"/>
                                        </p:tgtEl>
                                        <p:attrNameLst>
                                          <p:attrName>style.visibility</p:attrName>
                                        </p:attrNameLst>
                                      </p:cBhvr>
                                      <p:to>
                                        <p:strVal val="visible"/>
                                      </p:to>
                                    </p:set>
                                    <p:animEffect transition="in" filter="wipe(right)">
                                      <p:cBhvr>
                                        <p:cTn id="38" dur="500"/>
                                        <p:tgtEl>
                                          <p:spTgt spid="69"/>
                                        </p:tgtEl>
                                      </p:cBhvr>
                                    </p:animEffect>
                                  </p:childTnLst>
                                </p:cTn>
                              </p:par>
                              <p:par>
                                <p:cTn id="39" presetID="22" presetClass="entr" presetSubtype="2" fill="hold" nodeType="withEffect">
                                  <p:stCondLst>
                                    <p:cond delay="900"/>
                                  </p:stCondLst>
                                  <p:childTnLst>
                                    <p:set>
                                      <p:cBhvr>
                                        <p:cTn id="40" dur="1" fill="hold">
                                          <p:stCondLst>
                                            <p:cond delay="0"/>
                                          </p:stCondLst>
                                        </p:cTn>
                                        <p:tgtEl>
                                          <p:spTgt spid="13"/>
                                        </p:tgtEl>
                                        <p:attrNameLst>
                                          <p:attrName>style.visibility</p:attrName>
                                        </p:attrNameLst>
                                      </p:cBhvr>
                                      <p:to>
                                        <p:strVal val="visible"/>
                                      </p:to>
                                    </p:set>
                                    <p:animEffect transition="in" filter="wipe(right)">
                                      <p:cBhvr>
                                        <p:cTn id="41" dur="500"/>
                                        <p:tgtEl>
                                          <p:spTgt spid="13"/>
                                        </p:tgtEl>
                                      </p:cBhvr>
                                    </p:animEffect>
                                  </p:childTnLst>
                                </p:cTn>
                              </p:par>
                              <p:par>
                                <p:cTn id="42" presetID="22" presetClass="entr" presetSubtype="2" fill="hold" nodeType="withEffect">
                                  <p:stCondLst>
                                    <p:cond delay="1400"/>
                                  </p:stCondLst>
                                  <p:childTnLst>
                                    <p:set>
                                      <p:cBhvr>
                                        <p:cTn id="43" dur="1" fill="hold">
                                          <p:stCondLst>
                                            <p:cond delay="0"/>
                                          </p:stCondLst>
                                        </p:cTn>
                                        <p:tgtEl>
                                          <p:spTgt spid="64"/>
                                        </p:tgtEl>
                                        <p:attrNameLst>
                                          <p:attrName>style.visibility</p:attrName>
                                        </p:attrNameLst>
                                      </p:cBhvr>
                                      <p:to>
                                        <p:strVal val="visible"/>
                                      </p:to>
                                    </p:set>
                                    <p:animEffect transition="in" filter="wipe(right)">
                                      <p:cBhvr>
                                        <p:cTn id="44" dur="500"/>
                                        <p:tgtEl>
                                          <p:spTgt spid="64"/>
                                        </p:tgtEl>
                                      </p:cBhvr>
                                    </p:animEffect>
                                  </p:childTnLst>
                                </p:cTn>
                              </p:par>
                              <p:par>
                                <p:cTn id="45" presetID="22" presetClass="entr" presetSubtype="8" fill="hold" nodeType="withEffect">
                                  <p:stCondLst>
                                    <p:cond delay="120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par>
                                <p:cTn id="48" presetID="22" presetClass="entr" presetSubtype="8" fill="hold" nodeType="withEffect">
                                  <p:stCondLst>
                                    <p:cond delay="1700"/>
                                  </p:stCondLst>
                                  <p:childTnLst>
                                    <p:set>
                                      <p:cBhvr>
                                        <p:cTn id="49" dur="1" fill="hold">
                                          <p:stCondLst>
                                            <p:cond delay="0"/>
                                          </p:stCondLst>
                                        </p:cTn>
                                        <p:tgtEl>
                                          <p:spTgt spid="49"/>
                                        </p:tgtEl>
                                        <p:attrNameLst>
                                          <p:attrName>style.visibility</p:attrName>
                                        </p:attrNameLst>
                                      </p:cBhvr>
                                      <p:to>
                                        <p:strVal val="visible"/>
                                      </p:to>
                                    </p:set>
                                    <p:animEffect transition="in" filter="wipe(left)">
                                      <p:cBhvr>
                                        <p:cTn id="50" dur="500"/>
                                        <p:tgtEl>
                                          <p:spTgt spid="49"/>
                                        </p:tgtEl>
                                      </p:cBhvr>
                                    </p:animEffect>
                                  </p:childTnLst>
                                </p:cTn>
                              </p:par>
                              <p:par>
                                <p:cTn id="51" presetID="8" presetClass="emph" presetSubtype="0" fill="hold" grpId="1" nodeType="withEffect">
                                  <p:stCondLst>
                                    <p:cond delay="0"/>
                                  </p:stCondLst>
                                  <p:childTnLst>
                                    <p:animRot by="21600000">
                                      <p:cBhvr>
                                        <p:cTn id="52" dur="2000" fill="hold"/>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教学方法设计</a:t>
            </a:r>
            <a:endParaRPr lang="zh-CN" altLang="en-US" dirty="0"/>
          </a:p>
        </p:txBody>
      </p:sp>
      <p:grpSp>
        <p:nvGrpSpPr>
          <p:cNvPr id="3" name="组合 2"/>
          <p:cNvGrpSpPr/>
          <p:nvPr/>
        </p:nvGrpSpPr>
        <p:grpSpPr>
          <a:xfrm>
            <a:off x="1285942" y="1139382"/>
            <a:ext cx="1533539" cy="3234374"/>
            <a:chOff x="1714589" y="1519176"/>
            <a:chExt cx="2044719" cy="4312498"/>
          </a:xfrm>
        </p:grpSpPr>
        <p:sp>
          <p:nvSpPr>
            <p:cNvPr id="4" name="圆角矩形 3"/>
            <p:cNvSpPr/>
            <p:nvPr/>
          </p:nvSpPr>
          <p:spPr>
            <a:xfrm>
              <a:off x="1714589"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a:xfrm>
              <a:off x="1981705" y="1701002"/>
              <a:ext cx="1510486" cy="1510484"/>
            </a:xfrm>
            <a:prstGeom prst="ellipse">
              <a:avLst/>
            </a:prstGeom>
            <a:solidFill>
              <a:schemeClr val="accent1"/>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latin typeface="微软雅黑" panose="020B0503020204020204" pitchFamily="34" charset="-122"/>
                <a:ea typeface="微软雅黑" panose="020B0503020204020204" pitchFamily="34" charset="-122"/>
              </a:endParaRPr>
            </a:p>
          </p:txBody>
        </p:sp>
        <p:sp>
          <p:nvSpPr>
            <p:cNvPr id="6" name="椭圆 5"/>
            <p:cNvSpPr/>
            <p:nvPr/>
          </p:nvSpPr>
          <p:spPr>
            <a:xfrm>
              <a:off x="2124953"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2092871"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513970" y="5166831"/>
              <a:ext cx="729260" cy="615553"/>
            </a:xfrm>
            <a:prstGeom prst="rect">
              <a:avLst/>
            </a:prstGeom>
            <a:noFill/>
          </p:spPr>
          <p:txBody>
            <a:bodyPr wrap="non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01</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905919" y="5207576"/>
              <a:ext cx="1662059" cy="31862"/>
              <a:chOff x="3060700" y="4724400"/>
              <a:chExt cx="5955507" cy="7880"/>
            </a:xfrm>
          </p:grpSpPr>
          <p:cxnSp>
            <p:nvCxnSpPr>
              <p:cNvPr id="13" name="直接连接符 1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Rectangle 5"/>
            <p:cNvSpPr>
              <a:spLocks/>
            </p:cNvSpPr>
            <p:nvPr/>
          </p:nvSpPr>
          <p:spPr bwMode="auto">
            <a:xfrm>
              <a:off x="1879168"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 name="矩形 10"/>
            <p:cNvSpPr/>
            <p:nvPr/>
          </p:nvSpPr>
          <p:spPr>
            <a:xfrm>
              <a:off x="2100878" y="3377168"/>
              <a:ext cx="1272143" cy="430887"/>
            </a:xfrm>
            <a:prstGeom prst="rect">
              <a:avLst/>
            </a:prstGeom>
          </p:spPr>
          <p:txBody>
            <a:bodyPr wrap="none">
              <a:spAutoFit/>
            </a:bodyPr>
            <a:lstStyle/>
            <a:p>
              <a:pPr algn="ctr"/>
              <a:r>
                <a:rPr lang="zh-CN" altLang="en-US" sz="1500" dirty="0">
                  <a:solidFill>
                    <a:schemeClr val="accent1"/>
                  </a:solidFill>
                  <a:latin typeface="微软雅黑" panose="020B0503020204020204" pitchFamily="34" charset="-122"/>
                  <a:ea typeface="微软雅黑" panose="020B0503020204020204" pitchFamily="34" charset="-122"/>
                </a:rPr>
                <a:t>创新思路</a:t>
              </a:r>
            </a:p>
          </p:txBody>
        </p:sp>
        <p:sp>
          <p:nvSpPr>
            <p:cNvPr id="12" name="KSO_Shape"/>
            <p:cNvSpPr>
              <a:spLocks/>
            </p:cNvSpPr>
            <p:nvPr/>
          </p:nvSpPr>
          <p:spPr bwMode="auto">
            <a:xfrm>
              <a:off x="2467428" y="2153178"/>
              <a:ext cx="539040" cy="503106"/>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accent1"/>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999301" y="1139382"/>
            <a:ext cx="1533539" cy="3234374"/>
            <a:chOff x="3999067" y="1519176"/>
            <a:chExt cx="2044719" cy="4312498"/>
          </a:xfrm>
        </p:grpSpPr>
        <p:sp>
          <p:nvSpPr>
            <p:cNvPr id="17" name="圆角矩形 16"/>
            <p:cNvSpPr/>
            <p:nvPr/>
          </p:nvSpPr>
          <p:spPr>
            <a:xfrm>
              <a:off x="3999067"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椭圆 17"/>
            <p:cNvSpPr/>
            <p:nvPr/>
          </p:nvSpPr>
          <p:spPr>
            <a:xfrm>
              <a:off x="4266183" y="1701002"/>
              <a:ext cx="1510486" cy="1510484"/>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9" name="椭圆 18"/>
            <p:cNvSpPr/>
            <p:nvPr/>
          </p:nvSpPr>
          <p:spPr>
            <a:xfrm>
              <a:off x="4409431"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椭圆 19"/>
            <p:cNvSpPr/>
            <p:nvPr/>
          </p:nvSpPr>
          <p:spPr>
            <a:xfrm>
              <a:off x="4377349"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759976" y="5185494"/>
              <a:ext cx="729260" cy="615553"/>
            </a:xfrm>
            <a:prstGeom prst="rect">
              <a:avLst/>
            </a:prstGeom>
            <a:noFill/>
          </p:spPr>
          <p:txBody>
            <a:bodyPr wrap="non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02</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190397" y="5207576"/>
              <a:ext cx="1662059" cy="31862"/>
              <a:chOff x="3060700" y="4724400"/>
              <a:chExt cx="5955507" cy="7880"/>
            </a:xfrm>
          </p:grpSpPr>
          <p:cxnSp>
            <p:nvCxnSpPr>
              <p:cNvPr id="26" name="直接连接符 2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4385356" y="3377168"/>
              <a:ext cx="1272143" cy="430887"/>
            </a:xfrm>
            <a:prstGeom prst="rect">
              <a:avLst/>
            </a:prstGeom>
          </p:spPr>
          <p:txBody>
            <a:bodyPr wrap="none">
              <a:spAutoFit/>
            </a:bodyPr>
            <a:lstStyle/>
            <a:p>
              <a:pPr algn="ctr"/>
              <a:r>
                <a:rPr lang="zh-CN" altLang="en-US" sz="1500" dirty="0">
                  <a:solidFill>
                    <a:schemeClr val="accent2"/>
                  </a:solidFill>
                  <a:latin typeface="微软雅黑" panose="020B0503020204020204" pitchFamily="34" charset="-122"/>
                  <a:ea typeface="微软雅黑" panose="020B0503020204020204" pitchFamily="34" charset="-122"/>
                </a:rPr>
                <a:t>加强沟通</a:t>
              </a:r>
            </a:p>
          </p:txBody>
        </p:sp>
        <p:sp>
          <p:nvSpPr>
            <p:cNvPr id="24" name="KSO_Shape"/>
            <p:cNvSpPr>
              <a:spLocks/>
            </p:cNvSpPr>
            <p:nvPr/>
          </p:nvSpPr>
          <p:spPr bwMode="auto">
            <a:xfrm>
              <a:off x="4721680" y="2131928"/>
              <a:ext cx="599492" cy="559526"/>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2"/>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5" name="Rectangle 5"/>
            <p:cNvSpPr>
              <a:spLocks/>
            </p:cNvSpPr>
            <p:nvPr/>
          </p:nvSpPr>
          <p:spPr bwMode="auto">
            <a:xfrm>
              <a:off x="4163646"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8" name="组合 27"/>
          <p:cNvGrpSpPr/>
          <p:nvPr/>
        </p:nvGrpSpPr>
        <p:grpSpPr>
          <a:xfrm>
            <a:off x="4712659" y="1139382"/>
            <a:ext cx="1533539" cy="3234374"/>
            <a:chOff x="6283545" y="1519176"/>
            <a:chExt cx="2044719" cy="4312498"/>
          </a:xfrm>
        </p:grpSpPr>
        <p:sp>
          <p:nvSpPr>
            <p:cNvPr id="29" name="圆角矩形 28"/>
            <p:cNvSpPr/>
            <p:nvPr/>
          </p:nvSpPr>
          <p:spPr>
            <a:xfrm>
              <a:off x="6283545"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椭圆 29"/>
            <p:cNvSpPr/>
            <p:nvPr/>
          </p:nvSpPr>
          <p:spPr>
            <a:xfrm>
              <a:off x="6550661" y="1701002"/>
              <a:ext cx="1510486" cy="1510484"/>
            </a:xfrm>
            <a:prstGeom prst="ellipse">
              <a:avLst/>
            </a:prstGeom>
            <a:solidFill>
              <a:schemeClr val="accent3"/>
            </a:solidFill>
            <a:ln w="14288" cap="flat">
              <a:noFill/>
              <a:prstDash val="solid"/>
              <a:miter lim="800000"/>
              <a:headEnd/>
              <a:tailEnd/>
            </a:ln>
            <a:effectLst>
              <a:innerShdw blurRad="88900" dist="889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1" name="椭圆 30"/>
            <p:cNvSpPr/>
            <p:nvPr/>
          </p:nvSpPr>
          <p:spPr>
            <a:xfrm>
              <a:off x="6693909"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椭圆 31"/>
            <p:cNvSpPr/>
            <p:nvPr/>
          </p:nvSpPr>
          <p:spPr>
            <a:xfrm>
              <a:off x="6661827"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038042" y="5185494"/>
              <a:ext cx="729260" cy="615553"/>
            </a:xfrm>
            <a:prstGeom prst="rect">
              <a:avLst/>
            </a:prstGeom>
            <a:noFill/>
          </p:spPr>
          <p:txBody>
            <a:bodyPr wrap="non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03</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474875" y="5207576"/>
              <a:ext cx="1662059" cy="31862"/>
              <a:chOff x="3060700" y="4724400"/>
              <a:chExt cx="5955507" cy="7880"/>
            </a:xfrm>
          </p:grpSpPr>
          <p:cxnSp>
            <p:nvCxnSpPr>
              <p:cNvPr id="38" name="直接连接符 37"/>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6669834" y="3364468"/>
              <a:ext cx="1272143" cy="430887"/>
            </a:xfrm>
            <a:prstGeom prst="rect">
              <a:avLst/>
            </a:prstGeom>
          </p:spPr>
          <p:txBody>
            <a:bodyPr wrap="none">
              <a:spAutoFit/>
            </a:bodyPr>
            <a:lstStyle/>
            <a:p>
              <a:pPr algn="ctr"/>
              <a:r>
                <a:rPr lang="zh-CN" altLang="en-US" sz="1500" dirty="0">
                  <a:solidFill>
                    <a:schemeClr val="accent3"/>
                  </a:solidFill>
                  <a:latin typeface="微软雅黑" panose="020B0503020204020204" pitchFamily="34" charset="-122"/>
                  <a:ea typeface="微软雅黑" panose="020B0503020204020204" pitchFamily="34" charset="-122"/>
                </a:rPr>
                <a:t>强化管理</a:t>
              </a:r>
            </a:p>
          </p:txBody>
        </p:sp>
        <p:sp>
          <p:nvSpPr>
            <p:cNvPr id="36" name="KSO_Shape"/>
            <p:cNvSpPr>
              <a:spLocks/>
            </p:cNvSpPr>
            <p:nvPr/>
          </p:nvSpPr>
          <p:spPr bwMode="auto">
            <a:xfrm>
              <a:off x="7036018" y="2207477"/>
              <a:ext cx="539772" cy="4084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3"/>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7" name="Rectangle 5"/>
            <p:cNvSpPr>
              <a:spLocks/>
            </p:cNvSpPr>
            <p:nvPr/>
          </p:nvSpPr>
          <p:spPr bwMode="auto">
            <a:xfrm>
              <a:off x="6448124"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40" name="组合 39"/>
          <p:cNvGrpSpPr/>
          <p:nvPr/>
        </p:nvGrpSpPr>
        <p:grpSpPr>
          <a:xfrm>
            <a:off x="6426018" y="1139382"/>
            <a:ext cx="1533539" cy="3234374"/>
            <a:chOff x="8568023" y="1519176"/>
            <a:chExt cx="2044719" cy="4312498"/>
          </a:xfrm>
        </p:grpSpPr>
        <p:sp>
          <p:nvSpPr>
            <p:cNvPr id="41" name="圆角矩形 40"/>
            <p:cNvSpPr/>
            <p:nvPr/>
          </p:nvSpPr>
          <p:spPr>
            <a:xfrm>
              <a:off x="8568023"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椭圆 41"/>
            <p:cNvSpPr/>
            <p:nvPr/>
          </p:nvSpPr>
          <p:spPr>
            <a:xfrm>
              <a:off x="8835139" y="1701002"/>
              <a:ext cx="1510486" cy="1510484"/>
            </a:xfrm>
            <a:prstGeom prst="ellipse">
              <a:avLst/>
            </a:prstGeom>
            <a:solidFill>
              <a:schemeClr val="accent4"/>
            </a:solidFill>
            <a:ln w="14288" cap="flat">
              <a:noFill/>
              <a:prstDash val="solid"/>
              <a:miter lim="800000"/>
              <a:headEnd/>
              <a:tailEnd/>
            </a:ln>
            <a:effectLst>
              <a:innerShdw blurRad="889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3" name="椭圆 42"/>
            <p:cNvSpPr/>
            <p:nvPr/>
          </p:nvSpPr>
          <p:spPr>
            <a:xfrm>
              <a:off x="8978387"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4" name="椭圆 43"/>
            <p:cNvSpPr/>
            <p:nvPr/>
          </p:nvSpPr>
          <p:spPr>
            <a:xfrm>
              <a:off x="8946305"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9330535" y="5185494"/>
              <a:ext cx="729260" cy="615553"/>
            </a:xfrm>
            <a:prstGeom prst="rect">
              <a:avLst/>
            </a:prstGeom>
            <a:noFill/>
          </p:spPr>
          <p:txBody>
            <a:bodyPr wrap="non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04</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8759353" y="5186696"/>
              <a:ext cx="1662059" cy="31862"/>
              <a:chOff x="3060700" y="4724400"/>
              <a:chExt cx="5955507" cy="7880"/>
            </a:xfrm>
          </p:grpSpPr>
          <p:cxnSp>
            <p:nvCxnSpPr>
              <p:cNvPr id="50" name="直接连接符 49"/>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a:xfrm>
              <a:off x="8954312" y="3364468"/>
              <a:ext cx="1272143" cy="430887"/>
            </a:xfrm>
            <a:prstGeom prst="rect">
              <a:avLst/>
            </a:prstGeom>
          </p:spPr>
          <p:txBody>
            <a:bodyPr wrap="none">
              <a:spAutoFit/>
            </a:bodyPr>
            <a:lstStyle/>
            <a:p>
              <a:pPr algn="ctr"/>
              <a:r>
                <a:rPr lang="zh-CN" altLang="en-US" sz="1500" dirty="0">
                  <a:solidFill>
                    <a:schemeClr val="accent4"/>
                  </a:solidFill>
                  <a:latin typeface="微软雅黑" panose="020B0503020204020204" pitchFamily="34" charset="-122"/>
                  <a:ea typeface="微软雅黑" panose="020B0503020204020204" pitchFamily="34" charset="-122"/>
                </a:rPr>
                <a:t>利用资源</a:t>
              </a:r>
            </a:p>
          </p:txBody>
        </p:sp>
        <p:sp>
          <p:nvSpPr>
            <p:cNvPr id="48" name="KSO_Shape"/>
            <p:cNvSpPr>
              <a:spLocks/>
            </p:cNvSpPr>
            <p:nvPr/>
          </p:nvSpPr>
          <p:spPr bwMode="auto">
            <a:xfrm>
              <a:off x="9258256" y="2172770"/>
              <a:ext cx="664252" cy="463922"/>
            </a:xfrm>
            <a:custGeom>
              <a:avLst/>
              <a:gdLst>
                <a:gd name="T0" fmla="*/ 1391139 w 4254"/>
                <a:gd name="T1" fmla="*/ 144776 h 2969"/>
                <a:gd name="T2" fmla="*/ 1364476 w 4254"/>
                <a:gd name="T3" fmla="*/ 0 h 2969"/>
                <a:gd name="T4" fmla="*/ 501944 w 4254"/>
                <a:gd name="T5" fmla="*/ 622705 h 2969"/>
                <a:gd name="T6" fmla="*/ 0 w 4254"/>
                <a:gd name="T7" fmla="*/ 1256840 h 2969"/>
                <a:gd name="T8" fmla="*/ 717366 w 4254"/>
                <a:gd name="T9" fmla="*/ 622705 h 2969"/>
                <a:gd name="T10" fmla="*/ 1335697 w 4254"/>
                <a:gd name="T11" fmla="*/ 496979 h 2969"/>
                <a:gd name="T12" fmla="*/ 1495252 w 4254"/>
                <a:gd name="T13" fmla="*/ 496979 h 2969"/>
                <a:gd name="T14" fmla="*/ 422378 w 4254"/>
                <a:gd name="T15" fmla="*/ 679853 h 2969"/>
                <a:gd name="T16" fmla="*/ 2116 w 4254"/>
                <a:gd name="T17" fmla="*/ 710756 h 2969"/>
                <a:gd name="T18" fmla="*/ 33435 w 4254"/>
                <a:gd name="T19" fmla="*/ 380566 h 2969"/>
                <a:gd name="T20" fmla="*/ 360587 w 4254"/>
                <a:gd name="T21" fmla="*/ 648951 h 2969"/>
                <a:gd name="T22" fmla="*/ 360587 w 4254"/>
                <a:gd name="T23" fmla="*/ 546084 h 2969"/>
                <a:gd name="T24" fmla="*/ 86761 w 4254"/>
                <a:gd name="T25" fmla="*/ 442794 h 2969"/>
                <a:gd name="T26" fmla="*/ 64330 w 4254"/>
                <a:gd name="T27" fmla="*/ 442794 h 2969"/>
                <a:gd name="T28" fmla="*/ 155747 w 4254"/>
                <a:gd name="T29" fmla="*/ 442794 h 2969"/>
                <a:gd name="T30" fmla="*/ 188335 w 4254"/>
                <a:gd name="T31" fmla="*/ 442794 h 2969"/>
                <a:gd name="T32" fmla="*/ 64330 w 4254"/>
                <a:gd name="T33" fmla="*/ 581643 h 2969"/>
                <a:gd name="T34" fmla="*/ 391483 w 4254"/>
                <a:gd name="T35" fmla="*/ 761131 h 2969"/>
                <a:gd name="T36" fmla="*/ 422378 w 4254"/>
                <a:gd name="T37" fmla="*/ 1091321 h 2969"/>
                <a:gd name="T38" fmla="*/ 2116 w 4254"/>
                <a:gd name="T39" fmla="*/ 1060419 h 2969"/>
                <a:gd name="T40" fmla="*/ 391483 w 4254"/>
                <a:gd name="T41" fmla="*/ 761131 h 2969"/>
                <a:gd name="T42" fmla="*/ 325883 w 4254"/>
                <a:gd name="T43" fmla="*/ 1029093 h 2969"/>
                <a:gd name="T44" fmla="*/ 325883 w 4254"/>
                <a:gd name="T45" fmla="*/ 822936 h 2969"/>
                <a:gd name="T46" fmla="*/ 155323 w 4254"/>
                <a:gd name="T47" fmla="*/ 1029093 h 2969"/>
                <a:gd name="T48" fmla="*/ 86761 w 4254"/>
                <a:gd name="T49" fmla="*/ 822936 h 2969"/>
                <a:gd name="T50" fmla="*/ 224309 w 4254"/>
                <a:gd name="T51" fmla="*/ 1029093 h 2969"/>
                <a:gd name="T52" fmla="*/ 224732 w 4254"/>
                <a:gd name="T53" fmla="*/ 822936 h 2969"/>
                <a:gd name="T54" fmla="*/ 86761 w 4254"/>
                <a:gd name="T55" fmla="*/ 1029093 h 2969"/>
                <a:gd name="T56" fmla="*/ 1288295 w 4254"/>
                <a:gd name="T57" fmla="*/ 761131 h 2969"/>
                <a:gd name="T58" fmla="*/ 1257400 w 4254"/>
                <a:gd name="T59" fmla="*/ 1091321 h 2969"/>
                <a:gd name="T60" fmla="*/ 868033 w 4254"/>
                <a:gd name="T61" fmla="*/ 792034 h 2969"/>
                <a:gd name="T62" fmla="*/ 1159212 w 4254"/>
                <a:gd name="T63" fmla="*/ 822936 h 2969"/>
                <a:gd name="T64" fmla="*/ 1123238 w 4254"/>
                <a:gd name="T65" fmla="*/ 822936 h 2969"/>
                <a:gd name="T66" fmla="*/ 1226505 w 4254"/>
                <a:gd name="T67" fmla="*/ 822936 h 2969"/>
                <a:gd name="T68" fmla="*/ 985267 w 4254"/>
                <a:gd name="T69" fmla="*/ 1029093 h 2969"/>
                <a:gd name="T70" fmla="*/ 1053829 w 4254"/>
                <a:gd name="T71" fmla="*/ 1029093 h 2969"/>
                <a:gd name="T72" fmla="*/ 1053829 w 4254"/>
                <a:gd name="T73" fmla="*/ 1029093 h 2969"/>
                <a:gd name="T74" fmla="*/ 1159212 w 4254"/>
                <a:gd name="T75" fmla="*/ 1029093 h 2969"/>
                <a:gd name="T76" fmla="*/ 930247 w 4254"/>
                <a:gd name="T77" fmla="*/ 1029093 h 2969"/>
                <a:gd name="T78" fmla="*/ 1799551 w 4254"/>
                <a:gd name="T79" fmla="*/ 792034 h 2969"/>
                <a:gd name="T80" fmla="*/ 1410184 w 4254"/>
                <a:gd name="T81" fmla="*/ 1091321 h 2969"/>
                <a:gd name="T82" fmla="*/ 1379289 w 4254"/>
                <a:gd name="T83" fmla="*/ 761131 h 2969"/>
                <a:gd name="T84" fmla="*/ 1737337 w 4254"/>
                <a:gd name="T85" fmla="*/ 1024013 h 2969"/>
                <a:gd name="T86" fmla="*/ 1670467 w 4254"/>
                <a:gd name="T87" fmla="*/ 822936 h 2969"/>
                <a:gd name="T88" fmla="*/ 1737337 w 4254"/>
                <a:gd name="T89" fmla="*/ 926650 h 2969"/>
                <a:gd name="T90" fmla="*/ 1441079 w 4254"/>
                <a:gd name="T91" fmla="*/ 864421 h 2969"/>
                <a:gd name="T92" fmla="*/ 1496099 w 4254"/>
                <a:gd name="T93" fmla="*/ 822936 h 2969"/>
                <a:gd name="T94" fmla="*/ 1634070 w 4254"/>
                <a:gd name="T95" fmla="*/ 1029093 h 2969"/>
                <a:gd name="T96" fmla="*/ 1634070 w 4254"/>
                <a:gd name="T97" fmla="*/ 1029093 h 2969"/>
                <a:gd name="T98" fmla="*/ 1441079 w 4254"/>
                <a:gd name="T99" fmla="*/ 962209 h 2969"/>
                <a:gd name="T100" fmla="*/ 1087687 w 4254"/>
                <a:gd name="T101" fmla="*/ 251876 h 2969"/>
                <a:gd name="T102" fmla="*/ 963259 w 4254"/>
                <a:gd name="T103" fmla="*/ 325111 h 2969"/>
                <a:gd name="T104" fmla="*/ 838408 w 4254"/>
                <a:gd name="T105" fmla="*/ 368713 h 2969"/>
                <a:gd name="T106" fmla="*/ 770692 w 4254"/>
                <a:gd name="T107" fmla="*/ 356013 h 2969"/>
                <a:gd name="T108" fmla="*/ 877768 w 4254"/>
                <a:gd name="T109" fmla="*/ 316221 h 2969"/>
                <a:gd name="T110" fmla="*/ 1001772 w 4254"/>
                <a:gd name="T111" fmla="*/ 248066 h 2969"/>
                <a:gd name="T112" fmla="*/ 1156249 w 4254"/>
                <a:gd name="T113" fmla="*/ 184145 h 2969"/>
                <a:gd name="T114" fmla="*/ 1184605 w 4254"/>
                <a:gd name="T115" fmla="*/ 159592 h 2969"/>
                <a:gd name="T116" fmla="*/ 1325116 w 4254"/>
                <a:gd name="T117" fmla="*/ 97364 h 29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254" h="2969">
                  <a:moveTo>
                    <a:pt x="3533" y="1174"/>
                  </a:moveTo>
                  <a:cubicBezTo>
                    <a:pt x="3237" y="1174"/>
                    <a:pt x="3237" y="1174"/>
                    <a:pt x="3237" y="1174"/>
                  </a:cubicBezTo>
                  <a:cubicBezTo>
                    <a:pt x="3237" y="374"/>
                    <a:pt x="3237" y="374"/>
                    <a:pt x="3237" y="374"/>
                  </a:cubicBezTo>
                  <a:cubicBezTo>
                    <a:pt x="3287" y="342"/>
                    <a:pt x="3287" y="342"/>
                    <a:pt x="3287" y="342"/>
                  </a:cubicBezTo>
                  <a:cubicBezTo>
                    <a:pt x="3348" y="303"/>
                    <a:pt x="3348" y="303"/>
                    <a:pt x="3348" y="303"/>
                  </a:cubicBezTo>
                  <a:cubicBezTo>
                    <a:pt x="3321" y="237"/>
                    <a:pt x="3321" y="237"/>
                    <a:pt x="3321" y="237"/>
                  </a:cubicBezTo>
                  <a:cubicBezTo>
                    <a:pt x="3258" y="82"/>
                    <a:pt x="3258" y="82"/>
                    <a:pt x="3258" y="82"/>
                  </a:cubicBezTo>
                  <a:cubicBezTo>
                    <a:pt x="3224" y="0"/>
                    <a:pt x="3224" y="0"/>
                    <a:pt x="3224" y="0"/>
                  </a:cubicBezTo>
                  <a:cubicBezTo>
                    <a:pt x="3143" y="36"/>
                    <a:pt x="3143" y="36"/>
                    <a:pt x="3143" y="36"/>
                  </a:cubicBezTo>
                  <a:cubicBezTo>
                    <a:pt x="1402" y="807"/>
                    <a:pt x="1402" y="807"/>
                    <a:pt x="1402" y="807"/>
                  </a:cubicBezTo>
                  <a:cubicBezTo>
                    <a:pt x="1186" y="807"/>
                    <a:pt x="1186" y="807"/>
                    <a:pt x="1186" y="807"/>
                  </a:cubicBezTo>
                  <a:cubicBezTo>
                    <a:pt x="1186" y="1471"/>
                    <a:pt x="1186" y="1471"/>
                    <a:pt x="1186" y="1471"/>
                  </a:cubicBezTo>
                  <a:cubicBezTo>
                    <a:pt x="1301" y="1471"/>
                    <a:pt x="1301" y="1471"/>
                    <a:pt x="1301" y="1471"/>
                  </a:cubicBezTo>
                  <a:cubicBezTo>
                    <a:pt x="1301" y="2697"/>
                    <a:pt x="1301" y="2697"/>
                    <a:pt x="1301" y="2697"/>
                  </a:cubicBezTo>
                  <a:cubicBezTo>
                    <a:pt x="0" y="2697"/>
                    <a:pt x="0" y="2697"/>
                    <a:pt x="0" y="2697"/>
                  </a:cubicBezTo>
                  <a:cubicBezTo>
                    <a:pt x="0" y="2969"/>
                    <a:pt x="0" y="2969"/>
                    <a:pt x="0" y="2969"/>
                  </a:cubicBezTo>
                  <a:cubicBezTo>
                    <a:pt x="4254" y="2969"/>
                    <a:pt x="4254" y="2969"/>
                    <a:pt x="4254" y="2969"/>
                  </a:cubicBezTo>
                  <a:cubicBezTo>
                    <a:pt x="4254" y="2697"/>
                    <a:pt x="4254" y="2697"/>
                    <a:pt x="4254" y="2697"/>
                  </a:cubicBezTo>
                  <a:cubicBezTo>
                    <a:pt x="1695" y="2697"/>
                    <a:pt x="1695" y="2697"/>
                    <a:pt x="1695" y="2697"/>
                  </a:cubicBezTo>
                  <a:cubicBezTo>
                    <a:pt x="1695" y="1471"/>
                    <a:pt x="1695" y="1471"/>
                    <a:pt x="1695" y="1471"/>
                  </a:cubicBezTo>
                  <a:cubicBezTo>
                    <a:pt x="1821" y="1471"/>
                    <a:pt x="1821" y="1471"/>
                    <a:pt x="1821" y="1471"/>
                  </a:cubicBezTo>
                  <a:cubicBezTo>
                    <a:pt x="1821" y="1278"/>
                    <a:pt x="1821" y="1278"/>
                    <a:pt x="1821" y="1278"/>
                  </a:cubicBezTo>
                  <a:cubicBezTo>
                    <a:pt x="3156" y="426"/>
                    <a:pt x="3156" y="426"/>
                    <a:pt x="3156" y="426"/>
                  </a:cubicBezTo>
                  <a:cubicBezTo>
                    <a:pt x="3156" y="1174"/>
                    <a:pt x="3156" y="1174"/>
                    <a:pt x="3156" y="1174"/>
                  </a:cubicBezTo>
                  <a:cubicBezTo>
                    <a:pt x="2855" y="1174"/>
                    <a:pt x="2855" y="1174"/>
                    <a:pt x="2855" y="1174"/>
                  </a:cubicBezTo>
                  <a:cubicBezTo>
                    <a:pt x="2855" y="1662"/>
                    <a:pt x="2855" y="1662"/>
                    <a:pt x="2855" y="1662"/>
                  </a:cubicBezTo>
                  <a:cubicBezTo>
                    <a:pt x="3533" y="1662"/>
                    <a:pt x="3533" y="1662"/>
                    <a:pt x="3533" y="1662"/>
                  </a:cubicBezTo>
                  <a:cubicBezTo>
                    <a:pt x="3533" y="1174"/>
                    <a:pt x="3533" y="1174"/>
                    <a:pt x="3533" y="1174"/>
                  </a:cubicBezTo>
                  <a:close/>
                  <a:moveTo>
                    <a:pt x="925" y="899"/>
                  </a:moveTo>
                  <a:cubicBezTo>
                    <a:pt x="998" y="899"/>
                    <a:pt x="998" y="899"/>
                    <a:pt x="998" y="899"/>
                  </a:cubicBezTo>
                  <a:cubicBezTo>
                    <a:pt x="998" y="972"/>
                    <a:pt x="998" y="972"/>
                    <a:pt x="998" y="972"/>
                  </a:cubicBezTo>
                  <a:cubicBezTo>
                    <a:pt x="998" y="1606"/>
                    <a:pt x="998" y="1606"/>
                    <a:pt x="998" y="1606"/>
                  </a:cubicBezTo>
                  <a:cubicBezTo>
                    <a:pt x="998" y="1679"/>
                    <a:pt x="998" y="1679"/>
                    <a:pt x="998" y="1679"/>
                  </a:cubicBezTo>
                  <a:cubicBezTo>
                    <a:pt x="925" y="1679"/>
                    <a:pt x="925" y="1679"/>
                    <a:pt x="925" y="1679"/>
                  </a:cubicBezTo>
                  <a:cubicBezTo>
                    <a:pt x="79" y="1679"/>
                    <a:pt x="79" y="1679"/>
                    <a:pt x="79" y="1679"/>
                  </a:cubicBezTo>
                  <a:cubicBezTo>
                    <a:pt x="5" y="1679"/>
                    <a:pt x="5" y="1679"/>
                    <a:pt x="5" y="1679"/>
                  </a:cubicBezTo>
                  <a:cubicBezTo>
                    <a:pt x="5" y="1606"/>
                    <a:pt x="5" y="1606"/>
                    <a:pt x="5" y="1606"/>
                  </a:cubicBezTo>
                  <a:cubicBezTo>
                    <a:pt x="5" y="972"/>
                    <a:pt x="5" y="972"/>
                    <a:pt x="5" y="972"/>
                  </a:cubicBezTo>
                  <a:cubicBezTo>
                    <a:pt x="5" y="899"/>
                    <a:pt x="5" y="899"/>
                    <a:pt x="5" y="899"/>
                  </a:cubicBezTo>
                  <a:cubicBezTo>
                    <a:pt x="79" y="899"/>
                    <a:pt x="79" y="899"/>
                    <a:pt x="79" y="899"/>
                  </a:cubicBezTo>
                  <a:cubicBezTo>
                    <a:pt x="925" y="899"/>
                    <a:pt x="925" y="899"/>
                    <a:pt x="925" y="899"/>
                  </a:cubicBezTo>
                  <a:close/>
                  <a:moveTo>
                    <a:pt x="693" y="1046"/>
                  </a:moveTo>
                  <a:cubicBezTo>
                    <a:pt x="852" y="1521"/>
                    <a:pt x="852" y="1521"/>
                    <a:pt x="852" y="1521"/>
                  </a:cubicBezTo>
                  <a:cubicBezTo>
                    <a:pt x="852" y="1533"/>
                    <a:pt x="852" y="1533"/>
                    <a:pt x="852" y="1533"/>
                  </a:cubicBezTo>
                  <a:cubicBezTo>
                    <a:pt x="770" y="1533"/>
                    <a:pt x="770" y="1533"/>
                    <a:pt x="770" y="1533"/>
                  </a:cubicBezTo>
                  <a:cubicBezTo>
                    <a:pt x="608" y="1046"/>
                    <a:pt x="608" y="1046"/>
                    <a:pt x="608" y="1046"/>
                  </a:cubicBezTo>
                  <a:cubicBezTo>
                    <a:pt x="693" y="1046"/>
                    <a:pt x="693" y="1046"/>
                    <a:pt x="693" y="1046"/>
                  </a:cubicBezTo>
                  <a:close/>
                  <a:moveTo>
                    <a:pt x="852" y="1290"/>
                  </a:moveTo>
                  <a:cubicBezTo>
                    <a:pt x="770" y="1046"/>
                    <a:pt x="770" y="1046"/>
                    <a:pt x="770" y="1046"/>
                  </a:cubicBezTo>
                  <a:cubicBezTo>
                    <a:pt x="852" y="1046"/>
                    <a:pt x="852" y="1046"/>
                    <a:pt x="852" y="1046"/>
                  </a:cubicBezTo>
                  <a:cubicBezTo>
                    <a:pt x="852" y="1290"/>
                    <a:pt x="852" y="1290"/>
                    <a:pt x="852" y="1290"/>
                  </a:cubicBezTo>
                  <a:close/>
                  <a:moveTo>
                    <a:pt x="205" y="1046"/>
                  </a:moveTo>
                  <a:cubicBezTo>
                    <a:pt x="367" y="1533"/>
                    <a:pt x="367" y="1533"/>
                    <a:pt x="367" y="1533"/>
                  </a:cubicBezTo>
                  <a:cubicBezTo>
                    <a:pt x="281" y="1533"/>
                    <a:pt x="281" y="1533"/>
                    <a:pt x="281" y="1533"/>
                  </a:cubicBezTo>
                  <a:cubicBezTo>
                    <a:pt x="152" y="1143"/>
                    <a:pt x="152" y="1143"/>
                    <a:pt x="152" y="1143"/>
                  </a:cubicBezTo>
                  <a:cubicBezTo>
                    <a:pt x="152" y="1046"/>
                    <a:pt x="152" y="1046"/>
                    <a:pt x="152" y="1046"/>
                  </a:cubicBezTo>
                  <a:cubicBezTo>
                    <a:pt x="205" y="1046"/>
                    <a:pt x="205" y="1046"/>
                    <a:pt x="205" y="1046"/>
                  </a:cubicBezTo>
                  <a:close/>
                  <a:moveTo>
                    <a:pt x="444" y="1533"/>
                  </a:moveTo>
                  <a:cubicBezTo>
                    <a:pt x="282" y="1046"/>
                    <a:pt x="282" y="1046"/>
                    <a:pt x="282" y="1046"/>
                  </a:cubicBezTo>
                  <a:cubicBezTo>
                    <a:pt x="368" y="1046"/>
                    <a:pt x="368" y="1046"/>
                    <a:pt x="368" y="1046"/>
                  </a:cubicBezTo>
                  <a:cubicBezTo>
                    <a:pt x="530" y="1533"/>
                    <a:pt x="530" y="1533"/>
                    <a:pt x="530" y="1533"/>
                  </a:cubicBezTo>
                  <a:cubicBezTo>
                    <a:pt x="444" y="1533"/>
                    <a:pt x="444" y="1533"/>
                    <a:pt x="444" y="1533"/>
                  </a:cubicBezTo>
                  <a:close/>
                  <a:moveTo>
                    <a:pt x="607" y="1533"/>
                  </a:moveTo>
                  <a:cubicBezTo>
                    <a:pt x="445" y="1046"/>
                    <a:pt x="445" y="1046"/>
                    <a:pt x="445" y="1046"/>
                  </a:cubicBezTo>
                  <a:cubicBezTo>
                    <a:pt x="531" y="1046"/>
                    <a:pt x="531" y="1046"/>
                    <a:pt x="531" y="1046"/>
                  </a:cubicBezTo>
                  <a:cubicBezTo>
                    <a:pt x="693" y="1533"/>
                    <a:pt x="693" y="1533"/>
                    <a:pt x="693" y="1533"/>
                  </a:cubicBezTo>
                  <a:cubicBezTo>
                    <a:pt x="607" y="1533"/>
                    <a:pt x="607" y="1533"/>
                    <a:pt x="607" y="1533"/>
                  </a:cubicBezTo>
                  <a:close/>
                  <a:moveTo>
                    <a:pt x="152" y="1374"/>
                  </a:moveTo>
                  <a:cubicBezTo>
                    <a:pt x="205" y="1533"/>
                    <a:pt x="205" y="1533"/>
                    <a:pt x="205" y="1533"/>
                  </a:cubicBezTo>
                  <a:cubicBezTo>
                    <a:pt x="152" y="1533"/>
                    <a:pt x="152" y="1533"/>
                    <a:pt x="152" y="1533"/>
                  </a:cubicBezTo>
                  <a:cubicBezTo>
                    <a:pt x="152" y="1374"/>
                    <a:pt x="152" y="1374"/>
                    <a:pt x="152" y="1374"/>
                  </a:cubicBezTo>
                  <a:close/>
                  <a:moveTo>
                    <a:pt x="925" y="1798"/>
                  </a:moveTo>
                  <a:cubicBezTo>
                    <a:pt x="998" y="1798"/>
                    <a:pt x="998" y="1798"/>
                    <a:pt x="998" y="1798"/>
                  </a:cubicBezTo>
                  <a:cubicBezTo>
                    <a:pt x="998" y="1871"/>
                    <a:pt x="998" y="1871"/>
                    <a:pt x="998" y="1871"/>
                  </a:cubicBezTo>
                  <a:cubicBezTo>
                    <a:pt x="998" y="2505"/>
                    <a:pt x="998" y="2505"/>
                    <a:pt x="998" y="2505"/>
                  </a:cubicBezTo>
                  <a:cubicBezTo>
                    <a:pt x="998" y="2578"/>
                    <a:pt x="998" y="2578"/>
                    <a:pt x="998" y="2578"/>
                  </a:cubicBezTo>
                  <a:cubicBezTo>
                    <a:pt x="925" y="2578"/>
                    <a:pt x="925" y="2578"/>
                    <a:pt x="925" y="2578"/>
                  </a:cubicBezTo>
                  <a:cubicBezTo>
                    <a:pt x="79" y="2578"/>
                    <a:pt x="79" y="2578"/>
                    <a:pt x="79" y="2578"/>
                  </a:cubicBezTo>
                  <a:cubicBezTo>
                    <a:pt x="5" y="2578"/>
                    <a:pt x="5" y="2578"/>
                    <a:pt x="5" y="2578"/>
                  </a:cubicBezTo>
                  <a:cubicBezTo>
                    <a:pt x="5" y="2505"/>
                    <a:pt x="5" y="2505"/>
                    <a:pt x="5" y="2505"/>
                  </a:cubicBezTo>
                  <a:cubicBezTo>
                    <a:pt x="5" y="1871"/>
                    <a:pt x="5" y="1871"/>
                    <a:pt x="5" y="1871"/>
                  </a:cubicBezTo>
                  <a:cubicBezTo>
                    <a:pt x="5" y="1798"/>
                    <a:pt x="5" y="1798"/>
                    <a:pt x="5" y="1798"/>
                  </a:cubicBezTo>
                  <a:cubicBezTo>
                    <a:pt x="79" y="1798"/>
                    <a:pt x="79" y="1798"/>
                    <a:pt x="79" y="1798"/>
                  </a:cubicBezTo>
                  <a:cubicBezTo>
                    <a:pt x="925" y="1798"/>
                    <a:pt x="925" y="1798"/>
                    <a:pt x="925" y="1798"/>
                  </a:cubicBezTo>
                  <a:close/>
                  <a:moveTo>
                    <a:pt x="693" y="1944"/>
                  </a:moveTo>
                  <a:cubicBezTo>
                    <a:pt x="852" y="2419"/>
                    <a:pt x="852" y="2419"/>
                    <a:pt x="852" y="2419"/>
                  </a:cubicBezTo>
                  <a:cubicBezTo>
                    <a:pt x="852" y="2431"/>
                    <a:pt x="852" y="2431"/>
                    <a:pt x="852" y="2431"/>
                  </a:cubicBezTo>
                  <a:cubicBezTo>
                    <a:pt x="770" y="2431"/>
                    <a:pt x="770" y="2431"/>
                    <a:pt x="770" y="2431"/>
                  </a:cubicBezTo>
                  <a:cubicBezTo>
                    <a:pt x="608" y="1944"/>
                    <a:pt x="608" y="1944"/>
                    <a:pt x="608" y="1944"/>
                  </a:cubicBezTo>
                  <a:cubicBezTo>
                    <a:pt x="693" y="1944"/>
                    <a:pt x="693" y="1944"/>
                    <a:pt x="693" y="1944"/>
                  </a:cubicBezTo>
                  <a:close/>
                  <a:moveTo>
                    <a:pt x="852" y="2189"/>
                  </a:moveTo>
                  <a:cubicBezTo>
                    <a:pt x="770" y="1944"/>
                    <a:pt x="770" y="1944"/>
                    <a:pt x="770" y="1944"/>
                  </a:cubicBezTo>
                  <a:cubicBezTo>
                    <a:pt x="852" y="1944"/>
                    <a:pt x="852" y="1944"/>
                    <a:pt x="852" y="1944"/>
                  </a:cubicBezTo>
                  <a:cubicBezTo>
                    <a:pt x="852" y="2189"/>
                    <a:pt x="852" y="2189"/>
                    <a:pt x="852" y="2189"/>
                  </a:cubicBezTo>
                  <a:close/>
                  <a:moveTo>
                    <a:pt x="205" y="1944"/>
                  </a:moveTo>
                  <a:cubicBezTo>
                    <a:pt x="367" y="2431"/>
                    <a:pt x="367" y="2431"/>
                    <a:pt x="367" y="2431"/>
                  </a:cubicBezTo>
                  <a:cubicBezTo>
                    <a:pt x="281" y="2431"/>
                    <a:pt x="281" y="2431"/>
                    <a:pt x="281" y="2431"/>
                  </a:cubicBezTo>
                  <a:cubicBezTo>
                    <a:pt x="152" y="2042"/>
                    <a:pt x="152" y="2042"/>
                    <a:pt x="152" y="2042"/>
                  </a:cubicBezTo>
                  <a:cubicBezTo>
                    <a:pt x="152" y="1944"/>
                    <a:pt x="152" y="1944"/>
                    <a:pt x="152" y="1944"/>
                  </a:cubicBezTo>
                  <a:cubicBezTo>
                    <a:pt x="205" y="1944"/>
                    <a:pt x="205" y="1944"/>
                    <a:pt x="205" y="1944"/>
                  </a:cubicBezTo>
                  <a:close/>
                  <a:moveTo>
                    <a:pt x="444" y="2431"/>
                  </a:moveTo>
                  <a:cubicBezTo>
                    <a:pt x="282" y="1944"/>
                    <a:pt x="282" y="1944"/>
                    <a:pt x="282" y="1944"/>
                  </a:cubicBezTo>
                  <a:cubicBezTo>
                    <a:pt x="368" y="1944"/>
                    <a:pt x="368" y="1944"/>
                    <a:pt x="368" y="1944"/>
                  </a:cubicBezTo>
                  <a:cubicBezTo>
                    <a:pt x="530" y="2431"/>
                    <a:pt x="530" y="2431"/>
                    <a:pt x="530" y="2431"/>
                  </a:cubicBezTo>
                  <a:cubicBezTo>
                    <a:pt x="444" y="2431"/>
                    <a:pt x="444" y="2431"/>
                    <a:pt x="444" y="2431"/>
                  </a:cubicBezTo>
                  <a:close/>
                  <a:moveTo>
                    <a:pt x="607" y="2431"/>
                  </a:moveTo>
                  <a:cubicBezTo>
                    <a:pt x="445" y="1944"/>
                    <a:pt x="445" y="1944"/>
                    <a:pt x="445" y="1944"/>
                  </a:cubicBezTo>
                  <a:cubicBezTo>
                    <a:pt x="531" y="1944"/>
                    <a:pt x="531" y="1944"/>
                    <a:pt x="531" y="1944"/>
                  </a:cubicBezTo>
                  <a:cubicBezTo>
                    <a:pt x="693" y="2431"/>
                    <a:pt x="693" y="2431"/>
                    <a:pt x="693" y="2431"/>
                  </a:cubicBezTo>
                  <a:cubicBezTo>
                    <a:pt x="607" y="2431"/>
                    <a:pt x="607" y="2431"/>
                    <a:pt x="607" y="2431"/>
                  </a:cubicBezTo>
                  <a:close/>
                  <a:moveTo>
                    <a:pt x="152" y="2273"/>
                  </a:moveTo>
                  <a:cubicBezTo>
                    <a:pt x="205" y="2431"/>
                    <a:pt x="205" y="2431"/>
                    <a:pt x="205" y="2431"/>
                  </a:cubicBezTo>
                  <a:cubicBezTo>
                    <a:pt x="152" y="2431"/>
                    <a:pt x="152" y="2431"/>
                    <a:pt x="152" y="2431"/>
                  </a:cubicBezTo>
                  <a:cubicBezTo>
                    <a:pt x="152" y="2273"/>
                    <a:pt x="152" y="2273"/>
                    <a:pt x="152" y="2273"/>
                  </a:cubicBezTo>
                  <a:close/>
                  <a:moveTo>
                    <a:pt x="2971" y="1798"/>
                  </a:moveTo>
                  <a:cubicBezTo>
                    <a:pt x="3044" y="1798"/>
                    <a:pt x="3044" y="1798"/>
                    <a:pt x="3044" y="1798"/>
                  </a:cubicBezTo>
                  <a:cubicBezTo>
                    <a:pt x="3044" y="1871"/>
                    <a:pt x="3044" y="1871"/>
                    <a:pt x="3044" y="1871"/>
                  </a:cubicBezTo>
                  <a:cubicBezTo>
                    <a:pt x="3044" y="2505"/>
                    <a:pt x="3044" y="2505"/>
                    <a:pt x="3044" y="2505"/>
                  </a:cubicBezTo>
                  <a:cubicBezTo>
                    <a:pt x="3044" y="2578"/>
                    <a:pt x="3044" y="2578"/>
                    <a:pt x="3044" y="2578"/>
                  </a:cubicBezTo>
                  <a:cubicBezTo>
                    <a:pt x="2971" y="2578"/>
                    <a:pt x="2971" y="2578"/>
                    <a:pt x="2971" y="2578"/>
                  </a:cubicBezTo>
                  <a:cubicBezTo>
                    <a:pt x="2124" y="2578"/>
                    <a:pt x="2124" y="2578"/>
                    <a:pt x="2124" y="2578"/>
                  </a:cubicBezTo>
                  <a:cubicBezTo>
                    <a:pt x="2051" y="2578"/>
                    <a:pt x="2051" y="2578"/>
                    <a:pt x="2051" y="2578"/>
                  </a:cubicBezTo>
                  <a:cubicBezTo>
                    <a:pt x="2051" y="2505"/>
                    <a:pt x="2051" y="2505"/>
                    <a:pt x="2051" y="2505"/>
                  </a:cubicBezTo>
                  <a:cubicBezTo>
                    <a:pt x="2051" y="1871"/>
                    <a:pt x="2051" y="1871"/>
                    <a:pt x="2051" y="1871"/>
                  </a:cubicBezTo>
                  <a:cubicBezTo>
                    <a:pt x="2051" y="1798"/>
                    <a:pt x="2051" y="1798"/>
                    <a:pt x="2051" y="1798"/>
                  </a:cubicBezTo>
                  <a:cubicBezTo>
                    <a:pt x="2124" y="1798"/>
                    <a:pt x="2124" y="1798"/>
                    <a:pt x="2124" y="1798"/>
                  </a:cubicBezTo>
                  <a:cubicBezTo>
                    <a:pt x="2971" y="1798"/>
                    <a:pt x="2971" y="1798"/>
                    <a:pt x="2971" y="1798"/>
                  </a:cubicBezTo>
                  <a:close/>
                  <a:moveTo>
                    <a:pt x="2739" y="1944"/>
                  </a:moveTo>
                  <a:cubicBezTo>
                    <a:pt x="2898" y="2419"/>
                    <a:pt x="2898" y="2419"/>
                    <a:pt x="2898" y="2419"/>
                  </a:cubicBezTo>
                  <a:cubicBezTo>
                    <a:pt x="2898" y="2431"/>
                    <a:pt x="2898" y="2431"/>
                    <a:pt x="2898" y="2431"/>
                  </a:cubicBezTo>
                  <a:cubicBezTo>
                    <a:pt x="2816" y="2431"/>
                    <a:pt x="2816" y="2431"/>
                    <a:pt x="2816" y="2431"/>
                  </a:cubicBezTo>
                  <a:cubicBezTo>
                    <a:pt x="2654" y="1944"/>
                    <a:pt x="2654" y="1944"/>
                    <a:pt x="2654" y="1944"/>
                  </a:cubicBezTo>
                  <a:cubicBezTo>
                    <a:pt x="2739" y="1944"/>
                    <a:pt x="2739" y="1944"/>
                    <a:pt x="2739" y="1944"/>
                  </a:cubicBezTo>
                  <a:close/>
                  <a:moveTo>
                    <a:pt x="2898" y="2189"/>
                  </a:moveTo>
                  <a:cubicBezTo>
                    <a:pt x="2816" y="1944"/>
                    <a:pt x="2816" y="1944"/>
                    <a:pt x="2816" y="1944"/>
                  </a:cubicBezTo>
                  <a:cubicBezTo>
                    <a:pt x="2898" y="1944"/>
                    <a:pt x="2898" y="1944"/>
                    <a:pt x="2898" y="1944"/>
                  </a:cubicBezTo>
                  <a:cubicBezTo>
                    <a:pt x="2898" y="2189"/>
                    <a:pt x="2898" y="2189"/>
                    <a:pt x="2898" y="2189"/>
                  </a:cubicBezTo>
                  <a:close/>
                  <a:moveTo>
                    <a:pt x="2251" y="1944"/>
                  </a:moveTo>
                  <a:cubicBezTo>
                    <a:pt x="2414" y="2431"/>
                    <a:pt x="2414" y="2431"/>
                    <a:pt x="2414" y="2431"/>
                  </a:cubicBezTo>
                  <a:cubicBezTo>
                    <a:pt x="2328" y="2431"/>
                    <a:pt x="2328" y="2431"/>
                    <a:pt x="2328" y="2431"/>
                  </a:cubicBezTo>
                  <a:cubicBezTo>
                    <a:pt x="2198" y="2042"/>
                    <a:pt x="2198" y="2042"/>
                    <a:pt x="2198" y="2042"/>
                  </a:cubicBezTo>
                  <a:cubicBezTo>
                    <a:pt x="2198" y="1944"/>
                    <a:pt x="2198" y="1944"/>
                    <a:pt x="2198" y="1944"/>
                  </a:cubicBezTo>
                  <a:cubicBezTo>
                    <a:pt x="2251" y="1944"/>
                    <a:pt x="2251" y="1944"/>
                    <a:pt x="2251" y="1944"/>
                  </a:cubicBezTo>
                  <a:close/>
                  <a:moveTo>
                    <a:pt x="2490" y="2431"/>
                  </a:moveTo>
                  <a:cubicBezTo>
                    <a:pt x="2328" y="1944"/>
                    <a:pt x="2328" y="1944"/>
                    <a:pt x="2328" y="1944"/>
                  </a:cubicBezTo>
                  <a:cubicBezTo>
                    <a:pt x="2414" y="1944"/>
                    <a:pt x="2414" y="1944"/>
                    <a:pt x="2414" y="1944"/>
                  </a:cubicBezTo>
                  <a:cubicBezTo>
                    <a:pt x="2576" y="2431"/>
                    <a:pt x="2576" y="2431"/>
                    <a:pt x="2576" y="2431"/>
                  </a:cubicBezTo>
                  <a:cubicBezTo>
                    <a:pt x="2490" y="2431"/>
                    <a:pt x="2490" y="2431"/>
                    <a:pt x="2490" y="2431"/>
                  </a:cubicBezTo>
                  <a:close/>
                  <a:moveTo>
                    <a:pt x="2653" y="2431"/>
                  </a:moveTo>
                  <a:cubicBezTo>
                    <a:pt x="2491" y="1944"/>
                    <a:pt x="2491" y="1944"/>
                    <a:pt x="2491" y="1944"/>
                  </a:cubicBezTo>
                  <a:cubicBezTo>
                    <a:pt x="2577" y="1944"/>
                    <a:pt x="2577" y="1944"/>
                    <a:pt x="2577" y="1944"/>
                  </a:cubicBezTo>
                  <a:cubicBezTo>
                    <a:pt x="2739" y="2431"/>
                    <a:pt x="2739" y="2431"/>
                    <a:pt x="2739" y="2431"/>
                  </a:cubicBezTo>
                  <a:cubicBezTo>
                    <a:pt x="2653" y="2431"/>
                    <a:pt x="2653" y="2431"/>
                    <a:pt x="2653" y="2431"/>
                  </a:cubicBezTo>
                  <a:close/>
                  <a:moveTo>
                    <a:pt x="2198" y="2273"/>
                  </a:moveTo>
                  <a:cubicBezTo>
                    <a:pt x="2251" y="2431"/>
                    <a:pt x="2251" y="2431"/>
                    <a:pt x="2251" y="2431"/>
                  </a:cubicBezTo>
                  <a:cubicBezTo>
                    <a:pt x="2198" y="2431"/>
                    <a:pt x="2198" y="2431"/>
                    <a:pt x="2198" y="2431"/>
                  </a:cubicBezTo>
                  <a:cubicBezTo>
                    <a:pt x="2198" y="2273"/>
                    <a:pt x="2198" y="2273"/>
                    <a:pt x="2198" y="2273"/>
                  </a:cubicBezTo>
                  <a:close/>
                  <a:moveTo>
                    <a:pt x="4179" y="1798"/>
                  </a:moveTo>
                  <a:cubicBezTo>
                    <a:pt x="4252" y="1798"/>
                    <a:pt x="4252" y="1798"/>
                    <a:pt x="4252" y="1798"/>
                  </a:cubicBezTo>
                  <a:cubicBezTo>
                    <a:pt x="4252" y="1871"/>
                    <a:pt x="4252" y="1871"/>
                    <a:pt x="4252" y="1871"/>
                  </a:cubicBezTo>
                  <a:cubicBezTo>
                    <a:pt x="4252" y="2505"/>
                    <a:pt x="4252" y="2505"/>
                    <a:pt x="4252" y="2505"/>
                  </a:cubicBezTo>
                  <a:cubicBezTo>
                    <a:pt x="4252" y="2578"/>
                    <a:pt x="4252" y="2578"/>
                    <a:pt x="4252" y="2578"/>
                  </a:cubicBezTo>
                  <a:cubicBezTo>
                    <a:pt x="4179" y="2578"/>
                    <a:pt x="4179" y="2578"/>
                    <a:pt x="4179" y="2578"/>
                  </a:cubicBezTo>
                  <a:cubicBezTo>
                    <a:pt x="3332" y="2578"/>
                    <a:pt x="3332" y="2578"/>
                    <a:pt x="3332" y="2578"/>
                  </a:cubicBezTo>
                  <a:cubicBezTo>
                    <a:pt x="3259" y="2578"/>
                    <a:pt x="3259" y="2578"/>
                    <a:pt x="3259" y="2578"/>
                  </a:cubicBezTo>
                  <a:cubicBezTo>
                    <a:pt x="3259" y="2505"/>
                    <a:pt x="3259" y="2505"/>
                    <a:pt x="3259" y="2505"/>
                  </a:cubicBezTo>
                  <a:cubicBezTo>
                    <a:pt x="3259" y="1871"/>
                    <a:pt x="3259" y="1871"/>
                    <a:pt x="3259" y="1871"/>
                  </a:cubicBezTo>
                  <a:cubicBezTo>
                    <a:pt x="3259" y="1798"/>
                    <a:pt x="3259" y="1798"/>
                    <a:pt x="3259" y="1798"/>
                  </a:cubicBezTo>
                  <a:cubicBezTo>
                    <a:pt x="3332" y="1798"/>
                    <a:pt x="3332" y="1798"/>
                    <a:pt x="3332" y="1798"/>
                  </a:cubicBezTo>
                  <a:cubicBezTo>
                    <a:pt x="4179" y="1798"/>
                    <a:pt x="4179" y="1798"/>
                    <a:pt x="4179" y="1798"/>
                  </a:cubicBezTo>
                  <a:close/>
                  <a:moveTo>
                    <a:pt x="3947" y="1944"/>
                  </a:moveTo>
                  <a:cubicBezTo>
                    <a:pt x="4105" y="2419"/>
                    <a:pt x="4105" y="2419"/>
                    <a:pt x="4105" y="2419"/>
                  </a:cubicBezTo>
                  <a:cubicBezTo>
                    <a:pt x="4105" y="2431"/>
                    <a:pt x="4105" y="2431"/>
                    <a:pt x="4105" y="2431"/>
                  </a:cubicBezTo>
                  <a:cubicBezTo>
                    <a:pt x="4023" y="2431"/>
                    <a:pt x="4023" y="2431"/>
                    <a:pt x="4023" y="2431"/>
                  </a:cubicBezTo>
                  <a:cubicBezTo>
                    <a:pt x="3861" y="1944"/>
                    <a:pt x="3861" y="1944"/>
                    <a:pt x="3861" y="1944"/>
                  </a:cubicBezTo>
                  <a:cubicBezTo>
                    <a:pt x="3947" y="1944"/>
                    <a:pt x="3947" y="1944"/>
                    <a:pt x="3947" y="1944"/>
                  </a:cubicBezTo>
                  <a:close/>
                  <a:moveTo>
                    <a:pt x="4105" y="2189"/>
                  </a:moveTo>
                  <a:cubicBezTo>
                    <a:pt x="4024" y="1944"/>
                    <a:pt x="4024" y="1944"/>
                    <a:pt x="4024" y="1944"/>
                  </a:cubicBezTo>
                  <a:cubicBezTo>
                    <a:pt x="4105" y="1944"/>
                    <a:pt x="4105" y="1944"/>
                    <a:pt x="4105" y="1944"/>
                  </a:cubicBezTo>
                  <a:cubicBezTo>
                    <a:pt x="4105" y="2189"/>
                    <a:pt x="4105" y="2189"/>
                    <a:pt x="4105" y="2189"/>
                  </a:cubicBezTo>
                  <a:close/>
                  <a:moveTo>
                    <a:pt x="3458" y="1944"/>
                  </a:moveTo>
                  <a:cubicBezTo>
                    <a:pt x="3621" y="2431"/>
                    <a:pt x="3621" y="2431"/>
                    <a:pt x="3621" y="2431"/>
                  </a:cubicBezTo>
                  <a:cubicBezTo>
                    <a:pt x="3535" y="2431"/>
                    <a:pt x="3535" y="2431"/>
                    <a:pt x="3535" y="2431"/>
                  </a:cubicBezTo>
                  <a:cubicBezTo>
                    <a:pt x="3405" y="2042"/>
                    <a:pt x="3405" y="2042"/>
                    <a:pt x="3405" y="2042"/>
                  </a:cubicBezTo>
                  <a:cubicBezTo>
                    <a:pt x="3405" y="1944"/>
                    <a:pt x="3405" y="1944"/>
                    <a:pt x="3405" y="1944"/>
                  </a:cubicBezTo>
                  <a:cubicBezTo>
                    <a:pt x="3458" y="1944"/>
                    <a:pt x="3458" y="1944"/>
                    <a:pt x="3458" y="1944"/>
                  </a:cubicBezTo>
                  <a:close/>
                  <a:moveTo>
                    <a:pt x="3698" y="2431"/>
                  </a:moveTo>
                  <a:cubicBezTo>
                    <a:pt x="3535" y="1944"/>
                    <a:pt x="3535" y="1944"/>
                    <a:pt x="3535" y="1944"/>
                  </a:cubicBezTo>
                  <a:cubicBezTo>
                    <a:pt x="3621" y="1944"/>
                    <a:pt x="3621" y="1944"/>
                    <a:pt x="3621" y="1944"/>
                  </a:cubicBezTo>
                  <a:cubicBezTo>
                    <a:pt x="3784" y="2431"/>
                    <a:pt x="3784" y="2431"/>
                    <a:pt x="3784" y="2431"/>
                  </a:cubicBezTo>
                  <a:cubicBezTo>
                    <a:pt x="3698" y="2431"/>
                    <a:pt x="3698" y="2431"/>
                    <a:pt x="3698" y="2431"/>
                  </a:cubicBezTo>
                  <a:close/>
                  <a:moveTo>
                    <a:pt x="3861" y="2431"/>
                  </a:moveTo>
                  <a:cubicBezTo>
                    <a:pt x="3698" y="1944"/>
                    <a:pt x="3698" y="1944"/>
                    <a:pt x="3698" y="1944"/>
                  </a:cubicBezTo>
                  <a:cubicBezTo>
                    <a:pt x="3784" y="1944"/>
                    <a:pt x="3784" y="1944"/>
                    <a:pt x="3784" y="1944"/>
                  </a:cubicBezTo>
                  <a:cubicBezTo>
                    <a:pt x="3947" y="2431"/>
                    <a:pt x="3947" y="2431"/>
                    <a:pt x="3947" y="2431"/>
                  </a:cubicBezTo>
                  <a:cubicBezTo>
                    <a:pt x="3861" y="2431"/>
                    <a:pt x="3861" y="2431"/>
                    <a:pt x="3861" y="2431"/>
                  </a:cubicBezTo>
                  <a:close/>
                  <a:moveTo>
                    <a:pt x="3405" y="2273"/>
                  </a:moveTo>
                  <a:cubicBezTo>
                    <a:pt x="3458" y="2431"/>
                    <a:pt x="3458" y="2431"/>
                    <a:pt x="3458" y="2431"/>
                  </a:cubicBezTo>
                  <a:cubicBezTo>
                    <a:pt x="3405" y="2431"/>
                    <a:pt x="3405" y="2431"/>
                    <a:pt x="3405" y="2431"/>
                  </a:cubicBezTo>
                  <a:cubicBezTo>
                    <a:pt x="3405" y="2273"/>
                    <a:pt x="3405" y="2273"/>
                    <a:pt x="3405" y="2273"/>
                  </a:cubicBezTo>
                  <a:close/>
                  <a:moveTo>
                    <a:pt x="2449" y="532"/>
                  </a:moveTo>
                  <a:cubicBezTo>
                    <a:pt x="2639" y="448"/>
                    <a:pt x="2639" y="448"/>
                    <a:pt x="2639" y="448"/>
                  </a:cubicBezTo>
                  <a:cubicBezTo>
                    <a:pt x="2604" y="574"/>
                    <a:pt x="2604" y="574"/>
                    <a:pt x="2604" y="574"/>
                  </a:cubicBezTo>
                  <a:cubicBezTo>
                    <a:pt x="2570" y="595"/>
                    <a:pt x="2570" y="595"/>
                    <a:pt x="2570" y="595"/>
                  </a:cubicBezTo>
                  <a:cubicBezTo>
                    <a:pt x="2449" y="532"/>
                    <a:pt x="2449" y="532"/>
                    <a:pt x="2449" y="532"/>
                  </a:cubicBezTo>
                  <a:close/>
                  <a:moveTo>
                    <a:pt x="2123" y="676"/>
                  </a:moveTo>
                  <a:cubicBezTo>
                    <a:pt x="2280" y="607"/>
                    <a:pt x="2280" y="607"/>
                    <a:pt x="2280" y="607"/>
                  </a:cubicBezTo>
                  <a:cubicBezTo>
                    <a:pt x="2276" y="768"/>
                    <a:pt x="2276" y="768"/>
                    <a:pt x="2276" y="768"/>
                  </a:cubicBezTo>
                  <a:cubicBezTo>
                    <a:pt x="2123" y="676"/>
                    <a:pt x="2123" y="676"/>
                    <a:pt x="2123" y="676"/>
                  </a:cubicBezTo>
                  <a:close/>
                  <a:moveTo>
                    <a:pt x="1886" y="782"/>
                  </a:moveTo>
                  <a:cubicBezTo>
                    <a:pt x="1988" y="737"/>
                    <a:pt x="1988" y="737"/>
                    <a:pt x="1988" y="737"/>
                  </a:cubicBezTo>
                  <a:cubicBezTo>
                    <a:pt x="1981" y="871"/>
                    <a:pt x="1981" y="871"/>
                    <a:pt x="1981" y="871"/>
                  </a:cubicBezTo>
                  <a:cubicBezTo>
                    <a:pt x="1886" y="782"/>
                    <a:pt x="1886" y="782"/>
                    <a:pt x="1886" y="782"/>
                  </a:cubicBezTo>
                  <a:close/>
                  <a:moveTo>
                    <a:pt x="1970" y="978"/>
                  </a:moveTo>
                  <a:cubicBezTo>
                    <a:pt x="1821" y="1073"/>
                    <a:pt x="1821" y="1073"/>
                    <a:pt x="1821" y="1073"/>
                  </a:cubicBezTo>
                  <a:cubicBezTo>
                    <a:pt x="1821" y="841"/>
                    <a:pt x="1821" y="841"/>
                    <a:pt x="1821" y="841"/>
                  </a:cubicBezTo>
                  <a:cubicBezTo>
                    <a:pt x="1970" y="978"/>
                    <a:pt x="1970" y="978"/>
                    <a:pt x="1970" y="978"/>
                  </a:cubicBezTo>
                  <a:close/>
                  <a:moveTo>
                    <a:pt x="2207" y="827"/>
                  </a:moveTo>
                  <a:cubicBezTo>
                    <a:pt x="2065" y="917"/>
                    <a:pt x="2065" y="917"/>
                    <a:pt x="2065" y="917"/>
                  </a:cubicBezTo>
                  <a:cubicBezTo>
                    <a:pt x="2074" y="747"/>
                    <a:pt x="2074" y="747"/>
                    <a:pt x="2074" y="747"/>
                  </a:cubicBezTo>
                  <a:cubicBezTo>
                    <a:pt x="2207" y="827"/>
                    <a:pt x="2207" y="827"/>
                    <a:pt x="2207" y="827"/>
                  </a:cubicBezTo>
                  <a:close/>
                  <a:moveTo>
                    <a:pt x="2486" y="649"/>
                  </a:moveTo>
                  <a:cubicBezTo>
                    <a:pt x="2363" y="727"/>
                    <a:pt x="2363" y="727"/>
                    <a:pt x="2363" y="727"/>
                  </a:cubicBezTo>
                  <a:cubicBezTo>
                    <a:pt x="2367" y="586"/>
                    <a:pt x="2367" y="586"/>
                    <a:pt x="2367" y="586"/>
                  </a:cubicBezTo>
                  <a:cubicBezTo>
                    <a:pt x="2486" y="649"/>
                    <a:pt x="2486" y="649"/>
                    <a:pt x="2486" y="649"/>
                  </a:cubicBezTo>
                  <a:close/>
                  <a:moveTo>
                    <a:pt x="2774" y="465"/>
                  </a:moveTo>
                  <a:cubicBezTo>
                    <a:pt x="2713" y="504"/>
                    <a:pt x="2713" y="504"/>
                    <a:pt x="2713" y="504"/>
                  </a:cubicBezTo>
                  <a:cubicBezTo>
                    <a:pt x="2732" y="435"/>
                    <a:pt x="2732" y="435"/>
                    <a:pt x="2732" y="435"/>
                  </a:cubicBezTo>
                  <a:cubicBezTo>
                    <a:pt x="2774" y="465"/>
                    <a:pt x="2774" y="465"/>
                    <a:pt x="2774" y="465"/>
                  </a:cubicBezTo>
                  <a:close/>
                  <a:moveTo>
                    <a:pt x="2938" y="360"/>
                  </a:moveTo>
                  <a:cubicBezTo>
                    <a:pt x="2851" y="416"/>
                    <a:pt x="2851" y="416"/>
                    <a:pt x="2851" y="416"/>
                  </a:cubicBezTo>
                  <a:cubicBezTo>
                    <a:pt x="2833" y="403"/>
                    <a:pt x="2815" y="389"/>
                    <a:pt x="2799" y="377"/>
                  </a:cubicBezTo>
                  <a:cubicBezTo>
                    <a:pt x="2931" y="318"/>
                    <a:pt x="2931" y="318"/>
                    <a:pt x="2931" y="318"/>
                  </a:cubicBezTo>
                  <a:cubicBezTo>
                    <a:pt x="2933" y="332"/>
                    <a:pt x="2936" y="345"/>
                    <a:pt x="2938" y="360"/>
                  </a:cubicBezTo>
                  <a:close/>
                  <a:moveTo>
                    <a:pt x="2996" y="290"/>
                  </a:moveTo>
                  <a:cubicBezTo>
                    <a:pt x="3131" y="230"/>
                    <a:pt x="3131" y="230"/>
                    <a:pt x="3131" y="230"/>
                  </a:cubicBezTo>
                  <a:cubicBezTo>
                    <a:pt x="3134" y="235"/>
                    <a:pt x="3134" y="235"/>
                    <a:pt x="3134" y="235"/>
                  </a:cubicBezTo>
                  <a:cubicBezTo>
                    <a:pt x="2988" y="328"/>
                    <a:pt x="2988" y="328"/>
                    <a:pt x="2988" y="328"/>
                  </a:cubicBezTo>
                  <a:cubicBezTo>
                    <a:pt x="2991" y="313"/>
                    <a:pt x="2994" y="300"/>
                    <a:pt x="2996" y="290"/>
                  </a:cubicBezTo>
                  <a:close/>
                </a:path>
              </a:pathLst>
            </a:custGeom>
            <a:solidFill>
              <a:schemeClr val="accent4"/>
            </a:solidFill>
            <a:ln>
              <a:noFill/>
            </a:ln>
            <a:effectLst>
              <a:innerShdw blurRad="63500" dist="50800" dir="13500000">
                <a:prstClr val="black">
                  <a:alpha val="50000"/>
                </a:prstClr>
              </a:innerShdw>
            </a:effectLs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49" name="Rectangle 5"/>
            <p:cNvSpPr>
              <a:spLocks/>
            </p:cNvSpPr>
            <p:nvPr/>
          </p:nvSpPr>
          <p:spPr bwMode="auto">
            <a:xfrm>
              <a:off x="8732602"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extLst>
      <p:ext uri="{BB962C8B-B14F-4D97-AF65-F5344CB8AC3E}">
        <p14:creationId xmlns:p14="http://schemas.microsoft.com/office/powerpoint/2010/main" val="176321785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6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课题教学设计</a:t>
            </a:r>
            <a:endParaRPr lang="zh-CN" altLang="en-US" dirty="0"/>
          </a:p>
        </p:txBody>
      </p:sp>
      <p:sp>
        <p:nvSpPr>
          <p:cNvPr id="3" name="椭圆 2"/>
          <p:cNvSpPr/>
          <p:nvPr/>
        </p:nvSpPr>
        <p:spPr bwMode="blackWhite">
          <a:xfrm>
            <a:off x="2301290" y="3519234"/>
            <a:ext cx="942144" cy="942144"/>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7200">
              <a:latin typeface="微软雅黑" panose="020B0503020204020204" pitchFamily="34" charset="-122"/>
              <a:ea typeface="微软雅黑" panose="020B0503020204020204" pitchFamily="34" charset="-122"/>
            </a:endParaRPr>
          </a:p>
        </p:txBody>
      </p:sp>
      <p:sp>
        <p:nvSpPr>
          <p:cNvPr id="4" name="椭圆 3"/>
          <p:cNvSpPr/>
          <p:nvPr/>
        </p:nvSpPr>
        <p:spPr bwMode="blackWhite">
          <a:xfrm>
            <a:off x="3152775" y="2333701"/>
            <a:ext cx="942144" cy="942144"/>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7200">
              <a:latin typeface="微软雅黑" panose="020B0503020204020204" pitchFamily="34" charset="-122"/>
              <a:ea typeface="微软雅黑" panose="020B0503020204020204" pitchFamily="34" charset="-122"/>
            </a:endParaRPr>
          </a:p>
        </p:txBody>
      </p:sp>
      <p:sp>
        <p:nvSpPr>
          <p:cNvPr id="5" name="椭圆 4"/>
          <p:cNvSpPr/>
          <p:nvPr/>
        </p:nvSpPr>
        <p:spPr bwMode="blackWhite">
          <a:xfrm>
            <a:off x="2038350" y="1222596"/>
            <a:ext cx="942144" cy="942144"/>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7200">
              <a:latin typeface="微软雅黑" panose="020B0503020204020204" pitchFamily="34" charset="-122"/>
              <a:ea typeface="微软雅黑" panose="020B0503020204020204" pitchFamily="34" charset="-122"/>
            </a:endParaRPr>
          </a:p>
        </p:txBody>
      </p:sp>
      <p:sp>
        <p:nvSpPr>
          <p:cNvPr id="6" name="椭圆 5"/>
          <p:cNvSpPr/>
          <p:nvPr/>
        </p:nvSpPr>
        <p:spPr bwMode="blackWhite">
          <a:xfrm>
            <a:off x="824425" y="1963342"/>
            <a:ext cx="1703783" cy="1703783"/>
          </a:xfrm>
          <a:prstGeom prst="ellipse">
            <a:avLst/>
          </a:prstGeom>
          <a:solidFill>
            <a:schemeClr val="bg1">
              <a:lumMod val="85000"/>
            </a:schemeClr>
          </a:solidFill>
          <a:ln>
            <a:noFill/>
          </a:ln>
          <a:effectLst>
            <a:innerShdw blurRad="2286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7200">
              <a:latin typeface="微软雅黑" panose="020B0503020204020204" pitchFamily="34" charset="-122"/>
              <a:ea typeface="微软雅黑" panose="020B0503020204020204" pitchFamily="34" charset="-122"/>
            </a:endParaRPr>
          </a:p>
        </p:txBody>
      </p:sp>
      <p:cxnSp>
        <p:nvCxnSpPr>
          <p:cNvPr id="7" name="直接箭头连接符 6"/>
          <p:cNvCxnSpPr/>
          <p:nvPr/>
        </p:nvCxnSpPr>
        <p:spPr>
          <a:xfrm>
            <a:off x="2834029" y="2049407"/>
            <a:ext cx="465211" cy="355997"/>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792232" y="1718414"/>
            <a:ext cx="0" cy="0"/>
          </a:xfrm>
          <a:prstGeom prst="line">
            <a:avLst/>
          </a:prstGeom>
          <a:ln w="19050">
            <a:solidFill>
              <a:srgbClr val="F7D9D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99351" y="1688647"/>
            <a:ext cx="438150" cy="263129"/>
            <a:chOff x="2132468" y="2251530"/>
            <a:chExt cx="584200" cy="350838"/>
          </a:xfrm>
        </p:grpSpPr>
        <p:cxnSp>
          <p:nvCxnSpPr>
            <p:cNvPr id="10" name="直接连接符 9"/>
            <p:cNvCxnSpPr/>
            <p:nvPr/>
          </p:nvCxnSpPr>
          <p:spPr bwMode="auto">
            <a:xfrm flipV="1">
              <a:off x="2132468" y="2251530"/>
              <a:ext cx="265112" cy="35083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auto">
            <a:xfrm>
              <a:off x="2389643" y="2251530"/>
              <a:ext cx="32702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2" name="直接箭头连接符 11"/>
          <p:cNvCxnSpPr/>
          <p:nvPr/>
        </p:nvCxnSpPr>
        <p:spPr>
          <a:xfrm flipH="1">
            <a:off x="3051641" y="3179820"/>
            <a:ext cx="244350" cy="339582"/>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147186" y="1339504"/>
            <a:ext cx="719139" cy="719138"/>
            <a:chOff x="2862912" y="1786005"/>
            <a:chExt cx="958850" cy="958850"/>
          </a:xfrm>
        </p:grpSpPr>
        <p:sp>
          <p:nvSpPr>
            <p:cNvPr id="14" name="椭圆 13"/>
            <p:cNvSpPr/>
            <p:nvPr/>
          </p:nvSpPr>
          <p:spPr bwMode="auto">
            <a:xfrm>
              <a:off x="2862912" y="1786005"/>
              <a:ext cx="958850"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997628" y="1881944"/>
              <a:ext cx="707885" cy="677108"/>
            </a:xfrm>
            <a:prstGeom prst="rect">
              <a:avLst/>
            </a:prstGeom>
            <a:noFill/>
          </p:spPr>
          <p:txBody>
            <a:bodyPr wrap="none" rtlCol="0">
              <a:spAutoFit/>
            </a:bodyPr>
            <a:lstStyle/>
            <a:p>
              <a:r>
                <a:rPr lang="zh-CN" altLang="en-US" b="1" dirty="0" smtClean="0">
                  <a:solidFill>
                    <a:schemeClr val="accent1"/>
                  </a:solidFill>
                  <a:latin typeface="微软雅黑" panose="020B0503020204020204" pitchFamily="34" charset="-122"/>
                  <a:ea typeface="微软雅黑" panose="020B0503020204020204" pitchFamily="34" charset="-122"/>
                </a:rPr>
                <a:t>小组</a:t>
              </a:r>
              <a:endParaRPr lang="en-US" altLang="zh-CN" b="1" dirty="0" smtClean="0">
                <a:solidFill>
                  <a:schemeClr val="accent1"/>
                </a:solidFill>
                <a:latin typeface="微软雅黑" panose="020B0503020204020204" pitchFamily="34" charset="-122"/>
                <a:ea typeface="微软雅黑" panose="020B0503020204020204" pitchFamily="34" charset="-122"/>
              </a:endParaRPr>
            </a:p>
            <a:p>
              <a:r>
                <a:rPr lang="zh-CN" altLang="en-US" b="1" dirty="0" smtClean="0">
                  <a:solidFill>
                    <a:schemeClr val="accent1"/>
                  </a:solidFill>
                  <a:latin typeface="微软雅黑" panose="020B0503020204020204" pitchFamily="34" charset="-122"/>
                  <a:ea typeface="微软雅黑" panose="020B0503020204020204" pitchFamily="34" charset="-122"/>
                </a:rPr>
                <a:t>合作</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268606" y="2445204"/>
            <a:ext cx="719138" cy="719138"/>
            <a:chOff x="4358143" y="3260272"/>
            <a:chExt cx="958850" cy="958850"/>
          </a:xfrm>
        </p:grpSpPr>
        <p:sp>
          <p:nvSpPr>
            <p:cNvPr id="18" name="椭圆 17"/>
            <p:cNvSpPr/>
            <p:nvPr/>
          </p:nvSpPr>
          <p:spPr bwMode="auto">
            <a:xfrm>
              <a:off x="4358143" y="3260272"/>
              <a:ext cx="958850"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512635" y="3413617"/>
              <a:ext cx="707886" cy="677108"/>
            </a:xfrm>
            <a:prstGeom prst="rect">
              <a:avLst/>
            </a:prstGeom>
            <a:noFill/>
          </p:spPr>
          <p:txBody>
            <a:bodyPr wrap="none" rtlCol="0">
              <a:spAutoFit/>
            </a:bodyPr>
            <a:lstStyle/>
            <a:p>
              <a:r>
                <a:rPr lang="zh-CN" altLang="en-US" b="1" dirty="0" smtClean="0">
                  <a:solidFill>
                    <a:schemeClr val="accent2"/>
                  </a:solidFill>
                  <a:latin typeface="微软雅黑" panose="020B0503020204020204" pitchFamily="34" charset="-122"/>
                  <a:ea typeface="微软雅黑" panose="020B0503020204020204" pitchFamily="34" charset="-122"/>
                </a:rPr>
                <a:t>课题</a:t>
              </a:r>
              <a:endParaRPr lang="en-US" altLang="zh-CN" b="1" dirty="0" smtClean="0">
                <a:solidFill>
                  <a:schemeClr val="accent2"/>
                </a:solidFill>
                <a:latin typeface="微软雅黑" panose="020B0503020204020204" pitchFamily="34" charset="-122"/>
                <a:ea typeface="微软雅黑" panose="020B0503020204020204" pitchFamily="34" charset="-122"/>
              </a:endParaRPr>
            </a:p>
            <a:p>
              <a:r>
                <a:rPr lang="zh-CN" altLang="en-US" b="1" dirty="0" smtClean="0">
                  <a:solidFill>
                    <a:schemeClr val="accent2"/>
                  </a:solidFill>
                  <a:latin typeface="微软雅黑" panose="020B0503020204020204" pitchFamily="34" charset="-122"/>
                  <a:ea typeface="微软雅黑" panose="020B0503020204020204" pitchFamily="34" charset="-122"/>
                </a:rPr>
                <a:t>讨论</a:t>
              </a:r>
              <a:endParaRPr lang="zh-CN" altLang="en-US" b="1"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418164" y="3617971"/>
            <a:ext cx="717948" cy="719138"/>
            <a:chOff x="3224213" y="4823962"/>
            <a:chExt cx="957262" cy="958850"/>
          </a:xfrm>
        </p:grpSpPr>
        <p:sp>
          <p:nvSpPr>
            <p:cNvPr id="21" name="椭圆 20"/>
            <p:cNvSpPr/>
            <p:nvPr/>
          </p:nvSpPr>
          <p:spPr bwMode="auto">
            <a:xfrm>
              <a:off x="3224213" y="4823962"/>
              <a:ext cx="957262" cy="958850"/>
            </a:xfrm>
            <a:prstGeom prst="ellipse">
              <a:avLst/>
            </a:prstGeom>
            <a:gradFill>
              <a:gsLst>
                <a:gs pos="0">
                  <a:srgbClr val="DEDEDE"/>
                </a:gs>
                <a:gs pos="100000">
                  <a:srgbClr val="FBFBFB"/>
                </a:gs>
              </a:gsLst>
              <a:lin ang="5400000" scaled="1"/>
            </a:gra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379953" y="4981963"/>
              <a:ext cx="707885" cy="677108"/>
            </a:xfrm>
            <a:prstGeom prst="rect">
              <a:avLst/>
            </a:prstGeom>
            <a:noFill/>
          </p:spPr>
          <p:txBody>
            <a:bodyPr wrap="none" rtlCol="0">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rPr>
                <a:t>案例</a:t>
              </a:r>
              <a:endParaRPr lang="en-US" altLang="zh-CN" b="1" dirty="0" smtClean="0">
                <a:solidFill>
                  <a:schemeClr val="accent3"/>
                </a:solidFill>
                <a:latin typeface="微软雅黑" panose="020B0503020204020204" pitchFamily="34" charset="-122"/>
                <a:ea typeface="微软雅黑" panose="020B0503020204020204" pitchFamily="34" charset="-122"/>
              </a:endParaRPr>
            </a:p>
            <a:p>
              <a:r>
                <a:rPr lang="zh-CN" altLang="en-US" b="1" dirty="0" smtClean="0">
                  <a:solidFill>
                    <a:schemeClr val="accent3"/>
                  </a:solidFill>
                  <a:latin typeface="微软雅黑" panose="020B0503020204020204" pitchFamily="34" charset="-122"/>
                  <a:ea typeface="微软雅黑" panose="020B0503020204020204" pitchFamily="34" charset="-122"/>
                </a:rPr>
                <a:t>分析</a:t>
              </a:r>
              <a:endParaRPr lang="zh-CN" altLang="en-US" b="1" dirty="0">
                <a:solidFill>
                  <a:schemeClr val="accent3"/>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985239" y="1290817"/>
            <a:ext cx="4798049" cy="799327"/>
            <a:chOff x="3980318" y="1721089"/>
            <a:chExt cx="6397399" cy="1065769"/>
          </a:xfrm>
        </p:grpSpPr>
        <p:cxnSp>
          <p:nvCxnSpPr>
            <p:cNvPr id="24" name="直接连接符 23"/>
            <p:cNvCxnSpPr/>
            <p:nvPr/>
          </p:nvCxnSpPr>
          <p:spPr>
            <a:xfrm>
              <a:off x="3980318" y="2251530"/>
              <a:ext cx="122872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左中括号 24"/>
            <p:cNvSpPr/>
            <p:nvPr/>
          </p:nvSpPr>
          <p:spPr>
            <a:xfrm>
              <a:off x="5264605" y="1744778"/>
              <a:ext cx="123825" cy="1042080"/>
            </a:xfrm>
            <a:prstGeom prst="leftBracket">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26" name="Rectangle 5"/>
            <p:cNvSpPr>
              <a:spLocks/>
            </p:cNvSpPr>
            <p:nvPr/>
          </p:nvSpPr>
          <p:spPr bwMode="auto">
            <a:xfrm>
              <a:off x="5580519" y="1721089"/>
              <a:ext cx="4797198"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7" name="组合 26"/>
          <p:cNvGrpSpPr/>
          <p:nvPr/>
        </p:nvGrpSpPr>
        <p:grpSpPr>
          <a:xfrm>
            <a:off x="4090139" y="2474978"/>
            <a:ext cx="4422491" cy="758591"/>
            <a:chOff x="5453518" y="3299971"/>
            <a:chExt cx="5896655" cy="1011454"/>
          </a:xfrm>
        </p:grpSpPr>
        <p:cxnSp>
          <p:nvCxnSpPr>
            <p:cNvPr id="28" name="直接连接符 27"/>
            <p:cNvCxnSpPr/>
            <p:nvPr/>
          </p:nvCxnSpPr>
          <p:spPr>
            <a:xfrm flipH="1">
              <a:off x="5453518" y="3806372"/>
              <a:ext cx="89376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左中括号 28"/>
            <p:cNvSpPr/>
            <p:nvPr/>
          </p:nvSpPr>
          <p:spPr>
            <a:xfrm>
              <a:off x="6411915" y="3309485"/>
              <a:ext cx="123825" cy="989920"/>
            </a:xfrm>
            <a:prstGeom prst="leftBracket">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0" name="Rectangle 5"/>
            <p:cNvSpPr>
              <a:spLocks/>
            </p:cNvSpPr>
            <p:nvPr/>
          </p:nvSpPr>
          <p:spPr bwMode="auto">
            <a:xfrm>
              <a:off x="6654802" y="3299971"/>
              <a:ext cx="4695371"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1" name="组合 30"/>
          <p:cNvGrpSpPr/>
          <p:nvPr/>
        </p:nvGrpSpPr>
        <p:grpSpPr>
          <a:xfrm>
            <a:off x="3250406" y="3648882"/>
            <a:ext cx="4587309" cy="773952"/>
            <a:chOff x="4333875" y="4865176"/>
            <a:chExt cx="6116412" cy="1031936"/>
          </a:xfrm>
        </p:grpSpPr>
        <p:cxnSp>
          <p:nvCxnSpPr>
            <p:cNvPr id="32" name="直接连接符 31"/>
            <p:cNvCxnSpPr/>
            <p:nvPr/>
          </p:nvCxnSpPr>
          <p:spPr>
            <a:xfrm flipH="1">
              <a:off x="4333875" y="5361443"/>
              <a:ext cx="893763"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3" name="左中括号 32"/>
            <p:cNvSpPr/>
            <p:nvPr/>
          </p:nvSpPr>
          <p:spPr>
            <a:xfrm>
              <a:off x="5327650" y="4865176"/>
              <a:ext cx="123825" cy="992534"/>
            </a:xfrm>
            <a:prstGeom prst="leftBracket">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4" name="Rectangle 5"/>
            <p:cNvSpPr>
              <a:spLocks/>
            </p:cNvSpPr>
            <p:nvPr/>
          </p:nvSpPr>
          <p:spPr bwMode="auto">
            <a:xfrm>
              <a:off x="5653089" y="4885658"/>
              <a:ext cx="4797198" cy="101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5" name="组合 34"/>
          <p:cNvGrpSpPr/>
          <p:nvPr/>
        </p:nvGrpSpPr>
        <p:grpSpPr>
          <a:xfrm>
            <a:off x="1020369" y="2153078"/>
            <a:ext cx="1322103" cy="1322103"/>
            <a:chOff x="1360492" y="2870770"/>
            <a:chExt cx="1762804" cy="1762804"/>
          </a:xfrm>
        </p:grpSpPr>
        <p:sp>
          <p:nvSpPr>
            <p:cNvPr id="36" name="椭圆 35"/>
            <p:cNvSpPr/>
            <p:nvPr/>
          </p:nvSpPr>
          <p:spPr>
            <a:xfrm>
              <a:off x="1360492" y="2870770"/>
              <a:ext cx="1762804" cy="1762804"/>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7" name="KSO_Shape"/>
            <p:cNvSpPr>
              <a:spLocks/>
            </p:cNvSpPr>
            <p:nvPr/>
          </p:nvSpPr>
          <p:spPr bwMode="auto">
            <a:xfrm>
              <a:off x="1880337" y="3145972"/>
              <a:ext cx="672818" cy="705754"/>
            </a:xfrm>
            <a:custGeom>
              <a:avLst/>
              <a:gdLst>
                <a:gd name="T0" fmla="*/ 1052180 w 1822450"/>
                <a:gd name="T1" fmla="*/ 1891814 h 1912938"/>
                <a:gd name="T2" fmla="*/ 834486 w 1822450"/>
                <a:gd name="T3" fmla="*/ 1843067 h 1912938"/>
                <a:gd name="T4" fmla="*/ 702457 w 1822450"/>
                <a:gd name="T5" fmla="*/ 1904601 h 1912938"/>
                <a:gd name="T6" fmla="*/ 1654740 w 1822450"/>
                <a:gd name="T7" fmla="*/ 1644404 h 1912938"/>
                <a:gd name="T8" fmla="*/ 1553494 w 1822450"/>
                <a:gd name="T9" fmla="*/ 1640423 h 1912938"/>
                <a:gd name="T10" fmla="*/ 1385313 w 1822450"/>
                <a:gd name="T11" fmla="*/ 1639229 h 1912938"/>
                <a:gd name="T12" fmla="*/ 1338497 w 1822450"/>
                <a:gd name="T13" fmla="*/ 1607788 h 1912938"/>
                <a:gd name="T14" fmla="*/ 436229 w 1822450"/>
                <a:gd name="T15" fmla="*/ 1649976 h 1912938"/>
                <a:gd name="T16" fmla="*/ 265376 w 1822450"/>
                <a:gd name="T17" fmla="*/ 1639229 h 1912938"/>
                <a:gd name="T18" fmla="*/ 148309 w 1822450"/>
                <a:gd name="T19" fmla="*/ 1649577 h 1912938"/>
                <a:gd name="T20" fmla="*/ 624432 w 1822450"/>
                <a:gd name="T21" fmla="*/ 1289910 h 1912938"/>
                <a:gd name="T22" fmla="*/ 583933 w 1822450"/>
                <a:gd name="T23" fmla="*/ 1302672 h 1912938"/>
                <a:gd name="T24" fmla="*/ 1245239 w 1822450"/>
                <a:gd name="T25" fmla="*/ 1301091 h 1912938"/>
                <a:gd name="T26" fmla="*/ 1203152 w 1822450"/>
                <a:gd name="T27" fmla="*/ 1281551 h 1912938"/>
                <a:gd name="T28" fmla="*/ 110393 w 1822450"/>
                <a:gd name="T29" fmla="*/ 1147347 h 1912938"/>
                <a:gd name="T30" fmla="*/ 86508 w 1822450"/>
                <a:gd name="T31" fmla="*/ 1182918 h 1912938"/>
                <a:gd name="T32" fmla="*/ 1760008 w 1822450"/>
                <a:gd name="T33" fmla="*/ 1169884 h 1912938"/>
                <a:gd name="T34" fmla="*/ 1709636 w 1822450"/>
                <a:gd name="T35" fmla="*/ 1166651 h 1912938"/>
                <a:gd name="T36" fmla="*/ 366123 w 1822450"/>
                <a:gd name="T37" fmla="*/ 583339 h 1912938"/>
                <a:gd name="T38" fmla="*/ 468306 w 1822450"/>
                <a:gd name="T39" fmla="*/ 1328065 h 1912938"/>
                <a:gd name="T40" fmla="*/ 96264 w 1822450"/>
                <a:gd name="T41" fmla="*/ 768237 h 1912938"/>
                <a:gd name="T42" fmla="*/ 1183 w 1822450"/>
                <a:gd name="T43" fmla="*/ 654059 h 1912938"/>
                <a:gd name="T44" fmla="*/ 1654601 w 1822450"/>
                <a:gd name="T45" fmla="*/ 539486 h 1912938"/>
                <a:gd name="T46" fmla="*/ 1777799 w 1822450"/>
                <a:gd name="T47" fmla="*/ 1076207 h 1912938"/>
                <a:gd name="T48" fmla="*/ 1669211 w 1822450"/>
                <a:gd name="T49" fmla="*/ 1082926 h 1912938"/>
                <a:gd name="T50" fmla="*/ 1379381 w 1822450"/>
                <a:gd name="T51" fmla="*/ 1258406 h 1912938"/>
                <a:gd name="T52" fmla="*/ 1596951 w 1822450"/>
                <a:gd name="T53" fmla="*/ 534744 h 1912938"/>
                <a:gd name="T54" fmla="*/ 1341509 w 1822450"/>
                <a:gd name="T55" fmla="*/ 631970 h 1912938"/>
                <a:gd name="T56" fmla="*/ 1211058 w 1822450"/>
                <a:gd name="T57" fmla="*/ 878592 h 1912938"/>
                <a:gd name="T58" fmla="*/ 913390 w 1822450"/>
                <a:gd name="T59" fmla="*/ 1388436 h 1912938"/>
                <a:gd name="T60" fmla="*/ 620862 w 1822450"/>
                <a:gd name="T61" fmla="*/ 1012575 h 1912938"/>
                <a:gd name="T62" fmla="*/ 490410 w 1822450"/>
                <a:gd name="T63" fmla="*/ 658450 h 1912938"/>
                <a:gd name="T64" fmla="*/ 791239 w 1822450"/>
                <a:gd name="T65" fmla="*/ 477436 h 1912938"/>
                <a:gd name="T66" fmla="*/ 930565 w 1822450"/>
                <a:gd name="T67" fmla="*/ 340686 h 1912938"/>
                <a:gd name="T68" fmla="*/ 1525019 w 1822450"/>
                <a:gd name="T69" fmla="*/ 348987 h 1912938"/>
                <a:gd name="T70" fmla="*/ 1543211 w 1822450"/>
                <a:gd name="T71" fmla="*/ 320925 h 1912938"/>
                <a:gd name="T72" fmla="*/ 361253 w 1822450"/>
                <a:gd name="T73" fmla="*/ 309859 h 1912938"/>
                <a:gd name="T74" fmla="*/ 388900 w 1822450"/>
                <a:gd name="T75" fmla="*/ 340686 h 1912938"/>
                <a:gd name="T76" fmla="*/ 1589483 w 1822450"/>
                <a:gd name="T77" fmla="*/ 183386 h 1912938"/>
                <a:gd name="T78" fmla="*/ 1537279 w 1822450"/>
                <a:gd name="T79" fmla="*/ 257688 h 1912938"/>
                <a:gd name="T80" fmla="*/ 1630219 w 1822450"/>
                <a:gd name="T81" fmla="*/ 376257 h 1912938"/>
                <a:gd name="T82" fmla="*/ 1556658 w 1822450"/>
                <a:gd name="T83" fmla="*/ 503916 h 1912938"/>
                <a:gd name="T84" fmla="*/ 1370381 w 1822450"/>
                <a:gd name="T85" fmla="*/ 446213 h 1912938"/>
                <a:gd name="T86" fmla="*/ 1339928 w 1822450"/>
                <a:gd name="T87" fmla="*/ 311439 h 1912938"/>
                <a:gd name="T88" fmla="*/ 1371963 w 1822450"/>
                <a:gd name="T89" fmla="*/ 194056 h 1912938"/>
                <a:gd name="T90" fmla="*/ 478954 w 1822450"/>
                <a:gd name="T91" fmla="*/ 223304 h 1912938"/>
                <a:gd name="T92" fmla="*/ 457626 w 1822450"/>
                <a:gd name="T93" fmla="*/ 275474 h 1912938"/>
                <a:gd name="T94" fmla="*/ 476585 w 1822450"/>
                <a:gd name="T95" fmla="*/ 405900 h 1912938"/>
                <a:gd name="T96" fmla="*/ 374682 w 1822450"/>
                <a:gd name="T97" fmla="*/ 531187 h 1912938"/>
                <a:gd name="T98" fmla="*/ 206423 w 1822450"/>
                <a:gd name="T99" fmla="*/ 401156 h 1912938"/>
                <a:gd name="T100" fmla="*/ 203659 w 1822450"/>
                <a:gd name="T101" fmla="*/ 280612 h 1912938"/>
                <a:gd name="T102" fmla="*/ 318991 w 1822450"/>
                <a:gd name="T103" fmla="*/ 160462 h 1912938"/>
                <a:gd name="T104" fmla="*/ 951483 w 1822450"/>
                <a:gd name="T105" fmla="*/ 193267 h 1912938"/>
                <a:gd name="T106" fmla="*/ 978320 w 1822450"/>
                <a:gd name="T107" fmla="*/ 240299 h 1912938"/>
                <a:gd name="T108" fmla="*/ 1028839 w 1822450"/>
                <a:gd name="T109" fmla="*/ 19762 h 1912938"/>
                <a:gd name="T110" fmla="*/ 985031 w 1822450"/>
                <a:gd name="T111" fmla="*/ 122916 h 1912938"/>
                <a:gd name="T112" fmla="*/ 1097906 w 1822450"/>
                <a:gd name="T113" fmla="*/ 194847 h 1912938"/>
                <a:gd name="T114" fmla="*/ 1067122 w 1822450"/>
                <a:gd name="T115" fmla="*/ 354520 h 1912938"/>
                <a:gd name="T116" fmla="*/ 893862 w 1822450"/>
                <a:gd name="T117" fmla="*/ 476646 h 1912938"/>
                <a:gd name="T118" fmla="*/ 745465 w 1822450"/>
                <a:gd name="T119" fmla="*/ 315392 h 1912938"/>
                <a:gd name="T120" fmla="*/ 746649 w 1822450"/>
                <a:gd name="T121" fmla="*/ 154929 h 1912938"/>
                <a:gd name="T122" fmla="*/ 892678 w 1822450"/>
                <a:gd name="T123" fmla="*/ 3162 h 19129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22450" h="1912938">
                  <a:moveTo>
                    <a:pt x="987425" y="1839913"/>
                  </a:moveTo>
                  <a:lnTo>
                    <a:pt x="1085699" y="1839913"/>
                  </a:lnTo>
                  <a:lnTo>
                    <a:pt x="1094850" y="1845932"/>
                  </a:lnTo>
                  <a:lnTo>
                    <a:pt x="1104399" y="1852753"/>
                  </a:lnTo>
                  <a:lnTo>
                    <a:pt x="1115141" y="1860778"/>
                  </a:lnTo>
                  <a:lnTo>
                    <a:pt x="1126282" y="1870407"/>
                  </a:lnTo>
                  <a:lnTo>
                    <a:pt x="1131454" y="1874821"/>
                  </a:lnTo>
                  <a:lnTo>
                    <a:pt x="1135831" y="1879636"/>
                  </a:lnTo>
                  <a:lnTo>
                    <a:pt x="1139809" y="1884450"/>
                  </a:lnTo>
                  <a:lnTo>
                    <a:pt x="1142594" y="1888864"/>
                  </a:lnTo>
                  <a:lnTo>
                    <a:pt x="1144982" y="1893679"/>
                  </a:lnTo>
                  <a:lnTo>
                    <a:pt x="1145777" y="1895685"/>
                  </a:lnTo>
                  <a:lnTo>
                    <a:pt x="1146175" y="1897691"/>
                  </a:lnTo>
                  <a:lnTo>
                    <a:pt x="1145777" y="1900500"/>
                  </a:lnTo>
                  <a:lnTo>
                    <a:pt x="1144982" y="1902907"/>
                  </a:lnTo>
                  <a:lnTo>
                    <a:pt x="1142992" y="1905315"/>
                  </a:lnTo>
                  <a:lnTo>
                    <a:pt x="1140605" y="1907321"/>
                  </a:lnTo>
                  <a:lnTo>
                    <a:pt x="1137422" y="1908926"/>
                  </a:lnTo>
                  <a:lnTo>
                    <a:pt x="1133046" y="1910531"/>
                  </a:lnTo>
                  <a:lnTo>
                    <a:pt x="1127475" y="1911735"/>
                  </a:lnTo>
                  <a:lnTo>
                    <a:pt x="1120712" y="1912537"/>
                  </a:lnTo>
                  <a:lnTo>
                    <a:pt x="1112754" y="1912938"/>
                  </a:lnTo>
                  <a:lnTo>
                    <a:pt x="1105195" y="1912938"/>
                  </a:lnTo>
                  <a:lnTo>
                    <a:pt x="1098033" y="1912537"/>
                  </a:lnTo>
                  <a:lnTo>
                    <a:pt x="1091269" y="1911735"/>
                  </a:lnTo>
                  <a:lnTo>
                    <a:pt x="1084903" y="1910130"/>
                  </a:lnTo>
                  <a:lnTo>
                    <a:pt x="1078537" y="1908525"/>
                  </a:lnTo>
                  <a:lnTo>
                    <a:pt x="1072569" y="1906920"/>
                  </a:lnTo>
                  <a:lnTo>
                    <a:pt x="1066601" y="1904914"/>
                  </a:lnTo>
                  <a:lnTo>
                    <a:pt x="1061031" y="1902105"/>
                  </a:lnTo>
                  <a:lnTo>
                    <a:pt x="1055859" y="1899697"/>
                  </a:lnTo>
                  <a:lnTo>
                    <a:pt x="1045514" y="1893679"/>
                  </a:lnTo>
                  <a:lnTo>
                    <a:pt x="1035965" y="1887259"/>
                  </a:lnTo>
                  <a:lnTo>
                    <a:pt x="1026416" y="1880438"/>
                  </a:lnTo>
                  <a:lnTo>
                    <a:pt x="1022438" y="1878031"/>
                  </a:lnTo>
                  <a:lnTo>
                    <a:pt x="1019255" y="1876827"/>
                  </a:lnTo>
                  <a:lnTo>
                    <a:pt x="1018459" y="1876827"/>
                  </a:lnTo>
                  <a:lnTo>
                    <a:pt x="1017663" y="1876827"/>
                  </a:lnTo>
                  <a:lnTo>
                    <a:pt x="1016470" y="1877629"/>
                  </a:lnTo>
                  <a:lnTo>
                    <a:pt x="1015674" y="1878833"/>
                  </a:lnTo>
                  <a:lnTo>
                    <a:pt x="1015276" y="1880037"/>
                  </a:lnTo>
                  <a:lnTo>
                    <a:pt x="1014083" y="1880839"/>
                  </a:lnTo>
                  <a:lnTo>
                    <a:pt x="1013685" y="1881241"/>
                  </a:lnTo>
                  <a:lnTo>
                    <a:pt x="1012889" y="1881241"/>
                  </a:lnTo>
                  <a:lnTo>
                    <a:pt x="1002146" y="1880839"/>
                  </a:lnTo>
                  <a:lnTo>
                    <a:pt x="995781" y="1880438"/>
                  </a:lnTo>
                  <a:lnTo>
                    <a:pt x="993393" y="1880037"/>
                  </a:lnTo>
                  <a:lnTo>
                    <a:pt x="991802" y="1879234"/>
                  </a:lnTo>
                  <a:lnTo>
                    <a:pt x="989812" y="1870006"/>
                  </a:lnTo>
                  <a:lnTo>
                    <a:pt x="988619" y="1861580"/>
                  </a:lnTo>
                  <a:lnTo>
                    <a:pt x="988221" y="1855160"/>
                  </a:lnTo>
                  <a:lnTo>
                    <a:pt x="988221" y="1850747"/>
                  </a:lnTo>
                  <a:lnTo>
                    <a:pt x="988221" y="1847136"/>
                  </a:lnTo>
                  <a:lnTo>
                    <a:pt x="988619" y="1844728"/>
                  </a:lnTo>
                  <a:lnTo>
                    <a:pt x="989017" y="1843123"/>
                  </a:lnTo>
                  <a:lnTo>
                    <a:pt x="987425" y="1839913"/>
                  </a:lnTo>
                  <a:close/>
                  <a:moveTo>
                    <a:pt x="739926" y="1839913"/>
                  </a:moveTo>
                  <a:lnTo>
                    <a:pt x="838200" y="1839913"/>
                  </a:lnTo>
                  <a:lnTo>
                    <a:pt x="836608" y="1843123"/>
                  </a:lnTo>
                  <a:lnTo>
                    <a:pt x="837006" y="1844728"/>
                  </a:lnTo>
                  <a:lnTo>
                    <a:pt x="837404" y="1847136"/>
                  </a:lnTo>
                  <a:lnTo>
                    <a:pt x="837404" y="1850747"/>
                  </a:lnTo>
                  <a:lnTo>
                    <a:pt x="837404" y="1855160"/>
                  </a:lnTo>
                  <a:lnTo>
                    <a:pt x="837006" y="1861580"/>
                  </a:lnTo>
                  <a:lnTo>
                    <a:pt x="835813" y="1870006"/>
                  </a:lnTo>
                  <a:lnTo>
                    <a:pt x="833823" y="1879234"/>
                  </a:lnTo>
                  <a:lnTo>
                    <a:pt x="831834" y="1880037"/>
                  </a:lnTo>
                  <a:lnTo>
                    <a:pt x="829447" y="1880438"/>
                  </a:lnTo>
                  <a:lnTo>
                    <a:pt x="823479" y="1880839"/>
                  </a:lnTo>
                  <a:lnTo>
                    <a:pt x="812338" y="1881241"/>
                  </a:lnTo>
                  <a:lnTo>
                    <a:pt x="811542" y="1881241"/>
                  </a:lnTo>
                  <a:lnTo>
                    <a:pt x="810747" y="1880839"/>
                  </a:lnTo>
                  <a:lnTo>
                    <a:pt x="810349" y="1880037"/>
                  </a:lnTo>
                  <a:lnTo>
                    <a:pt x="809553" y="1878833"/>
                  </a:lnTo>
                  <a:lnTo>
                    <a:pt x="809155" y="1877629"/>
                  </a:lnTo>
                  <a:lnTo>
                    <a:pt x="807962" y="1876827"/>
                  </a:lnTo>
                  <a:lnTo>
                    <a:pt x="807166" y="1876827"/>
                  </a:lnTo>
                  <a:lnTo>
                    <a:pt x="806370" y="1876827"/>
                  </a:lnTo>
                  <a:lnTo>
                    <a:pt x="803187" y="1878031"/>
                  </a:lnTo>
                  <a:lnTo>
                    <a:pt x="799209" y="1880438"/>
                  </a:lnTo>
                  <a:lnTo>
                    <a:pt x="789660" y="1887259"/>
                  </a:lnTo>
                  <a:lnTo>
                    <a:pt x="780111" y="1893679"/>
                  </a:lnTo>
                  <a:lnTo>
                    <a:pt x="769368" y="1899697"/>
                  </a:lnTo>
                  <a:lnTo>
                    <a:pt x="764594" y="1902105"/>
                  </a:lnTo>
                  <a:lnTo>
                    <a:pt x="758626" y="1904914"/>
                  </a:lnTo>
                  <a:lnTo>
                    <a:pt x="753056" y="1906920"/>
                  </a:lnTo>
                  <a:lnTo>
                    <a:pt x="747088" y="1908525"/>
                  </a:lnTo>
                  <a:lnTo>
                    <a:pt x="740722" y="1910130"/>
                  </a:lnTo>
                  <a:lnTo>
                    <a:pt x="733958" y="1911735"/>
                  </a:lnTo>
                  <a:lnTo>
                    <a:pt x="727194" y="1912537"/>
                  </a:lnTo>
                  <a:lnTo>
                    <a:pt x="720032" y="1912938"/>
                  </a:lnTo>
                  <a:lnTo>
                    <a:pt x="712473" y="1912938"/>
                  </a:lnTo>
                  <a:lnTo>
                    <a:pt x="704913" y="1912537"/>
                  </a:lnTo>
                  <a:lnTo>
                    <a:pt x="700139" y="1912136"/>
                  </a:lnTo>
                  <a:lnTo>
                    <a:pt x="695365" y="1911333"/>
                  </a:lnTo>
                  <a:lnTo>
                    <a:pt x="691386" y="1909728"/>
                  </a:lnTo>
                  <a:lnTo>
                    <a:pt x="687805" y="1908926"/>
                  </a:lnTo>
                  <a:lnTo>
                    <a:pt x="685020" y="1907321"/>
                  </a:lnTo>
                  <a:lnTo>
                    <a:pt x="683031" y="1905716"/>
                  </a:lnTo>
                  <a:lnTo>
                    <a:pt x="681041" y="1903710"/>
                  </a:lnTo>
                  <a:lnTo>
                    <a:pt x="680245" y="1902105"/>
                  </a:lnTo>
                  <a:lnTo>
                    <a:pt x="679450" y="1900099"/>
                  </a:lnTo>
                  <a:lnTo>
                    <a:pt x="679450" y="1898093"/>
                  </a:lnTo>
                  <a:lnTo>
                    <a:pt x="679848" y="1895685"/>
                  </a:lnTo>
                  <a:lnTo>
                    <a:pt x="680245" y="1893679"/>
                  </a:lnTo>
                  <a:lnTo>
                    <a:pt x="681439" y="1891673"/>
                  </a:lnTo>
                  <a:lnTo>
                    <a:pt x="684224" y="1886457"/>
                  </a:lnTo>
                  <a:lnTo>
                    <a:pt x="687805" y="1881642"/>
                  </a:lnTo>
                  <a:lnTo>
                    <a:pt x="692182" y="1876827"/>
                  </a:lnTo>
                  <a:lnTo>
                    <a:pt x="697354" y="1872012"/>
                  </a:lnTo>
                  <a:lnTo>
                    <a:pt x="702526" y="1866796"/>
                  </a:lnTo>
                  <a:lnTo>
                    <a:pt x="708494" y="1861981"/>
                  </a:lnTo>
                  <a:lnTo>
                    <a:pt x="720032" y="1853555"/>
                  </a:lnTo>
                  <a:lnTo>
                    <a:pt x="729581" y="1846333"/>
                  </a:lnTo>
                  <a:lnTo>
                    <a:pt x="739926" y="1839913"/>
                  </a:lnTo>
                  <a:close/>
                  <a:moveTo>
                    <a:pt x="1538288" y="1614488"/>
                  </a:moveTo>
                  <a:lnTo>
                    <a:pt x="1616076" y="1614488"/>
                  </a:lnTo>
                  <a:lnTo>
                    <a:pt x="1619648" y="1616486"/>
                  </a:lnTo>
                  <a:lnTo>
                    <a:pt x="1628379" y="1622880"/>
                  </a:lnTo>
                  <a:lnTo>
                    <a:pt x="1640286" y="1631273"/>
                  </a:lnTo>
                  <a:lnTo>
                    <a:pt x="1646239" y="1636069"/>
                  </a:lnTo>
                  <a:lnTo>
                    <a:pt x="1651795" y="1641264"/>
                  </a:lnTo>
                  <a:lnTo>
                    <a:pt x="1656557" y="1646060"/>
                  </a:lnTo>
                  <a:lnTo>
                    <a:pt x="1660526" y="1651256"/>
                  </a:lnTo>
                  <a:lnTo>
                    <a:pt x="1661717" y="1653653"/>
                  </a:lnTo>
                  <a:lnTo>
                    <a:pt x="1662907" y="1656451"/>
                  </a:lnTo>
                  <a:lnTo>
                    <a:pt x="1663701" y="1658449"/>
                  </a:lnTo>
                  <a:lnTo>
                    <a:pt x="1663701" y="1660448"/>
                  </a:lnTo>
                  <a:lnTo>
                    <a:pt x="1663304" y="1662845"/>
                  </a:lnTo>
                  <a:lnTo>
                    <a:pt x="1662511" y="1664444"/>
                  </a:lnTo>
                  <a:lnTo>
                    <a:pt x="1661320" y="1666043"/>
                  </a:lnTo>
                  <a:lnTo>
                    <a:pt x="1659336" y="1668041"/>
                  </a:lnTo>
                  <a:lnTo>
                    <a:pt x="1656161" y="1669240"/>
                  </a:lnTo>
                  <a:lnTo>
                    <a:pt x="1652986" y="1670039"/>
                  </a:lnTo>
                  <a:lnTo>
                    <a:pt x="1648620" y="1670838"/>
                  </a:lnTo>
                  <a:lnTo>
                    <a:pt x="1643461" y="1671238"/>
                  </a:lnTo>
                  <a:lnTo>
                    <a:pt x="1637904" y="1671638"/>
                  </a:lnTo>
                  <a:lnTo>
                    <a:pt x="1631951" y="1671638"/>
                  </a:lnTo>
                  <a:lnTo>
                    <a:pt x="1625998" y="1671238"/>
                  </a:lnTo>
                  <a:lnTo>
                    <a:pt x="1620442" y="1670838"/>
                  </a:lnTo>
                  <a:lnTo>
                    <a:pt x="1615282" y="1669640"/>
                  </a:lnTo>
                  <a:lnTo>
                    <a:pt x="1610520" y="1668441"/>
                  </a:lnTo>
                  <a:lnTo>
                    <a:pt x="1605757" y="1666842"/>
                  </a:lnTo>
                  <a:lnTo>
                    <a:pt x="1600995" y="1665243"/>
                  </a:lnTo>
                  <a:lnTo>
                    <a:pt x="1592660" y="1661646"/>
                  </a:lnTo>
                  <a:lnTo>
                    <a:pt x="1584723" y="1656851"/>
                  </a:lnTo>
                  <a:lnTo>
                    <a:pt x="1576785" y="1651655"/>
                  </a:lnTo>
                  <a:lnTo>
                    <a:pt x="1569245" y="1646060"/>
                  </a:lnTo>
                  <a:lnTo>
                    <a:pt x="1566070" y="1644062"/>
                  </a:lnTo>
                  <a:lnTo>
                    <a:pt x="1564085" y="1643263"/>
                  </a:lnTo>
                  <a:lnTo>
                    <a:pt x="1562101" y="1643263"/>
                  </a:lnTo>
                  <a:lnTo>
                    <a:pt x="1561307" y="1643662"/>
                  </a:lnTo>
                  <a:lnTo>
                    <a:pt x="1560513" y="1645660"/>
                  </a:lnTo>
                  <a:lnTo>
                    <a:pt x="1559720" y="1646460"/>
                  </a:lnTo>
                  <a:lnTo>
                    <a:pt x="1558926" y="1647259"/>
                  </a:lnTo>
                  <a:lnTo>
                    <a:pt x="1550195" y="1646460"/>
                  </a:lnTo>
                  <a:lnTo>
                    <a:pt x="1545035" y="1646060"/>
                  </a:lnTo>
                  <a:lnTo>
                    <a:pt x="1543448" y="1645660"/>
                  </a:lnTo>
                  <a:lnTo>
                    <a:pt x="1541860" y="1645261"/>
                  </a:lnTo>
                  <a:lnTo>
                    <a:pt x="1540273" y="1637667"/>
                  </a:lnTo>
                  <a:lnTo>
                    <a:pt x="1539479" y="1631273"/>
                  </a:lnTo>
                  <a:lnTo>
                    <a:pt x="1539082" y="1626877"/>
                  </a:lnTo>
                  <a:lnTo>
                    <a:pt x="1539082" y="1622880"/>
                  </a:lnTo>
                  <a:lnTo>
                    <a:pt x="1539082" y="1618085"/>
                  </a:lnTo>
                  <a:lnTo>
                    <a:pt x="1539479" y="1616486"/>
                  </a:lnTo>
                  <a:lnTo>
                    <a:pt x="1538288" y="1614488"/>
                  </a:lnTo>
                  <a:close/>
                  <a:moveTo>
                    <a:pt x="1343177" y="1614488"/>
                  </a:moveTo>
                  <a:lnTo>
                    <a:pt x="1420813" y="1614488"/>
                  </a:lnTo>
                  <a:lnTo>
                    <a:pt x="1419619" y="1616486"/>
                  </a:lnTo>
                  <a:lnTo>
                    <a:pt x="1420017" y="1618085"/>
                  </a:lnTo>
                  <a:lnTo>
                    <a:pt x="1420415" y="1622880"/>
                  </a:lnTo>
                  <a:lnTo>
                    <a:pt x="1420415" y="1626877"/>
                  </a:lnTo>
                  <a:lnTo>
                    <a:pt x="1420017" y="1631273"/>
                  </a:lnTo>
                  <a:lnTo>
                    <a:pt x="1419221" y="1637667"/>
                  </a:lnTo>
                  <a:lnTo>
                    <a:pt x="1417628" y="1645261"/>
                  </a:lnTo>
                  <a:lnTo>
                    <a:pt x="1416434" y="1645660"/>
                  </a:lnTo>
                  <a:lnTo>
                    <a:pt x="1414045" y="1646060"/>
                  </a:lnTo>
                  <a:lnTo>
                    <a:pt x="1409665" y="1646460"/>
                  </a:lnTo>
                  <a:lnTo>
                    <a:pt x="1400508" y="1647259"/>
                  </a:lnTo>
                  <a:lnTo>
                    <a:pt x="1399712" y="1646460"/>
                  </a:lnTo>
                  <a:lnTo>
                    <a:pt x="1398916" y="1645660"/>
                  </a:lnTo>
                  <a:lnTo>
                    <a:pt x="1398119" y="1643662"/>
                  </a:lnTo>
                  <a:lnTo>
                    <a:pt x="1397323" y="1643263"/>
                  </a:lnTo>
                  <a:lnTo>
                    <a:pt x="1395731" y="1643263"/>
                  </a:lnTo>
                  <a:lnTo>
                    <a:pt x="1393342" y="1644062"/>
                  </a:lnTo>
                  <a:lnTo>
                    <a:pt x="1390157" y="1646060"/>
                  </a:lnTo>
                  <a:lnTo>
                    <a:pt x="1382592" y="1651655"/>
                  </a:lnTo>
                  <a:lnTo>
                    <a:pt x="1375028" y="1656851"/>
                  </a:lnTo>
                  <a:lnTo>
                    <a:pt x="1366667" y="1661646"/>
                  </a:lnTo>
                  <a:lnTo>
                    <a:pt x="1357908" y="1665243"/>
                  </a:lnTo>
                  <a:lnTo>
                    <a:pt x="1353528" y="1666842"/>
                  </a:lnTo>
                  <a:lnTo>
                    <a:pt x="1348751" y="1668441"/>
                  </a:lnTo>
                  <a:lnTo>
                    <a:pt x="1343973" y="1669640"/>
                  </a:lnTo>
                  <a:lnTo>
                    <a:pt x="1338399" y="1670838"/>
                  </a:lnTo>
                  <a:lnTo>
                    <a:pt x="1333223" y="1671238"/>
                  </a:lnTo>
                  <a:lnTo>
                    <a:pt x="1327649" y="1671638"/>
                  </a:lnTo>
                  <a:lnTo>
                    <a:pt x="1321677" y="1671638"/>
                  </a:lnTo>
                  <a:lnTo>
                    <a:pt x="1315307" y="1671238"/>
                  </a:lnTo>
                  <a:lnTo>
                    <a:pt x="1310131" y="1670838"/>
                  </a:lnTo>
                  <a:lnTo>
                    <a:pt x="1306548" y="1670039"/>
                  </a:lnTo>
                  <a:lnTo>
                    <a:pt x="1302567" y="1669240"/>
                  </a:lnTo>
                  <a:lnTo>
                    <a:pt x="1300178" y="1668041"/>
                  </a:lnTo>
                  <a:lnTo>
                    <a:pt x="1297789" y="1666043"/>
                  </a:lnTo>
                  <a:lnTo>
                    <a:pt x="1296595" y="1664444"/>
                  </a:lnTo>
                  <a:lnTo>
                    <a:pt x="1295798" y="1662845"/>
                  </a:lnTo>
                  <a:lnTo>
                    <a:pt x="1295400" y="1660448"/>
                  </a:lnTo>
                  <a:lnTo>
                    <a:pt x="1295400" y="1658449"/>
                  </a:lnTo>
                  <a:lnTo>
                    <a:pt x="1296197" y="1656451"/>
                  </a:lnTo>
                  <a:lnTo>
                    <a:pt x="1296993" y="1653653"/>
                  </a:lnTo>
                  <a:lnTo>
                    <a:pt x="1298585" y="1651256"/>
                  </a:lnTo>
                  <a:lnTo>
                    <a:pt x="1302567" y="1646060"/>
                  </a:lnTo>
                  <a:lnTo>
                    <a:pt x="1307742" y="1641264"/>
                  </a:lnTo>
                  <a:lnTo>
                    <a:pt x="1312918" y="1636069"/>
                  </a:lnTo>
                  <a:lnTo>
                    <a:pt x="1318890" y="1631273"/>
                  </a:lnTo>
                  <a:lnTo>
                    <a:pt x="1330436" y="1622880"/>
                  </a:lnTo>
                  <a:lnTo>
                    <a:pt x="1339195" y="1616486"/>
                  </a:lnTo>
                  <a:lnTo>
                    <a:pt x="1343177" y="1614488"/>
                  </a:lnTo>
                  <a:close/>
                  <a:moveTo>
                    <a:pt x="392113" y="1614488"/>
                  </a:moveTo>
                  <a:lnTo>
                    <a:pt x="469901" y="1614488"/>
                  </a:lnTo>
                  <a:lnTo>
                    <a:pt x="473472" y="1616486"/>
                  </a:lnTo>
                  <a:lnTo>
                    <a:pt x="482204" y="1622880"/>
                  </a:lnTo>
                  <a:lnTo>
                    <a:pt x="493713" y="1631273"/>
                  </a:lnTo>
                  <a:lnTo>
                    <a:pt x="499269" y="1636069"/>
                  </a:lnTo>
                  <a:lnTo>
                    <a:pt x="505223" y="1641264"/>
                  </a:lnTo>
                  <a:lnTo>
                    <a:pt x="509985" y="1646060"/>
                  </a:lnTo>
                  <a:lnTo>
                    <a:pt x="514351" y="1651256"/>
                  </a:lnTo>
                  <a:lnTo>
                    <a:pt x="515541" y="1653653"/>
                  </a:lnTo>
                  <a:lnTo>
                    <a:pt x="516732" y="1656451"/>
                  </a:lnTo>
                  <a:lnTo>
                    <a:pt x="517129" y="1658449"/>
                  </a:lnTo>
                  <a:lnTo>
                    <a:pt x="517526" y="1660448"/>
                  </a:lnTo>
                  <a:lnTo>
                    <a:pt x="517129" y="1662845"/>
                  </a:lnTo>
                  <a:lnTo>
                    <a:pt x="516335" y="1664444"/>
                  </a:lnTo>
                  <a:lnTo>
                    <a:pt x="515144" y="1666043"/>
                  </a:lnTo>
                  <a:lnTo>
                    <a:pt x="512763" y="1668041"/>
                  </a:lnTo>
                  <a:lnTo>
                    <a:pt x="509985" y="1669240"/>
                  </a:lnTo>
                  <a:lnTo>
                    <a:pt x="506413" y="1670039"/>
                  </a:lnTo>
                  <a:lnTo>
                    <a:pt x="502444" y="1670838"/>
                  </a:lnTo>
                  <a:lnTo>
                    <a:pt x="497285" y="1671238"/>
                  </a:lnTo>
                  <a:lnTo>
                    <a:pt x="490935" y="1671638"/>
                  </a:lnTo>
                  <a:lnTo>
                    <a:pt x="484982" y="1671638"/>
                  </a:lnTo>
                  <a:lnTo>
                    <a:pt x="479426" y="1671238"/>
                  </a:lnTo>
                  <a:lnTo>
                    <a:pt x="474266" y="1670838"/>
                  </a:lnTo>
                  <a:lnTo>
                    <a:pt x="469107" y="1669640"/>
                  </a:lnTo>
                  <a:lnTo>
                    <a:pt x="463947" y="1668441"/>
                  </a:lnTo>
                  <a:lnTo>
                    <a:pt x="459582" y="1666842"/>
                  </a:lnTo>
                  <a:lnTo>
                    <a:pt x="454819" y="1665243"/>
                  </a:lnTo>
                  <a:lnTo>
                    <a:pt x="446088" y="1661646"/>
                  </a:lnTo>
                  <a:lnTo>
                    <a:pt x="437754" y="1656851"/>
                  </a:lnTo>
                  <a:lnTo>
                    <a:pt x="430213" y="1651655"/>
                  </a:lnTo>
                  <a:lnTo>
                    <a:pt x="422672" y="1646060"/>
                  </a:lnTo>
                  <a:lnTo>
                    <a:pt x="419497" y="1644062"/>
                  </a:lnTo>
                  <a:lnTo>
                    <a:pt x="417116" y="1643263"/>
                  </a:lnTo>
                  <a:lnTo>
                    <a:pt x="415925" y="1643263"/>
                  </a:lnTo>
                  <a:lnTo>
                    <a:pt x="415132" y="1643662"/>
                  </a:lnTo>
                  <a:lnTo>
                    <a:pt x="413941" y="1645660"/>
                  </a:lnTo>
                  <a:lnTo>
                    <a:pt x="413544" y="1646460"/>
                  </a:lnTo>
                  <a:lnTo>
                    <a:pt x="412750" y="1647259"/>
                  </a:lnTo>
                  <a:lnTo>
                    <a:pt x="403622" y="1646460"/>
                  </a:lnTo>
                  <a:lnTo>
                    <a:pt x="398860" y="1646060"/>
                  </a:lnTo>
                  <a:lnTo>
                    <a:pt x="396875" y="1645660"/>
                  </a:lnTo>
                  <a:lnTo>
                    <a:pt x="395685" y="1645261"/>
                  </a:lnTo>
                  <a:lnTo>
                    <a:pt x="394097" y="1637667"/>
                  </a:lnTo>
                  <a:lnTo>
                    <a:pt x="393303" y="1631273"/>
                  </a:lnTo>
                  <a:lnTo>
                    <a:pt x="392510" y="1626877"/>
                  </a:lnTo>
                  <a:lnTo>
                    <a:pt x="392510" y="1622880"/>
                  </a:lnTo>
                  <a:lnTo>
                    <a:pt x="392907" y="1618085"/>
                  </a:lnTo>
                  <a:lnTo>
                    <a:pt x="393303" y="1616486"/>
                  </a:lnTo>
                  <a:lnTo>
                    <a:pt x="392113" y="1614488"/>
                  </a:lnTo>
                  <a:close/>
                  <a:moveTo>
                    <a:pt x="195660" y="1614488"/>
                  </a:moveTo>
                  <a:lnTo>
                    <a:pt x="273051" y="1614488"/>
                  </a:lnTo>
                  <a:lnTo>
                    <a:pt x="271860" y="1616486"/>
                  </a:lnTo>
                  <a:lnTo>
                    <a:pt x="272257" y="1618085"/>
                  </a:lnTo>
                  <a:lnTo>
                    <a:pt x="272654" y="1622880"/>
                  </a:lnTo>
                  <a:lnTo>
                    <a:pt x="272654" y="1626877"/>
                  </a:lnTo>
                  <a:lnTo>
                    <a:pt x="271860" y="1631273"/>
                  </a:lnTo>
                  <a:lnTo>
                    <a:pt x="271066" y="1637667"/>
                  </a:lnTo>
                  <a:lnTo>
                    <a:pt x="269479" y="1645261"/>
                  </a:lnTo>
                  <a:lnTo>
                    <a:pt x="267891" y="1645660"/>
                  </a:lnTo>
                  <a:lnTo>
                    <a:pt x="266304" y="1646060"/>
                  </a:lnTo>
                  <a:lnTo>
                    <a:pt x="261541" y="1646460"/>
                  </a:lnTo>
                  <a:lnTo>
                    <a:pt x="252810" y="1647259"/>
                  </a:lnTo>
                  <a:lnTo>
                    <a:pt x="251619" y="1646460"/>
                  </a:lnTo>
                  <a:lnTo>
                    <a:pt x="251223" y="1645660"/>
                  </a:lnTo>
                  <a:lnTo>
                    <a:pt x="250032" y="1643662"/>
                  </a:lnTo>
                  <a:lnTo>
                    <a:pt x="249238" y="1643263"/>
                  </a:lnTo>
                  <a:lnTo>
                    <a:pt x="247651" y="1643263"/>
                  </a:lnTo>
                  <a:lnTo>
                    <a:pt x="245666" y="1644062"/>
                  </a:lnTo>
                  <a:lnTo>
                    <a:pt x="242491" y="1646060"/>
                  </a:lnTo>
                  <a:lnTo>
                    <a:pt x="234554" y="1651655"/>
                  </a:lnTo>
                  <a:lnTo>
                    <a:pt x="227013" y="1656851"/>
                  </a:lnTo>
                  <a:lnTo>
                    <a:pt x="219076" y="1661646"/>
                  </a:lnTo>
                  <a:lnTo>
                    <a:pt x="210344" y="1665243"/>
                  </a:lnTo>
                  <a:lnTo>
                    <a:pt x="205582" y="1666842"/>
                  </a:lnTo>
                  <a:lnTo>
                    <a:pt x="200819" y="1668441"/>
                  </a:lnTo>
                  <a:lnTo>
                    <a:pt x="196057" y="1669640"/>
                  </a:lnTo>
                  <a:lnTo>
                    <a:pt x="190897" y="1670838"/>
                  </a:lnTo>
                  <a:lnTo>
                    <a:pt x="185341" y="1671238"/>
                  </a:lnTo>
                  <a:lnTo>
                    <a:pt x="179785" y="1671638"/>
                  </a:lnTo>
                  <a:lnTo>
                    <a:pt x="173832" y="1671638"/>
                  </a:lnTo>
                  <a:lnTo>
                    <a:pt x="167482" y="1671238"/>
                  </a:lnTo>
                  <a:lnTo>
                    <a:pt x="162719" y="1670838"/>
                  </a:lnTo>
                  <a:lnTo>
                    <a:pt x="158353" y="1670039"/>
                  </a:lnTo>
                  <a:lnTo>
                    <a:pt x="155178" y="1669240"/>
                  </a:lnTo>
                  <a:lnTo>
                    <a:pt x="152003" y="1668041"/>
                  </a:lnTo>
                  <a:lnTo>
                    <a:pt x="150416" y="1666043"/>
                  </a:lnTo>
                  <a:lnTo>
                    <a:pt x="148828" y="1664444"/>
                  </a:lnTo>
                  <a:lnTo>
                    <a:pt x="148035" y="1662845"/>
                  </a:lnTo>
                  <a:lnTo>
                    <a:pt x="147638" y="1660448"/>
                  </a:lnTo>
                  <a:lnTo>
                    <a:pt x="148035" y="1658449"/>
                  </a:lnTo>
                  <a:lnTo>
                    <a:pt x="148828" y="1656451"/>
                  </a:lnTo>
                  <a:lnTo>
                    <a:pt x="149622" y="1653653"/>
                  </a:lnTo>
                  <a:lnTo>
                    <a:pt x="151210" y="1651256"/>
                  </a:lnTo>
                  <a:lnTo>
                    <a:pt x="155178" y="1646060"/>
                  </a:lnTo>
                  <a:lnTo>
                    <a:pt x="159544" y="1641264"/>
                  </a:lnTo>
                  <a:lnTo>
                    <a:pt x="165497" y="1636069"/>
                  </a:lnTo>
                  <a:lnTo>
                    <a:pt x="171450" y="1631273"/>
                  </a:lnTo>
                  <a:lnTo>
                    <a:pt x="182960" y="1622880"/>
                  </a:lnTo>
                  <a:lnTo>
                    <a:pt x="191691" y="1616486"/>
                  </a:lnTo>
                  <a:lnTo>
                    <a:pt x="195660" y="1614488"/>
                  </a:lnTo>
                  <a:close/>
                  <a:moveTo>
                    <a:pt x="538163" y="1219200"/>
                  </a:moveTo>
                  <a:lnTo>
                    <a:pt x="618247" y="1234417"/>
                  </a:lnTo>
                  <a:lnTo>
                    <a:pt x="620638" y="1235218"/>
                  </a:lnTo>
                  <a:lnTo>
                    <a:pt x="623427" y="1236419"/>
                  </a:lnTo>
                  <a:lnTo>
                    <a:pt x="625419" y="1238421"/>
                  </a:lnTo>
                  <a:lnTo>
                    <a:pt x="627013" y="1241225"/>
                  </a:lnTo>
                  <a:lnTo>
                    <a:pt x="629404" y="1244428"/>
                  </a:lnTo>
                  <a:lnTo>
                    <a:pt x="630599" y="1248032"/>
                  </a:lnTo>
                  <a:lnTo>
                    <a:pt x="632193" y="1252037"/>
                  </a:lnTo>
                  <a:lnTo>
                    <a:pt x="633388" y="1256442"/>
                  </a:lnTo>
                  <a:lnTo>
                    <a:pt x="635380" y="1266052"/>
                  </a:lnTo>
                  <a:lnTo>
                    <a:pt x="637372" y="1276464"/>
                  </a:lnTo>
                  <a:lnTo>
                    <a:pt x="639364" y="1296487"/>
                  </a:lnTo>
                  <a:lnTo>
                    <a:pt x="639763" y="1300491"/>
                  </a:lnTo>
                  <a:lnTo>
                    <a:pt x="639364" y="1303294"/>
                  </a:lnTo>
                  <a:lnTo>
                    <a:pt x="638567" y="1304896"/>
                  </a:lnTo>
                  <a:lnTo>
                    <a:pt x="637771" y="1305697"/>
                  </a:lnTo>
                  <a:lnTo>
                    <a:pt x="636177" y="1305697"/>
                  </a:lnTo>
                  <a:lnTo>
                    <a:pt x="634185" y="1304496"/>
                  </a:lnTo>
                  <a:lnTo>
                    <a:pt x="632591" y="1302894"/>
                  </a:lnTo>
                  <a:lnTo>
                    <a:pt x="630599" y="1300491"/>
                  </a:lnTo>
                  <a:lnTo>
                    <a:pt x="626615" y="1295285"/>
                  </a:lnTo>
                  <a:lnTo>
                    <a:pt x="623029" y="1288878"/>
                  </a:lnTo>
                  <a:lnTo>
                    <a:pt x="620240" y="1282471"/>
                  </a:lnTo>
                  <a:lnTo>
                    <a:pt x="619841" y="1279668"/>
                  </a:lnTo>
                  <a:lnTo>
                    <a:pt x="619443" y="1277265"/>
                  </a:lnTo>
                  <a:lnTo>
                    <a:pt x="619443" y="1275263"/>
                  </a:lnTo>
                  <a:lnTo>
                    <a:pt x="619044" y="1273261"/>
                  </a:lnTo>
                  <a:lnTo>
                    <a:pt x="618646" y="1271659"/>
                  </a:lnTo>
                  <a:lnTo>
                    <a:pt x="617849" y="1270457"/>
                  </a:lnTo>
                  <a:lnTo>
                    <a:pt x="617052" y="1269657"/>
                  </a:lnTo>
                  <a:lnTo>
                    <a:pt x="616255" y="1268856"/>
                  </a:lnTo>
                  <a:lnTo>
                    <a:pt x="615060" y="1268455"/>
                  </a:lnTo>
                  <a:lnTo>
                    <a:pt x="613865" y="1268455"/>
                  </a:lnTo>
                  <a:lnTo>
                    <a:pt x="613068" y="1268856"/>
                  </a:lnTo>
                  <a:lnTo>
                    <a:pt x="612271" y="1269256"/>
                  </a:lnTo>
                  <a:lnTo>
                    <a:pt x="611076" y="1270457"/>
                  </a:lnTo>
                  <a:lnTo>
                    <a:pt x="610677" y="1271659"/>
                  </a:lnTo>
                  <a:lnTo>
                    <a:pt x="609880" y="1273661"/>
                  </a:lnTo>
                  <a:lnTo>
                    <a:pt x="609482" y="1276064"/>
                  </a:lnTo>
                  <a:lnTo>
                    <a:pt x="609084" y="1278466"/>
                  </a:lnTo>
                  <a:lnTo>
                    <a:pt x="609084" y="1281670"/>
                  </a:lnTo>
                  <a:lnTo>
                    <a:pt x="608287" y="1285675"/>
                  </a:lnTo>
                  <a:lnTo>
                    <a:pt x="607888" y="1289279"/>
                  </a:lnTo>
                  <a:lnTo>
                    <a:pt x="607091" y="1292482"/>
                  </a:lnTo>
                  <a:lnTo>
                    <a:pt x="606295" y="1295686"/>
                  </a:lnTo>
                  <a:lnTo>
                    <a:pt x="604701" y="1298489"/>
                  </a:lnTo>
                  <a:lnTo>
                    <a:pt x="603107" y="1300892"/>
                  </a:lnTo>
                  <a:lnTo>
                    <a:pt x="600716" y="1302894"/>
                  </a:lnTo>
                  <a:lnTo>
                    <a:pt x="598724" y="1304896"/>
                  </a:lnTo>
                  <a:lnTo>
                    <a:pt x="594740" y="1306498"/>
                  </a:lnTo>
                  <a:lnTo>
                    <a:pt x="591154" y="1307699"/>
                  </a:lnTo>
                  <a:lnTo>
                    <a:pt x="585975" y="1308100"/>
                  </a:lnTo>
                  <a:lnTo>
                    <a:pt x="580396" y="1308100"/>
                  </a:lnTo>
                  <a:lnTo>
                    <a:pt x="578404" y="1307699"/>
                  </a:lnTo>
                  <a:lnTo>
                    <a:pt x="576014" y="1307299"/>
                  </a:lnTo>
                  <a:lnTo>
                    <a:pt x="571631" y="1305697"/>
                  </a:lnTo>
                  <a:lnTo>
                    <a:pt x="568045" y="1303294"/>
                  </a:lnTo>
                  <a:lnTo>
                    <a:pt x="564459" y="1299690"/>
                  </a:lnTo>
                  <a:lnTo>
                    <a:pt x="560475" y="1295285"/>
                  </a:lnTo>
                  <a:lnTo>
                    <a:pt x="557287" y="1290079"/>
                  </a:lnTo>
                  <a:lnTo>
                    <a:pt x="554498" y="1284073"/>
                  </a:lnTo>
                  <a:lnTo>
                    <a:pt x="551311" y="1277666"/>
                  </a:lnTo>
                  <a:lnTo>
                    <a:pt x="548920" y="1271258"/>
                  </a:lnTo>
                  <a:lnTo>
                    <a:pt x="546530" y="1264451"/>
                  </a:lnTo>
                  <a:lnTo>
                    <a:pt x="543342" y="1251236"/>
                  </a:lnTo>
                  <a:lnTo>
                    <a:pt x="540952" y="1238822"/>
                  </a:lnTo>
                  <a:lnTo>
                    <a:pt x="539358" y="1228811"/>
                  </a:lnTo>
                  <a:lnTo>
                    <a:pt x="538163" y="1219200"/>
                  </a:lnTo>
                  <a:close/>
                  <a:moveTo>
                    <a:pt x="1292225" y="1217613"/>
                  </a:moveTo>
                  <a:lnTo>
                    <a:pt x="1290632" y="1227624"/>
                  </a:lnTo>
                  <a:lnTo>
                    <a:pt x="1289436" y="1237635"/>
                  </a:lnTo>
                  <a:lnTo>
                    <a:pt x="1287046" y="1250049"/>
                  </a:lnTo>
                  <a:lnTo>
                    <a:pt x="1283061" y="1263665"/>
                  </a:lnTo>
                  <a:lnTo>
                    <a:pt x="1281069" y="1270472"/>
                  </a:lnTo>
                  <a:lnTo>
                    <a:pt x="1278679" y="1276879"/>
                  </a:lnTo>
                  <a:lnTo>
                    <a:pt x="1275491" y="1283287"/>
                  </a:lnTo>
                  <a:lnTo>
                    <a:pt x="1272702" y="1289293"/>
                  </a:lnTo>
                  <a:lnTo>
                    <a:pt x="1269116" y="1294099"/>
                  </a:lnTo>
                  <a:lnTo>
                    <a:pt x="1265530" y="1298504"/>
                  </a:lnTo>
                  <a:lnTo>
                    <a:pt x="1261546" y="1302108"/>
                  </a:lnTo>
                  <a:lnTo>
                    <a:pt x="1258359" y="1304110"/>
                  </a:lnTo>
                  <a:lnTo>
                    <a:pt x="1253976" y="1305712"/>
                  </a:lnTo>
                  <a:lnTo>
                    <a:pt x="1249593" y="1306513"/>
                  </a:lnTo>
                  <a:lnTo>
                    <a:pt x="1244015" y="1306513"/>
                  </a:lnTo>
                  <a:lnTo>
                    <a:pt x="1239632" y="1306112"/>
                  </a:lnTo>
                  <a:lnTo>
                    <a:pt x="1235250" y="1304911"/>
                  </a:lnTo>
                  <a:lnTo>
                    <a:pt x="1232062" y="1303309"/>
                  </a:lnTo>
                  <a:lnTo>
                    <a:pt x="1229273" y="1301707"/>
                  </a:lnTo>
                  <a:lnTo>
                    <a:pt x="1227281" y="1299305"/>
                  </a:lnTo>
                  <a:lnTo>
                    <a:pt x="1225687" y="1296902"/>
                  </a:lnTo>
                  <a:lnTo>
                    <a:pt x="1223695" y="1294099"/>
                  </a:lnTo>
                  <a:lnTo>
                    <a:pt x="1222898" y="1291296"/>
                  </a:lnTo>
                  <a:lnTo>
                    <a:pt x="1222101" y="1288092"/>
                  </a:lnTo>
                  <a:lnTo>
                    <a:pt x="1221703" y="1284088"/>
                  </a:lnTo>
                  <a:lnTo>
                    <a:pt x="1221304" y="1280083"/>
                  </a:lnTo>
                  <a:lnTo>
                    <a:pt x="1221304" y="1276879"/>
                  </a:lnTo>
                  <a:lnTo>
                    <a:pt x="1220906" y="1274477"/>
                  </a:lnTo>
                  <a:lnTo>
                    <a:pt x="1220508" y="1272074"/>
                  </a:lnTo>
                  <a:lnTo>
                    <a:pt x="1219711" y="1270072"/>
                  </a:lnTo>
                  <a:lnTo>
                    <a:pt x="1219312" y="1268870"/>
                  </a:lnTo>
                  <a:lnTo>
                    <a:pt x="1218117" y="1267669"/>
                  </a:lnTo>
                  <a:lnTo>
                    <a:pt x="1216922" y="1266868"/>
                  </a:lnTo>
                  <a:lnTo>
                    <a:pt x="1216125" y="1266468"/>
                  </a:lnTo>
                  <a:lnTo>
                    <a:pt x="1214930" y="1266468"/>
                  </a:lnTo>
                  <a:lnTo>
                    <a:pt x="1214133" y="1266868"/>
                  </a:lnTo>
                  <a:lnTo>
                    <a:pt x="1213336" y="1268070"/>
                  </a:lnTo>
                  <a:lnTo>
                    <a:pt x="1212539" y="1268870"/>
                  </a:lnTo>
                  <a:lnTo>
                    <a:pt x="1211742" y="1270072"/>
                  </a:lnTo>
                  <a:lnTo>
                    <a:pt x="1211344" y="1271674"/>
                  </a:lnTo>
                  <a:lnTo>
                    <a:pt x="1210945" y="1273275"/>
                  </a:lnTo>
                  <a:lnTo>
                    <a:pt x="1210945" y="1275678"/>
                  </a:lnTo>
                  <a:lnTo>
                    <a:pt x="1210945" y="1278081"/>
                  </a:lnTo>
                  <a:lnTo>
                    <a:pt x="1209750" y="1280483"/>
                  </a:lnTo>
                  <a:lnTo>
                    <a:pt x="1207359" y="1286891"/>
                  </a:lnTo>
                  <a:lnTo>
                    <a:pt x="1203773" y="1293298"/>
                  </a:lnTo>
                  <a:lnTo>
                    <a:pt x="1199789" y="1298904"/>
                  </a:lnTo>
                  <a:lnTo>
                    <a:pt x="1197797" y="1300906"/>
                  </a:lnTo>
                  <a:lnTo>
                    <a:pt x="1195805" y="1302909"/>
                  </a:lnTo>
                  <a:lnTo>
                    <a:pt x="1194211" y="1304110"/>
                  </a:lnTo>
                  <a:lnTo>
                    <a:pt x="1192617" y="1304110"/>
                  </a:lnTo>
                  <a:lnTo>
                    <a:pt x="1191821" y="1303710"/>
                  </a:lnTo>
                  <a:lnTo>
                    <a:pt x="1191024" y="1302108"/>
                  </a:lnTo>
                  <a:lnTo>
                    <a:pt x="1190625" y="1298904"/>
                  </a:lnTo>
                  <a:lnTo>
                    <a:pt x="1191024" y="1294900"/>
                  </a:lnTo>
                  <a:lnTo>
                    <a:pt x="1193016" y="1274877"/>
                  </a:lnTo>
                  <a:lnTo>
                    <a:pt x="1194610" y="1264465"/>
                  </a:lnTo>
                  <a:lnTo>
                    <a:pt x="1197000" y="1254855"/>
                  </a:lnTo>
                  <a:lnTo>
                    <a:pt x="1198195" y="1250450"/>
                  </a:lnTo>
                  <a:lnTo>
                    <a:pt x="1199789" y="1246045"/>
                  </a:lnTo>
                  <a:lnTo>
                    <a:pt x="1200984" y="1242841"/>
                  </a:lnTo>
                  <a:lnTo>
                    <a:pt x="1202977" y="1239237"/>
                  </a:lnTo>
                  <a:lnTo>
                    <a:pt x="1204969" y="1236834"/>
                  </a:lnTo>
                  <a:lnTo>
                    <a:pt x="1206961" y="1234832"/>
                  </a:lnTo>
                  <a:lnTo>
                    <a:pt x="1209352" y="1233631"/>
                  </a:lnTo>
                  <a:lnTo>
                    <a:pt x="1212141" y="1232429"/>
                  </a:lnTo>
                  <a:lnTo>
                    <a:pt x="1292225" y="1217613"/>
                  </a:lnTo>
                  <a:close/>
                  <a:moveTo>
                    <a:pt x="36513" y="1122363"/>
                  </a:moveTo>
                  <a:lnTo>
                    <a:pt x="98598" y="1134269"/>
                  </a:lnTo>
                  <a:lnTo>
                    <a:pt x="100956" y="1135063"/>
                  </a:lnTo>
                  <a:lnTo>
                    <a:pt x="102921" y="1135857"/>
                  </a:lnTo>
                  <a:lnTo>
                    <a:pt x="104492" y="1137444"/>
                  </a:lnTo>
                  <a:lnTo>
                    <a:pt x="105671" y="1139825"/>
                  </a:lnTo>
                  <a:lnTo>
                    <a:pt x="107636" y="1142207"/>
                  </a:lnTo>
                  <a:lnTo>
                    <a:pt x="108815" y="1145382"/>
                  </a:lnTo>
                  <a:lnTo>
                    <a:pt x="110779" y="1152128"/>
                  </a:lnTo>
                  <a:lnTo>
                    <a:pt x="112351" y="1159272"/>
                  </a:lnTo>
                  <a:lnTo>
                    <a:pt x="113923" y="1167210"/>
                  </a:lnTo>
                  <a:lnTo>
                    <a:pt x="115495" y="1183085"/>
                  </a:lnTo>
                  <a:lnTo>
                    <a:pt x="115888" y="1186260"/>
                  </a:lnTo>
                  <a:lnTo>
                    <a:pt x="115495" y="1188641"/>
                  </a:lnTo>
                  <a:lnTo>
                    <a:pt x="115102" y="1189832"/>
                  </a:lnTo>
                  <a:lnTo>
                    <a:pt x="114316" y="1190228"/>
                  </a:lnTo>
                  <a:lnTo>
                    <a:pt x="112744" y="1190228"/>
                  </a:lnTo>
                  <a:lnTo>
                    <a:pt x="111565" y="1189435"/>
                  </a:lnTo>
                  <a:lnTo>
                    <a:pt x="109994" y="1188244"/>
                  </a:lnTo>
                  <a:lnTo>
                    <a:pt x="108422" y="1186657"/>
                  </a:lnTo>
                  <a:lnTo>
                    <a:pt x="105278" y="1181894"/>
                  </a:lnTo>
                  <a:lnTo>
                    <a:pt x="102528" y="1177132"/>
                  </a:lnTo>
                  <a:lnTo>
                    <a:pt x="100563" y="1172369"/>
                  </a:lnTo>
                  <a:lnTo>
                    <a:pt x="100170" y="1169988"/>
                  </a:lnTo>
                  <a:lnTo>
                    <a:pt x="100170" y="1168003"/>
                  </a:lnTo>
                  <a:lnTo>
                    <a:pt x="99384" y="1164828"/>
                  </a:lnTo>
                  <a:lnTo>
                    <a:pt x="98598" y="1162447"/>
                  </a:lnTo>
                  <a:lnTo>
                    <a:pt x="97026" y="1161257"/>
                  </a:lnTo>
                  <a:lnTo>
                    <a:pt x="96633" y="1161257"/>
                  </a:lnTo>
                  <a:lnTo>
                    <a:pt x="95848" y="1161257"/>
                  </a:lnTo>
                  <a:lnTo>
                    <a:pt x="95062" y="1161257"/>
                  </a:lnTo>
                  <a:lnTo>
                    <a:pt x="94276" y="1161653"/>
                  </a:lnTo>
                  <a:lnTo>
                    <a:pt x="92704" y="1163638"/>
                  </a:lnTo>
                  <a:lnTo>
                    <a:pt x="91525" y="1167210"/>
                  </a:lnTo>
                  <a:lnTo>
                    <a:pt x="91525" y="1171178"/>
                  </a:lnTo>
                  <a:lnTo>
                    <a:pt x="91132" y="1176338"/>
                  </a:lnTo>
                  <a:lnTo>
                    <a:pt x="90346" y="1181100"/>
                  </a:lnTo>
                  <a:lnTo>
                    <a:pt x="89167" y="1184275"/>
                  </a:lnTo>
                  <a:lnTo>
                    <a:pt x="87989" y="1186260"/>
                  </a:lnTo>
                  <a:lnTo>
                    <a:pt x="86810" y="1187847"/>
                  </a:lnTo>
                  <a:lnTo>
                    <a:pt x="85238" y="1189038"/>
                  </a:lnTo>
                  <a:lnTo>
                    <a:pt x="83666" y="1189832"/>
                  </a:lnTo>
                  <a:lnTo>
                    <a:pt x="82094" y="1191022"/>
                  </a:lnTo>
                  <a:lnTo>
                    <a:pt x="80130" y="1191419"/>
                  </a:lnTo>
                  <a:lnTo>
                    <a:pt x="75414" y="1192213"/>
                  </a:lnTo>
                  <a:lnTo>
                    <a:pt x="69520" y="1192213"/>
                  </a:lnTo>
                  <a:lnTo>
                    <a:pt x="67163" y="1191816"/>
                  </a:lnTo>
                  <a:lnTo>
                    <a:pt x="64412" y="1191022"/>
                  </a:lnTo>
                  <a:lnTo>
                    <a:pt x="62447" y="1190228"/>
                  </a:lnTo>
                  <a:lnTo>
                    <a:pt x="60482" y="1188641"/>
                  </a:lnTo>
                  <a:lnTo>
                    <a:pt x="58125" y="1187053"/>
                  </a:lnTo>
                  <a:lnTo>
                    <a:pt x="56160" y="1185069"/>
                  </a:lnTo>
                  <a:lnTo>
                    <a:pt x="53016" y="1180703"/>
                  </a:lnTo>
                  <a:lnTo>
                    <a:pt x="49873" y="1175147"/>
                  </a:lnTo>
                  <a:lnTo>
                    <a:pt x="47122" y="1169194"/>
                  </a:lnTo>
                  <a:lnTo>
                    <a:pt x="44765" y="1162844"/>
                  </a:lnTo>
                  <a:lnTo>
                    <a:pt x="42800" y="1156494"/>
                  </a:lnTo>
                  <a:lnTo>
                    <a:pt x="41228" y="1150144"/>
                  </a:lnTo>
                  <a:lnTo>
                    <a:pt x="40049" y="1143794"/>
                  </a:lnTo>
                  <a:lnTo>
                    <a:pt x="37692" y="1133475"/>
                  </a:lnTo>
                  <a:lnTo>
                    <a:pt x="36513" y="1125538"/>
                  </a:lnTo>
                  <a:lnTo>
                    <a:pt x="36513" y="1122363"/>
                  </a:lnTo>
                  <a:close/>
                  <a:moveTo>
                    <a:pt x="1779588" y="1120775"/>
                  </a:moveTo>
                  <a:lnTo>
                    <a:pt x="1779588" y="1123616"/>
                  </a:lnTo>
                  <a:lnTo>
                    <a:pt x="1778404" y="1131734"/>
                  </a:lnTo>
                  <a:lnTo>
                    <a:pt x="1776824" y="1142693"/>
                  </a:lnTo>
                  <a:lnTo>
                    <a:pt x="1775244" y="1149188"/>
                  </a:lnTo>
                  <a:lnTo>
                    <a:pt x="1773665" y="1155682"/>
                  </a:lnTo>
                  <a:lnTo>
                    <a:pt x="1771690" y="1162176"/>
                  </a:lnTo>
                  <a:lnTo>
                    <a:pt x="1769321" y="1168671"/>
                  </a:lnTo>
                  <a:lnTo>
                    <a:pt x="1766162" y="1174759"/>
                  </a:lnTo>
                  <a:lnTo>
                    <a:pt x="1763397" y="1180442"/>
                  </a:lnTo>
                  <a:lnTo>
                    <a:pt x="1760238" y="1184907"/>
                  </a:lnTo>
                  <a:lnTo>
                    <a:pt x="1757869" y="1186530"/>
                  </a:lnTo>
                  <a:lnTo>
                    <a:pt x="1755894" y="1188560"/>
                  </a:lnTo>
                  <a:lnTo>
                    <a:pt x="1753920" y="1189777"/>
                  </a:lnTo>
                  <a:lnTo>
                    <a:pt x="1751550" y="1190995"/>
                  </a:lnTo>
                  <a:lnTo>
                    <a:pt x="1749181" y="1191807"/>
                  </a:lnTo>
                  <a:lnTo>
                    <a:pt x="1746812" y="1192213"/>
                  </a:lnTo>
                  <a:lnTo>
                    <a:pt x="1740888" y="1192213"/>
                  </a:lnTo>
                  <a:lnTo>
                    <a:pt x="1736149" y="1191401"/>
                  </a:lnTo>
                  <a:lnTo>
                    <a:pt x="1734175" y="1190589"/>
                  </a:lnTo>
                  <a:lnTo>
                    <a:pt x="1732200" y="1189777"/>
                  </a:lnTo>
                  <a:lnTo>
                    <a:pt x="1730621" y="1188966"/>
                  </a:lnTo>
                  <a:lnTo>
                    <a:pt x="1729436" y="1187748"/>
                  </a:lnTo>
                  <a:lnTo>
                    <a:pt x="1728251" y="1185718"/>
                  </a:lnTo>
                  <a:lnTo>
                    <a:pt x="1727461" y="1184095"/>
                  </a:lnTo>
                  <a:lnTo>
                    <a:pt x="1725487" y="1180442"/>
                  </a:lnTo>
                  <a:lnTo>
                    <a:pt x="1724697" y="1175977"/>
                  </a:lnTo>
                  <a:lnTo>
                    <a:pt x="1724697" y="1170700"/>
                  </a:lnTo>
                  <a:lnTo>
                    <a:pt x="1724302" y="1166235"/>
                  </a:lnTo>
                  <a:lnTo>
                    <a:pt x="1723117" y="1162988"/>
                  </a:lnTo>
                  <a:lnTo>
                    <a:pt x="1721933" y="1160959"/>
                  </a:lnTo>
                  <a:lnTo>
                    <a:pt x="1721143" y="1160553"/>
                  </a:lnTo>
                  <a:lnTo>
                    <a:pt x="1720748" y="1160147"/>
                  </a:lnTo>
                  <a:lnTo>
                    <a:pt x="1719958" y="1160553"/>
                  </a:lnTo>
                  <a:lnTo>
                    <a:pt x="1718774" y="1160553"/>
                  </a:lnTo>
                  <a:lnTo>
                    <a:pt x="1717589" y="1161770"/>
                  </a:lnTo>
                  <a:lnTo>
                    <a:pt x="1716404" y="1164206"/>
                  </a:lnTo>
                  <a:lnTo>
                    <a:pt x="1716009" y="1167453"/>
                  </a:lnTo>
                  <a:lnTo>
                    <a:pt x="1716009" y="1169482"/>
                  </a:lnTo>
                  <a:lnTo>
                    <a:pt x="1715614" y="1171512"/>
                  </a:lnTo>
                  <a:lnTo>
                    <a:pt x="1713640" y="1176383"/>
                  </a:lnTo>
                  <a:lnTo>
                    <a:pt x="1710481" y="1181659"/>
                  </a:lnTo>
                  <a:lnTo>
                    <a:pt x="1707716" y="1186124"/>
                  </a:lnTo>
                  <a:lnTo>
                    <a:pt x="1706137" y="1188154"/>
                  </a:lnTo>
                  <a:lnTo>
                    <a:pt x="1704557" y="1189371"/>
                  </a:lnTo>
                  <a:lnTo>
                    <a:pt x="1702978" y="1190183"/>
                  </a:lnTo>
                  <a:lnTo>
                    <a:pt x="1702188" y="1190183"/>
                  </a:lnTo>
                  <a:lnTo>
                    <a:pt x="1701003" y="1189777"/>
                  </a:lnTo>
                  <a:lnTo>
                    <a:pt x="1700608" y="1188560"/>
                  </a:lnTo>
                  <a:lnTo>
                    <a:pt x="1700213" y="1185718"/>
                  </a:lnTo>
                  <a:lnTo>
                    <a:pt x="1700608" y="1182877"/>
                  </a:lnTo>
                  <a:lnTo>
                    <a:pt x="1702188" y="1166641"/>
                  </a:lnTo>
                  <a:lnTo>
                    <a:pt x="1703767" y="1158117"/>
                  </a:lnTo>
                  <a:lnTo>
                    <a:pt x="1704952" y="1150811"/>
                  </a:lnTo>
                  <a:lnTo>
                    <a:pt x="1707716" y="1143911"/>
                  </a:lnTo>
                  <a:lnTo>
                    <a:pt x="1708901" y="1141070"/>
                  </a:lnTo>
                  <a:lnTo>
                    <a:pt x="1710086" y="1138634"/>
                  </a:lnTo>
                  <a:lnTo>
                    <a:pt x="1711665" y="1136199"/>
                  </a:lnTo>
                  <a:lnTo>
                    <a:pt x="1713640" y="1134575"/>
                  </a:lnTo>
                  <a:lnTo>
                    <a:pt x="1715219" y="1133763"/>
                  </a:lnTo>
                  <a:lnTo>
                    <a:pt x="1717194" y="1132952"/>
                  </a:lnTo>
                  <a:lnTo>
                    <a:pt x="1779588" y="1120775"/>
                  </a:lnTo>
                  <a:close/>
                  <a:moveTo>
                    <a:pt x="233586" y="538163"/>
                  </a:moveTo>
                  <a:lnTo>
                    <a:pt x="238336" y="538163"/>
                  </a:lnTo>
                  <a:lnTo>
                    <a:pt x="300494" y="768264"/>
                  </a:lnTo>
                  <a:lnTo>
                    <a:pt x="301682" y="758743"/>
                  </a:lnTo>
                  <a:lnTo>
                    <a:pt x="323061" y="601242"/>
                  </a:lnTo>
                  <a:lnTo>
                    <a:pt x="317122" y="585770"/>
                  </a:lnTo>
                  <a:lnTo>
                    <a:pt x="328999" y="565140"/>
                  </a:lnTo>
                  <a:lnTo>
                    <a:pt x="355921" y="565140"/>
                  </a:lnTo>
                  <a:lnTo>
                    <a:pt x="367403" y="585770"/>
                  </a:lnTo>
                  <a:lnTo>
                    <a:pt x="362256" y="604416"/>
                  </a:lnTo>
                  <a:lnTo>
                    <a:pt x="381259" y="770645"/>
                  </a:lnTo>
                  <a:lnTo>
                    <a:pt x="394720" y="710739"/>
                  </a:lnTo>
                  <a:lnTo>
                    <a:pt x="395908" y="741287"/>
                  </a:lnTo>
                  <a:lnTo>
                    <a:pt x="397096" y="773818"/>
                  </a:lnTo>
                  <a:lnTo>
                    <a:pt x="401055" y="844039"/>
                  </a:lnTo>
                  <a:lnTo>
                    <a:pt x="405806" y="918227"/>
                  </a:lnTo>
                  <a:lnTo>
                    <a:pt x="410952" y="992018"/>
                  </a:lnTo>
                  <a:lnTo>
                    <a:pt x="416891" y="1061048"/>
                  </a:lnTo>
                  <a:lnTo>
                    <a:pt x="423226" y="1122541"/>
                  </a:lnTo>
                  <a:lnTo>
                    <a:pt x="426393" y="1148725"/>
                  </a:lnTo>
                  <a:lnTo>
                    <a:pt x="428768" y="1171338"/>
                  </a:lnTo>
                  <a:lnTo>
                    <a:pt x="431936" y="1190381"/>
                  </a:lnTo>
                  <a:lnTo>
                    <a:pt x="434311" y="1204663"/>
                  </a:lnTo>
                  <a:lnTo>
                    <a:pt x="435499" y="1210218"/>
                  </a:lnTo>
                  <a:lnTo>
                    <a:pt x="436687" y="1215375"/>
                  </a:lnTo>
                  <a:lnTo>
                    <a:pt x="439062" y="1220532"/>
                  </a:lnTo>
                  <a:lnTo>
                    <a:pt x="440646" y="1225293"/>
                  </a:lnTo>
                  <a:lnTo>
                    <a:pt x="440646" y="1228467"/>
                  </a:lnTo>
                  <a:lnTo>
                    <a:pt x="441833" y="1238385"/>
                  </a:lnTo>
                  <a:lnTo>
                    <a:pt x="443021" y="1248700"/>
                  </a:lnTo>
                  <a:lnTo>
                    <a:pt x="444605" y="1258221"/>
                  </a:lnTo>
                  <a:lnTo>
                    <a:pt x="446584" y="1268140"/>
                  </a:lnTo>
                  <a:lnTo>
                    <a:pt x="448564" y="1277264"/>
                  </a:lnTo>
                  <a:lnTo>
                    <a:pt x="450939" y="1285992"/>
                  </a:lnTo>
                  <a:lnTo>
                    <a:pt x="453711" y="1295117"/>
                  </a:lnTo>
                  <a:lnTo>
                    <a:pt x="456086" y="1303448"/>
                  </a:lnTo>
                  <a:lnTo>
                    <a:pt x="459649" y="1311383"/>
                  </a:lnTo>
                  <a:lnTo>
                    <a:pt x="462816" y="1318921"/>
                  </a:lnTo>
                  <a:lnTo>
                    <a:pt x="466380" y="1326458"/>
                  </a:lnTo>
                  <a:lnTo>
                    <a:pt x="469943" y="1333599"/>
                  </a:lnTo>
                  <a:lnTo>
                    <a:pt x="473902" y="1340344"/>
                  </a:lnTo>
                  <a:lnTo>
                    <a:pt x="477861" y="1346691"/>
                  </a:lnTo>
                  <a:lnTo>
                    <a:pt x="482612" y="1353039"/>
                  </a:lnTo>
                  <a:lnTo>
                    <a:pt x="487363" y="1358990"/>
                  </a:lnTo>
                  <a:lnTo>
                    <a:pt x="469151" y="1598613"/>
                  </a:lnTo>
                  <a:lnTo>
                    <a:pt x="383239" y="1598613"/>
                  </a:lnTo>
                  <a:lnTo>
                    <a:pt x="340481" y="1260999"/>
                  </a:lnTo>
                  <a:lnTo>
                    <a:pt x="334938" y="1261395"/>
                  </a:lnTo>
                  <a:lnTo>
                    <a:pt x="329395" y="1261792"/>
                  </a:lnTo>
                  <a:lnTo>
                    <a:pt x="326228" y="1261792"/>
                  </a:lnTo>
                  <a:lnTo>
                    <a:pt x="322269" y="1261395"/>
                  </a:lnTo>
                  <a:lnTo>
                    <a:pt x="282282" y="1597423"/>
                  </a:lnTo>
                  <a:lnTo>
                    <a:pt x="193203" y="1598613"/>
                  </a:lnTo>
                  <a:lnTo>
                    <a:pt x="160738" y="1168165"/>
                  </a:lnTo>
                  <a:lnTo>
                    <a:pt x="154800" y="1158246"/>
                  </a:lnTo>
                  <a:lnTo>
                    <a:pt x="149257" y="1148725"/>
                  </a:lnTo>
                  <a:lnTo>
                    <a:pt x="144110" y="1139203"/>
                  </a:lnTo>
                  <a:lnTo>
                    <a:pt x="140151" y="1128889"/>
                  </a:lnTo>
                  <a:lnTo>
                    <a:pt x="139755" y="1124921"/>
                  </a:lnTo>
                  <a:lnTo>
                    <a:pt x="134609" y="1066999"/>
                  </a:lnTo>
                  <a:lnTo>
                    <a:pt x="128670" y="1003920"/>
                  </a:lnTo>
                  <a:lnTo>
                    <a:pt x="122335" y="924971"/>
                  </a:lnTo>
                  <a:lnTo>
                    <a:pt x="108875" y="730972"/>
                  </a:lnTo>
                  <a:lnTo>
                    <a:pt x="103728" y="726608"/>
                  </a:lnTo>
                  <a:lnTo>
                    <a:pt x="98185" y="721054"/>
                  </a:lnTo>
                  <a:lnTo>
                    <a:pt x="97789" y="721450"/>
                  </a:lnTo>
                  <a:lnTo>
                    <a:pt x="96997" y="723434"/>
                  </a:lnTo>
                  <a:lnTo>
                    <a:pt x="96601" y="727798"/>
                  </a:lnTo>
                  <a:lnTo>
                    <a:pt x="96601" y="733352"/>
                  </a:lnTo>
                  <a:lnTo>
                    <a:pt x="96205" y="749618"/>
                  </a:lnTo>
                  <a:lnTo>
                    <a:pt x="96601" y="771438"/>
                  </a:lnTo>
                  <a:lnTo>
                    <a:pt x="97789" y="826980"/>
                  </a:lnTo>
                  <a:lnTo>
                    <a:pt x="100165" y="893630"/>
                  </a:lnTo>
                  <a:lnTo>
                    <a:pt x="103332" y="962660"/>
                  </a:lnTo>
                  <a:lnTo>
                    <a:pt x="106499" y="1027327"/>
                  </a:lnTo>
                  <a:lnTo>
                    <a:pt x="109666" y="1079694"/>
                  </a:lnTo>
                  <a:lnTo>
                    <a:pt x="112042" y="1112226"/>
                  </a:lnTo>
                  <a:lnTo>
                    <a:pt x="97393" y="1112623"/>
                  </a:lnTo>
                  <a:lnTo>
                    <a:pt x="87891" y="1112623"/>
                  </a:lnTo>
                  <a:lnTo>
                    <a:pt x="76806" y="1111433"/>
                  </a:lnTo>
                  <a:lnTo>
                    <a:pt x="65325" y="1109449"/>
                  </a:lnTo>
                  <a:lnTo>
                    <a:pt x="59386" y="1108259"/>
                  </a:lnTo>
                  <a:lnTo>
                    <a:pt x="53843" y="1107069"/>
                  </a:lnTo>
                  <a:lnTo>
                    <a:pt x="47905" y="1104688"/>
                  </a:lnTo>
                  <a:lnTo>
                    <a:pt x="41966" y="1102308"/>
                  </a:lnTo>
                  <a:lnTo>
                    <a:pt x="36027" y="1099928"/>
                  </a:lnTo>
                  <a:lnTo>
                    <a:pt x="30485" y="1096357"/>
                  </a:lnTo>
                  <a:lnTo>
                    <a:pt x="27713" y="1079298"/>
                  </a:lnTo>
                  <a:lnTo>
                    <a:pt x="24546" y="1056684"/>
                  </a:lnTo>
                  <a:lnTo>
                    <a:pt x="21775" y="1030104"/>
                  </a:lnTo>
                  <a:lnTo>
                    <a:pt x="18607" y="1000349"/>
                  </a:lnTo>
                  <a:lnTo>
                    <a:pt x="15836" y="967024"/>
                  </a:lnTo>
                  <a:lnTo>
                    <a:pt x="13065" y="932509"/>
                  </a:lnTo>
                  <a:lnTo>
                    <a:pt x="7918" y="860305"/>
                  </a:lnTo>
                  <a:lnTo>
                    <a:pt x="3563" y="790084"/>
                  </a:lnTo>
                  <a:lnTo>
                    <a:pt x="2375" y="757949"/>
                  </a:lnTo>
                  <a:lnTo>
                    <a:pt x="1187" y="728591"/>
                  </a:lnTo>
                  <a:lnTo>
                    <a:pt x="396" y="702804"/>
                  </a:lnTo>
                  <a:lnTo>
                    <a:pt x="0" y="681778"/>
                  </a:lnTo>
                  <a:lnTo>
                    <a:pt x="396" y="666305"/>
                  </a:lnTo>
                  <a:lnTo>
                    <a:pt x="792" y="660751"/>
                  </a:lnTo>
                  <a:lnTo>
                    <a:pt x="1187" y="656784"/>
                  </a:lnTo>
                  <a:lnTo>
                    <a:pt x="1979" y="650436"/>
                  </a:lnTo>
                  <a:lnTo>
                    <a:pt x="3167" y="644089"/>
                  </a:lnTo>
                  <a:lnTo>
                    <a:pt x="5147" y="638535"/>
                  </a:lnTo>
                  <a:lnTo>
                    <a:pt x="7918" y="632584"/>
                  </a:lnTo>
                  <a:lnTo>
                    <a:pt x="11085" y="626633"/>
                  </a:lnTo>
                  <a:lnTo>
                    <a:pt x="15044" y="621475"/>
                  </a:lnTo>
                  <a:lnTo>
                    <a:pt x="19003" y="615921"/>
                  </a:lnTo>
                  <a:lnTo>
                    <a:pt x="24150" y="610764"/>
                  </a:lnTo>
                  <a:lnTo>
                    <a:pt x="29693" y="606003"/>
                  </a:lnTo>
                  <a:lnTo>
                    <a:pt x="35631" y="601242"/>
                  </a:lnTo>
                  <a:lnTo>
                    <a:pt x="41966" y="596482"/>
                  </a:lnTo>
                  <a:lnTo>
                    <a:pt x="48696" y="592514"/>
                  </a:lnTo>
                  <a:lnTo>
                    <a:pt x="55427" y="588150"/>
                  </a:lnTo>
                  <a:lnTo>
                    <a:pt x="62949" y="584580"/>
                  </a:lnTo>
                  <a:lnTo>
                    <a:pt x="70867" y="580612"/>
                  </a:lnTo>
                  <a:lnTo>
                    <a:pt x="78785" y="576645"/>
                  </a:lnTo>
                  <a:lnTo>
                    <a:pt x="96205" y="569504"/>
                  </a:lnTo>
                  <a:lnTo>
                    <a:pt x="114417" y="563950"/>
                  </a:lnTo>
                  <a:lnTo>
                    <a:pt x="132629" y="557999"/>
                  </a:lnTo>
                  <a:lnTo>
                    <a:pt x="152029" y="552842"/>
                  </a:lnTo>
                  <a:lnTo>
                    <a:pt x="171428" y="548478"/>
                  </a:lnTo>
                  <a:lnTo>
                    <a:pt x="190828" y="544510"/>
                  </a:lnTo>
                  <a:lnTo>
                    <a:pt x="210227" y="540940"/>
                  </a:lnTo>
                  <a:lnTo>
                    <a:pt x="229627" y="538559"/>
                  </a:lnTo>
                  <a:lnTo>
                    <a:pt x="233586" y="538163"/>
                  </a:lnTo>
                  <a:close/>
                  <a:moveTo>
                    <a:pt x="1612045" y="536575"/>
                  </a:moveTo>
                  <a:lnTo>
                    <a:pt x="1621555" y="536972"/>
                  </a:lnTo>
                  <a:lnTo>
                    <a:pt x="1631461" y="537369"/>
                  </a:lnTo>
                  <a:lnTo>
                    <a:pt x="1640970" y="538559"/>
                  </a:lnTo>
                  <a:lnTo>
                    <a:pt x="1650480" y="540147"/>
                  </a:lnTo>
                  <a:lnTo>
                    <a:pt x="1660386" y="541734"/>
                  </a:lnTo>
                  <a:lnTo>
                    <a:pt x="1669896" y="544512"/>
                  </a:lnTo>
                  <a:lnTo>
                    <a:pt x="1679406" y="546894"/>
                  </a:lnTo>
                  <a:lnTo>
                    <a:pt x="1688916" y="550465"/>
                  </a:lnTo>
                  <a:lnTo>
                    <a:pt x="1698030" y="553640"/>
                  </a:lnTo>
                  <a:lnTo>
                    <a:pt x="1707539" y="557212"/>
                  </a:lnTo>
                  <a:lnTo>
                    <a:pt x="1716257" y="560784"/>
                  </a:lnTo>
                  <a:lnTo>
                    <a:pt x="1724974" y="565150"/>
                  </a:lnTo>
                  <a:lnTo>
                    <a:pt x="1742409" y="573484"/>
                  </a:lnTo>
                  <a:lnTo>
                    <a:pt x="1758259" y="582215"/>
                  </a:lnTo>
                  <a:lnTo>
                    <a:pt x="1772523" y="591344"/>
                  </a:lnTo>
                  <a:lnTo>
                    <a:pt x="1785600" y="600472"/>
                  </a:lnTo>
                  <a:lnTo>
                    <a:pt x="1797091" y="608806"/>
                  </a:lnTo>
                  <a:lnTo>
                    <a:pt x="1806997" y="616744"/>
                  </a:lnTo>
                  <a:lnTo>
                    <a:pt x="1814129" y="623887"/>
                  </a:lnTo>
                  <a:lnTo>
                    <a:pt x="1816903" y="627062"/>
                  </a:lnTo>
                  <a:lnTo>
                    <a:pt x="1818884" y="629840"/>
                  </a:lnTo>
                  <a:lnTo>
                    <a:pt x="1820865" y="632619"/>
                  </a:lnTo>
                  <a:lnTo>
                    <a:pt x="1821658" y="634603"/>
                  </a:lnTo>
                  <a:lnTo>
                    <a:pt x="1822054" y="638572"/>
                  </a:lnTo>
                  <a:lnTo>
                    <a:pt x="1822450" y="644128"/>
                  </a:lnTo>
                  <a:lnTo>
                    <a:pt x="1822450" y="660797"/>
                  </a:lnTo>
                  <a:lnTo>
                    <a:pt x="1821658" y="682625"/>
                  </a:lnTo>
                  <a:lnTo>
                    <a:pt x="1819677" y="710009"/>
                  </a:lnTo>
                  <a:lnTo>
                    <a:pt x="1818092" y="741362"/>
                  </a:lnTo>
                  <a:lnTo>
                    <a:pt x="1815714" y="775494"/>
                  </a:lnTo>
                  <a:lnTo>
                    <a:pt x="1809374" y="850106"/>
                  </a:lnTo>
                  <a:lnTo>
                    <a:pt x="1802242" y="926306"/>
                  </a:lnTo>
                  <a:lnTo>
                    <a:pt x="1794713" y="998141"/>
                  </a:lnTo>
                  <a:lnTo>
                    <a:pt x="1790751" y="1029494"/>
                  </a:lnTo>
                  <a:lnTo>
                    <a:pt x="1787581" y="1057672"/>
                  </a:lnTo>
                  <a:lnTo>
                    <a:pt x="1784015" y="1080691"/>
                  </a:lnTo>
                  <a:lnTo>
                    <a:pt x="1781241" y="1097756"/>
                  </a:lnTo>
                  <a:lnTo>
                    <a:pt x="1770146" y="1102122"/>
                  </a:lnTo>
                  <a:lnTo>
                    <a:pt x="1759844" y="1106091"/>
                  </a:lnTo>
                  <a:lnTo>
                    <a:pt x="1749938" y="1108472"/>
                  </a:lnTo>
                  <a:lnTo>
                    <a:pt x="1740824" y="1110456"/>
                  </a:lnTo>
                  <a:lnTo>
                    <a:pt x="1731710" y="1112044"/>
                  </a:lnTo>
                  <a:lnTo>
                    <a:pt x="1724182" y="1112441"/>
                  </a:lnTo>
                  <a:lnTo>
                    <a:pt x="1720616" y="1112044"/>
                  </a:lnTo>
                  <a:lnTo>
                    <a:pt x="1717446" y="1111250"/>
                  </a:lnTo>
                  <a:lnTo>
                    <a:pt x="1714276" y="1110853"/>
                  </a:lnTo>
                  <a:lnTo>
                    <a:pt x="1711502" y="1110059"/>
                  </a:lnTo>
                  <a:lnTo>
                    <a:pt x="1712691" y="1096566"/>
                  </a:lnTo>
                  <a:lnTo>
                    <a:pt x="1713879" y="1077119"/>
                  </a:lnTo>
                  <a:lnTo>
                    <a:pt x="1715464" y="1025128"/>
                  </a:lnTo>
                  <a:lnTo>
                    <a:pt x="1717049" y="960041"/>
                  </a:lnTo>
                  <a:lnTo>
                    <a:pt x="1718238" y="890587"/>
                  </a:lnTo>
                  <a:lnTo>
                    <a:pt x="1719031" y="823912"/>
                  </a:lnTo>
                  <a:lnTo>
                    <a:pt x="1718238" y="794544"/>
                  </a:lnTo>
                  <a:lnTo>
                    <a:pt x="1717842" y="768747"/>
                  </a:lnTo>
                  <a:lnTo>
                    <a:pt x="1717446" y="747315"/>
                  </a:lnTo>
                  <a:lnTo>
                    <a:pt x="1716257" y="731440"/>
                  </a:lnTo>
                  <a:lnTo>
                    <a:pt x="1715464" y="726281"/>
                  </a:lnTo>
                  <a:lnTo>
                    <a:pt x="1715068" y="722312"/>
                  </a:lnTo>
                  <a:lnTo>
                    <a:pt x="1713879" y="720725"/>
                  </a:lnTo>
                  <a:lnTo>
                    <a:pt x="1713483" y="720328"/>
                  </a:lnTo>
                  <a:lnTo>
                    <a:pt x="1713087" y="720725"/>
                  </a:lnTo>
                  <a:lnTo>
                    <a:pt x="1707539" y="727869"/>
                  </a:lnTo>
                  <a:lnTo>
                    <a:pt x="1702388" y="735409"/>
                  </a:lnTo>
                  <a:lnTo>
                    <a:pt x="1701200" y="737394"/>
                  </a:lnTo>
                  <a:lnTo>
                    <a:pt x="1683765" y="992584"/>
                  </a:lnTo>
                  <a:lnTo>
                    <a:pt x="1675047" y="1087438"/>
                  </a:lnTo>
                  <a:lnTo>
                    <a:pt x="1671877" y="1124744"/>
                  </a:lnTo>
                  <a:lnTo>
                    <a:pt x="1671085" y="1128316"/>
                  </a:lnTo>
                  <a:lnTo>
                    <a:pt x="1669104" y="1134269"/>
                  </a:lnTo>
                  <a:lnTo>
                    <a:pt x="1667123" y="1140222"/>
                  </a:lnTo>
                  <a:lnTo>
                    <a:pt x="1664349" y="1145778"/>
                  </a:lnTo>
                  <a:lnTo>
                    <a:pt x="1661971" y="1151334"/>
                  </a:lnTo>
                  <a:lnTo>
                    <a:pt x="1655631" y="1162447"/>
                  </a:lnTo>
                  <a:lnTo>
                    <a:pt x="1648499" y="1173956"/>
                  </a:lnTo>
                  <a:lnTo>
                    <a:pt x="1616403" y="1598613"/>
                  </a:lnTo>
                  <a:lnTo>
                    <a:pt x="1531211" y="1598613"/>
                  </a:lnTo>
                  <a:lnTo>
                    <a:pt x="1488020" y="1260872"/>
                  </a:lnTo>
                  <a:lnTo>
                    <a:pt x="1482869" y="1261269"/>
                  </a:lnTo>
                  <a:lnTo>
                    <a:pt x="1477322" y="1261666"/>
                  </a:lnTo>
                  <a:lnTo>
                    <a:pt x="1473359" y="1261666"/>
                  </a:lnTo>
                  <a:lnTo>
                    <a:pt x="1470189" y="1261269"/>
                  </a:lnTo>
                  <a:lnTo>
                    <a:pt x="1429772" y="1597422"/>
                  </a:lnTo>
                  <a:lnTo>
                    <a:pt x="1340617" y="1598613"/>
                  </a:lnTo>
                  <a:lnTo>
                    <a:pt x="1323975" y="1376760"/>
                  </a:lnTo>
                  <a:lnTo>
                    <a:pt x="1330315" y="1370806"/>
                  </a:lnTo>
                  <a:lnTo>
                    <a:pt x="1336655" y="1364456"/>
                  </a:lnTo>
                  <a:lnTo>
                    <a:pt x="1342995" y="1357710"/>
                  </a:lnTo>
                  <a:lnTo>
                    <a:pt x="1348542" y="1350566"/>
                  </a:lnTo>
                  <a:lnTo>
                    <a:pt x="1354090" y="1342628"/>
                  </a:lnTo>
                  <a:lnTo>
                    <a:pt x="1358845" y="1334294"/>
                  </a:lnTo>
                  <a:lnTo>
                    <a:pt x="1363600" y="1325563"/>
                  </a:lnTo>
                  <a:lnTo>
                    <a:pt x="1368355" y="1316435"/>
                  </a:lnTo>
                  <a:lnTo>
                    <a:pt x="1371921" y="1306513"/>
                  </a:lnTo>
                  <a:lnTo>
                    <a:pt x="1375883" y="1296591"/>
                  </a:lnTo>
                  <a:lnTo>
                    <a:pt x="1379053" y="1285875"/>
                  </a:lnTo>
                  <a:lnTo>
                    <a:pt x="1381827" y="1275160"/>
                  </a:lnTo>
                  <a:lnTo>
                    <a:pt x="1384204" y="1263650"/>
                  </a:lnTo>
                  <a:lnTo>
                    <a:pt x="1386186" y="1251347"/>
                  </a:lnTo>
                  <a:lnTo>
                    <a:pt x="1388563" y="1239044"/>
                  </a:lnTo>
                  <a:lnTo>
                    <a:pt x="1389752" y="1226344"/>
                  </a:lnTo>
                  <a:lnTo>
                    <a:pt x="1389752" y="1222375"/>
                  </a:lnTo>
                  <a:lnTo>
                    <a:pt x="1389752" y="1218009"/>
                  </a:lnTo>
                  <a:lnTo>
                    <a:pt x="1389356" y="1209675"/>
                  </a:lnTo>
                  <a:lnTo>
                    <a:pt x="1390148" y="1207294"/>
                  </a:lnTo>
                  <a:lnTo>
                    <a:pt x="1392129" y="1194594"/>
                  </a:lnTo>
                  <a:lnTo>
                    <a:pt x="1394903" y="1177925"/>
                  </a:lnTo>
                  <a:lnTo>
                    <a:pt x="1400450" y="1134269"/>
                  </a:lnTo>
                  <a:lnTo>
                    <a:pt x="1407186" y="1078309"/>
                  </a:lnTo>
                  <a:lnTo>
                    <a:pt x="1413923" y="1013619"/>
                  </a:lnTo>
                  <a:lnTo>
                    <a:pt x="1421055" y="943769"/>
                  </a:lnTo>
                  <a:lnTo>
                    <a:pt x="1427791" y="871537"/>
                  </a:lnTo>
                  <a:lnTo>
                    <a:pt x="1433735" y="800894"/>
                  </a:lnTo>
                  <a:lnTo>
                    <a:pt x="1438886" y="734219"/>
                  </a:lnTo>
                  <a:lnTo>
                    <a:pt x="1447603" y="767953"/>
                  </a:lnTo>
                  <a:lnTo>
                    <a:pt x="1449188" y="758428"/>
                  </a:lnTo>
                  <a:lnTo>
                    <a:pt x="1470586" y="600869"/>
                  </a:lnTo>
                  <a:lnTo>
                    <a:pt x="1464642" y="585390"/>
                  </a:lnTo>
                  <a:lnTo>
                    <a:pt x="1476529" y="564753"/>
                  </a:lnTo>
                  <a:lnTo>
                    <a:pt x="1503870" y="564753"/>
                  </a:lnTo>
                  <a:lnTo>
                    <a:pt x="1514569" y="585390"/>
                  </a:lnTo>
                  <a:lnTo>
                    <a:pt x="1509814" y="604044"/>
                  </a:lnTo>
                  <a:lnTo>
                    <a:pt x="1528833" y="770334"/>
                  </a:lnTo>
                  <a:lnTo>
                    <a:pt x="1579949" y="545306"/>
                  </a:lnTo>
                  <a:lnTo>
                    <a:pt x="1585893" y="542131"/>
                  </a:lnTo>
                  <a:lnTo>
                    <a:pt x="1589855" y="540147"/>
                  </a:lnTo>
                  <a:lnTo>
                    <a:pt x="1592629" y="538559"/>
                  </a:lnTo>
                  <a:lnTo>
                    <a:pt x="1593025" y="538162"/>
                  </a:lnTo>
                  <a:lnTo>
                    <a:pt x="1602535" y="536972"/>
                  </a:lnTo>
                  <a:lnTo>
                    <a:pt x="1612045" y="536575"/>
                  </a:lnTo>
                  <a:close/>
                  <a:moveTo>
                    <a:pt x="1080417" y="477838"/>
                  </a:moveTo>
                  <a:lnTo>
                    <a:pt x="1092318" y="478235"/>
                  </a:lnTo>
                  <a:lnTo>
                    <a:pt x="1104616" y="478632"/>
                  </a:lnTo>
                  <a:lnTo>
                    <a:pt x="1116913" y="480219"/>
                  </a:lnTo>
                  <a:lnTo>
                    <a:pt x="1128814" y="482600"/>
                  </a:lnTo>
                  <a:lnTo>
                    <a:pt x="1141111" y="484982"/>
                  </a:lnTo>
                  <a:lnTo>
                    <a:pt x="1153409" y="487760"/>
                  </a:lnTo>
                  <a:lnTo>
                    <a:pt x="1165706" y="491332"/>
                  </a:lnTo>
                  <a:lnTo>
                    <a:pt x="1178003" y="494903"/>
                  </a:lnTo>
                  <a:lnTo>
                    <a:pt x="1189507" y="499269"/>
                  </a:lnTo>
                  <a:lnTo>
                    <a:pt x="1201011" y="504032"/>
                  </a:lnTo>
                  <a:lnTo>
                    <a:pt x="1212515" y="508397"/>
                  </a:lnTo>
                  <a:lnTo>
                    <a:pt x="1223623" y="513557"/>
                  </a:lnTo>
                  <a:lnTo>
                    <a:pt x="1234730" y="519113"/>
                  </a:lnTo>
                  <a:lnTo>
                    <a:pt x="1245441" y="524669"/>
                  </a:lnTo>
                  <a:lnTo>
                    <a:pt x="1255358" y="530225"/>
                  </a:lnTo>
                  <a:lnTo>
                    <a:pt x="1265672" y="536178"/>
                  </a:lnTo>
                  <a:lnTo>
                    <a:pt x="1283920" y="547291"/>
                  </a:lnTo>
                  <a:lnTo>
                    <a:pt x="1300581" y="558403"/>
                  </a:lnTo>
                  <a:lnTo>
                    <a:pt x="1314862" y="569119"/>
                  </a:lnTo>
                  <a:lnTo>
                    <a:pt x="1327159" y="579438"/>
                  </a:lnTo>
                  <a:lnTo>
                    <a:pt x="1331919" y="584200"/>
                  </a:lnTo>
                  <a:lnTo>
                    <a:pt x="1336283" y="588169"/>
                  </a:lnTo>
                  <a:lnTo>
                    <a:pt x="1339456" y="592535"/>
                  </a:lnTo>
                  <a:lnTo>
                    <a:pt x="1342630" y="595710"/>
                  </a:lnTo>
                  <a:lnTo>
                    <a:pt x="1344217" y="599282"/>
                  </a:lnTo>
                  <a:lnTo>
                    <a:pt x="1345407" y="601663"/>
                  </a:lnTo>
                  <a:lnTo>
                    <a:pt x="1346200" y="606822"/>
                  </a:lnTo>
                  <a:lnTo>
                    <a:pt x="1346200" y="613966"/>
                  </a:lnTo>
                  <a:lnTo>
                    <a:pt x="1346200" y="634603"/>
                  </a:lnTo>
                  <a:lnTo>
                    <a:pt x="1345407" y="662782"/>
                  </a:lnTo>
                  <a:lnTo>
                    <a:pt x="1343820" y="696913"/>
                  </a:lnTo>
                  <a:lnTo>
                    <a:pt x="1341043" y="736600"/>
                  </a:lnTo>
                  <a:lnTo>
                    <a:pt x="1337870" y="779860"/>
                  </a:lnTo>
                  <a:lnTo>
                    <a:pt x="1334299" y="825897"/>
                  </a:lnTo>
                  <a:lnTo>
                    <a:pt x="1330333" y="873919"/>
                  </a:lnTo>
                  <a:lnTo>
                    <a:pt x="1325572" y="922735"/>
                  </a:lnTo>
                  <a:lnTo>
                    <a:pt x="1321209" y="970757"/>
                  </a:lnTo>
                  <a:lnTo>
                    <a:pt x="1316448" y="1017588"/>
                  </a:lnTo>
                  <a:lnTo>
                    <a:pt x="1311291" y="1061244"/>
                  </a:lnTo>
                  <a:lnTo>
                    <a:pt x="1306928" y="1101328"/>
                  </a:lnTo>
                  <a:lnTo>
                    <a:pt x="1302564" y="1136253"/>
                  </a:lnTo>
                  <a:lnTo>
                    <a:pt x="1298201" y="1166019"/>
                  </a:lnTo>
                  <a:lnTo>
                    <a:pt x="1294630" y="1187847"/>
                  </a:lnTo>
                  <a:lnTo>
                    <a:pt x="1280746" y="1193403"/>
                  </a:lnTo>
                  <a:lnTo>
                    <a:pt x="1267655" y="1197372"/>
                  </a:lnTo>
                  <a:lnTo>
                    <a:pt x="1254961" y="1201341"/>
                  </a:lnTo>
                  <a:lnTo>
                    <a:pt x="1243061" y="1203722"/>
                  </a:lnTo>
                  <a:lnTo>
                    <a:pt x="1232350" y="1205310"/>
                  </a:lnTo>
                  <a:lnTo>
                    <a:pt x="1227193" y="1205310"/>
                  </a:lnTo>
                  <a:lnTo>
                    <a:pt x="1222433" y="1205707"/>
                  </a:lnTo>
                  <a:lnTo>
                    <a:pt x="1217672" y="1205310"/>
                  </a:lnTo>
                  <a:lnTo>
                    <a:pt x="1213706" y="1204913"/>
                  </a:lnTo>
                  <a:lnTo>
                    <a:pt x="1209739" y="1204119"/>
                  </a:lnTo>
                  <a:lnTo>
                    <a:pt x="1206565" y="1202928"/>
                  </a:lnTo>
                  <a:lnTo>
                    <a:pt x="1207755" y="1186260"/>
                  </a:lnTo>
                  <a:lnTo>
                    <a:pt x="1208945" y="1161653"/>
                  </a:lnTo>
                  <a:lnTo>
                    <a:pt x="1211722" y="1094978"/>
                  </a:lnTo>
                  <a:lnTo>
                    <a:pt x="1213706" y="1013222"/>
                  </a:lnTo>
                  <a:lnTo>
                    <a:pt x="1214896" y="925116"/>
                  </a:lnTo>
                  <a:lnTo>
                    <a:pt x="1215292" y="882253"/>
                  </a:lnTo>
                  <a:lnTo>
                    <a:pt x="1215292" y="841375"/>
                  </a:lnTo>
                  <a:lnTo>
                    <a:pt x="1215292" y="804069"/>
                  </a:lnTo>
                  <a:lnTo>
                    <a:pt x="1214499" y="771128"/>
                  </a:lnTo>
                  <a:lnTo>
                    <a:pt x="1213706" y="744141"/>
                  </a:lnTo>
                  <a:lnTo>
                    <a:pt x="1212515" y="724297"/>
                  </a:lnTo>
                  <a:lnTo>
                    <a:pt x="1211722" y="717153"/>
                  </a:lnTo>
                  <a:lnTo>
                    <a:pt x="1210532" y="712788"/>
                  </a:lnTo>
                  <a:lnTo>
                    <a:pt x="1209739" y="711200"/>
                  </a:lnTo>
                  <a:lnTo>
                    <a:pt x="1209342" y="710407"/>
                  </a:lnTo>
                  <a:lnTo>
                    <a:pt x="1208945" y="710010"/>
                  </a:lnTo>
                  <a:lnTo>
                    <a:pt x="1208152" y="710407"/>
                  </a:lnTo>
                  <a:lnTo>
                    <a:pt x="1201408" y="719932"/>
                  </a:lnTo>
                  <a:lnTo>
                    <a:pt x="1194664" y="729457"/>
                  </a:lnTo>
                  <a:lnTo>
                    <a:pt x="1193078" y="731838"/>
                  </a:lnTo>
                  <a:lnTo>
                    <a:pt x="1171260" y="1054497"/>
                  </a:lnTo>
                  <a:lnTo>
                    <a:pt x="1165309" y="1121966"/>
                  </a:lnTo>
                  <a:lnTo>
                    <a:pt x="1160549" y="1174750"/>
                  </a:lnTo>
                  <a:lnTo>
                    <a:pt x="1155789" y="1221582"/>
                  </a:lnTo>
                  <a:lnTo>
                    <a:pt x="1155392" y="1225947"/>
                  </a:lnTo>
                  <a:lnTo>
                    <a:pt x="1153012" y="1233488"/>
                  </a:lnTo>
                  <a:lnTo>
                    <a:pt x="1149838" y="1241028"/>
                  </a:lnTo>
                  <a:lnTo>
                    <a:pt x="1147062" y="1248172"/>
                  </a:lnTo>
                  <a:lnTo>
                    <a:pt x="1143888" y="1255316"/>
                  </a:lnTo>
                  <a:lnTo>
                    <a:pt x="1139921" y="1262460"/>
                  </a:lnTo>
                  <a:lnTo>
                    <a:pt x="1135557" y="1269603"/>
                  </a:lnTo>
                  <a:lnTo>
                    <a:pt x="1131591" y="1276350"/>
                  </a:lnTo>
                  <a:lnTo>
                    <a:pt x="1126830" y="1283494"/>
                  </a:lnTo>
                  <a:lnTo>
                    <a:pt x="1086368" y="1820863"/>
                  </a:lnTo>
                  <a:lnTo>
                    <a:pt x="977674" y="1820863"/>
                  </a:lnTo>
                  <a:lnTo>
                    <a:pt x="923328" y="1393428"/>
                  </a:lnTo>
                  <a:lnTo>
                    <a:pt x="916584" y="1394222"/>
                  </a:lnTo>
                  <a:lnTo>
                    <a:pt x="909840" y="1394619"/>
                  </a:lnTo>
                  <a:lnTo>
                    <a:pt x="905080" y="1394222"/>
                  </a:lnTo>
                  <a:lnTo>
                    <a:pt x="900716" y="1393825"/>
                  </a:lnTo>
                  <a:lnTo>
                    <a:pt x="849543" y="1819275"/>
                  </a:lnTo>
                  <a:lnTo>
                    <a:pt x="736486" y="1820863"/>
                  </a:lnTo>
                  <a:lnTo>
                    <a:pt x="695627" y="1276350"/>
                  </a:lnTo>
                  <a:lnTo>
                    <a:pt x="687693" y="1264047"/>
                  </a:lnTo>
                  <a:lnTo>
                    <a:pt x="680553" y="1251744"/>
                  </a:lnTo>
                  <a:lnTo>
                    <a:pt x="677776" y="1245394"/>
                  </a:lnTo>
                  <a:lnTo>
                    <a:pt x="674602" y="1239044"/>
                  </a:lnTo>
                  <a:lnTo>
                    <a:pt x="671826" y="1232694"/>
                  </a:lnTo>
                  <a:lnTo>
                    <a:pt x="669842" y="1226741"/>
                  </a:lnTo>
                  <a:lnTo>
                    <a:pt x="669049" y="1221582"/>
                  </a:lnTo>
                  <a:lnTo>
                    <a:pt x="661908" y="1148160"/>
                  </a:lnTo>
                  <a:lnTo>
                    <a:pt x="654768" y="1068388"/>
                  </a:lnTo>
                  <a:lnTo>
                    <a:pt x="646437" y="968375"/>
                  </a:lnTo>
                  <a:lnTo>
                    <a:pt x="630173" y="723503"/>
                  </a:lnTo>
                  <a:lnTo>
                    <a:pt x="626603" y="720725"/>
                  </a:lnTo>
                  <a:lnTo>
                    <a:pt x="623826" y="717550"/>
                  </a:lnTo>
                  <a:lnTo>
                    <a:pt x="616686" y="710407"/>
                  </a:lnTo>
                  <a:lnTo>
                    <a:pt x="616289" y="710407"/>
                  </a:lnTo>
                  <a:lnTo>
                    <a:pt x="615892" y="710803"/>
                  </a:lnTo>
                  <a:lnTo>
                    <a:pt x="614702" y="713978"/>
                  </a:lnTo>
                  <a:lnTo>
                    <a:pt x="614305" y="719138"/>
                  </a:lnTo>
                  <a:lnTo>
                    <a:pt x="613909" y="726678"/>
                  </a:lnTo>
                  <a:lnTo>
                    <a:pt x="613909" y="746919"/>
                  </a:lnTo>
                  <a:lnTo>
                    <a:pt x="613909" y="774303"/>
                  </a:lnTo>
                  <a:lnTo>
                    <a:pt x="614702" y="807641"/>
                  </a:lnTo>
                  <a:lnTo>
                    <a:pt x="615892" y="844947"/>
                  </a:lnTo>
                  <a:lnTo>
                    <a:pt x="619066" y="929085"/>
                  </a:lnTo>
                  <a:lnTo>
                    <a:pt x="623033" y="1016794"/>
                  </a:lnTo>
                  <a:lnTo>
                    <a:pt x="627000" y="1098550"/>
                  </a:lnTo>
                  <a:lnTo>
                    <a:pt x="630966" y="1164035"/>
                  </a:lnTo>
                  <a:lnTo>
                    <a:pt x="632553" y="1188641"/>
                  </a:lnTo>
                  <a:lnTo>
                    <a:pt x="634140" y="1205310"/>
                  </a:lnTo>
                  <a:lnTo>
                    <a:pt x="625810" y="1205310"/>
                  </a:lnTo>
                  <a:lnTo>
                    <a:pt x="615099" y="1205707"/>
                  </a:lnTo>
                  <a:lnTo>
                    <a:pt x="603198" y="1205310"/>
                  </a:lnTo>
                  <a:lnTo>
                    <a:pt x="589711" y="1204516"/>
                  </a:lnTo>
                  <a:lnTo>
                    <a:pt x="582570" y="1203325"/>
                  </a:lnTo>
                  <a:lnTo>
                    <a:pt x="575033" y="1202135"/>
                  </a:lnTo>
                  <a:lnTo>
                    <a:pt x="567496" y="1200944"/>
                  </a:lnTo>
                  <a:lnTo>
                    <a:pt x="559959" y="1198563"/>
                  </a:lnTo>
                  <a:lnTo>
                    <a:pt x="552422" y="1196182"/>
                  </a:lnTo>
                  <a:lnTo>
                    <a:pt x="544885" y="1193403"/>
                  </a:lnTo>
                  <a:lnTo>
                    <a:pt x="537744" y="1189435"/>
                  </a:lnTo>
                  <a:lnTo>
                    <a:pt x="530604" y="1185466"/>
                  </a:lnTo>
                  <a:lnTo>
                    <a:pt x="528620" y="1175544"/>
                  </a:lnTo>
                  <a:lnTo>
                    <a:pt x="526637" y="1163638"/>
                  </a:lnTo>
                  <a:lnTo>
                    <a:pt x="523067" y="1135460"/>
                  </a:lnTo>
                  <a:lnTo>
                    <a:pt x="519100" y="1101725"/>
                  </a:lnTo>
                  <a:lnTo>
                    <a:pt x="515530" y="1064022"/>
                  </a:lnTo>
                  <a:lnTo>
                    <a:pt x="511959" y="1021953"/>
                  </a:lnTo>
                  <a:lnTo>
                    <a:pt x="508389" y="978297"/>
                  </a:lnTo>
                  <a:lnTo>
                    <a:pt x="504819" y="932657"/>
                  </a:lnTo>
                  <a:lnTo>
                    <a:pt x="502042" y="886619"/>
                  </a:lnTo>
                  <a:lnTo>
                    <a:pt x="498868" y="841772"/>
                  </a:lnTo>
                  <a:lnTo>
                    <a:pt x="496885" y="798116"/>
                  </a:lnTo>
                  <a:lnTo>
                    <a:pt x="494902" y="757238"/>
                  </a:lnTo>
                  <a:lnTo>
                    <a:pt x="492918" y="720328"/>
                  </a:lnTo>
                  <a:lnTo>
                    <a:pt x="492125" y="687785"/>
                  </a:lnTo>
                  <a:lnTo>
                    <a:pt x="492125" y="661194"/>
                  </a:lnTo>
                  <a:lnTo>
                    <a:pt x="492125" y="641350"/>
                  </a:lnTo>
                  <a:lnTo>
                    <a:pt x="492521" y="634603"/>
                  </a:lnTo>
                  <a:lnTo>
                    <a:pt x="493315" y="629444"/>
                  </a:lnTo>
                  <a:lnTo>
                    <a:pt x="494505" y="621507"/>
                  </a:lnTo>
                  <a:lnTo>
                    <a:pt x="496092" y="613569"/>
                  </a:lnTo>
                  <a:lnTo>
                    <a:pt x="498472" y="606028"/>
                  </a:lnTo>
                  <a:lnTo>
                    <a:pt x="502042" y="598885"/>
                  </a:lnTo>
                  <a:lnTo>
                    <a:pt x="506009" y="591741"/>
                  </a:lnTo>
                  <a:lnTo>
                    <a:pt x="510769" y="584597"/>
                  </a:lnTo>
                  <a:lnTo>
                    <a:pt x="516323" y="578247"/>
                  </a:lnTo>
                  <a:lnTo>
                    <a:pt x="522670" y="571500"/>
                  </a:lnTo>
                  <a:lnTo>
                    <a:pt x="529414" y="565547"/>
                  </a:lnTo>
                  <a:lnTo>
                    <a:pt x="536951" y="559594"/>
                  </a:lnTo>
                  <a:lnTo>
                    <a:pt x="544885" y="553641"/>
                  </a:lnTo>
                  <a:lnTo>
                    <a:pt x="553215" y="548085"/>
                  </a:lnTo>
                  <a:lnTo>
                    <a:pt x="562339" y="542925"/>
                  </a:lnTo>
                  <a:lnTo>
                    <a:pt x="571860" y="537766"/>
                  </a:lnTo>
                  <a:lnTo>
                    <a:pt x="581777" y="533003"/>
                  </a:lnTo>
                  <a:lnTo>
                    <a:pt x="592091" y="528241"/>
                  </a:lnTo>
                  <a:lnTo>
                    <a:pt x="602801" y="523875"/>
                  </a:lnTo>
                  <a:lnTo>
                    <a:pt x="613512" y="519510"/>
                  </a:lnTo>
                  <a:lnTo>
                    <a:pt x="625016" y="515144"/>
                  </a:lnTo>
                  <a:lnTo>
                    <a:pt x="636520" y="511572"/>
                  </a:lnTo>
                  <a:lnTo>
                    <a:pt x="659925" y="504428"/>
                  </a:lnTo>
                  <a:lnTo>
                    <a:pt x="684520" y="498078"/>
                  </a:lnTo>
                  <a:lnTo>
                    <a:pt x="709115" y="492522"/>
                  </a:lnTo>
                  <a:lnTo>
                    <a:pt x="733709" y="487363"/>
                  </a:lnTo>
                  <a:lnTo>
                    <a:pt x="758701" y="483394"/>
                  </a:lnTo>
                  <a:lnTo>
                    <a:pt x="782502" y="479425"/>
                  </a:lnTo>
                  <a:lnTo>
                    <a:pt x="788056" y="479028"/>
                  </a:lnTo>
                  <a:lnTo>
                    <a:pt x="794006" y="479425"/>
                  </a:lnTo>
                  <a:lnTo>
                    <a:pt x="872948" y="770335"/>
                  </a:lnTo>
                  <a:lnTo>
                    <a:pt x="874138" y="758428"/>
                  </a:lnTo>
                  <a:lnTo>
                    <a:pt x="901510" y="559197"/>
                  </a:lnTo>
                  <a:lnTo>
                    <a:pt x="893576" y="539353"/>
                  </a:lnTo>
                  <a:lnTo>
                    <a:pt x="908650" y="513557"/>
                  </a:lnTo>
                  <a:lnTo>
                    <a:pt x="943162" y="513160"/>
                  </a:lnTo>
                  <a:lnTo>
                    <a:pt x="957443" y="539353"/>
                  </a:lnTo>
                  <a:lnTo>
                    <a:pt x="950699" y="563166"/>
                  </a:lnTo>
                  <a:lnTo>
                    <a:pt x="975294" y="773510"/>
                  </a:lnTo>
                  <a:lnTo>
                    <a:pt x="1039558" y="488950"/>
                  </a:lnTo>
                  <a:lnTo>
                    <a:pt x="1046699" y="485378"/>
                  </a:lnTo>
                  <a:lnTo>
                    <a:pt x="1052252" y="482600"/>
                  </a:lnTo>
                  <a:lnTo>
                    <a:pt x="1055823" y="480219"/>
                  </a:lnTo>
                  <a:lnTo>
                    <a:pt x="1056616" y="479822"/>
                  </a:lnTo>
                  <a:lnTo>
                    <a:pt x="1056616" y="479425"/>
                  </a:lnTo>
                  <a:lnTo>
                    <a:pt x="1068120" y="478235"/>
                  </a:lnTo>
                  <a:lnTo>
                    <a:pt x="1080417" y="477838"/>
                  </a:lnTo>
                  <a:close/>
                  <a:moveTo>
                    <a:pt x="1485107" y="451247"/>
                  </a:moveTo>
                  <a:lnTo>
                    <a:pt x="1485107" y="475853"/>
                  </a:lnTo>
                  <a:lnTo>
                    <a:pt x="1508523" y="475853"/>
                  </a:lnTo>
                  <a:lnTo>
                    <a:pt x="1508523" y="451247"/>
                  </a:lnTo>
                  <a:lnTo>
                    <a:pt x="1485107" y="451247"/>
                  </a:lnTo>
                  <a:close/>
                  <a:moveTo>
                    <a:pt x="328429" y="426244"/>
                  </a:moveTo>
                  <a:lnTo>
                    <a:pt x="328429" y="449263"/>
                  </a:lnTo>
                  <a:lnTo>
                    <a:pt x="350229" y="449263"/>
                  </a:lnTo>
                  <a:lnTo>
                    <a:pt x="350229" y="426244"/>
                  </a:lnTo>
                  <a:lnTo>
                    <a:pt x="328429" y="426244"/>
                  </a:lnTo>
                  <a:close/>
                  <a:moveTo>
                    <a:pt x="904908" y="342106"/>
                  </a:moveTo>
                  <a:lnTo>
                    <a:pt x="904908" y="371872"/>
                  </a:lnTo>
                  <a:lnTo>
                    <a:pt x="933819" y="371872"/>
                  </a:lnTo>
                  <a:lnTo>
                    <a:pt x="933819" y="342106"/>
                  </a:lnTo>
                  <a:lnTo>
                    <a:pt x="904908" y="342106"/>
                  </a:lnTo>
                  <a:close/>
                  <a:moveTo>
                    <a:pt x="1494632" y="300037"/>
                  </a:moveTo>
                  <a:lnTo>
                    <a:pt x="1489473" y="300434"/>
                  </a:lnTo>
                  <a:lnTo>
                    <a:pt x="1483123" y="301228"/>
                  </a:lnTo>
                  <a:lnTo>
                    <a:pt x="1477169" y="302419"/>
                  </a:lnTo>
                  <a:lnTo>
                    <a:pt x="1465660" y="304800"/>
                  </a:lnTo>
                  <a:lnTo>
                    <a:pt x="1460501" y="306784"/>
                  </a:lnTo>
                  <a:lnTo>
                    <a:pt x="1456532" y="307975"/>
                  </a:lnTo>
                  <a:lnTo>
                    <a:pt x="1456532" y="331391"/>
                  </a:lnTo>
                  <a:lnTo>
                    <a:pt x="1457723" y="331391"/>
                  </a:lnTo>
                  <a:lnTo>
                    <a:pt x="1460898" y="329406"/>
                  </a:lnTo>
                  <a:lnTo>
                    <a:pt x="1465263" y="327819"/>
                  </a:lnTo>
                  <a:lnTo>
                    <a:pt x="1475582" y="323453"/>
                  </a:lnTo>
                  <a:lnTo>
                    <a:pt x="1480741" y="321866"/>
                  </a:lnTo>
                  <a:lnTo>
                    <a:pt x="1486694" y="320675"/>
                  </a:lnTo>
                  <a:lnTo>
                    <a:pt x="1492648" y="319484"/>
                  </a:lnTo>
                  <a:lnTo>
                    <a:pt x="1498998" y="319484"/>
                  </a:lnTo>
                  <a:lnTo>
                    <a:pt x="1505744" y="320278"/>
                  </a:lnTo>
                  <a:lnTo>
                    <a:pt x="1511698" y="321469"/>
                  </a:lnTo>
                  <a:lnTo>
                    <a:pt x="1517254" y="323056"/>
                  </a:lnTo>
                  <a:lnTo>
                    <a:pt x="1519635" y="324644"/>
                  </a:lnTo>
                  <a:lnTo>
                    <a:pt x="1521619" y="325834"/>
                  </a:lnTo>
                  <a:lnTo>
                    <a:pt x="1524001" y="327819"/>
                  </a:lnTo>
                  <a:lnTo>
                    <a:pt x="1525588" y="329803"/>
                  </a:lnTo>
                  <a:lnTo>
                    <a:pt x="1527176" y="331787"/>
                  </a:lnTo>
                  <a:lnTo>
                    <a:pt x="1528366" y="334169"/>
                  </a:lnTo>
                  <a:lnTo>
                    <a:pt x="1529160" y="336550"/>
                  </a:lnTo>
                  <a:lnTo>
                    <a:pt x="1530351" y="339328"/>
                  </a:lnTo>
                  <a:lnTo>
                    <a:pt x="1530748" y="342503"/>
                  </a:lnTo>
                  <a:lnTo>
                    <a:pt x="1530748" y="345281"/>
                  </a:lnTo>
                  <a:lnTo>
                    <a:pt x="1530351" y="350441"/>
                  </a:lnTo>
                  <a:lnTo>
                    <a:pt x="1529954" y="354806"/>
                  </a:lnTo>
                  <a:lnTo>
                    <a:pt x="1528366" y="358378"/>
                  </a:lnTo>
                  <a:lnTo>
                    <a:pt x="1526779" y="361950"/>
                  </a:lnTo>
                  <a:lnTo>
                    <a:pt x="1524794" y="365125"/>
                  </a:lnTo>
                  <a:lnTo>
                    <a:pt x="1522413" y="368300"/>
                  </a:lnTo>
                  <a:lnTo>
                    <a:pt x="1519635" y="371475"/>
                  </a:lnTo>
                  <a:lnTo>
                    <a:pt x="1516857" y="374650"/>
                  </a:lnTo>
                  <a:lnTo>
                    <a:pt x="1513285" y="377031"/>
                  </a:lnTo>
                  <a:lnTo>
                    <a:pt x="1510110" y="379413"/>
                  </a:lnTo>
                  <a:lnTo>
                    <a:pt x="1502569" y="384572"/>
                  </a:lnTo>
                  <a:lnTo>
                    <a:pt x="1485901" y="393700"/>
                  </a:lnTo>
                  <a:lnTo>
                    <a:pt x="1485901" y="429419"/>
                  </a:lnTo>
                  <a:lnTo>
                    <a:pt x="1506538" y="429419"/>
                  </a:lnTo>
                  <a:lnTo>
                    <a:pt x="1506538" y="403225"/>
                  </a:lnTo>
                  <a:lnTo>
                    <a:pt x="1515666" y="397669"/>
                  </a:lnTo>
                  <a:lnTo>
                    <a:pt x="1524794" y="392113"/>
                  </a:lnTo>
                  <a:lnTo>
                    <a:pt x="1532732" y="386159"/>
                  </a:lnTo>
                  <a:lnTo>
                    <a:pt x="1539479" y="379413"/>
                  </a:lnTo>
                  <a:lnTo>
                    <a:pt x="1542654" y="376238"/>
                  </a:lnTo>
                  <a:lnTo>
                    <a:pt x="1545432" y="372269"/>
                  </a:lnTo>
                  <a:lnTo>
                    <a:pt x="1547813" y="368300"/>
                  </a:lnTo>
                  <a:lnTo>
                    <a:pt x="1550194" y="363934"/>
                  </a:lnTo>
                  <a:lnTo>
                    <a:pt x="1552179" y="359172"/>
                  </a:lnTo>
                  <a:lnTo>
                    <a:pt x="1553369" y="354806"/>
                  </a:lnTo>
                  <a:lnTo>
                    <a:pt x="1553766" y="349250"/>
                  </a:lnTo>
                  <a:lnTo>
                    <a:pt x="1554163" y="343694"/>
                  </a:lnTo>
                  <a:lnTo>
                    <a:pt x="1553766" y="338931"/>
                  </a:lnTo>
                  <a:lnTo>
                    <a:pt x="1553369" y="334566"/>
                  </a:lnTo>
                  <a:lnTo>
                    <a:pt x="1552179" y="330200"/>
                  </a:lnTo>
                  <a:lnTo>
                    <a:pt x="1550591" y="325834"/>
                  </a:lnTo>
                  <a:lnTo>
                    <a:pt x="1548607" y="322262"/>
                  </a:lnTo>
                  <a:lnTo>
                    <a:pt x="1546226" y="318294"/>
                  </a:lnTo>
                  <a:lnTo>
                    <a:pt x="1543448" y="315119"/>
                  </a:lnTo>
                  <a:lnTo>
                    <a:pt x="1539876" y="311944"/>
                  </a:lnTo>
                  <a:lnTo>
                    <a:pt x="1535907" y="309166"/>
                  </a:lnTo>
                  <a:lnTo>
                    <a:pt x="1531938" y="306784"/>
                  </a:lnTo>
                  <a:lnTo>
                    <a:pt x="1527573" y="304403"/>
                  </a:lnTo>
                  <a:lnTo>
                    <a:pt x="1522413" y="302816"/>
                  </a:lnTo>
                  <a:lnTo>
                    <a:pt x="1517651" y="301625"/>
                  </a:lnTo>
                  <a:lnTo>
                    <a:pt x="1512491" y="300831"/>
                  </a:lnTo>
                  <a:lnTo>
                    <a:pt x="1506538" y="300037"/>
                  </a:lnTo>
                  <a:lnTo>
                    <a:pt x="1500585" y="300037"/>
                  </a:lnTo>
                  <a:lnTo>
                    <a:pt x="1494632" y="300037"/>
                  </a:lnTo>
                  <a:close/>
                  <a:moveTo>
                    <a:pt x="342698" y="286941"/>
                  </a:moveTo>
                  <a:lnTo>
                    <a:pt x="337545" y="287337"/>
                  </a:lnTo>
                  <a:lnTo>
                    <a:pt x="332393" y="287734"/>
                  </a:lnTo>
                  <a:lnTo>
                    <a:pt x="321295" y="289322"/>
                  </a:lnTo>
                  <a:lnTo>
                    <a:pt x="310593" y="291703"/>
                  </a:lnTo>
                  <a:lnTo>
                    <a:pt x="302270" y="294481"/>
                  </a:lnTo>
                  <a:lnTo>
                    <a:pt x="302270" y="316309"/>
                  </a:lnTo>
                  <a:lnTo>
                    <a:pt x="303063" y="316309"/>
                  </a:lnTo>
                  <a:lnTo>
                    <a:pt x="306630" y="314325"/>
                  </a:lnTo>
                  <a:lnTo>
                    <a:pt x="310197" y="312341"/>
                  </a:lnTo>
                  <a:lnTo>
                    <a:pt x="319709" y="308769"/>
                  </a:lnTo>
                  <a:lnTo>
                    <a:pt x="324862" y="307181"/>
                  </a:lnTo>
                  <a:lnTo>
                    <a:pt x="330015" y="305991"/>
                  </a:lnTo>
                  <a:lnTo>
                    <a:pt x="335564" y="305197"/>
                  </a:lnTo>
                  <a:lnTo>
                    <a:pt x="341509" y="305197"/>
                  </a:lnTo>
                  <a:lnTo>
                    <a:pt x="347454" y="305197"/>
                  </a:lnTo>
                  <a:lnTo>
                    <a:pt x="353003" y="306784"/>
                  </a:lnTo>
                  <a:lnTo>
                    <a:pt x="357759" y="308372"/>
                  </a:lnTo>
                  <a:lnTo>
                    <a:pt x="362516" y="311150"/>
                  </a:lnTo>
                  <a:lnTo>
                    <a:pt x="364101" y="312341"/>
                  </a:lnTo>
                  <a:lnTo>
                    <a:pt x="366083" y="314722"/>
                  </a:lnTo>
                  <a:lnTo>
                    <a:pt x="367272" y="316309"/>
                  </a:lnTo>
                  <a:lnTo>
                    <a:pt x="368461" y="318294"/>
                  </a:lnTo>
                  <a:lnTo>
                    <a:pt x="369254" y="321072"/>
                  </a:lnTo>
                  <a:lnTo>
                    <a:pt x="370046" y="323453"/>
                  </a:lnTo>
                  <a:lnTo>
                    <a:pt x="370443" y="325834"/>
                  </a:lnTo>
                  <a:lnTo>
                    <a:pt x="370443" y="329009"/>
                  </a:lnTo>
                  <a:lnTo>
                    <a:pt x="370046" y="333772"/>
                  </a:lnTo>
                  <a:lnTo>
                    <a:pt x="369650" y="337344"/>
                  </a:lnTo>
                  <a:lnTo>
                    <a:pt x="368461" y="341312"/>
                  </a:lnTo>
                  <a:lnTo>
                    <a:pt x="367272" y="344091"/>
                  </a:lnTo>
                  <a:lnTo>
                    <a:pt x="365290" y="347266"/>
                  </a:lnTo>
                  <a:lnTo>
                    <a:pt x="362912" y="350044"/>
                  </a:lnTo>
                  <a:lnTo>
                    <a:pt x="360534" y="352822"/>
                  </a:lnTo>
                  <a:lnTo>
                    <a:pt x="357363" y="355600"/>
                  </a:lnTo>
                  <a:lnTo>
                    <a:pt x="351814" y="360759"/>
                  </a:lnTo>
                  <a:lnTo>
                    <a:pt x="344283" y="365125"/>
                  </a:lnTo>
                  <a:lnTo>
                    <a:pt x="329222" y="373459"/>
                  </a:lnTo>
                  <a:lnTo>
                    <a:pt x="329222" y="406400"/>
                  </a:lnTo>
                  <a:lnTo>
                    <a:pt x="348643" y="406400"/>
                  </a:lnTo>
                  <a:lnTo>
                    <a:pt x="348643" y="382588"/>
                  </a:lnTo>
                  <a:lnTo>
                    <a:pt x="356967" y="377428"/>
                  </a:lnTo>
                  <a:lnTo>
                    <a:pt x="365290" y="371872"/>
                  </a:lnTo>
                  <a:lnTo>
                    <a:pt x="372424" y="366316"/>
                  </a:lnTo>
                  <a:lnTo>
                    <a:pt x="378370" y="360759"/>
                  </a:lnTo>
                  <a:lnTo>
                    <a:pt x="381541" y="357188"/>
                  </a:lnTo>
                  <a:lnTo>
                    <a:pt x="384315" y="354013"/>
                  </a:lnTo>
                  <a:lnTo>
                    <a:pt x="386693" y="350044"/>
                  </a:lnTo>
                  <a:lnTo>
                    <a:pt x="388675" y="346075"/>
                  </a:lnTo>
                  <a:lnTo>
                    <a:pt x="390260" y="342106"/>
                  </a:lnTo>
                  <a:lnTo>
                    <a:pt x="391053" y="337344"/>
                  </a:lnTo>
                  <a:lnTo>
                    <a:pt x="391846" y="332581"/>
                  </a:lnTo>
                  <a:lnTo>
                    <a:pt x="392638" y="327819"/>
                  </a:lnTo>
                  <a:lnTo>
                    <a:pt x="391846" y="323056"/>
                  </a:lnTo>
                  <a:lnTo>
                    <a:pt x="391449" y="318691"/>
                  </a:lnTo>
                  <a:lnTo>
                    <a:pt x="390260" y="314722"/>
                  </a:lnTo>
                  <a:lnTo>
                    <a:pt x="389071" y="310753"/>
                  </a:lnTo>
                  <a:lnTo>
                    <a:pt x="387089" y="307578"/>
                  </a:lnTo>
                  <a:lnTo>
                    <a:pt x="384711" y="304006"/>
                  </a:lnTo>
                  <a:lnTo>
                    <a:pt x="381937" y="301228"/>
                  </a:lnTo>
                  <a:lnTo>
                    <a:pt x="379162" y="298053"/>
                  </a:lnTo>
                  <a:lnTo>
                    <a:pt x="375595" y="295672"/>
                  </a:lnTo>
                  <a:lnTo>
                    <a:pt x="372028" y="293291"/>
                  </a:lnTo>
                  <a:lnTo>
                    <a:pt x="367668" y="291306"/>
                  </a:lnTo>
                  <a:lnTo>
                    <a:pt x="363308" y="289719"/>
                  </a:lnTo>
                  <a:lnTo>
                    <a:pt x="358948" y="288528"/>
                  </a:lnTo>
                  <a:lnTo>
                    <a:pt x="353796" y="287734"/>
                  </a:lnTo>
                  <a:lnTo>
                    <a:pt x="348247" y="287337"/>
                  </a:lnTo>
                  <a:lnTo>
                    <a:pt x="342698" y="286941"/>
                  </a:lnTo>
                  <a:close/>
                  <a:moveTo>
                    <a:pt x="1500585" y="158750"/>
                  </a:moveTo>
                  <a:lnTo>
                    <a:pt x="1511301" y="159147"/>
                  </a:lnTo>
                  <a:lnTo>
                    <a:pt x="1521223" y="159940"/>
                  </a:lnTo>
                  <a:lnTo>
                    <a:pt x="1531541" y="161528"/>
                  </a:lnTo>
                  <a:lnTo>
                    <a:pt x="1540669" y="163115"/>
                  </a:lnTo>
                  <a:lnTo>
                    <a:pt x="1550194" y="165894"/>
                  </a:lnTo>
                  <a:lnTo>
                    <a:pt x="1558529" y="168275"/>
                  </a:lnTo>
                  <a:lnTo>
                    <a:pt x="1566863" y="171450"/>
                  </a:lnTo>
                  <a:lnTo>
                    <a:pt x="1574404" y="174228"/>
                  </a:lnTo>
                  <a:lnTo>
                    <a:pt x="1581548" y="177403"/>
                  </a:lnTo>
                  <a:lnTo>
                    <a:pt x="1588294" y="180975"/>
                  </a:lnTo>
                  <a:lnTo>
                    <a:pt x="1595041" y="184150"/>
                  </a:lnTo>
                  <a:lnTo>
                    <a:pt x="1606154" y="191690"/>
                  </a:lnTo>
                  <a:lnTo>
                    <a:pt x="1615679" y="198437"/>
                  </a:lnTo>
                  <a:lnTo>
                    <a:pt x="1622823" y="203994"/>
                  </a:lnTo>
                  <a:lnTo>
                    <a:pt x="1628379" y="208756"/>
                  </a:lnTo>
                  <a:lnTo>
                    <a:pt x="1632744" y="213122"/>
                  </a:lnTo>
                  <a:lnTo>
                    <a:pt x="1631554" y="216297"/>
                  </a:lnTo>
                  <a:lnTo>
                    <a:pt x="1629173" y="219869"/>
                  </a:lnTo>
                  <a:lnTo>
                    <a:pt x="1626791" y="224234"/>
                  </a:lnTo>
                  <a:lnTo>
                    <a:pt x="1623219" y="229394"/>
                  </a:lnTo>
                  <a:lnTo>
                    <a:pt x="1619251" y="234950"/>
                  </a:lnTo>
                  <a:lnTo>
                    <a:pt x="1614091" y="240903"/>
                  </a:lnTo>
                  <a:lnTo>
                    <a:pt x="1607741" y="246459"/>
                  </a:lnTo>
                  <a:lnTo>
                    <a:pt x="1604566" y="248840"/>
                  </a:lnTo>
                  <a:lnTo>
                    <a:pt x="1600994" y="251222"/>
                  </a:lnTo>
                  <a:lnTo>
                    <a:pt x="1597423" y="253603"/>
                  </a:lnTo>
                  <a:lnTo>
                    <a:pt x="1593057" y="255587"/>
                  </a:lnTo>
                  <a:lnTo>
                    <a:pt x="1588691" y="257175"/>
                  </a:lnTo>
                  <a:lnTo>
                    <a:pt x="1584723" y="258762"/>
                  </a:lnTo>
                  <a:lnTo>
                    <a:pt x="1579563" y="259953"/>
                  </a:lnTo>
                  <a:lnTo>
                    <a:pt x="1574801" y="260747"/>
                  </a:lnTo>
                  <a:lnTo>
                    <a:pt x="1569244" y="261144"/>
                  </a:lnTo>
                  <a:lnTo>
                    <a:pt x="1564085" y="261144"/>
                  </a:lnTo>
                  <a:lnTo>
                    <a:pt x="1558529" y="260747"/>
                  </a:lnTo>
                  <a:lnTo>
                    <a:pt x="1552179" y="259953"/>
                  </a:lnTo>
                  <a:lnTo>
                    <a:pt x="1545829" y="257969"/>
                  </a:lnTo>
                  <a:lnTo>
                    <a:pt x="1539479" y="255984"/>
                  </a:lnTo>
                  <a:lnTo>
                    <a:pt x="1532732" y="253603"/>
                  </a:lnTo>
                  <a:lnTo>
                    <a:pt x="1525588" y="250031"/>
                  </a:lnTo>
                  <a:lnTo>
                    <a:pt x="1517651" y="246062"/>
                  </a:lnTo>
                  <a:lnTo>
                    <a:pt x="1509316" y="242490"/>
                  </a:lnTo>
                  <a:lnTo>
                    <a:pt x="1542654" y="258762"/>
                  </a:lnTo>
                  <a:lnTo>
                    <a:pt x="1558926" y="266303"/>
                  </a:lnTo>
                  <a:lnTo>
                    <a:pt x="1566069" y="269081"/>
                  </a:lnTo>
                  <a:lnTo>
                    <a:pt x="1573610" y="271462"/>
                  </a:lnTo>
                  <a:lnTo>
                    <a:pt x="1580754" y="273844"/>
                  </a:lnTo>
                  <a:lnTo>
                    <a:pt x="1587501" y="275431"/>
                  </a:lnTo>
                  <a:lnTo>
                    <a:pt x="1593851" y="276622"/>
                  </a:lnTo>
                  <a:lnTo>
                    <a:pt x="1599804" y="277019"/>
                  </a:lnTo>
                  <a:lnTo>
                    <a:pt x="1605757" y="276622"/>
                  </a:lnTo>
                  <a:lnTo>
                    <a:pt x="1611313" y="275431"/>
                  </a:lnTo>
                  <a:lnTo>
                    <a:pt x="1615679" y="273844"/>
                  </a:lnTo>
                  <a:lnTo>
                    <a:pt x="1618457" y="271859"/>
                  </a:lnTo>
                  <a:lnTo>
                    <a:pt x="1620441" y="270669"/>
                  </a:lnTo>
                  <a:lnTo>
                    <a:pt x="1621632" y="282178"/>
                  </a:lnTo>
                  <a:lnTo>
                    <a:pt x="1622029" y="292497"/>
                  </a:lnTo>
                  <a:lnTo>
                    <a:pt x="1621632" y="302419"/>
                  </a:lnTo>
                  <a:lnTo>
                    <a:pt x="1621235" y="311944"/>
                  </a:lnTo>
                  <a:lnTo>
                    <a:pt x="1622823" y="310356"/>
                  </a:lnTo>
                  <a:lnTo>
                    <a:pt x="1623616" y="309959"/>
                  </a:lnTo>
                  <a:lnTo>
                    <a:pt x="1625204" y="309562"/>
                  </a:lnTo>
                  <a:lnTo>
                    <a:pt x="1626394" y="309959"/>
                  </a:lnTo>
                  <a:lnTo>
                    <a:pt x="1627188" y="310753"/>
                  </a:lnTo>
                  <a:lnTo>
                    <a:pt x="1628379" y="311944"/>
                  </a:lnTo>
                  <a:lnTo>
                    <a:pt x="1629569" y="313928"/>
                  </a:lnTo>
                  <a:lnTo>
                    <a:pt x="1631951" y="317897"/>
                  </a:lnTo>
                  <a:lnTo>
                    <a:pt x="1633538" y="323850"/>
                  </a:lnTo>
                  <a:lnTo>
                    <a:pt x="1634729" y="331391"/>
                  </a:lnTo>
                  <a:lnTo>
                    <a:pt x="1635919" y="339328"/>
                  </a:lnTo>
                  <a:lnTo>
                    <a:pt x="1636316" y="348853"/>
                  </a:lnTo>
                  <a:lnTo>
                    <a:pt x="1636713" y="358775"/>
                  </a:lnTo>
                  <a:lnTo>
                    <a:pt x="1636316" y="368697"/>
                  </a:lnTo>
                  <a:lnTo>
                    <a:pt x="1635919" y="377825"/>
                  </a:lnTo>
                  <a:lnTo>
                    <a:pt x="1634729" y="385763"/>
                  </a:lnTo>
                  <a:lnTo>
                    <a:pt x="1633538" y="393303"/>
                  </a:lnTo>
                  <a:lnTo>
                    <a:pt x="1631951" y="399256"/>
                  </a:lnTo>
                  <a:lnTo>
                    <a:pt x="1629569" y="404019"/>
                  </a:lnTo>
                  <a:lnTo>
                    <a:pt x="1628379" y="405209"/>
                  </a:lnTo>
                  <a:lnTo>
                    <a:pt x="1627188" y="406400"/>
                  </a:lnTo>
                  <a:lnTo>
                    <a:pt x="1626394" y="407194"/>
                  </a:lnTo>
                  <a:lnTo>
                    <a:pt x="1625204" y="407591"/>
                  </a:lnTo>
                  <a:lnTo>
                    <a:pt x="1623616" y="407194"/>
                  </a:lnTo>
                  <a:lnTo>
                    <a:pt x="1622426" y="406400"/>
                  </a:lnTo>
                  <a:lnTo>
                    <a:pt x="1621235" y="405209"/>
                  </a:lnTo>
                  <a:lnTo>
                    <a:pt x="1620044" y="403622"/>
                  </a:lnTo>
                  <a:lnTo>
                    <a:pt x="1618060" y="398463"/>
                  </a:lnTo>
                  <a:lnTo>
                    <a:pt x="1616076" y="392113"/>
                  </a:lnTo>
                  <a:lnTo>
                    <a:pt x="1614885" y="400447"/>
                  </a:lnTo>
                  <a:lnTo>
                    <a:pt x="1613694" y="409178"/>
                  </a:lnTo>
                  <a:lnTo>
                    <a:pt x="1612107" y="417116"/>
                  </a:lnTo>
                  <a:lnTo>
                    <a:pt x="1609726" y="425053"/>
                  </a:lnTo>
                  <a:lnTo>
                    <a:pt x="1607344" y="432594"/>
                  </a:lnTo>
                  <a:lnTo>
                    <a:pt x="1604963" y="440135"/>
                  </a:lnTo>
                  <a:lnTo>
                    <a:pt x="1601788" y="447278"/>
                  </a:lnTo>
                  <a:lnTo>
                    <a:pt x="1599010" y="454025"/>
                  </a:lnTo>
                  <a:lnTo>
                    <a:pt x="1595438" y="460772"/>
                  </a:lnTo>
                  <a:lnTo>
                    <a:pt x="1592263" y="467519"/>
                  </a:lnTo>
                  <a:lnTo>
                    <a:pt x="1588294" y="473869"/>
                  </a:lnTo>
                  <a:lnTo>
                    <a:pt x="1584326" y="479822"/>
                  </a:lnTo>
                  <a:lnTo>
                    <a:pt x="1579960" y="485775"/>
                  </a:lnTo>
                  <a:lnTo>
                    <a:pt x="1575594" y="491331"/>
                  </a:lnTo>
                  <a:lnTo>
                    <a:pt x="1571626" y="496491"/>
                  </a:lnTo>
                  <a:lnTo>
                    <a:pt x="1566863" y="501253"/>
                  </a:lnTo>
                  <a:lnTo>
                    <a:pt x="1562101" y="506016"/>
                  </a:lnTo>
                  <a:lnTo>
                    <a:pt x="1557735" y="510778"/>
                  </a:lnTo>
                  <a:lnTo>
                    <a:pt x="1552576" y="514747"/>
                  </a:lnTo>
                  <a:lnTo>
                    <a:pt x="1547416" y="518716"/>
                  </a:lnTo>
                  <a:lnTo>
                    <a:pt x="1542257" y="521891"/>
                  </a:lnTo>
                  <a:lnTo>
                    <a:pt x="1537494" y="525463"/>
                  </a:lnTo>
                  <a:lnTo>
                    <a:pt x="1532335" y="528241"/>
                  </a:lnTo>
                  <a:lnTo>
                    <a:pt x="1527176" y="531416"/>
                  </a:lnTo>
                  <a:lnTo>
                    <a:pt x="1522016" y="533400"/>
                  </a:lnTo>
                  <a:lnTo>
                    <a:pt x="1517254" y="535385"/>
                  </a:lnTo>
                  <a:lnTo>
                    <a:pt x="1512094" y="537766"/>
                  </a:lnTo>
                  <a:lnTo>
                    <a:pt x="1506935" y="538957"/>
                  </a:lnTo>
                  <a:lnTo>
                    <a:pt x="1502569" y="540147"/>
                  </a:lnTo>
                  <a:lnTo>
                    <a:pt x="1497410" y="540941"/>
                  </a:lnTo>
                  <a:lnTo>
                    <a:pt x="1492648" y="541338"/>
                  </a:lnTo>
                  <a:lnTo>
                    <a:pt x="1487488" y="541338"/>
                  </a:lnTo>
                  <a:lnTo>
                    <a:pt x="1483916" y="541338"/>
                  </a:lnTo>
                  <a:lnTo>
                    <a:pt x="1479948" y="540941"/>
                  </a:lnTo>
                  <a:lnTo>
                    <a:pt x="1475979" y="540147"/>
                  </a:lnTo>
                  <a:lnTo>
                    <a:pt x="1471613" y="538957"/>
                  </a:lnTo>
                  <a:lnTo>
                    <a:pt x="1466851" y="537369"/>
                  </a:lnTo>
                  <a:lnTo>
                    <a:pt x="1462485" y="535385"/>
                  </a:lnTo>
                  <a:lnTo>
                    <a:pt x="1452960" y="531019"/>
                  </a:lnTo>
                  <a:lnTo>
                    <a:pt x="1443435" y="525066"/>
                  </a:lnTo>
                  <a:lnTo>
                    <a:pt x="1433513" y="517922"/>
                  </a:lnTo>
                  <a:lnTo>
                    <a:pt x="1423988" y="509985"/>
                  </a:lnTo>
                  <a:lnTo>
                    <a:pt x="1414066" y="500460"/>
                  </a:lnTo>
                  <a:lnTo>
                    <a:pt x="1404938" y="490538"/>
                  </a:lnTo>
                  <a:lnTo>
                    <a:pt x="1395810" y="479425"/>
                  </a:lnTo>
                  <a:lnTo>
                    <a:pt x="1386682" y="467519"/>
                  </a:lnTo>
                  <a:lnTo>
                    <a:pt x="1378744" y="454819"/>
                  </a:lnTo>
                  <a:lnTo>
                    <a:pt x="1375173" y="448072"/>
                  </a:lnTo>
                  <a:lnTo>
                    <a:pt x="1371601" y="441325"/>
                  </a:lnTo>
                  <a:lnTo>
                    <a:pt x="1368426" y="434578"/>
                  </a:lnTo>
                  <a:lnTo>
                    <a:pt x="1364854" y="427434"/>
                  </a:lnTo>
                  <a:lnTo>
                    <a:pt x="1362076" y="420291"/>
                  </a:lnTo>
                  <a:lnTo>
                    <a:pt x="1359298" y="412750"/>
                  </a:lnTo>
                  <a:lnTo>
                    <a:pt x="1356916" y="405209"/>
                  </a:lnTo>
                  <a:lnTo>
                    <a:pt x="1354932" y="397669"/>
                  </a:lnTo>
                  <a:lnTo>
                    <a:pt x="1352948" y="402828"/>
                  </a:lnTo>
                  <a:lnTo>
                    <a:pt x="1350963" y="406400"/>
                  </a:lnTo>
                  <a:lnTo>
                    <a:pt x="1350169" y="408384"/>
                  </a:lnTo>
                  <a:lnTo>
                    <a:pt x="1349376" y="409178"/>
                  </a:lnTo>
                  <a:lnTo>
                    <a:pt x="1348185" y="409972"/>
                  </a:lnTo>
                  <a:lnTo>
                    <a:pt x="1346994" y="409972"/>
                  </a:lnTo>
                  <a:lnTo>
                    <a:pt x="1345407" y="409972"/>
                  </a:lnTo>
                  <a:lnTo>
                    <a:pt x="1344613" y="409178"/>
                  </a:lnTo>
                  <a:lnTo>
                    <a:pt x="1343423" y="407591"/>
                  </a:lnTo>
                  <a:lnTo>
                    <a:pt x="1342232" y="406003"/>
                  </a:lnTo>
                  <a:lnTo>
                    <a:pt x="1340248" y="401638"/>
                  </a:lnTo>
                  <a:lnTo>
                    <a:pt x="1338263" y="395684"/>
                  </a:lnTo>
                  <a:lnTo>
                    <a:pt x="1337073" y="388541"/>
                  </a:lnTo>
                  <a:lnTo>
                    <a:pt x="1335882" y="379809"/>
                  </a:lnTo>
                  <a:lnTo>
                    <a:pt x="1335088" y="371078"/>
                  </a:lnTo>
                  <a:lnTo>
                    <a:pt x="1335088" y="361156"/>
                  </a:lnTo>
                  <a:lnTo>
                    <a:pt x="1335088" y="351234"/>
                  </a:lnTo>
                  <a:lnTo>
                    <a:pt x="1335882" y="342106"/>
                  </a:lnTo>
                  <a:lnTo>
                    <a:pt x="1337073" y="333772"/>
                  </a:lnTo>
                  <a:lnTo>
                    <a:pt x="1338263" y="326231"/>
                  </a:lnTo>
                  <a:lnTo>
                    <a:pt x="1340248" y="320675"/>
                  </a:lnTo>
                  <a:lnTo>
                    <a:pt x="1342232" y="315912"/>
                  </a:lnTo>
                  <a:lnTo>
                    <a:pt x="1343423" y="314325"/>
                  </a:lnTo>
                  <a:lnTo>
                    <a:pt x="1344613" y="312737"/>
                  </a:lnTo>
                  <a:lnTo>
                    <a:pt x="1345407" y="312341"/>
                  </a:lnTo>
                  <a:lnTo>
                    <a:pt x="1346994" y="311944"/>
                  </a:lnTo>
                  <a:lnTo>
                    <a:pt x="1347788" y="311944"/>
                  </a:lnTo>
                  <a:lnTo>
                    <a:pt x="1348582" y="312341"/>
                  </a:lnTo>
                  <a:lnTo>
                    <a:pt x="1348979" y="300037"/>
                  </a:lnTo>
                  <a:lnTo>
                    <a:pt x="1349773" y="294084"/>
                  </a:lnTo>
                  <a:lnTo>
                    <a:pt x="1350566" y="288528"/>
                  </a:lnTo>
                  <a:lnTo>
                    <a:pt x="1350169" y="281781"/>
                  </a:lnTo>
                  <a:lnTo>
                    <a:pt x="1349773" y="275431"/>
                  </a:lnTo>
                  <a:lnTo>
                    <a:pt x="1349773" y="269081"/>
                  </a:lnTo>
                  <a:lnTo>
                    <a:pt x="1350169" y="263525"/>
                  </a:lnTo>
                  <a:lnTo>
                    <a:pt x="1350566" y="257969"/>
                  </a:lnTo>
                  <a:lnTo>
                    <a:pt x="1351360" y="253206"/>
                  </a:lnTo>
                  <a:lnTo>
                    <a:pt x="1352154" y="248444"/>
                  </a:lnTo>
                  <a:lnTo>
                    <a:pt x="1353741" y="243681"/>
                  </a:lnTo>
                  <a:lnTo>
                    <a:pt x="1355329" y="240109"/>
                  </a:lnTo>
                  <a:lnTo>
                    <a:pt x="1356916" y="236140"/>
                  </a:lnTo>
                  <a:lnTo>
                    <a:pt x="1358901" y="232569"/>
                  </a:lnTo>
                  <a:lnTo>
                    <a:pt x="1361282" y="229394"/>
                  </a:lnTo>
                  <a:lnTo>
                    <a:pt x="1363663" y="226615"/>
                  </a:lnTo>
                  <a:lnTo>
                    <a:pt x="1366044" y="223837"/>
                  </a:lnTo>
                  <a:lnTo>
                    <a:pt x="1369219" y="221456"/>
                  </a:lnTo>
                  <a:lnTo>
                    <a:pt x="1371998" y="219472"/>
                  </a:lnTo>
                  <a:lnTo>
                    <a:pt x="1358504" y="219869"/>
                  </a:lnTo>
                  <a:lnTo>
                    <a:pt x="1348582" y="219869"/>
                  </a:lnTo>
                  <a:lnTo>
                    <a:pt x="1339454" y="220662"/>
                  </a:lnTo>
                  <a:lnTo>
                    <a:pt x="1345407" y="217090"/>
                  </a:lnTo>
                  <a:lnTo>
                    <a:pt x="1351757" y="213122"/>
                  </a:lnTo>
                  <a:lnTo>
                    <a:pt x="1358107" y="208756"/>
                  </a:lnTo>
                  <a:lnTo>
                    <a:pt x="1364457" y="203597"/>
                  </a:lnTo>
                  <a:lnTo>
                    <a:pt x="1376760" y="194865"/>
                  </a:lnTo>
                  <a:lnTo>
                    <a:pt x="1382316" y="190897"/>
                  </a:lnTo>
                  <a:lnTo>
                    <a:pt x="1387476" y="187722"/>
                  </a:lnTo>
                  <a:lnTo>
                    <a:pt x="1401763" y="180975"/>
                  </a:lnTo>
                  <a:lnTo>
                    <a:pt x="1415257" y="175022"/>
                  </a:lnTo>
                  <a:lnTo>
                    <a:pt x="1428751" y="170259"/>
                  </a:lnTo>
                  <a:lnTo>
                    <a:pt x="1441054" y="166687"/>
                  </a:lnTo>
                  <a:lnTo>
                    <a:pt x="1453754" y="163115"/>
                  </a:lnTo>
                  <a:lnTo>
                    <a:pt x="1466057" y="161131"/>
                  </a:lnTo>
                  <a:lnTo>
                    <a:pt x="1477963" y="159544"/>
                  </a:lnTo>
                  <a:lnTo>
                    <a:pt x="1489473" y="159147"/>
                  </a:lnTo>
                  <a:lnTo>
                    <a:pt x="1500585" y="158750"/>
                  </a:lnTo>
                  <a:close/>
                  <a:moveTo>
                    <a:pt x="354192" y="158750"/>
                  </a:moveTo>
                  <a:lnTo>
                    <a:pt x="365290" y="159147"/>
                  </a:lnTo>
                  <a:lnTo>
                    <a:pt x="375199" y="159940"/>
                  </a:lnTo>
                  <a:lnTo>
                    <a:pt x="385108" y="161528"/>
                  </a:lnTo>
                  <a:lnTo>
                    <a:pt x="394620" y="163115"/>
                  </a:lnTo>
                  <a:lnTo>
                    <a:pt x="403340" y="165894"/>
                  </a:lnTo>
                  <a:lnTo>
                    <a:pt x="412060" y="168275"/>
                  </a:lnTo>
                  <a:lnTo>
                    <a:pt x="420383" y="171450"/>
                  </a:lnTo>
                  <a:lnTo>
                    <a:pt x="428310" y="174228"/>
                  </a:lnTo>
                  <a:lnTo>
                    <a:pt x="435445" y="177403"/>
                  </a:lnTo>
                  <a:lnTo>
                    <a:pt x="442183" y="180975"/>
                  </a:lnTo>
                  <a:lnTo>
                    <a:pt x="448524" y="184150"/>
                  </a:lnTo>
                  <a:lnTo>
                    <a:pt x="460019" y="191690"/>
                  </a:lnTo>
                  <a:lnTo>
                    <a:pt x="469135" y="198437"/>
                  </a:lnTo>
                  <a:lnTo>
                    <a:pt x="476665" y="203994"/>
                  </a:lnTo>
                  <a:lnTo>
                    <a:pt x="482214" y="208756"/>
                  </a:lnTo>
                  <a:lnTo>
                    <a:pt x="486178" y="213122"/>
                  </a:lnTo>
                  <a:lnTo>
                    <a:pt x="484592" y="216297"/>
                  </a:lnTo>
                  <a:lnTo>
                    <a:pt x="483007" y="219869"/>
                  </a:lnTo>
                  <a:lnTo>
                    <a:pt x="480629" y="224234"/>
                  </a:lnTo>
                  <a:lnTo>
                    <a:pt x="477062" y="229394"/>
                  </a:lnTo>
                  <a:lnTo>
                    <a:pt x="472306" y="234950"/>
                  </a:lnTo>
                  <a:lnTo>
                    <a:pt x="467549" y="240903"/>
                  </a:lnTo>
                  <a:lnTo>
                    <a:pt x="461604" y="246459"/>
                  </a:lnTo>
                  <a:lnTo>
                    <a:pt x="458037" y="248840"/>
                  </a:lnTo>
                  <a:lnTo>
                    <a:pt x="454866" y="251222"/>
                  </a:lnTo>
                  <a:lnTo>
                    <a:pt x="450902" y="253603"/>
                  </a:lnTo>
                  <a:lnTo>
                    <a:pt x="446939" y="255587"/>
                  </a:lnTo>
                  <a:lnTo>
                    <a:pt x="442579" y="257175"/>
                  </a:lnTo>
                  <a:lnTo>
                    <a:pt x="437823" y="258762"/>
                  </a:lnTo>
                  <a:lnTo>
                    <a:pt x="433463" y="259953"/>
                  </a:lnTo>
                  <a:lnTo>
                    <a:pt x="428310" y="260747"/>
                  </a:lnTo>
                  <a:lnTo>
                    <a:pt x="423158" y="261144"/>
                  </a:lnTo>
                  <a:lnTo>
                    <a:pt x="417609" y="261144"/>
                  </a:lnTo>
                  <a:lnTo>
                    <a:pt x="411663" y="260747"/>
                  </a:lnTo>
                  <a:lnTo>
                    <a:pt x="406114" y="259953"/>
                  </a:lnTo>
                  <a:lnTo>
                    <a:pt x="399773" y="257969"/>
                  </a:lnTo>
                  <a:lnTo>
                    <a:pt x="393431" y="255984"/>
                  </a:lnTo>
                  <a:lnTo>
                    <a:pt x="386693" y="253603"/>
                  </a:lnTo>
                  <a:lnTo>
                    <a:pt x="379559" y="250031"/>
                  </a:lnTo>
                  <a:lnTo>
                    <a:pt x="371235" y="246062"/>
                  </a:lnTo>
                  <a:lnTo>
                    <a:pt x="362912" y="242490"/>
                  </a:lnTo>
                  <a:lnTo>
                    <a:pt x="396602" y="258762"/>
                  </a:lnTo>
                  <a:lnTo>
                    <a:pt x="412060" y="266303"/>
                  </a:lnTo>
                  <a:lnTo>
                    <a:pt x="419987" y="269081"/>
                  </a:lnTo>
                  <a:lnTo>
                    <a:pt x="427518" y="271462"/>
                  </a:lnTo>
                  <a:lnTo>
                    <a:pt x="434256" y="273844"/>
                  </a:lnTo>
                  <a:lnTo>
                    <a:pt x="440994" y="275431"/>
                  </a:lnTo>
                  <a:lnTo>
                    <a:pt x="447732" y="276622"/>
                  </a:lnTo>
                  <a:lnTo>
                    <a:pt x="453677" y="277019"/>
                  </a:lnTo>
                  <a:lnTo>
                    <a:pt x="459226" y="276622"/>
                  </a:lnTo>
                  <a:lnTo>
                    <a:pt x="464378" y="275431"/>
                  </a:lnTo>
                  <a:lnTo>
                    <a:pt x="469531" y="273844"/>
                  </a:lnTo>
                  <a:lnTo>
                    <a:pt x="471513" y="271859"/>
                  </a:lnTo>
                  <a:lnTo>
                    <a:pt x="473891" y="270669"/>
                  </a:lnTo>
                  <a:lnTo>
                    <a:pt x="475080" y="282178"/>
                  </a:lnTo>
                  <a:lnTo>
                    <a:pt x="475476" y="292497"/>
                  </a:lnTo>
                  <a:lnTo>
                    <a:pt x="475476" y="302419"/>
                  </a:lnTo>
                  <a:lnTo>
                    <a:pt x="475080" y="311944"/>
                  </a:lnTo>
                  <a:lnTo>
                    <a:pt x="476665" y="310356"/>
                  </a:lnTo>
                  <a:lnTo>
                    <a:pt x="477458" y="309959"/>
                  </a:lnTo>
                  <a:lnTo>
                    <a:pt x="478251" y="309562"/>
                  </a:lnTo>
                  <a:lnTo>
                    <a:pt x="479440" y="309959"/>
                  </a:lnTo>
                  <a:lnTo>
                    <a:pt x="481025" y="310753"/>
                  </a:lnTo>
                  <a:lnTo>
                    <a:pt x="482214" y="311944"/>
                  </a:lnTo>
                  <a:lnTo>
                    <a:pt x="483007" y="313928"/>
                  </a:lnTo>
                  <a:lnTo>
                    <a:pt x="484989" y="317897"/>
                  </a:lnTo>
                  <a:lnTo>
                    <a:pt x="486574" y="323850"/>
                  </a:lnTo>
                  <a:lnTo>
                    <a:pt x="488556" y="331391"/>
                  </a:lnTo>
                  <a:lnTo>
                    <a:pt x="489349" y="339328"/>
                  </a:lnTo>
                  <a:lnTo>
                    <a:pt x="490141" y="348853"/>
                  </a:lnTo>
                  <a:lnTo>
                    <a:pt x="490538" y="358775"/>
                  </a:lnTo>
                  <a:lnTo>
                    <a:pt x="490141" y="368697"/>
                  </a:lnTo>
                  <a:lnTo>
                    <a:pt x="489349" y="377825"/>
                  </a:lnTo>
                  <a:lnTo>
                    <a:pt x="488556" y="385763"/>
                  </a:lnTo>
                  <a:lnTo>
                    <a:pt x="486574" y="393303"/>
                  </a:lnTo>
                  <a:lnTo>
                    <a:pt x="484989" y="399256"/>
                  </a:lnTo>
                  <a:lnTo>
                    <a:pt x="483007" y="404019"/>
                  </a:lnTo>
                  <a:lnTo>
                    <a:pt x="482214" y="405209"/>
                  </a:lnTo>
                  <a:lnTo>
                    <a:pt x="481025" y="406400"/>
                  </a:lnTo>
                  <a:lnTo>
                    <a:pt x="479440" y="407194"/>
                  </a:lnTo>
                  <a:lnTo>
                    <a:pt x="478251" y="407591"/>
                  </a:lnTo>
                  <a:lnTo>
                    <a:pt x="477062" y="407194"/>
                  </a:lnTo>
                  <a:lnTo>
                    <a:pt x="475873" y="406400"/>
                  </a:lnTo>
                  <a:lnTo>
                    <a:pt x="475080" y="405209"/>
                  </a:lnTo>
                  <a:lnTo>
                    <a:pt x="473891" y="403622"/>
                  </a:lnTo>
                  <a:lnTo>
                    <a:pt x="471513" y="398463"/>
                  </a:lnTo>
                  <a:lnTo>
                    <a:pt x="469927" y="392113"/>
                  </a:lnTo>
                  <a:lnTo>
                    <a:pt x="468738" y="400447"/>
                  </a:lnTo>
                  <a:lnTo>
                    <a:pt x="467549" y="409178"/>
                  </a:lnTo>
                  <a:lnTo>
                    <a:pt x="465171" y="417116"/>
                  </a:lnTo>
                  <a:lnTo>
                    <a:pt x="463586" y="425053"/>
                  </a:lnTo>
                  <a:lnTo>
                    <a:pt x="461208" y="432594"/>
                  </a:lnTo>
                  <a:lnTo>
                    <a:pt x="458433" y="440135"/>
                  </a:lnTo>
                  <a:lnTo>
                    <a:pt x="455659" y="447278"/>
                  </a:lnTo>
                  <a:lnTo>
                    <a:pt x="452488" y="454025"/>
                  </a:lnTo>
                  <a:lnTo>
                    <a:pt x="449317" y="460772"/>
                  </a:lnTo>
                  <a:lnTo>
                    <a:pt x="445353" y="467519"/>
                  </a:lnTo>
                  <a:lnTo>
                    <a:pt x="441786" y="473869"/>
                  </a:lnTo>
                  <a:lnTo>
                    <a:pt x="437823" y="479822"/>
                  </a:lnTo>
                  <a:lnTo>
                    <a:pt x="433859" y="485775"/>
                  </a:lnTo>
                  <a:lnTo>
                    <a:pt x="429499" y="491331"/>
                  </a:lnTo>
                  <a:lnTo>
                    <a:pt x="424743" y="496491"/>
                  </a:lnTo>
                  <a:lnTo>
                    <a:pt x="420780" y="501253"/>
                  </a:lnTo>
                  <a:lnTo>
                    <a:pt x="416023" y="506016"/>
                  </a:lnTo>
                  <a:lnTo>
                    <a:pt x="410871" y="510778"/>
                  </a:lnTo>
                  <a:lnTo>
                    <a:pt x="406511" y="514747"/>
                  </a:lnTo>
                  <a:lnTo>
                    <a:pt x="401358" y="518716"/>
                  </a:lnTo>
                  <a:lnTo>
                    <a:pt x="396206" y="521891"/>
                  </a:lnTo>
                  <a:lnTo>
                    <a:pt x="391053" y="525463"/>
                  </a:lnTo>
                  <a:lnTo>
                    <a:pt x="386297" y="528241"/>
                  </a:lnTo>
                  <a:lnTo>
                    <a:pt x="381144" y="531416"/>
                  </a:lnTo>
                  <a:lnTo>
                    <a:pt x="375992" y="533400"/>
                  </a:lnTo>
                  <a:lnTo>
                    <a:pt x="370839" y="535385"/>
                  </a:lnTo>
                  <a:lnTo>
                    <a:pt x="366083" y="537766"/>
                  </a:lnTo>
                  <a:lnTo>
                    <a:pt x="360930" y="538957"/>
                  </a:lnTo>
                  <a:lnTo>
                    <a:pt x="355778" y="540147"/>
                  </a:lnTo>
                  <a:lnTo>
                    <a:pt x="351021" y="540941"/>
                  </a:lnTo>
                  <a:lnTo>
                    <a:pt x="346265" y="541338"/>
                  </a:lnTo>
                  <a:lnTo>
                    <a:pt x="341509" y="541338"/>
                  </a:lnTo>
                  <a:lnTo>
                    <a:pt x="337545" y="541338"/>
                  </a:lnTo>
                  <a:lnTo>
                    <a:pt x="333582" y="540941"/>
                  </a:lnTo>
                  <a:lnTo>
                    <a:pt x="329222" y="540147"/>
                  </a:lnTo>
                  <a:lnTo>
                    <a:pt x="325258" y="538957"/>
                  </a:lnTo>
                  <a:lnTo>
                    <a:pt x="320898" y="537369"/>
                  </a:lnTo>
                  <a:lnTo>
                    <a:pt x="316142" y="535385"/>
                  </a:lnTo>
                  <a:lnTo>
                    <a:pt x="307026" y="531019"/>
                  </a:lnTo>
                  <a:lnTo>
                    <a:pt x="297117" y="525066"/>
                  </a:lnTo>
                  <a:lnTo>
                    <a:pt x="287605" y="517922"/>
                  </a:lnTo>
                  <a:lnTo>
                    <a:pt x="278092" y="509985"/>
                  </a:lnTo>
                  <a:lnTo>
                    <a:pt x="268183" y="500460"/>
                  </a:lnTo>
                  <a:lnTo>
                    <a:pt x="258671" y="490538"/>
                  </a:lnTo>
                  <a:lnTo>
                    <a:pt x="249555" y="479425"/>
                  </a:lnTo>
                  <a:lnTo>
                    <a:pt x="240835" y="467519"/>
                  </a:lnTo>
                  <a:lnTo>
                    <a:pt x="232908" y="454819"/>
                  </a:lnTo>
                  <a:lnTo>
                    <a:pt x="228944" y="448072"/>
                  </a:lnTo>
                  <a:lnTo>
                    <a:pt x="225377" y="441325"/>
                  </a:lnTo>
                  <a:lnTo>
                    <a:pt x="221810" y="434578"/>
                  </a:lnTo>
                  <a:lnTo>
                    <a:pt x="219036" y="427434"/>
                  </a:lnTo>
                  <a:lnTo>
                    <a:pt x="215865" y="420291"/>
                  </a:lnTo>
                  <a:lnTo>
                    <a:pt x="213090" y="412750"/>
                  </a:lnTo>
                  <a:lnTo>
                    <a:pt x="211109" y="405209"/>
                  </a:lnTo>
                  <a:lnTo>
                    <a:pt x="208730" y="397669"/>
                  </a:lnTo>
                  <a:lnTo>
                    <a:pt x="207145" y="402828"/>
                  </a:lnTo>
                  <a:lnTo>
                    <a:pt x="205163" y="406400"/>
                  </a:lnTo>
                  <a:lnTo>
                    <a:pt x="204371" y="408384"/>
                  </a:lnTo>
                  <a:lnTo>
                    <a:pt x="203181" y="409178"/>
                  </a:lnTo>
                  <a:lnTo>
                    <a:pt x="201992" y="409972"/>
                  </a:lnTo>
                  <a:lnTo>
                    <a:pt x="200803" y="409972"/>
                  </a:lnTo>
                  <a:lnTo>
                    <a:pt x="199614" y="409972"/>
                  </a:lnTo>
                  <a:lnTo>
                    <a:pt x="198425" y="409178"/>
                  </a:lnTo>
                  <a:lnTo>
                    <a:pt x="197236" y="407591"/>
                  </a:lnTo>
                  <a:lnTo>
                    <a:pt x="196443" y="406003"/>
                  </a:lnTo>
                  <a:lnTo>
                    <a:pt x="194065" y="401638"/>
                  </a:lnTo>
                  <a:lnTo>
                    <a:pt x="192480" y="395684"/>
                  </a:lnTo>
                  <a:lnTo>
                    <a:pt x="190895" y="388541"/>
                  </a:lnTo>
                  <a:lnTo>
                    <a:pt x="190102" y="379809"/>
                  </a:lnTo>
                  <a:lnTo>
                    <a:pt x="188913" y="371078"/>
                  </a:lnTo>
                  <a:lnTo>
                    <a:pt x="188913" y="361156"/>
                  </a:lnTo>
                  <a:lnTo>
                    <a:pt x="188913" y="351234"/>
                  </a:lnTo>
                  <a:lnTo>
                    <a:pt x="190102" y="342106"/>
                  </a:lnTo>
                  <a:lnTo>
                    <a:pt x="190895" y="333772"/>
                  </a:lnTo>
                  <a:lnTo>
                    <a:pt x="192480" y="326231"/>
                  </a:lnTo>
                  <a:lnTo>
                    <a:pt x="194065" y="320675"/>
                  </a:lnTo>
                  <a:lnTo>
                    <a:pt x="196443" y="315912"/>
                  </a:lnTo>
                  <a:lnTo>
                    <a:pt x="197236" y="314325"/>
                  </a:lnTo>
                  <a:lnTo>
                    <a:pt x="198425" y="312737"/>
                  </a:lnTo>
                  <a:lnTo>
                    <a:pt x="199614" y="312341"/>
                  </a:lnTo>
                  <a:lnTo>
                    <a:pt x="200803" y="311944"/>
                  </a:lnTo>
                  <a:lnTo>
                    <a:pt x="201596" y="311944"/>
                  </a:lnTo>
                  <a:lnTo>
                    <a:pt x="201992" y="312341"/>
                  </a:lnTo>
                  <a:lnTo>
                    <a:pt x="203181" y="300037"/>
                  </a:lnTo>
                  <a:lnTo>
                    <a:pt x="203974" y="294084"/>
                  </a:lnTo>
                  <a:lnTo>
                    <a:pt x="204767" y="288528"/>
                  </a:lnTo>
                  <a:lnTo>
                    <a:pt x="204371" y="281781"/>
                  </a:lnTo>
                  <a:lnTo>
                    <a:pt x="203974" y="275431"/>
                  </a:lnTo>
                  <a:lnTo>
                    <a:pt x="203974" y="269081"/>
                  </a:lnTo>
                  <a:lnTo>
                    <a:pt x="203974" y="263525"/>
                  </a:lnTo>
                  <a:lnTo>
                    <a:pt x="204767" y="257969"/>
                  </a:lnTo>
                  <a:lnTo>
                    <a:pt x="205560" y="253206"/>
                  </a:lnTo>
                  <a:lnTo>
                    <a:pt x="206352" y="248444"/>
                  </a:lnTo>
                  <a:lnTo>
                    <a:pt x="207541" y="243681"/>
                  </a:lnTo>
                  <a:lnTo>
                    <a:pt x="209127" y="240109"/>
                  </a:lnTo>
                  <a:lnTo>
                    <a:pt x="211109" y="236140"/>
                  </a:lnTo>
                  <a:lnTo>
                    <a:pt x="213090" y="232569"/>
                  </a:lnTo>
                  <a:lnTo>
                    <a:pt x="215072" y="229394"/>
                  </a:lnTo>
                  <a:lnTo>
                    <a:pt x="217847" y="226615"/>
                  </a:lnTo>
                  <a:lnTo>
                    <a:pt x="220225" y="223837"/>
                  </a:lnTo>
                  <a:lnTo>
                    <a:pt x="222603" y="221456"/>
                  </a:lnTo>
                  <a:lnTo>
                    <a:pt x="225774" y="219472"/>
                  </a:lnTo>
                  <a:lnTo>
                    <a:pt x="212694" y="219869"/>
                  </a:lnTo>
                  <a:lnTo>
                    <a:pt x="201992" y="219869"/>
                  </a:lnTo>
                  <a:lnTo>
                    <a:pt x="193273" y="220662"/>
                  </a:lnTo>
                  <a:lnTo>
                    <a:pt x="199614" y="217090"/>
                  </a:lnTo>
                  <a:lnTo>
                    <a:pt x="205956" y="213122"/>
                  </a:lnTo>
                  <a:lnTo>
                    <a:pt x="212298" y="208756"/>
                  </a:lnTo>
                  <a:lnTo>
                    <a:pt x="218639" y="203597"/>
                  </a:lnTo>
                  <a:lnTo>
                    <a:pt x="230926" y="194865"/>
                  </a:lnTo>
                  <a:lnTo>
                    <a:pt x="236079" y="190897"/>
                  </a:lnTo>
                  <a:lnTo>
                    <a:pt x="241231" y="187722"/>
                  </a:lnTo>
                  <a:lnTo>
                    <a:pt x="255104" y="180975"/>
                  </a:lnTo>
                  <a:lnTo>
                    <a:pt x="268976" y="175022"/>
                  </a:lnTo>
                  <a:lnTo>
                    <a:pt x="282056" y="170259"/>
                  </a:lnTo>
                  <a:lnTo>
                    <a:pt x="295135" y="166687"/>
                  </a:lnTo>
                  <a:lnTo>
                    <a:pt x="307819" y="163115"/>
                  </a:lnTo>
                  <a:lnTo>
                    <a:pt x="320106" y="161131"/>
                  </a:lnTo>
                  <a:lnTo>
                    <a:pt x="331996" y="159544"/>
                  </a:lnTo>
                  <a:lnTo>
                    <a:pt x="343094" y="159147"/>
                  </a:lnTo>
                  <a:lnTo>
                    <a:pt x="354192" y="158750"/>
                  </a:lnTo>
                  <a:close/>
                  <a:moveTo>
                    <a:pt x="923918" y="157956"/>
                  </a:moveTo>
                  <a:lnTo>
                    <a:pt x="917185" y="158353"/>
                  </a:lnTo>
                  <a:lnTo>
                    <a:pt x="910056" y="158750"/>
                  </a:lnTo>
                  <a:lnTo>
                    <a:pt x="902928" y="159544"/>
                  </a:lnTo>
                  <a:lnTo>
                    <a:pt x="895403" y="161131"/>
                  </a:lnTo>
                  <a:lnTo>
                    <a:pt x="881937" y="164306"/>
                  </a:lnTo>
                  <a:lnTo>
                    <a:pt x="875996" y="165894"/>
                  </a:lnTo>
                  <a:lnTo>
                    <a:pt x="870451" y="167878"/>
                  </a:lnTo>
                  <a:lnTo>
                    <a:pt x="870451" y="196453"/>
                  </a:lnTo>
                  <a:lnTo>
                    <a:pt x="871640" y="196453"/>
                  </a:lnTo>
                  <a:lnTo>
                    <a:pt x="876392" y="194072"/>
                  </a:lnTo>
                  <a:lnTo>
                    <a:pt x="881145" y="191691"/>
                  </a:lnTo>
                  <a:lnTo>
                    <a:pt x="887086" y="189309"/>
                  </a:lnTo>
                  <a:lnTo>
                    <a:pt x="893422" y="186928"/>
                  </a:lnTo>
                  <a:lnTo>
                    <a:pt x="900551" y="184944"/>
                  </a:lnTo>
                  <a:lnTo>
                    <a:pt x="907680" y="182959"/>
                  </a:lnTo>
                  <a:lnTo>
                    <a:pt x="914809" y="182166"/>
                  </a:lnTo>
                  <a:lnTo>
                    <a:pt x="922334" y="182166"/>
                  </a:lnTo>
                  <a:lnTo>
                    <a:pt x="926294" y="182166"/>
                  </a:lnTo>
                  <a:lnTo>
                    <a:pt x="930255" y="182562"/>
                  </a:lnTo>
                  <a:lnTo>
                    <a:pt x="934215" y="182959"/>
                  </a:lnTo>
                  <a:lnTo>
                    <a:pt x="937384" y="183753"/>
                  </a:lnTo>
                  <a:lnTo>
                    <a:pt x="940948" y="185341"/>
                  </a:lnTo>
                  <a:lnTo>
                    <a:pt x="944117" y="186531"/>
                  </a:lnTo>
                  <a:lnTo>
                    <a:pt x="947285" y="188119"/>
                  </a:lnTo>
                  <a:lnTo>
                    <a:pt x="950057" y="189706"/>
                  </a:lnTo>
                  <a:lnTo>
                    <a:pt x="952434" y="192087"/>
                  </a:lnTo>
                  <a:lnTo>
                    <a:pt x="954810" y="194072"/>
                  </a:lnTo>
                  <a:lnTo>
                    <a:pt x="956394" y="196850"/>
                  </a:lnTo>
                  <a:lnTo>
                    <a:pt x="957978" y="199628"/>
                  </a:lnTo>
                  <a:lnTo>
                    <a:pt x="959167" y="202803"/>
                  </a:lnTo>
                  <a:lnTo>
                    <a:pt x="959959" y="206375"/>
                  </a:lnTo>
                  <a:lnTo>
                    <a:pt x="960751" y="209550"/>
                  </a:lnTo>
                  <a:lnTo>
                    <a:pt x="960751" y="213519"/>
                  </a:lnTo>
                  <a:lnTo>
                    <a:pt x="959959" y="219472"/>
                  </a:lnTo>
                  <a:lnTo>
                    <a:pt x="959167" y="224234"/>
                  </a:lnTo>
                  <a:lnTo>
                    <a:pt x="957978" y="229394"/>
                  </a:lnTo>
                  <a:lnTo>
                    <a:pt x="955998" y="233759"/>
                  </a:lnTo>
                  <a:lnTo>
                    <a:pt x="954018" y="237331"/>
                  </a:lnTo>
                  <a:lnTo>
                    <a:pt x="950850" y="241300"/>
                  </a:lnTo>
                  <a:lnTo>
                    <a:pt x="947681" y="245269"/>
                  </a:lnTo>
                  <a:lnTo>
                    <a:pt x="943325" y="248444"/>
                  </a:lnTo>
                  <a:lnTo>
                    <a:pt x="939760" y="252016"/>
                  </a:lnTo>
                  <a:lnTo>
                    <a:pt x="935800" y="254794"/>
                  </a:lnTo>
                  <a:lnTo>
                    <a:pt x="931047" y="257969"/>
                  </a:lnTo>
                  <a:lnTo>
                    <a:pt x="925898" y="261144"/>
                  </a:lnTo>
                  <a:lnTo>
                    <a:pt x="906096" y="272653"/>
                  </a:lnTo>
                  <a:lnTo>
                    <a:pt x="906096" y="315516"/>
                  </a:lnTo>
                  <a:lnTo>
                    <a:pt x="931443" y="315516"/>
                  </a:lnTo>
                  <a:lnTo>
                    <a:pt x="931443" y="283766"/>
                  </a:lnTo>
                  <a:lnTo>
                    <a:pt x="942929" y="277019"/>
                  </a:lnTo>
                  <a:lnTo>
                    <a:pt x="953226" y="270272"/>
                  </a:lnTo>
                  <a:lnTo>
                    <a:pt x="958374" y="266700"/>
                  </a:lnTo>
                  <a:lnTo>
                    <a:pt x="963127" y="262731"/>
                  </a:lnTo>
                  <a:lnTo>
                    <a:pt x="967484" y="259159"/>
                  </a:lnTo>
                  <a:lnTo>
                    <a:pt x="971444" y="255191"/>
                  </a:lnTo>
                  <a:lnTo>
                    <a:pt x="975405" y="250825"/>
                  </a:lnTo>
                  <a:lnTo>
                    <a:pt x="978573" y="246459"/>
                  </a:lnTo>
                  <a:lnTo>
                    <a:pt x="981741" y="241300"/>
                  </a:lnTo>
                  <a:lnTo>
                    <a:pt x="984514" y="236141"/>
                  </a:lnTo>
                  <a:lnTo>
                    <a:pt x="986494" y="230187"/>
                  </a:lnTo>
                  <a:lnTo>
                    <a:pt x="988079" y="224234"/>
                  </a:lnTo>
                  <a:lnTo>
                    <a:pt x="989267" y="218281"/>
                  </a:lnTo>
                  <a:lnTo>
                    <a:pt x="989267" y="211534"/>
                  </a:lnTo>
                  <a:lnTo>
                    <a:pt x="989267" y="205581"/>
                  </a:lnTo>
                  <a:lnTo>
                    <a:pt x="988475" y="200025"/>
                  </a:lnTo>
                  <a:lnTo>
                    <a:pt x="986494" y="194866"/>
                  </a:lnTo>
                  <a:lnTo>
                    <a:pt x="984910" y="189706"/>
                  </a:lnTo>
                  <a:lnTo>
                    <a:pt x="982534" y="185341"/>
                  </a:lnTo>
                  <a:lnTo>
                    <a:pt x="979365" y="180578"/>
                  </a:lnTo>
                  <a:lnTo>
                    <a:pt x="975801" y="176212"/>
                  </a:lnTo>
                  <a:lnTo>
                    <a:pt x="971840" y="172641"/>
                  </a:lnTo>
                  <a:lnTo>
                    <a:pt x="967484" y="169069"/>
                  </a:lnTo>
                  <a:lnTo>
                    <a:pt x="962335" y="166291"/>
                  </a:lnTo>
                  <a:lnTo>
                    <a:pt x="956790" y="163512"/>
                  </a:lnTo>
                  <a:lnTo>
                    <a:pt x="951246" y="161528"/>
                  </a:lnTo>
                  <a:lnTo>
                    <a:pt x="944909" y="159941"/>
                  </a:lnTo>
                  <a:lnTo>
                    <a:pt x="938176" y="159147"/>
                  </a:lnTo>
                  <a:lnTo>
                    <a:pt x="931443" y="158353"/>
                  </a:lnTo>
                  <a:lnTo>
                    <a:pt x="923918" y="157956"/>
                  </a:lnTo>
                  <a:close/>
                  <a:moveTo>
                    <a:pt x="925106" y="0"/>
                  </a:moveTo>
                  <a:lnTo>
                    <a:pt x="938968" y="0"/>
                  </a:lnTo>
                  <a:lnTo>
                    <a:pt x="952434" y="397"/>
                  </a:lnTo>
                  <a:lnTo>
                    <a:pt x="965503" y="1984"/>
                  </a:lnTo>
                  <a:lnTo>
                    <a:pt x="978177" y="3572"/>
                  </a:lnTo>
                  <a:lnTo>
                    <a:pt x="990059" y="5953"/>
                  </a:lnTo>
                  <a:lnTo>
                    <a:pt x="1001544" y="9128"/>
                  </a:lnTo>
                  <a:lnTo>
                    <a:pt x="1012238" y="12303"/>
                  </a:lnTo>
                  <a:lnTo>
                    <a:pt x="1022931" y="15875"/>
                  </a:lnTo>
                  <a:lnTo>
                    <a:pt x="1032436" y="19844"/>
                  </a:lnTo>
                  <a:lnTo>
                    <a:pt x="1041942" y="24209"/>
                  </a:lnTo>
                  <a:lnTo>
                    <a:pt x="1050259" y="28178"/>
                  </a:lnTo>
                  <a:lnTo>
                    <a:pt x="1058180" y="32544"/>
                  </a:lnTo>
                  <a:lnTo>
                    <a:pt x="1065704" y="37306"/>
                  </a:lnTo>
                  <a:lnTo>
                    <a:pt x="1072437" y="41275"/>
                  </a:lnTo>
                  <a:lnTo>
                    <a:pt x="1084715" y="50006"/>
                  </a:lnTo>
                  <a:lnTo>
                    <a:pt x="1093824" y="57547"/>
                  </a:lnTo>
                  <a:lnTo>
                    <a:pt x="1100557" y="63500"/>
                  </a:lnTo>
                  <a:lnTo>
                    <a:pt x="1106102" y="68659"/>
                  </a:lnTo>
                  <a:lnTo>
                    <a:pt x="1104121" y="73025"/>
                  </a:lnTo>
                  <a:lnTo>
                    <a:pt x="1101745" y="77390"/>
                  </a:lnTo>
                  <a:lnTo>
                    <a:pt x="1098577" y="83344"/>
                  </a:lnTo>
                  <a:lnTo>
                    <a:pt x="1094220" y="89694"/>
                  </a:lnTo>
                  <a:lnTo>
                    <a:pt x="1089071" y="96837"/>
                  </a:lnTo>
                  <a:lnTo>
                    <a:pt x="1082339" y="103981"/>
                  </a:lnTo>
                  <a:lnTo>
                    <a:pt x="1078774" y="107156"/>
                  </a:lnTo>
                  <a:lnTo>
                    <a:pt x="1074418" y="111125"/>
                  </a:lnTo>
                  <a:lnTo>
                    <a:pt x="1070457" y="113903"/>
                  </a:lnTo>
                  <a:lnTo>
                    <a:pt x="1066101" y="117475"/>
                  </a:lnTo>
                  <a:lnTo>
                    <a:pt x="1060952" y="119856"/>
                  </a:lnTo>
                  <a:lnTo>
                    <a:pt x="1056199" y="122237"/>
                  </a:lnTo>
                  <a:lnTo>
                    <a:pt x="1050655" y="125016"/>
                  </a:lnTo>
                  <a:lnTo>
                    <a:pt x="1045110" y="126603"/>
                  </a:lnTo>
                  <a:lnTo>
                    <a:pt x="1039169" y="128191"/>
                  </a:lnTo>
                  <a:lnTo>
                    <a:pt x="1032832" y="128984"/>
                  </a:lnTo>
                  <a:lnTo>
                    <a:pt x="1026100" y="129381"/>
                  </a:lnTo>
                  <a:lnTo>
                    <a:pt x="1018971" y="129381"/>
                  </a:lnTo>
                  <a:lnTo>
                    <a:pt x="1011842" y="128984"/>
                  </a:lnTo>
                  <a:lnTo>
                    <a:pt x="1004317" y="127794"/>
                  </a:lnTo>
                  <a:lnTo>
                    <a:pt x="996792" y="125809"/>
                  </a:lnTo>
                  <a:lnTo>
                    <a:pt x="988475" y="123428"/>
                  </a:lnTo>
                  <a:lnTo>
                    <a:pt x="979761" y="119856"/>
                  </a:lnTo>
                  <a:lnTo>
                    <a:pt x="971048" y="115490"/>
                  </a:lnTo>
                  <a:lnTo>
                    <a:pt x="960751" y="110728"/>
                  </a:lnTo>
                  <a:lnTo>
                    <a:pt x="950057" y="105965"/>
                  </a:lnTo>
                  <a:lnTo>
                    <a:pt x="992435" y="126603"/>
                  </a:lnTo>
                  <a:lnTo>
                    <a:pt x="1012634" y="135334"/>
                  </a:lnTo>
                  <a:lnTo>
                    <a:pt x="1022139" y="139700"/>
                  </a:lnTo>
                  <a:lnTo>
                    <a:pt x="1031248" y="142875"/>
                  </a:lnTo>
                  <a:lnTo>
                    <a:pt x="1039961" y="145653"/>
                  </a:lnTo>
                  <a:lnTo>
                    <a:pt x="1049070" y="147637"/>
                  </a:lnTo>
                  <a:lnTo>
                    <a:pt x="1056991" y="149225"/>
                  </a:lnTo>
                  <a:lnTo>
                    <a:pt x="1064516" y="149622"/>
                  </a:lnTo>
                  <a:lnTo>
                    <a:pt x="1068081" y="149622"/>
                  </a:lnTo>
                  <a:lnTo>
                    <a:pt x="1071645" y="149225"/>
                  </a:lnTo>
                  <a:lnTo>
                    <a:pt x="1075606" y="148431"/>
                  </a:lnTo>
                  <a:lnTo>
                    <a:pt x="1078378" y="147637"/>
                  </a:lnTo>
                  <a:lnTo>
                    <a:pt x="1081546" y="146844"/>
                  </a:lnTo>
                  <a:lnTo>
                    <a:pt x="1084715" y="145256"/>
                  </a:lnTo>
                  <a:lnTo>
                    <a:pt x="1087487" y="143272"/>
                  </a:lnTo>
                  <a:lnTo>
                    <a:pt x="1090260" y="141287"/>
                  </a:lnTo>
                  <a:lnTo>
                    <a:pt x="1091844" y="155972"/>
                  </a:lnTo>
                  <a:lnTo>
                    <a:pt x="1092240" y="169069"/>
                  </a:lnTo>
                  <a:lnTo>
                    <a:pt x="1092240" y="181769"/>
                  </a:lnTo>
                  <a:lnTo>
                    <a:pt x="1091448" y="194072"/>
                  </a:lnTo>
                  <a:lnTo>
                    <a:pt x="1093824" y="192087"/>
                  </a:lnTo>
                  <a:lnTo>
                    <a:pt x="1094616" y="191294"/>
                  </a:lnTo>
                  <a:lnTo>
                    <a:pt x="1096200" y="191294"/>
                  </a:lnTo>
                  <a:lnTo>
                    <a:pt x="1097785" y="191691"/>
                  </a:lnTo>
                  <a:lnTo>
                    <a:pt x="1098973" y="192484"/>
                  </a:lnTo>
                  <a:lnTo>
                    <a:pt x="1100557" y="194072"/>
                  </a:lnTo>
                  <a:lnTo>
                    <a:pt x="1101745" y="195659"/>
                  </a:lnTo>
                  <a:lnTo>
                    <a:pt x="1103329" y="198834"/>
                  </a:lnTo>
                  <a:lnTo>
                    <a:pt x="1104517" y="201612"/>
                  </a:lnTo>
                  <a:lnTo>
                    <a:pt x="1106894" y="209153"/>
                  </a:lnTo>
                  <a:lnTo>
                    <a:pt x="1108478" y="218678"/>
                  </a:lnTo>
                  <a:lnTo>
                    <a:pt x="1110062" y="228997"/>
                  </a:lnTo>
                  <a:lnTo>
                    <a:pt x="1110854" y="240506"/>
                  </a:lnTo>
                  <a:lnTo>
                    <a:pt x="1111250" y="253206"/>
                  </a:lnTo>
                  <a:lnTo>
                    <a:pt x="1110854" y="265113"/>
                  </a:lnTo>
                  <a:lnTo>
                    <a:pt x="1110062" y="277019"/>
                  </a:lnTo>
                  <a:lnTo>
                    <a:pt x="1108478" y="287734"/>
                  </a:lnTo>
                  <a:lnTo>
                    <a:pt x="1106894" y="296466"/>
                  </a:lnTo>
                  <a:lnTo>
                    <a:pt x="1104517" y="304006"/>
                  </a:lnTo>
                  <a:lnTo>
                    <a:pt x="1103329" y="307578"/>
                  </a:lnTo>
                  <a:lnTo>
                    <a:pt x="1101745" y="309959"/>
                  </a:lnTo>
                  <a:lnTo>
                    <a:pt x="1100557" y="311944"/>
                  </a:lnTo>
                  <a:lnTo>
                    <a:pt x="1098973" y="313531"/>
                  </a:lnTo>
                  <a:lnTo>
                    <a:pt x="1097785" y="314722"/>
                  </a:lnTo>
                  <a:lnTo>
                    <a:pt x="1096200" y="314722"/>
                  </a:lnTo>
                  <a:lnTo>
                    <a:pt x="1094220" y="314722"/>
                  </a:lnTo>
                  <a:lnTo>
                    <a:pt x="1093032" y="313531"/>
                  </a:lnTo>
                  <a:lnTo>
                    <a:pt x="1091448" y="311547"/>
                  </a:lnTo>
                  <a:lnTo>
                    <a:pt x="1090260" y="309563"/>
                  </a:lnTo>
                  <a:lnTo>
                    <a:pt x="1088279" y="306784"/>
                  </a:lnTo>
                  <a:lnTo>
                    <a:pt x="1087091" y="303213"/>
                  </a:lnTo>
                  <a:lnTo>
                    <a:pt x="1085111" y="295275"/>
                  </a:lnTo>
                  <a:lnTo>
                    <a:pt x="1083923" y="305594"/>
                  </a:lnTo>
                  <a:lnTo>
                    <a:pt x="1081546" y="316309"/>
                  </a:lnTo>
                  <a:lnTo>
                    <a:pt x="1079566" y="327025"/>
                  </a:lnTo>
                  <a:lnTo>
                    <a:pt x="1077190" y="336550"/>
                  </a:lnTo>
                  <a:lnTo>
                    <a:pt x="1074022" y="346075"/>
                  </a:lnTo>
                  <a:lnTo>
                    <a:pt x="1070853" y="355997"/>
                  </a:lnTo>
                  <a:lnTo>
                    <a:pt x="1067289" y="364728"/>
                  </a:lnTo>
                  <a:lnTo>
                    <a:pt x="1063328" y="373460"/>
                  </a:lnTo>
                  <a:lnTo>
                    <a:pt x="1058972" y="382588"/>
                  </a:lnTo>
                  <a:lnTo>
                    <a:pt x="1054219" y="390525"/>
                  </a:lnTo>
                  <a:lnTo>
                    <a:pt x="1049863" y="398463"/>
                  </a:lnTo>
                  <a:lnTo>
                    <a:pt x="1044714" y="406003"/>
                  </a:lnTo>
                  <a:lnTo>
                    <a:pt x="1039565" y="413147"/>
                  </a:lnTo>
                  <a:lnTo>
                    <a:pt x="1034021" y="420291"/>
                  </a:lnTo>
                  <a:lnTo>
                    <a:pt x="1028872" y="427038"/>
                  </a:lnTo>
                  <a:lnTo>
                    <a:pt x="1022931" y="433388"/>
                  </a:lnTo>
                  <a:lnTo>
                    <a:pt x="1016990" y="439341"/>
                  </a:lnTo>
                  <a:lnTo>
                    <a:pt x="1011050" y="444897"/>
                  </a:lnTo>
                  <a:lnTo>
                    <a:pt x="1004713" y="450453"/>
                  </a:lnTo>
                  <a:lnTo>
                    <a:pt x="998376" y="455216"/>
                  </a:lnTo>
                  <a:lnTo>
                    <a:pt x="992039" y="459581"/>
                  </a:lnTo>
                  <a:lnTo>
                    <a:pt x="985702" y="463947"/>
                  </a:lnTo>
                  <a:lnTo>
                    <a:pt x="979365" y="467519"/>
                  </a:lnTo>
                  <a:lnTo>
                    <a:pt x="973028" y="471091"/>
                  </a:lnTo>
                  <a:lnTo>
                    <a:pt x="966692" y="473869"/>
                  </a:lnTo>
                  <a:lnTo>
                    <a:pt x="959959" y="477044"/>
                  </a:lnTo>
                  <a:lnTo>
                    <a:pt x="954018" y="479028"/>
                  </a:lnTo>
                  <a:lnTo>
                    <a:pt x="947681" y="480616"/>
                  </a:lnTo>
                  <a:lnTo>
                    <a:pt x="941344" y="482600"/>
                  </a:lnTo>
                  <a:lnTo>
                    <a:pt x="935404" y="483394"/>
                  </a:lnTo>
                  <a:lnTo>
                    <a:pt x="929067" y="484188"/>
                  </a:lnTo>
                  <a:lnTo>
                    <a:pt x="923126" y="484188"/>
                  </a:lnTo>
                  <a:lnTo>
                    <a:pt x="917977" y="484188"/>
                  </a:lnTo>
                  <a:lnTo>
                    <a:pt x="912829" y="483394"/>
                  </a:lnTo>
                  <a:lnTo>
                    <a:pt x="908076" y="482203"/>
                  </a:lnTo>
                  <a:lnTo>
                    <a:pt x="902531" y="480616"/>
                  </a:lnTo>
                  <a:lnTo>
                    <a:pt x="896987" y="478632"/>
                  </a:lnTo>
                  <a:lnTo>
                    <a:pt x="891046" y="476647"/>
                  </a:lnTo>
                  <a:lnTo>
                    <a:pt x="885105" y="473472"/>
                  </a:lnTo>
                  <a:lnTo>
                    <a:pt x="879561" y="470694"/>
                  </a:lnTo>
                  <a:lnTo>
                    <a:pt x="873620" y="466725"/>
                  </a:lnTo>
                  <a:lnTo>
                    <a:pt x="867283" y="463153"/>
                  </a:lnTo>
                  <a:lnTo>
                    <a:pt x="861342" y="458788"/>
                  </a:lnTo>
                  <a:lnTo>
                    <a:pt x="855005" y="454025"/>
                  </a:lnTo>
                  <a:lnTo>
                    <a:pt x="848669" y="449263"/>
                  </a:lnTo>
                  <a:lnTo>
                    <a:pt x="842728" y="444103"/>
                  </a:lnTo>
                  <a:lnTo>
                    <a:pt x="836391" y="438150"/>
                  </a:lnTo>
                  <a:lnTo>
                    <a:pt x="830450" y="432197"/>
                  </a:lnTo>
                  <a:lnTo>
                    <a:pt x="824114" y="425847"/>
                  </a:lnTo>
                  <a:lnTo>
                    <a:pt x="818173" y="419497"/>
                  </a:lnTo>
                  <a:lnTo>
                    <a:pt x="812628" y="412750"/>
                  </a:lnTo>
                  <a:lnTo>
                    <a:pt x="807083" y="405606"/>
                  </a:lnTo>
                  <a:lnTo>
                    <a:pt x="801539" y="398463"/>
                  </a:lnTo>
                  <a:lnTo>
                    <a:pt x="795994" y="390525"/>
                  </a:lnTo>
                  <a:lnTo>
                    <a:pt x="790845" y="382985"/>
                  </a:lnTo>
                  <a:lnTo>
                    <a:pt x="786093" y="374650"/>
                  </a:lnTo>
                  <a:lnTo>
                    <a:pt x="780944" y="366316"/>
                  </a:lnTo>
                  <a:lnTo>
                    <a:pt x="776588" y="357585"/>
                  </a:lnTo>
                  <a:lnTo>
                    <a:pt x="772231" y="349250"/>
                  </a:lnTo>
                  <a:lnTo>
                    <a:pt x="768271" y="340122"/>
                  </a:lnTo>
                  <a:lnTo>
                    <a:pt x="764706" y="330597"/>
                  </a:lnTo>
                  <a:lnTo>
                    <a:pt x="761142" y="321469"/>
                  </a:lnTo>
                  <a:lnTo>
                    <a:pt x="758369" y="311944"/>
                  </a:lnTo>
                  <a:lnTo>
                    <a:pt x="755201" y="302419"/>
                  </a:lnTo>
                  <a:lnTo>
                    <a:pt x="753221" y="308769"/>
                  </a:lnTo>
                  <a:lnTo>
                    <a:pt x="750448" y="313531"/>
                  </a:lnTo>
                  <a:lnTo>
                    <a:pt x="749260" y="315516"/>
                  </a:lnTo>
                  <a:lnTo>
                    <a:pt x="748072" y="316706"/>
                  </a:lnTo>
                  <a:lnTo>
                    <a:pt x="746884" y="317500"/>
                  </a:lnTo>
                  <a:lnTo>
                    <a:pt x="745696" y="317500"/>
                  </a:lnTo>
                  <a:lnTo>
                    <a:pt x="743715" y="317500"/>
                  </a:lnTo>
                  <a:lnTo>
                    <a:pt x="742131" y="316309"/>
                  </a:lnTo>
                  <a:lnTo>
                    <a:pt x="740943" y="315119"/>
                  </a:lnTo>
                  <a:lnTo>
                    <a:pt x="739755" y="313134"/>
                  </a:lnTo>
                  <a:lnTo>
                    <a:pt x="738567" y="310356"/>
                  </a:lnTo>
                  <a:lnTo>
                    <a:pt x="736983" y="307181"/>
                  </a:lnTo>
                  <a:lnTo>
                    <a:pt x="734606" y="299641"/>
                  </a:lnTo>
                  <a:lnTo>
                    <a:pt x="733022" y="290513"/>
                  </a:lnTo>
                  <a:lnTo>
                    <a:pt x="731834" y="280194"/>
                  </a:lnTo>
                  <a:lnTo>
                    <a:pt x="730250" y="268288"/>
                  </a:lnTo>
                  <a:lnTo>
                    <a:pt x="730250" y="255984"/>
                  </a:lnTo>
                  <a:lnTo>
                    <a:pt x="730250" y="243284"/>
                  </a:lnTo>
                  <a:lnTo>
                    <a:pt x="731834" y="231775"/>
                  </a:lnTo>
                  <a:lnTo>
                    <a:pt x="733022" y="221456"/>
                  </a:lnTo>
                  <a:lnTo>
                    <a:pt x="734606" y="212328"/>
                  </a:lnTo>
                  <a:lnTo>
                    <a:pt x="736983" y="204787"/>
                  </a:lnTo>
                  <a:lnTo>
                    <a:pt x="738567" y="201612"/>
                  </a:lnTo>
                  <a:lnTo>
                    <a:pt x="739755" y="198834"/>
                  </a:lnTo>
                  <a:lnTo>
                    <a:pt x="740943" y="196453"/>
                  </a:lnTo>
                  <a:lnTo>
                    <a:pt x="742131" y="195262"/>
                  </a:lnTo>
                  <a:lnTo>
                    <a:pt x="743715" y="194469"/>
                  </a:lnTo>
                  <a:lnTo>
                    <a:pt x="745696" y="194072"/>
                  </a:lnTo>
                  <a:lnTo>
                    <a:pt x="746488" y="194072"/>
                  </a:lnTo>
                  <a:lnTo>
                    <a:pt x="747280" y="194866"/>
                  </a:lnTo>
                  <a:lnTo>
                    <a:pt x="747676" y="186531"/>
                  </a:lnTo>
                  <a:lnTo>
                    <a:pt x="748072" y="178594"/>
                  </a:lnTo>
                  <a:lnTo>
                    <a:pt x="748864" y="171450"/>
                  </a:lnTo>
                  <a:lnTo>
                    <a:pt x="750052" y="164306"/>
                  </a:lnTo>
                  <a:lnTo>
                    <a:pt x="749260" y="155575"/>
                  </a:lnTo>
                  <a:lnTo>
                    <a:pt x="748864" y="147637"/>
                  </a:lnTo>
                  <a:lnTo>
                    <a:pt x="748864" y="139700"/>
                  </a:lnTo>
                  <a:lnTo>
                    <a:pt x="749260" y="132556"/>
                  </a:lnTo>
                  <a:lnTo>
                    <a:pt x="750052" y="125809"/>
                  </a:lnTo>
                  <a:lnTo>
                    <a:pt x="751240" y="119459"/>
                  </a:lnTo>
                  <a:lnTo>
                    <a:pt x="752429" y="113506"/>
                  </a:lnTo>
                  <a:lnTo>
                    <a:pt x="754013" y="107553"/>
                  </a:lnTo>
                  <a:lnTo>
                    <a:pt x="755993" y="102394"/>
                  </a:lnTo>
                  <a:lnTo>
                    <a:pt x="758369" y="98028"/>
                  </a:lnTo>
                  <a:lnTo>
                    <a:pt x="760746" y="93265"/>
                  </a:lnTo>
                  <a:lnTo>
                    <a:pt x="763122" y="89694"/>
                  </a:lnTo>
                  <a:lnTo>
                    <a:pt x="766686" y="85725"/>
                  </a:lnTo>
                  <a:lnTo>
                    <a:pt x="769459" y="82153"/>
                  </a:lnTo>
                  <a:lnTo>
                    <a:pt x="773419" y="79375"/>
                  </a:lnTo>
                  <a:lnTo>
                    <a:pt x="776984" y="76994"/>
                  </a:lnTo>
                  <a:lnTo>
                    <a:pt x="760350" y="76994"/>
                  </a:lnTo>
                  <a:lnTo>
                    <a:pt x="747280" y="77390"/>
                  </a:lnTo>
                  <a:lnTo>
                    <a:pt x="735794" y="78184"/>
                  </a:lnTo>
                  <a:lnTo>
                    <a:pt x="743715" y="73819"/>
                  </a:lnTo>
                  <a:lnTo>
                    <a:pt x="752032" y="68659"/>
                  </a:lnTo>
                  <a:lnTo>
                    <a:pt x="759953" y="63500"/>
                  </a:lnTo>
                  <a:lnTo>
                    <a:pt x="767874" y="57150"/>
                  </a:lnTo>
                  <a:lnTo>
                    <a:pt x="782924" y="45640"/>
                  </a:lnTo>
                  <a:lnTo>
                    <a:pt x="790053" y="40878"/>
                  </a:lnTo>
                  <a:lnTo>
                    <a:pt x="796390" y="36909"/>
                  </a:lnTo>
                  <a:lnTo>
                    <a:pt x="814212" y="28178"/>
                  </a:lnTo>
                  <a:lnTo>
                    <a:pt x="831242" y="21034"/>
                  </a:lnTo>
                  <a:lnTo>
                    <a:pt x="848273" y="15081"/>
                  </a:lnTo>
                  <a:lnTo>
                    <a:pt x="864511" y="9922"/>
                  </a:lnTo>
                  <a:lnTo>
                    <a:pt x="880749" y="5953"/>
                  </a:lnTo>
                  <a:lnTo>
                    <a:pt x="895799" y="3175"/>
                  </a:lnTo>
                  <a:lnTo>
                    <a:pt x="910849" y="1587"/>
                  </a:lnTo>
                  <a:lnTo>
                    <a:pt x="92510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8" name="矩形 37"/>
            <p:cNvSpPr/>
            <p:nvPr/>
          </p:nvSpPr>
          <p:spPr>
            <a:xfrm>
              <a:off x="1481731" y="3810093"/>
              <a:ext cx="1477328" cy="492443"/>
            </a:xfrm>
            <a:prstGeom prst="rect">
              <a:avLst/>
            </a:prstGeom>
          </p:spPr>
          <p:txBody>
            <a:bodyPr wrap="none">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翻转课堂</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9795173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300"/>
                                        <p:tgtEl>
                                          <p:spTgt spid="7"/>
                                        </p:tgtEl>
                                      </p:cBhvr>
                                    </p:animEffect>
                                  </p:childTnLst>
                                </p:cTn>
                              </p:par>
                            </p:childTnLst>
                          </p:cTn>
                        </p:par>
                        <p:par>
                          <p:cTn id="36" fill="hold">
                            <p:stCondLst>
                              <p:cond delay="33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380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22" presetClass="entr" presetSubtype="8"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par>
                          <p:cTn id="49" fill="hold">
                            <p:stCondLst>
                              <p:cond delay="4300"/>
                            </p:stCondLst>
                            <p:childTnLst>
                              <p:par>
                                <p:cTn id="50" presetID="22" presetClass="entr" presetSubtype="1"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300"/>
                                        <p:tgtEl>
                                          <p:spTgt spid="12"/>
                                        </p:tgtEl>
                                      </p:cBhvr>
                                    </p:animEffect>
                                  </p:childTnLst>
                                </p:cTn>
                              </p:par>
                            </p:childTnLst>
                          </p:cTn>
                        </p:par>
                        <p:par>
                          <p:cTn id="53" fill="hold">
                            <p:stCondLst>
                              <p:cond delay="4600"/>
                            </p:stCondLst>
                            <p:childTnLst>
                              <p:par>
                                <p:cTn id="54" presetID="10" presetClass="entr" presetSubtype="0"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500"/>
                                        <p:tgtEl>
                                          <p:spTgt spid="3"/>
                                        </p:tgtEl>
                                      </p:cBhvr>
                                    </p:animEffect>
                                  </p:childTnLst>
                                </p:cTn>
                              </p:par>
                            </p:childTnLst>
                          </p:cTn>
                        </p:par>
                        <p:par>
                          <p:cTn id="57" fill="hold">
                            <p:stCondLst>
                              <p:cond delay="5100"/>
                            </p:stCondLst>
                            <p:childTnLst>
                              <p:par>
                                <p:cTn id="58" presetID="53" presetClass="entr" presetSubtype="16"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par>
                          <p:cTn id="63" fill="hold">
                            <p:stCondLst>
                              <p:cond delay="5600"/>
                            </p:stCondLst>
                            <p:childTnLst>
                              <p:par>
                                <p:cTn id="64" presetID="22" presetClass="entr" presetSubtype="8"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教学手段和资源</a:t>
            </a:r>
            <a:endParaRPr lang="zh-CN" altLang="en-US" dirty="0"/>
          </a:p>
        </p:txBody>
      </p:sp>
      <p:sp>
        <p:nvSpPr>
          <p:cNvPr id="3" name="椭圆 2"/>
          <p:cNvSpPr/>
          <p:nvPr/>
        </p:nvSpPr>
        <p:spPr>
          <a:xfrm rot="21033189">
            <a:off x="1463109" y="1125612"/>
            <a:ext cx="3739791" cy="3665864"/>
          </a:xfrm>
          <a:prstGeom prst="ellips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87624" y="1317511"/>
            <a:ext cx="3298688" cy="3298688"/>
            <a:chOff x="1187624" y="1119987"/>
            <a:chExt cx="3298688" cy="3298688"/>
          </a:xfrm>
        </p:grpSpPr>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555439" y="1603911"/>
              <a:ext cx="2495064" cy="2398194"/>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7" name="同心圆 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同心圆 7"/>
              <p:cNvSpPr/>
              <p:nvPr/>
            </p:nvSpPr>
            <p:spPr>
              <a:xfrm>
                <a:off x="2733336" y="1093126"/>
                <a:ext cx="1589098" cy="1589098"/>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9" name="组合 8"/>
          <p:cNvGrpSpPr/>
          <p:nvPr/>
        </p:nvGrpSpPr>
        <p:grpSpPr>
          <a:xfrm>
            <a:off x="4050503" y="1083965"/>
            <a:ext cx="495374" cy="495804"/>
            <a:chOff x="4050503" y="886441"/>
            <a:chExt cx="495374" cy="495804"/>
          </a:xfrm>
        </p:grpSpPr>
        <p:sp>
          <p:nvSpPr>
            <p:cNvPr id="10" name="椭圆 9"/>
            <p:cNvSpPr/>
            <p:nvPr/>
          </p:nvSpPr>
          <p:spPr>
            <a:xfrm>
              <a:off x="4050503" y="886871"/>
              <a:ext cx="495374" cy="49537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11" name="TextBox 66"/>
            <p:cNvSpPr txBox="1"/>
            <p:nvPr/>
          </p:nvSpPr>
          <p:spPr>
            <a:xfrm>
              <a:off x="4170312" y="886441"/>
              <a:ext cx="256802" cy="461665"/>
            </a:xfrm>
            <a:prstGeom prst="rect">
              <a:avLst/>
            </a:prstGeom>
            <a:noFill/>
          </p:spPr>
          <p:txBody>
            <a:bodyPr wrap="none" rtlCol="0">
              <a:spAutoFit/>
            </a:bodyPr>
            <a:lstStyle/>
            <a:p>
              <a:r>
                <a:rPr lang="en-US" altLang="zh-CN" sz="2400" b="1" dirty="0" smtClean="0">
                  <a:solidFill>
                    <a:schemeClr val="accent1"/>
                  </a:solidFill>
                </a:rPr>
                <a:t>1</a:t>
              </a:r>
              <a:endParaRPr lang="zh-CN" altLang="en-US" sz="2400" b="1" dirty="0">
                <a:solidFill>
                  <a:schemeClr val="accent1"/>
                </a:solidFill>
              </a:endParaRPr>
            </a:p>
          </p:txBody>
        </p:sp>
      </p:grpSp>
      <p:grpSp>
        <p:nvGrpSpPr>
          <p:cNvPr id="12" name="组合 11"/>
          <p:cNvGrpSpPr/>
          <p:nvPr/>
        </p:nvGrpSpPr>
        <p:grpSpPr>
          <a:xfrm>
            <a:off x="4644008" y="1749559"/>
            <a:ext cx="495374" cy="495374"/>
            <a:chOff x="4644008" y="1491630"/>
            <a:chExt cx="495374" cy="495374"/>
          </a:xfrm>
        </p:grpSpPr>
        <p:sp>
          <p:nvSpPr>
            <p:cNvPr id="13" name="椭圆 12"/>
            <p:cNvSpPr/>
            <p:nvPr/>
          </p:nvSpPr>
          <p:spPr>
            <a:xfrm>
              <a:off x="4644008" y="1491630"/>
              <a:ext cx="495374" cy="49537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14" name="TextBox 69"/>
            <p:cNvSpPr txBox="1"/>
            <p:nvPr/>
          </p:nvSpPr>
          <p:spPr>
            <a:xfrm>
              <a:off x="4725717" y="1502683"/>
              <a:ext cx="320922" cy="461665"/>
            </a:xfrm>
            <a:prstGeom prst="rect">
              <a:avLst/>
            </a:prstGeom>
            <a:noFill/>
          </p:spPr>
          <p:txBody>
            <a:bodyPr wrap="none" rtlCol="0">
              <a:spAutoFit/>
            </a:bodyPr>
            <a:lstStyle/>
            <a:p>
              <a:r>
                <a:rPr lang="en-US" altLang="zh-CN" sz="2400" b="1" dirty="0" smtClean="0">
                  <a:solidFill>
                    <a:schemeClr val="accent2"/>
                  </a:solidFill>
                </a:rPr>
                <a:t>2</a:t>
              </a:r>
              <a:endParaRPr lang="zh-CN" altLang="en-US" sz="2400" b="1" dirty="0">
                <a:solidFill>
                  <a:schemeClr val="accent2"/>
                </a:solidFill>
              </a:endParaRPr>
            </a:p>
          </p:txBody>
        </p:sp>
      </p:grpSp>
      <p:grpSp>
        <p:nvGrpSpPr>
          <p:cNvPr id="15" name="组合 14"/>
          <p:cNvGrpSpPr/>
          <p:nvPr/>
        </p:nvGrpSpPr>
        <p:grpSpPr>
          <a:xfrm>
            <a:off x="4940722" y="2613655"/>
            <a:ext cx="495374" cy="495374"/>
            <a:chOff x="4891695" y="2364408"/>
            <a:chExt cx="495374" cy="495374"/>
          </a:xfrm>
        </p:grpSpPr>
        <p:sp>
          <p:nvSpPr>
            <p:cNvPr id="17" name="椭圆 16"/>
            <p:cNvSpPr/>
            <p:nvPr/>
          </p:nvSpPr>
          <p:spPr>
            <a:xfrm>
              <a:off x="4891695" y="2364408"/>
              <a:ext cx="495374" cy="49537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18" name="TextBox 72"/>
            <p:cNvSpPr txBox="1"/>
            <p:nvPr/>
          </p:nvSpPr>
          <p:spPr>
            <a:xfrm>
              <a:off x="4982929" y="2384986"/>
              <a:ext cx="325730" cy="461665"/>
            </a:xfrm>
            <a:prstGeom prst="rect">
              <a:avLst/>
            </a:prstGeom>
            <a:noFill/>
          </p:spPr>
          <p:txBody>
            <a:bodyPr wrap="none" rtlCol="0">
              <a:spAutoFit/>
            </a:bodyPr>
            <a:lstStyle/>
            <a:p>
              <a:r>
                <a:rPr lang="en-US" altLang="zh-CN" sz="2400" b="1" dirty="0" smtClean="0">
                  <a:solidFill>
                    <a:schemeClr val="accent3"/>
                  </a:solidFill>
                </a:rPr>
                <a:t>3</a:t>
              </a:r>
              <a:endParaRPr lang="zh-CN" altLang="en-US" sz="2400" b="1" dirty="0">
                <a:solidFill>
                  <a:schemeClr val="accent3"/>
                </a:solidFill>
              </a:endParaRPr>
            </a:p>
          </p:txBody>
        </p:sp>
      </p:grpSp>
      <p:grpSp>
        <p:nvGrpSpPr>
          <p:cNvPr id="19" name="组合 18"/>
          <p:cNvGrpSpPr/>
          <p:nvPr/>
        </p:nvGrpSpPr>
        <p:grpSpPr>
          <a:xfrm>
            <a:off x="4788024" y="3558441"/>
            <a:ext cx="495374" cy="495374"/>
            <a:chOff x="4832130" y="3158273"/>
            <a:chExt cx="495374" cy="495374"/>
          </a:xfrm>
        </p:grpSpPr>
        <p:sp>
          <p:nvSpPr>
            <p:cNvPr id="20" name="椭圆 19"/>
            <p:cNvSpPr/>
            <p:nvPr/>
          </p:nvSpPr>
          <p:spPr>
            <a:xfrm>
              <a:off x="4832130" y="3158273"/>
              <a:ext cx="495374" cy="49537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21" name="TextBox 75"/>
            <p:cNvSpPr txBox="1"/>
            <p:nvPr/>
          </p:nvSpPr>
          <p:spPr>
            <a:xfrm>
              <a:off x="4923364" y="3160644"/>
              <a:ext cx="324128" cy="461665"/>
            </a:xfrm>
            <a:prstGeom prst="rect">
              <a:avLst/>
            </a:prstGeom>
            <a:noFill/>
          </p:spPr>
          <p:txBody>
            <a:bodyPr wrap="none" rtlCol="0">
              <a:spAutoFit/>
            </a:bodyPr>
            <a:lstStyle/>
            <a:p>
              <a:r>
                <a:rPr lang="en-US" altLang="zh-CN" sz="2400" b="1" dirty="0" smtClean="0">
                  <a:solidFill>
                    <a:schemeClr val="accent4"/>
                  </a:solidFill>
                </a:rPr>
                <a:t>4</a:t>
              </a:r>
              <a:endParaRPr lang="zh-CN" altLang="en-US" sz="2400" b="1" dirty="0">
                <a:solidFill>
                  <a:schemeClr val="accent4"/>
                </a:solidFill>
              </a:endParaRPr>
            </a:p>
          </p:txBody>
        </p:sp>
      </p:grpSp>
      <p:grpSp>
        <p:nvGrpSpPr>
          <p:cNvPr id="22" name="组合 21"/>
          <p:cNvGrpSpPr/>
          <p:nvPr/>
        </p:nvGrpSpPr>
        <p:grpSpPr>
          <a:xfrm>
            <a:off x="4139952" y="4206513"/>
            <a:ext cx="495374" cy="495374"/>
            <a:chOff x="4139952" y="3948584"/>
            <a:chExt cx="495374" cy="495374"/>
          </a:xfrm>
        </p:grpSpPr>
        <p:sp>
          <p:nvSpPr>
            <p:cNvPr id="23" name="椭圆 22"/>
            <p:cNvSpPr/>
            <p:nvPr/>
          </p:nvSpPr>
          <p:spPr>
            <a:xfrm>
              <a:off x="4139952" y="3948584"/>
              <a:ext cx="495374" cy="49537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endParaRPr>
            </a:p>
          </p:txBody>
        </p:sp>
        <p:sp>
          <p:nvSpPr>
            <p:cNvPr id="24" name="TextBox 78"/>
            <p:cNvSpPr txBox="1"/>
            <p:nvPr/>
          </p:nvSpPr>
          <p:spPr>
            <a:xfrm>
              <a:off x="4246700" y="3979574"/>
              <a:ext cx="324128" cy="461665"/>
            </a:xfrm>
            <a:prstGeom prst="rect">
              <a:avLst/>
            </a:prstGeom>
            <a:noFill/>
          </p:spPr>
          <p:txBody>
            <a:bodyPr wrap="none" rtlCol="0">
              <a:spAutoFit/>
            </a:bodyPr>
            <a:lstStyle/>
            <a:p>
              <a:r>
                <a:rPr lang="en-US" altLang="zh-CN" sz="2400" b="1" dirty="0">
                  <a:solidFill>
                    <a:schemeClr val="accent2"/>
                  </a:solidFill>
                </a:rPr>
                <a:t>5</a:t>
              </a:r>
              <a:endParaRPr lang="zh-CN" altLang="en-US" sz="2400" b="1" dirty="0">
                <a:solidFill>
                  <a:schemeClr val="accent2"/>
                </a:solidFill>
              </a:endParaRPr>
            </a:p>
          </p:txBody>
        </p:sp>
      </p:grpSp>
      <p:sp>
        <p:nvSpPr>
          <p:cNvPr id="25" name="TextBox 79"/>
          <p:cNvSpPr txBox="1"/>
          <p:nvPr/>
        </p:nvSpPr>
        <p:spPr>
          <a:xfrm>
            <a:off x="4835087" y="976270"/>
            <a:ext cx="2463288" cy="615553"/>
          </a:xfrm>
          <a:prstGeom prst="rect">
            <a:avLst/>
          </a:prstGeom>
          <a:noFill/>
        </p:spPr>
        <p:txBody>
          <a:bodyPr wrap="square" rtlCol="0">
            <a:spAutoFit/>
          </a:bodyPr>
          <a:lstStyle/>
          <a:p>
            <a:pPr lvl="0"/>
            <a:r>
              <a:rPr lang="zh-CN" altLang="en-US" sz="1400" b="1" kern="0" dirty="0" smtClean="0">
                <a:solidFill>
                  <a:schemeClr val="tx1">
                    <a:lumMod val="65000"/>
                    <a:lumOff val="35000"/>
                  </a:schemeClr>
                </a:solidFill>
                <a:latin typeface="微软雅黑" pitchFamily="34" charset="-122"/>
                <a:ea typeface="微软雅黑" pitchFamily="34" charset="-122"/>
              </a:rPr>
              <a:t>歌曲</a:t>
            </a:r>
            <a:endParaRPr lang="en-US" altLang="zh-CN" sz="1400" b="1" kern="0" dirty="0" smtClean="0">
              <a:solidFill>
                <a:schemeClr val="tx1">
                  <a:lumMod val="65000"/>
                  <a:lumOff val="35000"/>
                </a:schemeClr>
              </a:solidFill>
              <a:latin typeface="微软雅黑" pitchFamily="34" charset="-122"/>
              <a:ea typeface="微软雅黑" pitchFamily="34" charset="-122"/>
            </a:endParaRPr>
          </a:p>
          <a:p>
            <a:r>
              <a:rPr lang="zh-CN" altLang="en-US" sz="1000" kern="0" dirty="0" smtClean="0">
                <a:solidFill>
                  <a:schemeClr val="tx1">
                    <a:lumMod val="65000"/>
                    <a:lumOff val="35000"/>
                  </a:schemeClr>
                </a:solidFill>
                <a:latin typeface="微软雅黑" pitchFamily="34" charset="-122"/>
                <a:ea typeface="微软雅黑" pitchFamily="34" charset="-122"/>
              </a:rPr>
              <a:t>单击</a:t>
            </a:r>
            <a:r>
              <a:rPr lang="zh-CN" altLang="en-US" sz="1000" kern="0" dirty="0">
                <a:solidFill>
                  <a:schemeClr val="tx1">
                    <a:lumMod val="65000"/>
                    <a:lumOff val="35000"/>
                  </a:schemeClr>
                </a:solidFill>
                <a:latin typeface="微软雅黑" pitchFamily="34" charset="-122"/>
                <a:ea typeface="微软雅黑" pitchFamily="34" charset="-122"/>
              </a:rPr>
              <a:t>此处添加文本，单击此处添加文本单击此处添加文本，单击此处添加</a:t>
            </a:r>
            <a:r>
              <a:rPr lang="zh-CN" altLang="en-US" sz="1000" kern="0" dirty="0" smtClean="0">
                <a:solidFill>
                  <a:schemeClr val="tx1">
                    <a:lumMod val="65000"/>
                    <a:lumOff val="35000"/>
                  </a:schemeClr>
                </a:solidFill>
                <a:latin typeface="微软雅黑" pitchFamily="34" charset="-122"/>
                <a:ea typeface="微软雅黑" pitchFamily="34" charset="-122"/>
              </a:rPr>
              <a:t>文本</a:t>
            </a:r>
            <a:endParaRPr lang="zh-CN" altLang="en-US" sz="1000" kern="0" dirty="0">
              <a:solidFill>
                <a:schemeClr val="tx1">
                  <a:lumMod val="65000"/>
                  <a:lumOff val="35000"/>
                </a:schemeClr>
              </a:solidFill>
              <a:latin typeface="微软雅黑" pitchFamily="34" charset="-122"/>
              <a:ea typeface="微软雅黑" pitchFamily="34" charset="-122"/>
            </a:endParaRPr>
          </a:p>
        </p:txBody>
      </p:sp>
      <p:sp>
        <p:nvSpPr>
          <p:cNvPr id="26" name="TextBox 80"/>
          <p:cNvSpPr txBox="1"/>
          <p:nvPr/>
        </p:nvSpPr>
        <p:spPr>
          <a:xfrm>
            <a:off x="5376531" y="1801435"/>
            <a:ext cx="2463288" cy="630942"/>
          </a:xfrm>
          <a:prstGeom prst="rect">
            <a:avLst/>
          </a:prstGeom>
          <a:noFill/>
        </p:spPr>
        <p:txBody>
          <a:bodyPr wrap="square" rtlCol="0">
            <a:spAutoFit/>
          </a:bodyPr>
          <a:lstStyle/>
          <a:p>
            <a:pPr lvl="0"/>
            <a:r>
              <a:rPr lang="zh-CN" altLang="en-US" sz="1400" b="1" kern="0" dirty="0" smtClean="0">
                <a:solidFill>
                  <a:schemeClr val="tx1">
                    <a:lumMod val="65000"/>
                    <a:lumOff val="35000"/>
                  </a:schemeClr>
                </a:solidFill>
                <a:latin typeface="微软雅黑" pitchFamily="34" charset="-122"/>
                <a:ea typeface="微软雅黑" pitchFamily="34" charset="-122"/>
              </a:rPr>
              <a:t>趣味游戏</a:t>
            </a:r>
            <a:endParaRPr lang="en-US" altLang="zh-CN" sz="1400" b="1" kern="0" dirty="0" smtClean="0">
              <a:solidFill>
                <a:schemeClr val="tx1">
                  <a:lumMod val="65000"/>
                  <a:lumOff val="35000"/>
                </a:schemeClr>
              </a:solidFill>
              <a:latin typeface="微软雅黑" pitchFamily="34" charset="-122"/>
              <a:ea typeface="微软雅黑" pitchFamily="34" charset="-122"/>
            </a:endParaRPr>
          </a:p>
          <a:p>
            <a:r>
              <a:rPr lang="zh-CN" altLang="en-US" sz="1000" kern="0" dirty="0" smtClean="0">
                <a:solidFill>
                  <a:schemeClr val="tx1">
                    <a:lumMod val="65000"/>
                    <a:lumOff val="35000"/>
                  </a:schemeClr>
                </a:solidFill>
                <a:latin typeface="微软雅黑" pitchFamily="34" charset="-122"/>
                <a:ea typeface="微软雅黑" pitchFamily="34" charset="-122"/>
              </a:rPr>
              <a:t>单击</a:t>
            </a:r>
            <a:r>
              <a:rPr lang="zh-CN" altLang="en-US" sz="1000" kern="0" dirty="0">
                <a:solidFill>
                  <a:schemeClr val="tx1">
                    <a:lumMod val="65000"/>
                    <a:lumOff val="35000"/>
                  </a:schemeClr>
                </a:solidFill>
                <a:latin typeface="微软雅黑" pitchFamily="34" charset="-122"/>
                <a:ea typeface="微软雅黑" pitchFamily="34" charset="-122"/>
              </a:rPr>
              <a:t>此处添加文本，单击此处添加文本单击此处添加文本，单击此处添加文本</a:t>
            </a:r>
          </a:p>
        </p:txBody>
      </p:sp>
      <p:sp>
        <p:nvSpPr>
          <p:cNvPr id="27" name="TextBox 81"/>
          <p:cNvSpPr txBox="1"/>
          <p:nvPr/>
        </p:nvSpPr>
        <p:spPr>
          <a:xfrm>
            <a:off x="5580112" y="2626600"/>
            <a:ext cx="2463288" cy="630942"/>
          </a:xfrm>
          <a:prstGeom prst="rect">
            <a:avLst/>
          </a:prstGeom>
          <a:noFill/>
        </p:spPr>
        <p:txBody>
          <a:bodyPr wrap="square" rtlCol="0">
            <a:spAutoFit/>
          </a:bodyPr>
          <a:lstStyle/>
          <a:p>
            <a:pPr lvl="0"/>
            <a:r>
              <a:rPr lang="zh-CN" altLang="en-US" sz="1400" b="1" kern="0" dirty="0" smtClean="0">
                <a:solidFill>
                  <a:schemeClr val="tx1">
                    <a:lumMod val="65000"/>
                    <a:lumOff val="35000"/>
                  </a:schemeClr>
                </a:solidFill>
                <a:latin typeface="微软雅黑" pitchFamily="34" charset="-122"/>
                <a:ea typeface="微软雅黑" pitchFamily="34" charset="-122"/>
              </a:rPr>
              <a:t>微课</a:t>
            </a:r>
            <a:endParaRPr lang="en-US" altLang="zh-CN" sz="1400" b="1" kern="0" dirty="0">
              <a:solidFill>
                <a:schemeClr val="tx1">
                  <a:lumMod val="65000"/>
                  <a:lumOff val="35000"/>
                </a:schemeClr>
              </a:solidFill>
              <a:latin typeface="微软雅黑" pitchFamily="34" charset="-122"/>
              <a:ea typeface="微软雅黑" pitchFamily="34" charset="-122"/>
            </a:endParaRPr>
          </a:p>
          <a:p>
            <a:r>
              <a:rPr lang="zh-CN" altLang="en-US" sz="1000" kern="0" dirty="0">
                <a:solidFill>
                  <a:schemeClr val="tx1">
                    <a:lumMod val="65000"/>
                    <a:lumOff val="35000"/>
                  </a:schemeClr>
                </a:solidFill>
                <a:latin typeface="微软雅黑" pitchFamily="34" charset="-122"/>
                <a:ea typeface="微软雅黑" pitchFamily="34" charset="-122"/>
              </a:rPr>
              <a:t>单击此处添加文本，单击此处添加文本单击此处添加文本，单击此处添加文本</a:t>
            </a:r>
          </a:p>
        </p:txBody>
      </p:sp>
      <p:sp>
        <p:nvSpPr>
          <p:cNvPr id="28" name="TextBox 82"/>
          <p:cNvSpPr txBox="1"/>
          <p:nvPr/>
        </p:nvSpPr>
        <p:spPr>
          <a:xfrm>
            <a:off x="5436096" y="3451765"/>
            <a:ext cx="2463288" cy="630942"/>
          </a:xfrm>
          <a:prstGeom prst="rect">
            <a:avLst/>
          </a:prstGeom>
          <a:noFill/>
        </p:spPr>
        <p:txBody>
          <a:bodyPr wrap="square" rtlCol="0">
            <a:spAutoFit/>
          </a:bodyPr>
          <a:lstStyle/>
          <a:p>
            <a:pPr lvl="0"/>
            <a:r>
              <a:rPr lang="zh-CN" altLang="en-US" sz="1400" b="1" kern="0" dirty="0" smtClean="0">
                <a:solidFill>
                  <a:schemeClr val="tx1">
                    <a:lumMod val="65000"/>
                    <a:lumOff val="35000"/>
                  </a:schemeClr>
                </a:solidFill>
                <a:latin typeface="微软雅黑" pitchFamily="34" charset="-122"/>
                <a:ea typeface="微软雅黑" pitchFamily="34" charset="-122"/>
              </a:rPr>
              <a:t>互联网</a:t>
            </a:r>
            <a:endParaRPr lang="en-US" altLang="zh-CN" sz="1400" b="1" kern="0" dirty="0">
              <a:solidFill>
                <a:schemeClr val="tx1">
                  <a:lumMod val="65000"/>
                  <a:lumOff val="35000"/>
                </a:schemeClr>
              </a:solidFill>
              <a:latin typeface="微软雅黑" pitchFamily="34" charset="-122"/>
              <a:ea typeface="微软雅黑" pitchFamily="34" charset="-122"/>
            </a:endParaRPr>
          </a:p>
          <a:p>
            <a:r>
              <a:rPr lang="zh-CN" altLang="en-US" sz="1000" kern="0" dirty="0">
                <a:solidFill>
                  <a:schemeClr val="tx1">
                    <a:lumMod val="65000"/>
                    <a:lumOff val="35000"/>
                  </a:schemeClr>
                </a:solidFill>
                <a:latin typeface="微软雅黑" pitchFamily="34" charset="-122"/>
                <a:ea typeface="微软雅黑" pitchFamily="34" charset="-122"/>
              </a:rPr>
              <a:t>单击此处添加文本，单击此处添加文本单击此处添加文本，单击此处添加文本</a:t>
            </a:r>
          </a:p>
        </p:txBody>
      </p:sp>
      <p:sp>
        <p:nvSpPr>
          <p:cNvPr id="29" name="TextBox 83"/>
          <p:cNvSpPr txBox="1"/>
          <p:nvPr/>
        </p:nvSpPr>
        <p:spPr>
          <a:xfrm>
            <a:off x="4891695" y="4276931"/>
            <a:ext cx="2463288" cy="630942"/>
          </a:xfrm>
          <a:prstGeom prst="rect">
            <a:avLst/>
          </a:prstGeom>
          <a:noFill/>
        </p:spPr>
        <p:txBody>
          <a:bodyPr wrap="square" rtlCol="0">
            <a:spAutoFit/>
          </a:bodyPr>
          <a:lstStyle/>
          <a:p>
            <a:pPr lvl="0"/>
            <a:r>
              <a:rPr lang="zh-CN" altLang="en-US" sz="1400" b="1" kern="0" dirty="0" smtClean="0">
                <a:solidFill>
                  <a:schemeClr val="tx1">
                    <a:lumMod val="65000"/>
                    <a:lumOff val="35000"/>
                  </a:schemeClr>
                </a:solidFill>
                <a:latin typeface="微软雅黑" pitchFamily="34" charset="-122"/>
                <a:ea typeface="微软雅黑" pitchFamily="34" charset="-122"/>
              </a:rPr>
              <a:t>动画图片</a:t>
            </a:r>
            <a:endParaRPr lang="en-US" altLang="zh-CN" sz="1400" b="1" kern="0" dirty="0">
              <a:solidFill>
                <a:schemeClr val="tx1">
                  <a:lumMod val="65000"/>
                  <a:lumOff val="35000"/>
                </a:schemeClr>
              </a:solidFill>
              <a:latin typeface="微软雅黑" pitchFamily="34" charset="-122"/>
              <a:ea typeface="微软雅黑" pitchFamily="34" charset="-122"/>
            </a:endParaRPr>
          </a:p>
          <a:p>
            <a:r>
              <a:rPr lang="zh-CN" altLang="en-US" sz="1000" kern="0" dirty="0">
                <a:solidFill>
                  <a:schemeClr val="tx1">
                    <a:lumMod val="65000"/>
                    <a:lumOff val="35000"/>
                  </a:schemeClr>
                </a:solidFill>
                <a:latin typeface="微软雅黑" pitchFamily="34" charset="-122"/>
                <a:ea typeface="微软雅黑" pitchFamily="34" charset="-122"/>
              </a:rPr>
              <a:t>单击此处添加文本，单击此处添加文本单击此处添加文本，单击此处添加文本</a:t>
            </a:r>
          </a:p>
        </p:txBody>
      </p:sp>
      <p:sp>
        <p:nvSpPr>
          <p:cNvPr id="30" name="矩形 29"/>
          <p:cNvSpPr/>
          <p:nvPr/>
        </p:nvSpPr>
        <p:spPr>
          <a:xfrm rot="1488873">
            <a:off x="487161" y="2304298"/>
            <a:ext cx="296586" cy="2035319"/>
          </a:xfrm>
          <a:prstGeom prst="rect">
            <a:avLst/>
          </a:prstGeom>
          <a:gradFill>
            <a:gsLst>
              <a:gs pos="0">
                <a:schemeClr val="bg1">
                  <a:alpha val="0"/>
                </a:schemeClr>
              </a:gs>
              <a:gs pos="50000">
                <a:schemeClr val="bg1">
                  <a:alpha val="34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893653" y="3220788"/>
            <a:ext cx="1342127" cy="1342129"/>
            <a:chOff x="4964170" y="1531186"/>
            <a:chExt cx="1001712" cy="1001713"/>
          </a:xfrm>
        </p:grpSpPr>
        <p:sp>
          <p:nvSpPr>
            <p:cNvPr id="32" name="MH_Other_7"/>
            <p:cNvSpPr/>
            <p:nvPr>
              <p:custDataLst>
                <p:tags r:id="rId1"/>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MH_Other_8"/>
            <p:cNvSpPr/>
            <p:nvPr>
              <p:custDataLst>
                <p:tags r:id="rId2"/>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pSp>
      <p:sp>
        <p:nvSpPr>
          <p:cNvPr id="34" name="TextBox 86"/>
          <p:cNvSpPr txBox="1"/>
          <p:nvPr/>
        </p:nvSpPr>
        <p:spPr>
          <a:xfrm>
            <a:off x="1197150" y="3695253"/>
            <a:ext cx="763488" cy="43088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b="1" kern="0" dirty="0" smtClean="0">
                <a:solidFill>
                  <a:schemeClr val="bg1"/>
                </a:solidFill>
                <a:latin typeface="微软雅黑" pitchFamily="34" charset="-122"/>
                <a:ea typeface="微软雅黑" pitchFamily="34" charset="-122"/>
              </a:rPr>
              <a:t>教学手段和资源</a:t>
            </a:r>
            <a:endParaRPr lang="zh-CN" altLang="en-US" sz="1400"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6583781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strVal val="(6*min(max(#ppt_w*#ppt_h,.3),1)-7.4)/-.7*#ppt_w"/>
                                          </p:val>
                                        </p:tav>
                                        <p:tav tm="100000">
                                          <p:val>
                                            <p:strVal val="#ppt_w"/>
                                          </p:val>
                                        </p:tav>
                                      </p:tavLst>
                                    </p:anim>
                                    <p:anim calcmode="lin" valueType="num">
                                      <p:cBhvr>
                                        <p:cTn id="8" dur="500" fill="hold"/>
                                        <p:tgtEl>
                                          <p:spTgt spid="31"/>
                                        </p:tgtEl>
                                        <p:attrNameLst>
                                          <p:attrName>ppt_h</p:attrName>
                                        </p:attrNameLst>
                                      </p:cBhvr>
                                      <p:tavLst>
                                        <p:tav tm="0">
                                          <p:val>
                                            <p:strVal val="(6*min(max(#ppt_w*#ppt_h,.3),1)-7.4)/-.7*#ppt_h"/>
                                          </p:val>
                                        </p:tav>
                                        <p:tav tm="100000">
                                          <p:val>
                                            <p:strVal val="#ppt_h"/>
                                          </p:val>
                                        </p:tav>
                                      </p:tavLst>
                                    </p:anim>
                                    <p:anim calcmode="lin" valueType="num">
                                      <p:cBhvr>
                                        <p:cTn id="9" dur="500" fill="hold"/>
                                        <p:tgtEl>
                                          <p:spTgt spid="31"/>
                                        </p:tgtEl>
                                        <p:attrNameLst>
                                          <p:attrName>ppt_x</p:attrName>
                                        </p:attrNameLst>
                                      </p:cBhvr>
                                      <p:tavLst>
                                        <p:tav tm="0">
                                          <p:val>
                                            <p:fltVal val="0.5"/>
                                          </p:val>
                                        </p:tav>
                                        <p:tav tm="100000">
                                          <p:val>
                                            <p:strVal val="#ppt_x"/>
                                          </p:val>
                                        </p:tav>
                                      </p:tavLst>
                                    </p:anim>
                                    <p:anim calcmode="lin" valueType="num">
                                      <p:cBhvr>
                                        <p:cTn id="10" dur="500" fill="hold"/>
                                        <p:tgtEl>
                                          <p:spTgt spid="31"/>
                                        </p:tgtEl>
                                        <p:attrNameLst>
                                          <p:attrName>ppt_y</p:attrName>
                                        </p:attrNameLst>
                                      </p:cBhvr>
                                      <p:tavLst>
                                        <p:tav tm="0">
                                          <p:val>
                                            <p:strVal val="1+(6*min(max(#ppt_w*#ppt_h,.3),1)-7.4)/-.7*#ppt_h/2"/>
                                          </p:val>
                                        </p:tav>
                                        <p:tav tm="100000">
                                          <p:val>
                                            <p:strVal val="#ppt_y"/>
                                          </p:val>
                                        </p:tav>
                                      </p:tavLst>
                                    </p:anim>
                                  </p:childTnLst>
                                </p:cTn>
                              </p:par>
                              <p:par>
                                <p:cTn id="11" presetID="5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 presetClass="entr" presetSubtype="0" fill="hold" grpId="2" nodeType="withEffect">
                                  <p:stCondLst>
                                    <p:cond delay="0"/>
                                  </p:stCondLst>
                                  <p:childTnLst>
                                    <p:set>
                                      <p:cBhvr>
                                        <p:cTn id="21" dur="1" fill="hold">
                                          <p:stCondLst>
                                            <p:cond delay="0"/>
                                          </p:stCondLst>
                                        </p:cTn>
                                        <p:tgtEl>
                                          <p:spTgt spid="30"/>
                                        </p:tgtEl>
                                        <p:attrNameLst>
                                          <p:attrName>style.visibility</p:attrName>
                                        </p:attrNameLst>
                                      </p:cBhvr>
                                      <p:to>
                                        <p:strVal val="visible"/>
                                      </p:to>
                                    </p:set>
                                  </p:childTnLst>
                                </p:cTn>
                              </p:par>
                              <p:par>
                                <p:cTn id="22" presetID="42" presetClass="path" presetSubtype="0" fill="hold" grpId="0" nodeType="withEffect">
                                  <p:stCondLst>
                                    <p:cond delay="0"/>
                                  </p:stCondLst>
                                  <p:childTnLst>
                                    <p:animMotion origin="layout" path="M -3.05556E-6 -9.87654E-7 L 0.21181 0.17161 " pathEditMode="relative" rAng="0" ptsTypes="AA">
                                      <p:cBhvr>
                                        <p:cTn id="23" dur="500" fill="hold"/>
                                        <p:tgtEl>
                                          <p:spTgt spid="30"/>
                                        </p:tgtEl>
                                        <p:attrNameLst>
                                          <p:attrName>ppt_x</p:attrName>
                                          <p:attrName>ppt_y</p:attrName>
                                        </p:attrNameLst>
                                      </p:cBhvr>
                                      <p:rCtr x="10590" y="8580"/>
                                    </p:animMotion>
                                  </p:childTnLst>
                                </p:cTn>
                              </p:par>
                            </p:childTnLst>
                          </p:cTn>
                        </p:par>
                        <p:par>
                          <p:cTn id="24" fill="hold">
                            <p:stCondLst>
                              <p:cond delay="1000"/>
                            </p:stCondLst>
                            <p:childTnLst>
                              <p:par>
                                <p:cTn id="25" presetID="1" presetClass="exit" presetSubtype="0" fill="hold" grpId="1" nodeType="afterEffect">
                                  <p:stCondLst>
                                    <p:cond delay="0"/>
                                  </p:stCondLst>
                                  <p:childTnLst>
                                    <p:set>
                                      <p:cBhvr>
                                        <p:cTn id="26" dur="1" fill="hold">
                                          <p:stCondLst>
                                            <p:cond delay="0"/>
                                          </p:stCondLst>
                                        </p:cTn>
                                        <p:tgtEl>
                                          <p:spTgt spid="30"/>
                                        </p:tgtEl>
                                        <p:attrNameLst>
                                          <p:attrName>style.visibility</p:attrName>
                                        </p:attrNameLst>
                                      </p:cBhvr>
                                      <p:to>
                                        <p:strVal val="hidden"/>
                                      </p:to>
                                    </p:set>
                                  </p:childTnLst>
                                </p:cTn>
                              </p:par>
                            </p:childTnLst>
                          </p:cTn>
                        </p:par>
                        <p:par>
                          <p:cTn id="27" fill="hold">
                            <p:stCondLst>
                              <p:cond delay="1000"/>
                            </p:stCondLst>
                            <p:childTnLst>
                              <p:par>
                                <p:cTn id="28" presetID="2" presetClass="entr" presetSubtype="2" decel="10000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2" presetClass="entr" presetSubtype="8" fill="hold" grpId="0" nodeType="withEffect">
                                  <p:stCondLst>
                                    <p:cond delay="50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par>
                                <p:cTn id="35" presetID="2" presetClass="entr" presetSubtype="2" decel="100000" fill="hold" nodeType="withEffect">
                                  <p:stCondLst>
                                    <p:cond delay="3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2" presetClass="entr" presetSubtype="8" fill="hold" grpId="0" nodeType="withEffect">
                                  <p:stCondLst>
                                    <p:cond delay="70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par>
                                <p:cTn id="42" presetID="2" presetClass="entr" presetSubtype="2" decel="100000" fill="hold" nodeType="withEffect">
                                  <p:stCondLst>
                                    <p:cond delay="6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1+#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par>
                                <p:cTn id="46" presetID="22" presetClass="entr" presetSubtype="8" fill="hold" grpId="0" nodeType="withEffect">
                                  <p:stCondLst>
                                    <p:cond delay="110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par>
                                <p:cTn id="49" presetID="2" presetClass="entr" presetSubtype="2" decel="100000" fill="hold" nodeType="withEffect">
                                  <p:stCondLst>
                                    <p:cond delay="8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2" presetClass="entr" presetSubtype="8" fill="hold" grpId="0" nodeType="withEffect">
                                  <p:stCondLst>
                                    <p:cond delay="130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 presetClass="entr" presetSubtype="2" decel="100000" fill="hold" nodeType="withEffect">
                                  <p:stCondLst>
                                    <p:cond delay="110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1+#ppt_w/2"/>
                                          </p:val>
                                        </p:tav>
                                        <p:tav tm="100000">
                                          <p:val>
                                            <p:strVal val="#ppt_x"/>
                                          </p:val>
                                        </p:tav>
                                      </p:tavLst>
                                    </p:anim>
                                    <p:anim calcmode="lin" valueType="num">
                                      <p:cBhvr additive="base">
                                        <p:cTn id="59" dur="500" fill="hold"/>
                                        <p:tgtEl>
                                          <p:spTgt spid="22"/>
                                        </p:tgtEl>
                                        <p:attrNameLst>
                                          <p:attrName>ppt_y</p:attrName>
                                        </p:attrNameLst>
                                      </p:cBhvr>
                                      <p:tavLst>
                                        <p:tav tm="0">
                                          <p:val>
                                            <p:strVal val="#ppt_y"/>
                                          </p:val>
                                        </p:tav>
                                        <p:tav tm="100000">
                                          <p:val>
                                            <p:strVal val="#ppt_y"/>
                                          </p:val>
                                        </p:tav>
                                      </p:tavLst>
                                    </p:anim>
                                  </p:childTnLst>
                                </p:cTn>
                              </p:par>
                              <p:par>
                                <p:cTn id="60" presetID="22" presetClass="entr" presetSubtype="8" fill="hold" grpId="0" nodeType="withEffect">
                                  <p:stCondLst>
                                    <p:cond delay="160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p:bldP spid="26" grpId="0"/>
      <p:bldP spid="27" grpId="0"/>
      <p:bldP spid="28" grpId="0"/>
      <p:bldP spid="29" grpId="0"/>
      <p:bldP spid="30" grpId="0" animBg="1"/>
      <p:bldP spid="30" grpId="1" animBg="1"/>
      <p:bldP spid="30"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独立学习与小组学习</a:t>
            </a:r>
            <a:r>
              <a:rPr lang="en-US" altLang="zh-CN" dirty="0" smtClean="0"/>
              <a:t>01</a:t>
            </a:r>
            <a:endParaRPr lang="zh-CN" altLang="en-US" dirty="0"/>
          </a:p>
        </p:txBody>
      </p:sp>
      <p:grpSp>
        <p:nvGrpSpPr>
          <p:cNvPr id="3" name="组合 2"/>
          <p:cNvGrpSpPr/>
          <p:nvPr/>
        </p:nvGrpSpPr>
        <p:grpSpPr>
          <a:xfrm>
            <a:off x="1134023" y="1565713"/>
            <a:ext cx="1605514" cy="1605514"/>
            <a:chOff x="1367367" y="1923540"/>
            <a:chExt cx="2091076" cy="2091076"/>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2218" y="2113784"/>
              <a:ext cx="1921373" cy="1829058"/>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5" name="组合 4"/>
            <p:cNvGrpSpPr/>
            <p:nvPr/>
          </p:nvGrpSpPr>
          <p:grpSpPr>
            <a:xfrm>
              <a:off x="1367367" y="1923540"/>
              <a:ext cx="2091076" cy="2091076"/>
              <a:chOff x="4742449" y="2216782"/>
              <a:chExt cx="3801476" cy="3801476"/>
            </a:xfrm>
          </p:grpSpPr>
          <p:sp>
            <p:nvSpPr>
              <p:cNvPr id="6" name="任意多边形 5"/>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圆角矩形 6"/>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圆角矩形 7"/>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2990370" y="1565713"/>
            <a:ext cx="1605514" cy="1605514"/>
            <a:chOff x="3751324" y="1923540"/>
            <a:chExt cx="2091076" cy="2091076"/>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7122" y="2113784"/>
              <a:ext cx="1764724" cy="1664538"/>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11" name="组合 10"/>
            <p:cNvGrpSpPr/>
            <p:nvPr/>
          </p:nvGrpSpPr>
          <p:grpSpPr>
            <a:xfrm>
              <a:off x="3751324" y="1923540"/>
              <a:ext cx="2091076" cy="2091076"/>
              <a:chOff x="4742449" y="2216782"/>
              <a:chExt cx="3801476" cy="3801476"/>
            </a:xfrm>
          </p:grpSpPr>
          <p:sp>
            <p:nvSpPr>
              <p:cNvPr id="12" name="任意多边形 11"/>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圆角矩形 13"/>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4863205" y="1565713"/>
            <a:ext cx="1611868" cy="1605514"/>
            <a:chOff x="6258959" y="1923540"/>
            <a:chExt cx="2099355" cy="2091076"/>
          </a:xfrm>
        </p:grpSpPr>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6942" y="2214788"/>
              <a:ext cx="1921372" cy="1508574"/>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18" name="组合 17"/>
            <p:cNvGrpSpPr/>
            <p:nvPr/>
          </p:nvGrpSpPr>
          <p:grpSpPr>
            <a:xfrm>
              <a:off x="6258959" y="1923540"/>
              <a:ext cx="2091076" cy="2091076"/>
              <a:chOff x="4742449" y="2216782"/>
              <a:chExt cx="3801476" cy="3801476"/>
            </a:xfrm>
          </p:grpSpPr>
          <p:sp>
            <p:nvSpPr>
              <p:cNvPr id="19" name="任意多边形 18"/>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圆角矩形 19"/>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6730395" y="1565713"/>
            <a:ext cx="1612842" cy="1605514"/>
            <a:chOff x="8787513" y="1923540"/>
            <a:chExt cx="2100620" cy="2091076"/>
          </a:xfrm>
        </p:grpSpPr>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66762" y="2113784"/>
              <a:ext cx="1921371" cy="1758217"/>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24" name="组合 23"/>
            <p:cNvGrpSpPr/>
            <p:nvPr/>
          </p:nvGrpSpPr>
          <p:grpSpPr>
            <a:xfrm>
              <a:off x="8787513" y="1923540"/>
              <a:ext cx="2091076" cy="2091076"/>
              <a:chOff x="4742449" y="2216782"/>
              <a:chExt cx="3801476" cy="3801476"/>
            </a:xfrm>
          </p:grpSpPr>
          <p:sp>
            <p:nvSpPr>
              <p:cNvPr id="25" name="任意多边形 24"/>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圆角矩形 25"/>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28" name="文本框 31"/>
          <p:cNvSpPr txBox="1"/>
          <p:nvPr/>
        </p:nvSpPr>
        <p:spPr>
          <a:xfrm>
            <a:off x="1289886" y="3327739"/>
            <a:ext cx="1293789"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添加</a:t>
            </a:r>
            <a:r>
              <a:rPr lang="zh-CN" altLang="en-US" sz="1800" dirty="0">
                <a:solidFill>
                  <a:schemeClr val="accent1"/>
                </a:solidFill>
                <a:latin typeface="微软雅黑" panose="020B0503020204020204" pitchFamily="34" charset="-122"/>
                <a:ea typeface="微软雅黑" panose="020B0503020204020204" pitchFamily="34" charset="-122"/>
              </a:rPr>
              <a:t>标题</a:t>
            </a:r>
          </a:p>
        </p:txBody>
      </p:sp>
      <p:sp>
        <p:nvSpPr>
          <p:cNvPr id="29" name="文本框 32"/>
          <p:cNvSpPr txBox="1"/>
          <p:nvPr/>
        </p:nvSpPr>
        <p:spPr>
          <a:xfrm>
            <a:off x="1265834" y="3663849"/>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34"/>
          <p:cNvSpPr txBox="1"/>
          <p:nvPr/>
        </p:nvSpPr>
        <p:spPr>
          <a:xfrm>
            <a:off x="3146232" y="3327734"/>
            <a:ext cx="1293789" cy="369332"/>
          </a:xfrm>
          <a:prstGeom prst="rect">
            <a:avLst/>
          </a:prstGeom>
          <a:noFill/>
        </p:spPr>
        <p:txBody>
          <a:bodyPr wrap="square" rtlCol="0">
            <a:spAutoFit/>
          </a:bodyPr>
          <a:lstStyle/>
          <a:p>
            <a:r>
              <a:rPr lang="zh-CN" altLang="en-US" sz="1800" dirty="0" smtClean="0">
                <a:solidFill>
                  <a:schemeClr val="accent2"/>
                </a:solidFill>
                <a:latin typeface="微软雅黑" panose="020B0503020204020204" pitchFamily="34" charset="-122"/>
                <a:ea typeface="微软雅黑" panose="020B0503020204020204" pitchFamily="34" charset="-122"/>
              </a:rPr>
              <a:t>添加</a:t>
            </a:r>
            <a:r>
              <a:rPr lang="zh-CN" altLang="en-US" sz="1800" dirty="0">
                <a:solidFill>
                  <a:schemeClr val="accent2"/>
                </a:solidFill>
                <a:latin typeface="微软雅黑" panose="020B0503020204020204" pitchFamily="34" charset="-122"/>
                <a:ea typeface="微软雅黑" panose="020B0503020204020204" pitchFamily="34" charset="-122"/>
              </a:rPr>
              <a:t>标题</a:t>
            </a:r>
          </a:p>
        </p:txBody>
      </p:sp>
      <p:sp>
        <p:nvSpPr>
          <p:cNvPr id="31" name="文本框 35"/>
          <p:cNvSpPr txBox="1"/>
          <p:nvPr/>
        </p:nvSpPr>
        <p:spPr>
          <a:xfrm>
            <a:off x="3122180" y="3663844"/>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7"/>
          <p:cNvSpPr txBox="1"/>
          <p:nvPr/>
        </p:nvSpPr>
        <p:spPr>
          <a:xfrm>
            <a:off x="5019543" y="3327734"/>
            <a:ext cx="1293789" cy="369332"/>
          </a:xfrm>
          <a:prstGeom prst="rect">
            <a:avLst/>
          </a:prstGeom>
          <a:noFill/>
        </p:spPr>
        <p:txBody>
          <a:bodyPr wrap="square" rtlCol="0">
            <a:spAutoFit/>
          </a:bodyPr>
          <a:lstStyle/>
          <a:p>
            <a:r>
              <a:rPr lang="zh-CN" altLang="en-US" sz="1800" dirty="0" smtClean="0">
                <a:solidFill>
                  <a:schemeClr val="accent3"/>
                </a:solidFill>
                <a:latin typeface="微软雅黑" panose="020B0503020204020204" pitchFamily="34" charset="-122"/>
                <a:ea typeface="微软雅黑" panose="020B0503020204020204" pitchFamily="34" charset="-122"/>
              </a:rPr>
              <a:t>添加</a:t>
            </a:r>
            <a:r>
              <a:rPr lang="zh-CN" altLang="en-US" sz="1800" dirty="0">
                <a:solidFill>
                  <a:schemeClr val="accent3"/>
                </a:solidFill>
                <a:latin typeface="微软雅黑" panose="020B0503020204020204" pitchFamily="34" charset="-122"/>
                <a:ea typeface="微软雅黑" panose="020B0503020204020204" pitchFamily="34" charset="-122"/>
              </a:rPr>
              <a:t>标题</a:t>
            </a:r>
          </a:p>
        </p:txBody>
      </p:sp>
      <p:sp>
        <p:nvSpPr>
          <p:cNvPr id="33" name="文本框 38"/>
          <p:cNvSpPr txBox="1"/>
          <p:nvPr/>
        </p:nvSpPr>
        <p:spPr>
          <a:xfrm>
            <a:off x="4995491" y="3654319"/>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40"/>
          <p:cNvSpPr txBox="1"/>
          <p:nvPr/>
        </p:nvSpPr>
        <p:spPr>
          <a:xfrm>
            <a:off x="6900314" y="3327734"/>
            <a:ext cx="1293789" cy="369332"/>
          </a:xfrm>
          <a:prstGeom prst="rect">
            <a:avLst/>
          </a:prstGeom>
          <a:noFill/>
        </p:spPr>
        <p:txBody>
          <a:bodyPr wrap="square" rtlCol="0">
            <a:spAutoFit/>
          </a:bodyPr>
          <a:lstStyle/>
          <a:p>
            <a:r>
              <a:rPr lang="zh-CN" altLang="en-US" sz="1800" dirty="0" smtClean="0">
                <a:solidFill>
                  <a:schemeClr val="accent4"/>
                </a:solidFill>
                <a:latin typeface="微软雅黑" panose="020B0503020204020204" pitchFamily="34" charset="-122"/>
                <a:ea typeface="微软雅黑" panose="020B0503020204020204" pitchFamily="34" charset="-122"/>
              </a:rPr>
              <a:t>添加</a:t>
            </a:r>
            <a:r>
              <a:rPr lang="zh-CN" altLang="en-US" sz="1800" dirty="0">
                <a:solidFill>
                  <a:schemeClr val="accent4"/>
                </a:solidFill>
                <a:latin typeface="微软雅黑" panose="020B0503020204020204" pitchFamily="34" charset="-122"/>
                <a:ea typeface="微软雅黑" panose="020B0503020204020204" pitchFamily="34" charset="-122"/>
              </a:rPr>
              <a:t>标题</a:t>
            </a:r>
          </a:p>
        </p:txBody>
      </p:sp>
      <p:sp>
        <p:nvSpPr>
          <p:cNvPr id="35" name="文本框 41"/>
          <p:cNvSpPr txBox="1"/>
          <p:nvPr/>
        </p:nvSpPr>
        <p:spPr>
          <a:xfrm>
            <a:off x="6876262" y="3654319"/>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0576865"/>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14:bounceEnd="50000">
                                          <p:cBhvr additive="base">
                                            <p:cTn id="19"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5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5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5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5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独立学习与小组学习</a:t>
            </a:r>
            <a:r>
              <a:rPr lang="en-US" altLang="zh-CN" dirty="0" smtClean="0"/>
              <a:t>02</a:t>
            </a:r>
            <a:endParaRPr lang="zh-CN" altLang="en-US" dirty="0"/>
          </a:p>
        </p:txBody>
      </p:sp>
      <p:grpSp>
        <p:nvGrpSpPr>
          <p:cNvPr id="3" name="组合 2"/>
          <p:cNvGrpSpPr/>
          <p:nvPr/>
        </p:nvGrpSpPr>
        <p:grpSpPr>
          <a:xfrm>
            <a:off x="914948" y="1765854"/>
            <a:ext cx="1605514" cy="1586232"/>
            <a:chOff x="1367367" y="1923540"/>
            <a:chExt cx="2091076" cy="2091076"/>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2218" y="2264855"/>
              <a:ext cx="1921373" cy="1526915"/>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5" name="组合 4"/>
            <p:cNvGrpSpPr/>
            <p:nvPr/>
          </p:nvGrpSpPr>
          <p:grpSpPr>
            <a:xfrm>
              <a:off x="1367367" y="1923540"/>
              <a:ext cx="2091076" cy="2091076"/>
              <a:chOff x="4742449" y="2216782"/>
              <a:chExt cx="3801476" cy="3801476"/>
            </a:xfrm>
          </p:grpSpPr>
          <p:sp>
            <p:nvSpPr>
              <p:cNvPr id="6" name="任意多边形 5"/>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圆角矩形 6"/>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圆角矩形 7"/>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2895205" y="866775"/>
            <a:ext cx="1605514" cy="1586232"/>
            <a:chOff x="3751324" y="1923540"/>
            <a:chExt cx="2091076" cy="2091076"/>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7122" y="2094097"/>
              <a:ext cx="1764724" cy="1680697"/>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11" name="组合 10"/>
            <p:cNvGrpSpPr/>
            <p:nvPr/>
          </p:nvGrpSpPr>
          <p:grpSpPr>
            <a:xfrm>
              <a:off x="3751324" y="1923540"/>
              <a:ext cx="2091076" cy="2091076"/>
              <a:chOff x="4742449" y="2216782"/>
              <a:chExt cx="3801476" cy="3801476"/>
            </a:xfrm>
          </p:grpSpPr>
          <p:sp>
            <p:nvSpPr>
              <p:cNvPr id="12" name="任意多边形 11"/>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圆角矩形 13"/>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4808786" y="2417182"/>
            <a:ext cx="1611868" cy="1586232"/>
            <a:chOff x="6258959" y="1923540"/>
            <a:chExt cx="2099355" cy="2091076"/>
          </a:xfrm>
        </p:grpSpPr>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6942" y="2123629"/>
              <a:ext cx="1921372" cy="1690894"/>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18" name="组合 17"/>
            <p:cNvGrpSpPr/>
            <p:nvPr/>
          </p:nvGrpSpPr>
          <p:grpSpPr>
            <a:xfrm>
              <a:off x="6258959" y="1923540"/>
              <a:ext cx="2091076" cy="2091076"/>
              <a:chOff x="4742449" y="2216782"/>
              <a:chExt cx="3801476" cy="3801476"/>
            </a:xfrm>
          </p:grpSpPr>
          <p:sp>
            <p:nvSpPr>
              <p:cNvPr id="19" name="任意多边形 18"/>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圆角矩形 19"/>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6724999" y="1109165"/>
            <a:ext cx="1612842" cy="1586232"/>
            <a:chOff x="8787513" y="1923540"/>
            <a:chExt cx="2100620" cy="2091076"/>
          </a:xfrm>
        </p:grpSpPr>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6762" y="2113784"/>
              <a:ext cx="1921371" cy="1900830"/>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24" name="组合 23"/>
            <p:cNvGrpSpPr/>
            <p:nvPr/>
          </p:nvGrpSpPr>
          <p:grpSpPr>
            <a:xfrm>
              <a:off x="8787513" y="1923540"/>
              <a:ext cx="2091076" cy="2091076"/>
              <a:chOff x="4742449" y="2216782"/>
              <a:chExt cx="3801476" cy="3801476"/>
            </a:xfrm>
          </p:grpSpPr>
          <p:sp>
            <p:nvSpPr>
              <p:cNvPr id="25" name="任意多边形 24"/>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圆角矩形 25"/>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28" name="文本框 31"/>
          <p:cNvSpPr txBox="1"/>
          <p:nvPr/>
        </p:nvSpPr>
        <p:spPr>
          <a:xfrm>
            <a:off x="1070811" y="3518239"/>
            <a:ext cx="1293789" cy="369332"/>
          </a:xfrm>
          <a:prstGeom prst="rect">
            <a:avLst/>
          </a:prstGeom>
          <a:noFill/>
        </p:spPr>
        <p:txBody>
          <a:bodyPr wrap="square" rtlCol="0">
            <a:spAutoFit/>
          </a:bodyPr>
          <a:lstStyle/>
          <a:p>
            <a:r>
              <a:rPr lang="zh-CN" altLang="en-US" sz="1800" dirty="0" smtClean="0">
                <a:solidFill>
                  <a:schemeClr val="accent1"/>
                </a:solidFill>
                <a:latin typeface="微软雅黑" panose="020B0503020204020204" pitchFamily="34" charset="-122"/>
                <a:ea typeface="微软雅黑" panose="020B0503020204020204" pitchFamily="34" charset="-122"/>
              </a:rPr>
              <a:t>添加</a:t>
            </a:r>
            <a:r>
              <a:rPr lang="zh-CN" altLang="en-US" sz="1800" dirty="0">
                <a:solidFill>
                  <a:schemeClr val="accent1"/>
                </a:solidFill>
                <a:latin typeface="微软雅黑" panose="020B0503020204020204" pitchFamily="34" charset="-122"/>
                <a:ea typeface="微软雅黑" panose="020B0503020204020204" pitchFamily="34" charset="-122"/>
              </a:rPr>
              <a:t>标题</a:t>
            </a:r>
          </a:p>
        </p:txBody>
      </p:sp>
      <p:sp>
        <p:nvSpPr>
          <p:cNvPr id="29" name="文本框 32"/>
          <p:cNvSpPr txBox="1"/>
          <p:nvPr/>
        </p:nvSpPr>
        <p:spPr>
          <a:xfrm>
            <a:off x="1046759" y="3854349"/>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34"/>
          <p:cNvSpPr txBox="1"/>
          <p:nvPr/>
        </p:nvSpPr>
        <p:spPr>
          <a:xfrm>
            <a:off x="3051067" y="2619155"/>
            <a:ext cx="1293789" cy="369332"/>
          </a:xfrm>
          <a:prstGeom prst="rect">
            <a:avLst/>
          </a:prstGeom>
          <a:noFill/>
        </p:spPr>
        <p:txBody>
          <a:bodyPr wrap="square" rtlCol="0">
            <a:spAutoFit/>
          </a:bodyPr>
          <a:lstStyle/>
          <a:p>
            <a:r>
              <a:rPr lang="zh-CN" altLang="en-US" sz="1800" dirty="0" smtClean="0">
                <a:solidFill>
                  <a:schemeClr val="accent2"/>
                </a:solidFill>
                <a:latin typeface="微软雅黑" panose="020B0503020204020204" pitchFamily="34" charset="-122"/>
                <a:ea typeface="微软雅黑" panose="020B0503020204020204" pitchFamily="34" charset="-122"/>
              </a:rPr>
              <a:t>添加</a:t>
            </a:r>
            <a:r>
              <a:rPr lang="zh-CN" altLang="en-US" sz="1800" dirty="0">
                <a:solidFill>
                  <a:schemeClr val="accent2"/>
                </a:solidFill>
                <a:latin typeface="微软雅黑" panose="020B0503020204020204" pitchFamily="34" charset="-122"/>
                <a:ea typeface="微软雅黑" panose="020B0503020204020204" pitchFamily="34" charset="-122"/>
              </a:rPr>
              <a:t>标题</a:t>
            </a:r>
          </a:p>
        </p:txBody>
      </p:sp>
      <p:sp>
        <p:nvSpPr>
          <p:cNvPr id="31" name="文本框 35"/>
          <p:cNvSpPr txBox="1"/>
          <p:nvPr/>
        </p:nvSpPr>
        <p:spPr>
          <a:xfrm>
            <a:off x="3027015" y="2955265"/>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7"/>
          <p:cNvSpPr txBox="1"/>
          <p:nvPr/>
        </p:nvSpPr>
        <p:spPr>
          <a:xfrm>
            <a:off x="5120508" y="4132792"/>
            <a:ext cx="1293789" cy="369332"/>
          </a:xfrm>
          <a:prstGeom prst="rect">
            <a:avLst/>
          </a:prstGeom>
          <a:noFill/>
        </p:spPr>
        <p:txBody>
          <a:bodyPr wrap="square" rtlCol="0">
            <a:spAutoFit/>
          </a:bodyPr>
          <a:lstStyle/>
          <a:p>
            <a:r>
              <a:rPr lang="zh-CN" altLang="en-US" sz="1800" dirty="0" smtClean="0">
                <a:solidFill>
                  <a:schemeClr val="accent3"/>
                </a:solidFill>
                <a:latin typeface="微软雅黑" panose="020B0503020204020204" pitchFamily="34" charset="-122"/>
                <a:ea typeface="微软雅黑" panose="020B0503020204020204" pitchFamily="34" charset="-122"/>
              </a:rPr>
              <a:t>添加</a:t>
            </a:r>
            <a:r>
              <a:rPr lang="zh-CN" altLang="en-US" sz="1800" dirty="0">
                <a:solidFill>
                  <a:schemeClr val="accent3"/>
                </a:solidFill>
                <a:latin typeface="微软雅黑" panose="020B0503020204020204" pitchFamily="34" charset="-122"/>
                <a:ea typeface="微软雅黑" panose="020B0503020204020204" pitchFamily="34" charset="-122"/>
              </a:rPr>
              <a:t>标题</a:t>
            </a:r>
          </a:p>
        </p:txBody>
      </p:sp>
      <p:sp>
        <p:nvSpPr>
          <p:cNvPr id="33" name="文本框 38"/>
          <p:cNvSpPr txBox="1"/>
          <p:nvPr/>
        </p:nvSpPr>
        <p:spPr>
          <a:xfrm>
            <a:off x="5096456" y="4459377"/>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40"/>
          <p:cNvSpPr txBox="1"/>
          <p:nvPr/>
        </p:nvSpPr>
        <p:spPr>
          <a:xfrm>
            <a:off x="7032280" y="2861545"/>
            <a:ext cx="1293789" cy="369332"/>
          </a:xfrm>
          <a:prstGeom prst="rect">
            <a:avLst/>
          </a:prstGeom>
          <a:noFill/>
        </p:spPr>
        <p:txBody>
          <a:bodyPr wrap="square" rtlCol="0">
            <a:spAutoFit/>
          </a:bodyPr>
          <a:lstStyle/>
          <a:p>
            <a:r>
              <a:rPr lang="zh-CN" altLang="en-US" sz="1800" dirty="0" smtClean="0">
                <a:solidFill>
                  <a:schemeClr val="accent4"/>
                </a:solidFill>
                <a:latin typeface="微软雅黑" panose="020B0503020204020204" pitchFamily="34" charset="-122"/>
                <a:ea typeface="微软雅黑" panose="020B0503020204020204" pitchFamily="34" charset="-122"/>
              </a:rPr>
              <a:t>添加</a:t>
            </a:r>
            <a:r>
              <a:rPr lang="zh-CN" altLang="en-US" sz="1800" dirty="0">
                <a:solidFill>
                  <a:schemeClr val="accent4"/>
                </a:solidFill>
                <a:latin typeface="微软雅黑" panose="020B0503020204020204" pitchFamily="34" charset="-122"/>
                <a:ea typeface="微软雅黑" panose="020B0503020204020204" pitchFamily="34" charset="-122"/>
              </a:rPr>
              <a:t>标题</a:t>
            </a:r>
          </a:p>
        </p:txBody>
      </p:sp>
      <p:sp>
        <p:nvSpPr>
          <p:cNvPr id="35" name="文本框 41"/>
          <p:cNvSpPr txBox="1"/>
          <p:nvPr/>
        </p:nvSpPr>
        <p:spPr>
          <a:xfrm>
            <a:off x="7008228" y="3188130"/>
            <a:ext cx="1289266" cy="577081"/>
          </a:xfrm>
          <a:prstGeom prst="rect">
            <a:avLst/>
          </a:prstGeom>
          <a:noFill/>
        </p:spPr>
        <p:txBody>
          <a:bodyPr wrap="square" rtlCol="0">
            <a:spAutoFit/>
          </a:bodyPr>
          <a:lstStyle/>
          <a:p>
            <a:pPr>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49055198"/>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14:bounceEnd="50000">
                                          <p:cBhvr additive="base">
                                            <p:cTn id="19"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5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5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1000" fill="hold"/>
                                            <p:tgtEl>
                                              <p:spTgt spid="3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1000"/>
                                            <p:tgtEl>
                                              <p:spTgt spid="33"/>
                                            </p:tgtEl>
                                          </p:cBhvr>
                                        </p:animEffect>
                                        <p:anim calcmode="lin" valueType="num">
                                          <p:cBhvr>
                                            <p:cTn id="50" dur="1000" fill="hold"/>
                                            <p:tgtEl>
                                              <p:spTgt spid="33"/>
                                            </p:tgtEl>
                                            <p:attrNameLst>
                                              <p:attrName>ppt_x</p:attrName>
                                            </p:attrNameLst>
                                          </p:cBhvr>
                                          <p:tavLst>
                                            <p:tav tm="0">
                                              <p:val>
                                                <p:strVal val="#ppt_x"/>
                                              </p:val>
                                            </p:tav>
                                            <p:tav tm="100000">
                                              <p:val>
                                                <p:strVal val="#ppt_x"/>
                                              </p:val>
                                            </p:tav>
                                          </p:tavLst>
                                        </p:anim>
                                        <p:anim calcmode="lin" valueType="num">
                                          <p:cBhvr>
                                            <p:cTn id="51" dur="1000" fill="hold"/>
                                            <p:tgtEl>
                                              <p:spTgt spid="3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50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15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竞争与合作学习</a:t>
            </a:r>
            <a:endParaRPr lang="zh-CN" altLang="en-US" dirty="0"/>
          </a:p>
        </p:txBody>
      </p:sp>
      <p:pic>
        <p:nvPicPr>
          <p:cNvPr id="3"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9602" y="1355733"/>
            <a:ext cx="3257098" cy="2715919"/>
          </a:xfrm>
          <a:prstGeom prst="rect">
            <a:avLst/>
          </a:prstGeom>
        </p:spPr>
      </p:pic>
      <p:sp>
        <p:nvSpPr>
          <p:cNvPr id="4" name="矩形 3"/>
          <p:cNvSpPr/>
          <p:nvPr/>
        </p:nvSpPr>
        <p:spPr>
          <a:xfrm>
            <a:off x="938727" y="1472565"/>
            <a:ext cx="3018848" cy="168211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39232" y="2878765"/>
            <a:ext cx="2197018" cy="1263947"/>
          </a:xfrm>
          <a:prstGeom prst="rect">
            <a:avLst/>
          </a:prstGeom>
        </p:spPr>
      </p:pic>
      <p:sp>
        <p:nvSpPr>
          <p:cNvPr id="6" name="矩形 5"/>
          <p:cNvSpPr/>
          <p:nvPr/>
        </p:nvSpPr>
        <p:spPr>
          <a:xfrm>
            <a:off x="3194322" y="2948325"/>
            <a:ext cx="1656184" cy="1054059"/>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9"/>
          <p:cNvSpPr txBox="1"/>
          <p:nvPr/>
        </p:nvSpPr>
        <p:spPr>
          <a:xfrm>
            <a:off x="5156726" y="1578729"/>
            <a:ext cx="1980029"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竞争与合作</a:t>
            </a:r>
            <a:r>
              <a:rPr lang="zh-CN" altLang="en-US" sz="2000" b="1" dirty="0" smtClean="0">
                <a:solidFill>
                  <a:schemeClr val="tx1">
                    <a:lumMod val="65000"/>
                    <a:lumOff val="35000"/>
                  </a:schemeClr>
                </a:solidFill>
                <a:latin typeface="微软雅黑" pitchFamily="34" charset="-122"/>
                <a:ea typeface="微软雅黑" pitchFamily="34" charset="-122"/>
              </a:rPr>
              <a:t>学习</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8" name="TextBox 10"/>
          <p:cNvSpPr txBox="1"/>
          <p:nvPr/>
        </p:nvSpPr>
        <p:spPr>
          <a:xfrm>
            <a:off x="5156726" y="2001485"/>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itchFamily="34" charset="-122"/>
                <a:ea typeface="微软雅黑" pitchFamily="34" charset="-122"/>
              </a:rPr>
              <a:t>licai2011</a:t>
            </a:r>
            <a:r>
              <a:rPr lang="zh-CN" altLang="en-US" sz="1050" dirty="0" smtClean="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p:txBody>
      </p:sp>
      <p:sp>
        <p:nvSpPr>
          <p:cNvPr id="9" name="TextBox 9"/>
          <p:cNvSpPr txBox="1"/>
          <p:nvPr/>
        </p:nvSpPr>
        <p:spPr>
          <a:xfrm>
            <a:off x="5156726" y="2765720"/>
            <a:ext cx="1980029"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竞争与合作</a:t>
            </a:r>
            <a:r>
              <a:rPr lang="zh-CN" altLang="en-US" sz="2000" b="1" dirty="0" smtClean="0">
                <a:solidFill>
                  <a:schemeClr val="tx1">
                    <a:lumMod val="65000"/>
                    <a:lumOff val="35000"/>
                  </a:schemeClr>
                </a:solidFill>
                <a:latin typeface="微软雅黑" pitchFamily="34" charset="-122"/>
                <a:ea typeface="微软雅黑" pitchFamily="34" charset="-122"/>
              </a:rPr>
              <a:t>学习</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10" name="TextBox 10"/>
          <p:cNvSpPr txBox="1"/>
          <p:nvPr/>
        </p:nvSpPr>
        <p:spPr>
          <a:xfrm>
            <a:off x="5156726" y="3188476"/>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itchFamily="34" charset="-122"/>
                <a:ea typeface="微软雅黑" pitchFamily="34" charset="-122"/>
              </a:rPr>
              <a:t>licai2011</a:t>
            </a:r>
            <a:r>
              <a:rPr lang="zh-CN" altLang="en-US" sz="1050" dirty="0" smtClean="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1704287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p:cNvSpPr/>
          <p:nvPr/>
        </p:nvSpPr>
        <p:spPr>
          <a:xfrm>
            <a:off x="-1397698" y="-927497"/>
            <a:ext cx="5160022" cy="516002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6274" y="-552098"/>
            <a:ext cx="4417174" cy="441717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00100" y="-299311"/>
            <a:ext cx="3911600" cy="39116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rot="20928151">
            <a:off x="-2302065" y="78946"/>
            <a:ext cx="6575813" cy="2140782"/>
            <a:chOff x="-2302065" y="78946"/>
            <a:chExt cx="6575813" cy="2140782"/>
          </a:xfrm>
        </p:grpSpPr>
        <p:sp>
          <p:nvSpPr>
            <p:cNvPr id="45" name="Freeform 5"/>
            <p:cNvSpPr>
              <a:spLocks/>
            </p:cNvSpPr>
            <p:nvPr/>
          </p:nvSpPr>
          <p:spPr bwMode="auto">
            <a:xfrm>
              <a:off x="1169218" y="78946"/>
              <a:ext cx="3104530" cy="1663473"/>
            </a:xfrm>
            <a:custGeom>
              <a:avLst/>
              <a:gdLst>
                <a:gd name="T0" fmla="*/ 0 w 22943"/>
                <a:gd name="T1" fmla="*/ 11582 h 12283"/>
                <a:gd name="T2" fmla="*/ 0 w 22943"/>
                <a:gd name="T3" fmla="*/ 11582 h 12283"/>
                <a:gd name="T4" fmla="*/ 19826 w 22943"/>
                <a:gd name="T5" fmla="*/ 0 h 12283"/>
                <a:gd name="T6" fmla="*/ 22943 w 22943"/>
                <a:gd name="T7" fmla="*/ 12283 h 12283"/>
                <a:gd name="T8" fmla="*/ 0 w 22943"/>
                <a:gd name="T9" fmla="*/ 11582 h 12283"/>
              </a:gdLst>
              <a:ahLst/>
              <a:cxnLst>
                <a:cxn ang="0">
                  <a:pos x="T0" y="T1"/>
                </a:cxn>
                <a:cxn ang="0">
                  <a:pos x="T2" y="T3"/>
                </a:cxn>
                <a:cxn ang="0">
                  <a:pos x="T4" y="T5"/>
                </a:cxn>
                <a:cxn ang="0">
                  <a:pos x="T6" y="T7"/>
                </a:cxn>
                <a:cxn ang="0">
                  <a:pos x="T8" y="T9"/>
                </a:cxn>
              </a:cxnLst>
              <a:rect l="0" t="0" r="r" b="b"/>
              <a:pathLst>
                <a:path w="22943" h="12283">
                  <a:moveTo>
                    <a:pt x="0" y="11582"/>
                  </a:moveTo>
                  <a:lnTo>
                    <a:pt x="0" y="11582"/>
                  </a:lnTo>
                  <a:lnTo>
                    <a:pt x="19826" y="0"/>
                  </a:lnTo>
                  <a:cubicBezTo>
                    <a:pt x="19826" y="0"/>
                    <a:pt x="22943" y="3850"/>
                    <a:pt x="22943" y="12283"/>
                  </a:cubicBezTo>
                  <a:lnTo>
                    <a:pt x="0" y="11582"/>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6" name="椭圆 45"/>
            <p:cNvSpPr/>
            <p:nvPr/>
          </p:nvSpPr>
          <p:spPr>
            <a:xfrm>
              <a:off x="-2302065" y="2076939"/>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rot="21121447">
            <a:off x="-1222115" y="-140756"/>
            <a:ext cx="4893491" cy="4047078"/>
            <a:chOff x="-1222115" y="-140756"/>
            <a:chExt cx="4893491" cy="4047078"/>
          </a:xfrm>
        </p:grpSpPr>
        <p:sp>
          <p:nvSpPr>
            <p:cNvPr id="49" name="Freeform 6"/>
            <p:cNvSpPr>
              <a:spLocks/>
            </p:cNvSpPr>
            <p:nvPr/>
          </p:nvSpPr>
          <p:spPr bwMode="auto">
            <a:xfrm>
              <a:off x="1169218" y="1646656"/>
              <a:ext cx="2502158" cy="2259666"/>
            </a:xfrm>
            <a:custGeom>
              <a:avLst/>
              <a:gdLst>
                <a:gd name="T0" fmla="*/ 0 w 18495"/>
                <a:gd name="T1" fmla="*/ 0 h 16680"/>
                <a:gd name="T2" fmla="*/ 0 w 18495"/>
                <a:gd name="T3" fmla="*/ 0 h 16680"/>
                <a:gd name="T4" fmla="*/ 18495 w 18495"/>
                <a:gd name="T5" fmla="*/ 9576 h 16680"/>
                <a:gd name="T6" fmla="*/ 13109 w 18495"/>
                <a:gd name="T7" fmla="*/ 16680 h 16680"/>
                <a:gd name="T8" fmla="*/ 0 w 18495"/>
                <a:gd name="T9" fmla="*/ 0 h 16680"/>
              </a:gdLst>
              <a:ahLst/>
              <a:cxnLst>
                <a:cxn ang="0">
                  <a:pos x="T0" y="T1"/>
                </a:cxn>
                <a:cxn ang="0">
                  <a:pos x="T2" y="T3"/>
                </a:cxn>
                <a:cxn ang="0">
                  <a:pos x="T4" y="T5"/>
                </a:cxn>
                <a:cxn ang="0">
                  <a:pos x="T6" y="T7"/>
                </a:cxn>
                <a:cxn ang="0">
                  <a:pos x="T8" y="T9"/>
                </a:cxn>
              </a:cxnLst>
              <a:rect l="0" t="0" r="r" b="b"/>
              <a:pathLst>
                <a:path w="18495" h="16680">
                  <a:moveTo>
                    <a:pt x="0" y="0"/>
                  </a:moveTo>
                  <a:lnTo>
                    <a:pt x="0" y="0"/>
                  </a:lnTo>
                  <a:lnTo>
                    <a:pt x="18495" y="9576"/>
                  </a:lnTo>
                  <a:cubicBezTo>
                    <a:pt x="18495" y="9576"/>
                    <a:pt x="18078" y="12440"/>
                    <a:pt x="13109" y="16680"/>
                  </a:cubicBezTo>
                  <a:lnTo>
                    <a:pt x="0" y="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0" name="椭圆 49"/>
            <p:cNvSpPr/>
            <p:nvPr/>
          </p:nvSpPr>
          <p:spPr>
            <a:xfrm>
              <a:off x="-1222115" y="-140756"/>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20967208">
            <a:off x="-344053" y="-694887"/>
            <a:ext cx="4006162" cy="5815219"/>
            <a:chOff x="-344053" y="-694887"/>
            <a:chExt cx="4006162" cy="5815219"/>
          </a:xfrm>
        </p:grpSpPr>
        <p:sp>
          <p:nvSpPr>
            <p:cNvPr id="52" name="Freeform 7"/>
            <p:cNvSpPr>
              <a:spLocks/>
            </p:cNvSpPr>
            <p:nvPr/>
          </p:nvSpPr>
          <p:spPr bwMode="auto">
            <a:xfrm>
              <a:off x="1169218" y="1646656"/>
              <a:ext cx="2492891" cy="3473676"/>
            </a:xfrm>
            <a:custGeom>
              <a:avLst/>
              <a:gdLst>
                <a:gd name="T0" fmla="*/ 0 w 18429"/>
                <a:gd name="T1" fmla="*/ 0 h 25641"/>
                <a:gd name="T2" fmla="*/ 0 w 18429"/>
                <a:gd name="T3" fmla="*/ 0 h 25641"/>
                <a:gd name="T4" fmla="*/ 18350 w 18429"/>
                <a:gd name="T5" fmla="*/ 23786 h 25641"/>
                <a:gd name="T6" fmla="*/ 15896 w 18429"/>
                <a:gd name="T7" fmla="*/ 25641 h 25641"/>
                <a:gd name="T8" fmla="*/ 9936 w 18429"/>
                <a:gd name="T9" fmla="*/ 25641 h 25641"/>
                <a:gd name="T10" fmla="*/ 0 w 18429"/>
                <a:gd name="T11" fmla="*/ 0 h 25641"/>
              </a:gdLst>
              <a:ahLst/>
              <a:cxnLst>
                <a:cxn ang="0">
                  <a:pos x="T0" y="T1"/>
                </a:cxn>
                <a:cxn ang="0">
                  <a:pos x="T2" y="T3"/>
                </a:cxn>
                <a:cxn ang="0">
                  <a:pos x="T4" y="T5"/>
                </a:cxn>
                <a:cxn ang="0">
                  <a:pos x="T6" y="T7"/>
                </a:cxn>
                <a:cxn ang="0">
                  <a:pos x="T8" y="T9"/>
                </a:cxn>
                <a:cxn ang="0">
                  <a:pos x="T10" y="T11"/>
                </a:cxn>
              </a:cxnLst>
              <a:rect l="0" t="0" r="r" b="b"/>
              <a:pathLst>
                <a:path w="18429" h="25641">
                  <a:moveTo>
                    <a:pt x="0" y="0"/>
                  </a:moveTo>
                  <a:lnTo>
                    <a:pt x="0" y="0"/>
                  </a:lnTo>
                  <a:lnTo>
                    <a:pt x="18350" y="23786"/>
                  </a:lnTo>
                  <a:cubicBezTo>
                    <a:pt x="18429" y="23887"/>
                    <a:pt x="17332" y="24686"/>
                    <a:pt x="15896" y="25641"/>
                  </a:cubicBezTo>
                  <a:lnTo>
                    <a:pt x="9936" y="25641"/>
                  </a:lnTo>
                  <a:lnTo>
                    <a:pt x="0" y="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5" name="椭圆 54"/>
            <p:cNvSpPr/>
            <p:nvPr/>
          </p:nvSpPr>
          <p:spPr>
            <a:xfrm>
              <a:off x="-344053" y="-694887"/>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rot="21071814">
            <a:off x="458729" y="-1172283"/>
            <a:ext cx="1927589" cy="6315783"/>
            <a:chOff x="458729" y="-1172283"/>
            <a:chExt cx="1927589" cy="6315783"/>
          </a:xfrm>
        </p:grpSpPr>
        <p:sp>
          <p:nvSpPr>
            <p:cNvPr id="57" name="Freeform 8"/>
            <p:cNvSpPr>
              <a:spLocks/>
            </p:cNvSpPr>
            <p:nvPr/>
          </p:nvSpPr>
          <p:spPr bwMode="auto">
            <a:xfrm>
              <a:off x="458729" y="1646656"/>
              <a:ext cx="1927589" cy="3496844"/>
            </a:xfrm>
            <a:custGeom>
              <a:avLst/>
              <a:gdLst>
                <a:gd name="T0" fmla="*/ 5250 w 14247"/>
                <a:gd name="T1" fmla="*/ 0 h 25811"/>
                <a:gd name="T2" fmla="*/ 5250 w 14247"/>
                <a:gd name="T3" fmla="*/ 0 h 25811"/>
                <a:gd name="T4" fmla="*/ 14247 w 14247"/>
                <a:gd name="T5" fmla="*/ 23218 h 25811"/>
                <a:gd name="T6" fmla="*/ 0 w 14247"/>
                <a:gd name="T7" fmla="*/ 24482 h 25811"/>
                <a:gd name="T8" fmla="*/ 5250 w 14247"/>
                <a:gd name="T9" fmla="*/ 0 h 25811"/>
              </a:gdLst>
              <a:ahLst/>
              <a:cxnLst>
                <a:cxn ang="0">
                  <a:pos x="T0" y="T1"/>
                </a:cxn>
                <a:cxn ang="0">
                  <a:pos x="T2" y="T3"/>
                </a:cxn>
                <a:cxn ang="0">
                  <a:pos x="T4" y="T5"/>
                </a:cxn>
                <a:cxn ang="0">
                  <a:pos x="T6" y="T7"/>
                </a:cxn>
                <a:cxn ang="0">
                  <a:pos x="T8" y="T9"/>
                </a:cxn>
              </a:cxnLst>
              <a:rect l="0" t="0" r="r" b="b"/>
              <a:pathLst>
                <a:path w="14247" h="25811">
                  <a:moveTo>
                    <a:pt x="5250" y="0"/>
                  </a:moveTo>
                  <a:lnTo>
                    <a:pt x="5250" y="0"/>
                  </a:lnTo>
                  <a:lnTo>
                    <a:pt x="14247" y="23218"/>
                  </a:lnTo>
                  <a:cubicBezTo>
                    <a:pt x="14247" y="23218"/>
                    <a:pt x="8328" y="25811"/>
                    <a:pt x="0" y="24482"/>
                  </a:cubicBezTo>
                  <a:lnTo>
                    <a:pt x="5250" y="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8" name="椭圆 57"/>
            <p:cNvSpPr/>
            <p:nvPr/>
          </p:nvSpPr>
          <p:spPr>
            <a:xfrm>
              <a:off x="589650" y="-1172283"/>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0" y="592892"/>
            <a:ext cx="2604851" cy="2568961"/>
            <a:chOff x="0" y="592892"/>
            <a:chExt cx="2604851" cy="2568961"/>
          </a:xfrm>
        </p:grpSpPr>
        <p:sp>
          <p:nvSpPr>
            <p:cNvPr id="60" name="Freeform 9"/>
            <p:cNvSpPr>
              <a:spLocks/>
            </p:cNvSpPr>
            <p:nvPr/>
          </p:nvSpPr>
          <p:spPr bwMode="auto">
            <a:xfrm>
              <a:off x="0" y="1646656"/>
              <a:ext cx="1169219" cy="1515197"/>
            </a:xfrm>
            <a:custGeom>
              <a:avLst/>
              <a:gdLst>
                <a:gd name="T0" fmla="*/ 8643 w 8643"/>
                <a:gd name="T1" fmla="*/ 0 h 11179"/>
                <a:gd name="T2" fmla="*/ 8643 w 8643"/>
                <a:gd name="T3" fmla="*/ 0 h 11179"/>
                <a:gd name="T4" fmla="*/ 0 w 8643"/>
                <a:gd name="T5" fmla="*/ 11179 h 11179"/>
                <a:gd name="T6" fmla="*/ 0 w 8643"/>
                <a:gd name="T7" fmla="*/ 3188 h 11179"/>
                <a:gd name="T8" fmla="*/ 8643 w 8643"/>
                <a:gd name="T9" fmla="*/ 0 h 11179"/>
              </a:gdLst>
              <a:ahLst/>
              <a:cxnLst>
                <a:cxn ang="0">
                  <a:pos x="T0" y="T1"/>
                </a:cxn>
                <a:cxn ang="0">
                  <a:pos x="T2" y="T3"/>
                </a:cxn>
                <a:cxn ang="0">
                  <a:pos x="T4" y="T5"/>
                </a:cxn>
                <a:cxn ang="0">
                  <a:pos x="T6" y="T7"/>
                </a:cxn>
                <a:cxn ang="0">
                  <a:pos x="T8" y="T9"/>
                </a:cxn>
              </a:cxnLst>
              <a:rect l="0" t="0" r="r" b="b"/>
              <a:pathLst>
                <a:path w="8643" h="11179">
                  <a:moveTo>
                    <a:pt x="8643" y="0"/>
                  </a:moveTo>
                  <a:lnTo>
                    <a:pt x="8643" y="0"/>
                  </a:lnTo>
                  <a:lnTo>
                    <a:pt x="0" y="11179"/>
                  </a:lnTo>
                  <a:lnTo>
                    <a:pt x="0" y="3188"/>
                  </a:lnTo>
                  <a:lnTo>
                    <a:pt x="8643" y="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62" name="椭圆 61"/>
            <p:cNvSpPr/>
            <p:nvPr/>
          </p:nvSpPr>
          <p:spPr>
            <a:xfrm>
              <a:off x="2459522" y="592892"/>
              <a:ext cx="145329" cy="14278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88155" y="524059"/>
            <a:ext cx="2188320" cy="2188318"/>
            <a:chOff x="2145790" y="2209630"/>
            <a:chExt cx="2402067" cy="2402066"/>
          </a:xfrm>
        </p:grpSpPr>
        <p:grpSp>
          <p:nvGrpSpPr>
            <p:cNvPr id="64" name="组合 63"/>
            <p:cNvGrpSpPr/>
            <p:nvPr/>
          </p:nvGrpSpPr>
          <p:grpSpPr>
            <a:xfrm>
              <a:off x="2145790" y="2209630"/>
              <a:ext cx="2402067" cy="2402066"/>
              <a:chOff x="2282661" y="2214767"/>
              <a:chExt cx="2372462" cy="2372461"/>
            </a:xfrm>
          </p:grpSpPr>
          <p:sp>
            <p:nvSpPr>
              <p:cNvPr id="66" name="椭圆 65"/>
              <p:cNvSpPr/>
              <p:nvPr/>
            </p:nvSpPr>
            <p:spPr>
              <a:xfrm>
                <a:off x="2282661" y="2214767"/>
                <a:ext cx="2372462" cy="237246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椭圆 64"/>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68" name="TextBox 13"/>
          <p:cNvSpPr txBox="1"/>
          <p:nvPr/>
        </p:nvSpPr>
        <p:spPr>
          <a:xfrm flipH="1">
            <a:off x="766046" y="1364187"/>
            <a:ext cx="79835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dirty="0" smtClean="0">
                <a:solidFill>
                  <a:schemeClr val="bg1">
                    <a:lumMod val="95000"/>
                  </a:schemeClr>
                </a:solidFill>
                <a:latin typeface="Impact" panose="020B0806030902050204" pitchFamily="34" charset="0"/>
                <a:cs typeface="Times New Roman" pitchFamily="18" charset="0"/>
              </a:rPr>
              <a:t>03</a:t>
            </a:r>
            <a:endParaRPr lang="zh-CN" altLang="en-US" dirty="0">
              <a:solidFill>
                <a:schemeClr val="bg1">
                  <a:lumMod val="95000"/>
                </a:schemeClr>
              </a:solidFill>
              <a:latin typeface="Impact" panose="020B0806030902050204" pitchFamily="34" charset="0"/>
              <a:cs typeface="Times New Roman" pitchFamily="18" charset="0"/>
            </a:endParaRPr>
          </a:p>
        </p:txBody>
      </p:sp>
      <p:cxnSp>
        <p:nvCxnSpPr>
          <p:cNvPr id="69" name="直接连接符 68"/>
          <p:cNvCxnSpPr/>
          <p:nvPr/>
        </p:nvCxnSpPr>
        <p:spPr>
          <a:xfrm>
            <a:off x="4583904" y="2431698"/>
            <a:ext cx="3236046" cy="0"/>
          </a:xfrm>
          <a:prstGeom prst="line">
            <a:avLst/>
          </a:prstGeom>
          <a:ln w="190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4650579" y="1838563"/>
            <a:ext cx="1831271" cy="577081"/>
          </a:xfrm>
          <a:prstGeom prst="rect">
            <a:avLst/>
          </a:prstGeom>
        </p:spPr>
        <p:txBody>
          <a:bodyPr wrap="none" lIns="68580" tIns="34290" rIns="68580" bIns="34290">
            <a:spAutoFit/>
          </a:bodyPr>
          <a:lstStyle/>
          <a:p>
            <a:r>
              <a:rPr lang="zh-CN" altLang="en-US" sz="3300" b="1" dirty="0" smtClean="0">
                <a:solidFill>
                  <a:schemeClr val="accent3"/>
                </a:solidFill>
                <a:latin typeface="微软雅黑" panose="020B0503020204020204" pitchFamily="34" charset="-122"/>
                <a:ea typeface="微软雅黑" panose="020B0503020204020204" pitchFamily="34" charset="-122"/>
              </a:rPr>
              <a:t>教学过程</a:t>
            </a:r>
            <a:endParaRPr lang="zh-CN" altLang="en-US" sz="3300" b="1" dirty="0">
              <a:solidFill>
                <a:schemeClr val="accent3"/>
              </a:solidFill>
              <a:latin typeface="微软雅黑" panose="020B0503020204020204" pitchFamily="34" charset="-122"/>
              <a:ea typeface="微软雅黑" panose="020B0503020204020204" pitchFamily="34" charset="-122"/>
            </a:endParaRPr>
          </a:p>
        </p:txBody>
      </p:sp>
      <p:sp>
        <p:nvSpPr>
          <p:cNvPr id="82" name="矩形 81"/>
          <p:cNvSpPr/>
          <p:nvPr/>
        </p:nvSpPr>
        <p:spPr>
          <a:xfrm>
            <a:off x="4600553" y="2571278"/>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教学阶段</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5807514" y="2555223"/>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课前准备</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4600553" y="2884854"/>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课堂实施</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5807514" y="2868798"/>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课后提升</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878159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53" presetClass="entr" presetSubtype="16"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p:cTn id="16" dur="1250" fill="hold"/>
                                        <p:tgtEl>
                                          <p:spTgt spid="63"/>
                                        </p:tgtEl>
                                        <p:attrNameLst>
                                          <p:attrName>ppt_w</p:attrName>
                                        </p:attrNameLst>
                                      </p:cBhvr>
                                      <p:tavLst>
                                        <p:tav tm="0">
                                          <p:val>
                                            <p:fltVal val="0"/>
                                          </p:val>
                                        </p:tav>
                                        <p:tav tm="100000">
                                          <p:val>
                                            <p:strVal val="#ppt_w"/>
                                          </p:val>
                                        </p:tav>
                                      </p:tavLst>
                                    </p:anim>
                                    <p:anim calcmode="lin" valueType="num">
                                      <p:cBhvr>
                                        <p:cTn id="17" dur="1250" fill="hold"/>
                                        <p:tgtEl>
                                          <p:spTgt spid="63"/>
                                        </p:tgtEl>
                                        <p:attrNameLst>
                                          <p:attrName>ppt_h</p:attrName>
                                        </p:attrNameLst>
                                      </p:cBhvr>
                                      <p:tavLst>
                                        <p:tav tm="0">
                                          <p:val>
                                            <p:fltVal val="0"/>
                                          </p:val>
                                        </p:tav>
                                        <p:tav tm="100000">
                                          <p:val>
                                            <p:strVal val="#ppt_h"/>
                                          </p:val>
                                        </p:tav>
                                      </p:tavLst>
                                    </p:anim>
                                    <p:animEffect transition="in" filter="fade">
                                      <p:cBhvr>
                                        <p:cTn id="18" dur="1250"/>
                                        <p:tgtEl>
                                          <p:spTgt spid="63"/>
                                        </p:tgtEl>
                                      </p:cBhvr>
                                    </p:animEffect>
                                  </p:childTnLst>
                                </p:cTn>
                              </p:par>
                              <p:par>
                                <p:cTn id="19" presetID="10"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000"/>
                                        <p:tgtEl>
                                          <p:spTgt spid="44"/>
                                        </p:tgtEl>
                                      </p:cBhvr>
                                    </p:animEffect>
                                  </p:childTnLst>
                                </p:cTn>
                              </p:par>
                              <p:par>
                                <p:cTn id="22" presetID="8" presetClass="emph" presetSubtype="0" fill="hold" nodeType="withEffect">
                                  <p:stCondLst>
                                    <p:cond delay="0"/>
                                  </p:stCondLst>
                                  <p:childTnLst>
                                    <p:animRot by="1200000">
                                      <p:cBhvr>
                                        <p:cTn id="23" dur="2000" fill="hold"/>
                                        <p:tgtEl>
                                          <p:spTgt spid="44"/>
                                        </p:tgtEl>
                                        <p:attrNameLst>
                                          <p:attrName>r</p:attrName>
                                        </p:attrNameLst>
                                      </p:cBhvr>
                                    </p:animRot>
                                  </p:childTnLst>
                                </p:cTn>
                              </p:par>
                              <p:par>
                                <p:cTn id="24" presetID="10" presetClass="entr" presetSubtype="0" fill="hold" nodeType="withEffect">
                                  <p:stCondLst>
                                    <p:cond delay="50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childTnLst>
                                </p:cTn>
                              </p:par>
                              <p:par>
                                <p:cTn id="27" presetID="8" presetClass="emph" presetSubtype="0" fill="hold" nodeType="withEffect">
                                  <p:stCondLst>
                                    <p:cond delay="500"/>
                                  </p:stCondLst>
                                  <p:childTnLst>
                                    <p:animRot by="1200000">
                                      <p:cBhvr>
                                        <p:cTn id="28" dur="2000" fill="hold"/>
                                        <p:tgtEl>
                                          <p:spTgt spid="47"/>
                                        </p:tgtEl>
                                        <p:attrNameLst>
                                          <p:attrName>r</p:attrName>
                                        </p:attrNameLst>
                                      </p:cBhvr>
                                    </p:animRot>
                                  </p:childTnLst>
                                </p:cTn>
                              </p:par>
                              <p:par>
                                <p:cTn id="29" presetID="10" presetClass="entr" presetSubtype="0" fill="hold" nodeType="withEffect">
                                  <p:stCondLst>
                                    <p:cond delay="100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childTnLst>
                                </p:cTn>
                              </p:par>
                              <p:par>
                                <p:cTn id="32" presetID="8" presetClass="emph" presetSubtype="0" fill="hold" nodeType="withEffect">
                                  <p:stCondLst>
                                    <p:cond delay="1000"/>
                                  </p:stCondLst>
                                  <p:childTnLst>
                                    <p:animRot by="1200000">
                                      <p:cBhvr>
                                        <p:cTn id="33" dur="2000" fill="hold"/>
                                        <p:tgtEl>
                                          <p:spTgt spid="51"/>
                                        </p:tgtEl>
                                        <p:attrNameLst>
                                          <p:attrName>r</p:attrName>
                                        </p:attrNameLst>
                                      </p:cBhvr>
                                    </p:animRot>
                                  </p:childTnLst>
                                </p:cTn>
                              </p:par>
                              <p:par>
                                <p:cTn id="34" presetID="10" presetClass="entr" presetSubtype="0" fill="hold" nodeType="withEffect">
                                  <p:stCondLst>
                                    <p:cond delay="145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1000"/>
                                        <p:tgtEl>
                                          <p:spTgt spid="56"/>
                                        </p:tgtEl>
                                      </p:cBhvr>
                                    </p:animEffect>
                                  </p:childTnLst>
                                </p:cTn>
                              </p:par>
                              <p:par>
                                <p:cTn id="37" presetID="8" presetClass="emph" presetSubtype="0" fill="hold" nodeType="withEffect">
                                  <p:stCondLst>
                                    <p:cond delay="1450"/>
                                  </p:stCondLst>
                                  <p:childTnLst>
                                    <p:animRot by="1020000">
                                      <p:cBhvr>
                                        <p:cTn id="38" dur="2000" fill="hold"/>
                                        <p:tgtEl>
                                          <p:spTgt spid="56"/>
                                        </p:tgtEl>
                                        <p:attrNameLst>
                                          <p:attrName>r</p:attrName>
                                        </p:attrNameLst>
                                      </p:cBhvr>
                                    </p:animRot>
                                  </p:childTnLst>
                                </p:cTn>
                              </p:par>
                              <p:par>
                                <p:cTn id="39" presetID="10" presetClass="entr" presetSubtype="0" fill="hold" nodeType="withEffect">
                                  <p:stCondLst>
                                    <p:cond delay="225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1000"/>
                                        <p:tgtEl>
                                          <p:spTgt spid="59"/>
                                        </p:tgtEl>
                                      </p:cBhvr>
                                    </p:animEffect>
                                  </p:childTnLst>
                                </p:cTn>
                              </p:par>
                              <p:par>
                                <p:cTn id="42" presetID="8" presetClass="emph" presetSubtype="0" fill="hold" nodeType="withEffect">
                                  <p:stCondLst>
                                    <p:cond delay="2250"/>
                                  </p:stCondLst>
                                  <p:childTnLst>
                                    <p:animRot by="1200000">
                                      <p:cBhvr>
                                        <p:cTn id="43" dur="2000" fill="hold"/>
                                        <p:tgtEl>
                                          <p:spTgt spid="59"/>
                                        </p:tgtEl>
                                        <p:attrNameLst>
                                          <p:attrName>r</p:attrName>
                                        </p:attrNameLst>
                                      </p:cBhvr>
                                    </p:animRot>
                                  </p:childTnLst>
                                </p:cTn>
                              </p:par>
                            </p:childTnLst>
                          </p:cTn>
                        </p:par>
                        <p:par>
                          <p:cTn id="44" fill="hold">
                            <p:stCondLst>
                              <p:cond delay="4250"/>
                            </p:stCondLst>
                            <p:childTnLst>
                              <p:par>
                                <p:cTn id="45" presetID="10"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childTnLst>
                                </p:cTn>
                              </p:par>
                            </p:childTnLst>
                          </p:cTn>
                        </p:par>
                        <p:par>
                          <p:cTn id="48" fill="hold">
                            <p:stCondLst>
                              <p:cond delay="4750"/>
                            </p:stCondLst>
                            <p:childTnLst>
                              <p:par>
                                <p:cTn id="49" presetID="22" presetClass="entr" presetSubtype="8" fill="hold"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left)">
                                      <p:cBhvr>
                                        <p:cTn id="51" dur="500"/>
                                        <p:tgtEl>
                                          <p:spTgt spid="69"/>
                                        </p:tgtEl>
                                      </p:cBhvr>
                                    </p:animEffect>
                                  </p:childTnLst>
                                </p:cTn>
                              </p:par>
                            </p:childTnLst>
                          </p:cTn>
                        </p:par>
                        <p:par>
                          <p:cTn id="52" fill="hold">
                            <p:stCondLst>
                              <p:cond delay="5250"/>
                            </p:stCondLst>
                            <p:childTnLst>
                              <p:par>
                                <p:cTn id="53" presetID="2" presetClass="entr" presetSubtype="2" decel="100000" fill="hold" grpId="0" nodeType="afterEffect">
                                  <p:stCondLst>
                                    <p:cond delay="0"/>
                                  </p:stCondLst>
                                  <p:iterate type="lt">
                                    <p:tmPct val="10000"/>
                                  </p:iterate>
                                  <p:childTnLst>
                                    <p:set>
                                      <p:cBhvr>
                                        <p:cTn id="54" dur="1" fill="hold">
                                          <p:stCondLst>
                                            <p:cond delay="0"/>
                                          </p:stCondLst>
                                        </p:cTn>
                                        <p:tgtEl>
                                          <p:spTgt spid="74"/>
                                        </p:tgtEl>
                                        <p:attrNameLst>
                                          <p:attrName>style.visibility</p:attrName>
                                        </p:attrNameLst>
                                      </p:cBhvr>
                                      <p:to>
                                        <p:strVal val="visible"/>
                                      </p:to>
                                    </p:set>
                                    <p:anim calcmode="lin" valueType="num">
                                      <p:cBhvr additive="base">
                                        <p:cTn id="55" dur="500" fill="hold"/>
                                        <p:tgtEl>
                                          <p:spTgt spid="74"/>
                                        </p:tgtEl>
                                        <p:attrNameLst>
                                          <p:attrName>ppt_x</p:attrName>
                                        </p:attrNameLst>
                                      </p:cBhvr>
                                      <p:tavLst>
                                        <p:tav tm="0">
                                          <p:val>
                                            <p:strVal val="1+#ppt_w/2"/>
                                          </p:val>
                                        </p:tav>
                                        <p:tav tm="100000">
                                          <p:val>
                                            <p:strVal val="#ppt_x"/>
                                          </p:val>
                                        </p:tav>
                                      </p:tavLst>
                                    </p:anim>
                                    <p:anim calcmode="lin" valueType="num">
                                      <p:cBhvr additive="base">
                                        <p:cTn id="56" dur="500" fill="hold"/>
                                        <p:tgtEl>
                                          <p:spTgt spid="74"/>
                                        </p:tgtEl>
                                        <p:attrNameLst>
                                          <p:attrName>ppt_y</p:attrName>
                                        </p:attrNameLst>
                                      </p:cBhvr>
                                      <p:tavLst>
                                        <p:tav tm="0">
                                          <p:val>
                                            <p:strVal val="#ppt_y"/>
                                          </p:val>
                                        </p:tav>
                                        <p:tav tm="100000">
                                          <p:val>
                                            <p:strVal val="#ppt_y"/>
                                          </p:val>
                                        </p:tav>
                                      </p:tavLst>
                                    </p:anim>
                                  </p:childTnLst>
                                </p:cTn>
                              </p:par>
                            </p:childTnLst>
                          </p:cTn>
                        </p:par>
                        <p:par>
                          <p:cTn id="57" fill="hold">
                            <p:stCondLst>
                              <p:cond delay="5900"/>
                            </p:stCondLst>
                            <p:childTnLst>
                              <p:par>
                                <p:cTn id="58" presetID="50" presetClass="entr" presetSubtype="0" decel="100000" fill="hold" grpId="0" nodeType="afterEffect">
                                  <p:stCondLst>
                                    <p:cond delay="0"/>
                                  </p:stCondLst>
                                  <p:childTnLst>
                                    <p:set>
                                      <p:cBhvr>
                                        <p:cTn id="59" dur="1" fill="hold">
                                          <p:stCondLst>
                                            <p:cond delay="0"/>
                                          </p:stCondLst>
                                        </p:cTn>
                                        <p:tgtEl>
                                          <p:spTgt spid="82"/>
                                        </p:tgtEl>
                                        <p:attrNameLst>
                                          <p:attrName>style.visibility</p:attrName>
                                        </p:attrNameLst>
                                      </p:cBhvr>
                                      <p:to>
                                        <p:strVal val="visible"/>
                                      </p:to>
                                    </p:set>
                                    <p:anim calcmode="lin" valueType="num">
                                      <p:cBhvr>
                                        <p:cTn id="60" dur="1000" fill="hold"/>
                                        <p:tgtEl>
                                          <p:spTgt spid="82"/>
                                        </p:tgtEl>
                                        <p:attrNameLst>
                                          <p:attrName>ppt_w</p:attrName>
                                        </p:attrNameLst>
                                      </p:cBhvr>
                                      <p:tavLst>
                                        <p:tav tm="0">
                                          <p:val>
                                            <p:strVal val="#ppt_w+.3"/>
                                          </p:val>
                                        </p:tav>
                                        <p:tav tm="100000">
                                          <p:val>
                                            <p:strVal val="#ppt_w"/>
                                          </p:val>
                                        </p:tav>
                                      </p:tavLst>
                                    </p:anim>
                                    <p:anim calcmode="lin" valueType="num">
                                      <p:cBhvr>
                                        <p:cTn id="61" dur="1000" fill="hold"/>
                                        <p:tgtEl>
                                          <p:spTgt spid="82"/>
                                        </p:tgtEl>
                                        <p:attrNameLst>
                                          <p:attrName>ppt_h</p:attrName>
                                        </p:attrNameLst>
                                      </p:cBhvr>
                                      <p:tavLst>
                                        <p:tav tm="0">
                                          <p:val>
                                            <p:strVal val="#ppt_h"/>
                                          </p:val>
                                        </p:tav>
                                        <p:tav tm="100000">
                                          <p:val>
                                            <p:strVal val="#ppt_h"/>
                                          </p:val>
                                        </p:tav>
                                      </p:tavLst>
                                    </p:anim>
                                    <p:animEffect transition="in" filter="fade">
                                      <p:cBhvr>
                                        <p:cTn id="62" dur="1000"/>
                                        <p:tgtEl>
                                          <p:spTgt spid="82"/>
                                        </p:tgtEl>
                                      </p:cBhvr>
                                    </p:animEffect>
                                  </p:childTnLst>
                                </p:cTn>
                              </p:par>
                              <p:par>
                                <p:cTn id="63" presetID="50" presetClass="entr" presetSubtype="0" decel="100000" fill="hold" grpId="0" nodeType="withEffect">
                                  <p:stCondLst>
                                    <p:cond delay="450"/>
                                  </p:stCondLst>
                                  <p:childTnLst>
                                    <p:set>
                                      <p:cBhvr>
                                        <p:cTn id="64" dur="1" fill="hold">
                                          <p:stCondLst>
                                            <p:cond delay="0"/>
                                          </p:stCondLst>
                                        </p:cTn>
                                        <p:tgtEl>
                                          <p:spTgt spid="83"/>
                                        </p:tgtEl>
                                        <p:attrNameLst>
                                          <p:attrName>style.visibility</p:attrName>
                                        </p:attrNameLst>
                                      </p:cBhvr>
                                      <p:to>
                                        <p:strVal val="visible"/>
                                      </p:to>
                                    </p:set>
                                    <p:anim calcmode="lin" valueType="num">
                                      <p:cBhvr>
                                        <p:cTn id="65" dur="1000" fill="hold"/>
                                        <p:tgtEl>
                                          <p:spTgt spid="83"/>
                                        </p:tgtEl>
                                        <p:attrNameLst>
                                          <p:attrName>ppt_w</p:attrName>
                                        </p:attrNameLst>
                                      </p:cBhvr>
                                      <p:tavLst>
                                        <p:tav tm="0">
                                          <p:val>
                                            <p:strVal val="#ppt_w+.3"/>
                                          </p:val>
                                        </p:tav>
                                        <p:tav tm="100000">
                                          <p:val>
                                            <p:strVal val="#ppt_w"/>
                                          </p:val>
                                        </p:tav>
                                      </p:tavLst>
                                    </p:anim>
                                    <p:anim calcmode="lin" valueType="num">
                                      <p:cBhvr>
                                        <p:cTn id="66" dur="1000" fill="hold"/>
                                        <p:tgtEl>
                                          <p:spTgt spid="83"/>
                                        </p:tgtEl>
                                        <p:attrNameLst>
                                          <p:attrName>ppt_h</p:attrName>
                                        </p:attrNameLst>
                                      </p:cBhvr>
                                      <p:tavLst>
                                        <p:tav tm="0">
                                          <p:val>
                                            <p:strVal val="#ppt_h"/>
                                          </p:val>
                                        </p:tav>
                                        <p:tav tm="100000">
                                          <p:val>
                                            <p:strVal val="#ppt_h"/>
                                          </p:val>
                                        </p:tav>
                                      </p:tavLst>
                                    </p:anim>
                                    <p:animEffect transition="in" filter="fade">
                                      <p:cBhvr>
                                        <p:cTn id="67" dur="1000"/>
                                        <p:tgtEl>
                                          <p:spTgt spid="83"/>
                                        </p:tgtEl>
                                      </p:cBhvr>
                                    </p:animEffect>
                                  </p:childTnLst>
                                </p:cTn>
                              </p:par>
                              <p:par>
                                <p:cTn id="68" presetID="50" presetClass="entr" presetSubtype="0" decel="100000" fill="hold" grpId="0" nodeType="withEffect">
                                  <p:stCondLst>
                                    <p:cond delay="850"/>
                                  </p:stCondLst>
                                  <p:childTnLst>
                                    <p:set>
                                      <p:cBhvr>
                                        <p:cTn id="69" dur="1" fill="hold">
                                          <p:stCondLst>
                                            <p:cond delay="0"/>
                                          </p:stCondLst>
                                        </p:cTn>
                                        <p:tgtEl>
                                          <p:spTgt spid="84"/>
                                        </p:tgtEl>
                                        <p:attrNameLst>
                                          <p:attrName>style.visibility</p:attrName>
                                        </p:attrNameLst>
                                      </p:cBhvr>
                                      <p:to>
                                        <p:strVal val="visible"/>
                                      </p:to>
                                    </p:set>
                                    <p:anim calcmode="lin" valueType="num">
                                      <p:cBhvr>
                                        <p:cTn id="70" dur="1000" fill="hold"/>
                                        <p:tgtEl>
                                          <p:spTgt spid="84"/>
                                        </p:tgtEl>
                                        <p:attrNameLst>
                                          <p:attrName>ppt_w</p:attrName>
                                        </p:attrNameLst>
                                      </p:cBhvr>
                                      <p:tavLst>
                                        <p:tav tm="0">
                                          <p:val>
                                            <p:strVal val="#ppt_w+.3"/>
                                          </p:val>
                                        </p:tav>
                                        <p:tav tm="100000">
                                          <p:val>
                                            <p:strVal val="#ppt_w"/>
                                          </p:val>
                                        </p:tav>
                                      </p:tavLst>
                                    </p:anim>
                                    <p:anim calcmode="lin" valueType="num">
                                      <p:cBhvr>
                                        <p:cTn id="71" dur="1000" fill="hold"/>
                                        <p:tgtEl>
                                          <p:spTgt spid="84"/>
                                        </p:tgtEl>
                                        <p:attrNameLst>
                                          <p:attrName>ppt_h</p:attrName>
                                        </p:attrNameLst>
                                      </p:cBhvr>
                                      <p:tavLst>
                                        <p:tav tm="0">
                                          <p:val>
                                            <p:strVal val="#ppt_h"/>
                                          </p:val>
                                        </p:tav>
                                        <p:tav tm="100000">
                                          <p:val>
                                            <p:strVal val="#ppt_h"/>
                                          </p:val>
                                        </p:tav>
                                      </p:tavLst>
                                    </p:anim>
                                    <p:animEffect transition="in" filter="fade">
                                      <p:cBhvr>
                                        <p:cTn id="72" dur="1000"/>
                                        <p:tgtEl>
                                          <p:spTgt spid="84"/>
                                        </p:tgtEl>
                                      </p:cBhvr>
                                    </p:animEffect>
                                  </p:childTnLst>
                                </p:cTn>
                              </p:par>
                              <p:par>
                                <p:cTn id="73" presetID="50" presetClass="entr" presetSubtype="0" decel="100000" fill="hold" grpId="0" nodeType="withEffect">
                                  <p:stCondLst>
                                    <p:cond delay="1250"/>
                                  </p:stCondLst>
                                  <p:childTnLst>
                                    <p:set>
                                      <p:cBhvr>
                                        <p:cTn id="74" dur="1" fill="hold">
                                          <p:stCondLst>
                                            <p:cond delay="0"/>
                                          </p:stCondLst>
                                        </p:cTn>
                                        <p:tgtEl>
                                          <p:spTgt spid="85"/>
                                        </p:tgtEl>
                                        <p:attrNameLst>
                                          <p:attrName>style.visibility</p:attrName>
                                        </p:attrNameLst>
                                      </p:cBhvr>
                                      <p:to>
                                        <p:strVal val="visible"/>
                                      </p:to>
                                    </p:set>
                                    <p:anim calcmode="lin" valueType="num">
                                      <p:cBhvr>
                                        <p:cTn id="75" dur="1000" fill="hold"/>
                                        <p:tgtEl>
                                          <p:spTgt spid="85"/>
                                        </p:tgtEl>
                                        <p:attrNameLst>
                                          <p:attrName>ppt_w</p:attrName>
                                        </p:attrNameLst>
                                      </p:cBhvr>
                                      <p:tavLst>
                                        <p:tav tm="0">
                                          <p:val>
                                            <p:strVal val="#ppt_w+.3"/>
                                          </p:val>
                                        </p:tav>
                                        <p:tav tm="100000">
                                          <p:val>
                                            <p:strVal val="#ppt_w"/>
                                          </p:val>
                                        </p:tav>
                                      </p:tavLst>
                                    </p:anim>
                                    <p:anim calcmode="lin" valueType="num">
                                      <p:cBhvr>
                                        <p:cTn id="76" dur="1000" fill="hold"/>
                                        <p:tgtEl>
                                          <p:spTgt spid="85"/>
                                        </p:tgtEl>
                                        <p:attrNameLst>
                                          <p:attrName>ppt_h</p:attrName>
                                        </p:attrNameLst>
                                      </p:cBhvr>
                                      <p:tavLst>
                                        <p:tav tm="0">
                                          <p:val>
                                            <p:strVal val="#ppt_h"/>
                                          </p:val>
                                        </p:tav>
                                        <p:tav tm="100000">
                                          <p:val>
                                            <p:strVal val="#ppt_h"/>
                                          </p:val>
                                        </p:tav>
                                      </p:tavLst>
                                    </p:anim>
                                    <p:animEffect transition="in" filter="fade">
                                      <p:cBhvr>
                                        <p:cTn id="77"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68" grpId="0"/>
      <p:bldP spid="74" grpId="0"/>
      <p:bldP spid="82" grpId="0"/>
      <p:bldP spid="83" grpId="0"/>
      <p:bldP spid="84" grpId="0"/>
      <p:bldP spid="8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教学阶段</a:t>
            </a:r>
            <a:endParaRPr lang="zh-CN" altLang="en-US" dirty="0"/>
          </a:p>
        </p:txBody>
      </p:sp>
      <p:grpSp>
        <p:nvGrpSpPr>
          <p:cNvPr id="3" name="Group 12"/>
          <p:cNvGrpSpPr>
            <a:grpSpLocks noChangeAspect="1"/>
          </p:cNvGrpSpPr>
          <p:nvPr/>
        </p:nvGrpSpPr>
        <p:grpSpPr bwMode="auto">
          <a:xfrm>
            <a:off x="5385960" y="1720837"/>
            <a:ext cx="2539268" cy="1386668"/>
            <a:chOff x="538115" y="2342244"/>
            <a:chExt cx="6736746" cy="3875068"/>
          </a:xfrm>
        </p:grpSpPr>
        <p:pic>
          <p:nvPicPr>
            <p:cNvPr id="4" name="Picture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 name="Group 9"/>
          <p:cNvGrpSpPr>
            <a:grpSpLocks noChangeAspect="1"/>
          </p:cNvGrpSpPr>
          <p:nvPr/>
        </p:nvGrpSpPr>
        <p:grpSpPr bwMode="auto">
          <a:xfrm>
            <a:off x="787825" y="1716074"/>
            <a:ext cx="2540342" cy="1386668"/>
            <a:chOff x="538115" y="2342244"/>
            <a:chExt cx="6736746" cy="3875068"/>
          </a:xfrm>
        </p:grpSpPr>
        <p:pic>
          <p:nvPicPr>
            <p:cNvPr id="7" name="Picture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9" name="Group 6"/>
          <p:cNvGrpSpPr>
            <a:grpSpLocks/>
          </p:cNvGrpSpPr>
          <p:nvPr/>
        </p:nvGrpSpPr>
        <p:grpSpPr bwMode="auto">
          <a:xfrm>
            <a:off x="2374702" y="1323975"/>
            <a:ext cx="3963590" cy="2163872"/>
            <a:chOff x="538115" y="2342244"/>
            <a:chExt cx="6736746" cy="3875068"/>
          </a:xfrm>
        </p:grpSpPr>
        <p:pic>
          <p:nvPicPr>
            <p:cNvPr id="10" name="Picture 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0" name="TextBox 26"/>
          <p:cNvSpPr txBox="1"/>
          <p:nvPr/>
        </p:nvSpPr>
        <p:spPr>
          <a:xfrm>
            <a:off x="825276" y="3696522"/>
            <a:ext cx="1107996" cy="369332"/>
          </a:xfrm>
          <a:prstGeom prst="rect">
            <a:avLst/>
          </a:prstGeom>
          <a:noFill/>
        </p:spPr>
        <p:txBody>
          <a:bodyPr wrap="none" rtlCol="0">
            <a:spAutoFit/>
          </a:bodyPr>
          <a:lstStyle/>
          <a:p>
            <a:r>
              <a:rPr lang="zh-CN" altLang="en-US" sz="1800" b="1" dirty="0" smtClean="0">
                <a:solidFill>
                  <a:schemeClr val="accent1">
                    <a:lumMod val="75000"/>
                  </a:schemeClr>
                </a:solidFill>
                <a:latin typeface="微软雅黑" pitchFamily="34" charset="-122"/>
                <a:ea typeface="微软雅黑" pitchFamily="34" charset="-122"/>
              </a:rPr>
              <a:t>课前准备</a:t>
            </a:r>
            <a:endParaRPr lang="zh-CN" altLang="en-US" sz="1800" b="1" dirty="0">
              <a:solidFill>
                <a:schemeClr val="accent1">
                  <a:lumMod val="75000"/>
                </a:schemeClr>
              </a:solidFill>
              <a:latin typeface="微软雅黑" pitchFamily="34" charset="-122"/>
              <a:ea typeface="微软雅黑" pitchFamily="34" charset="-122"/>
            </a:endParaRPr>
          </a:p>
        </p:txBody>
      </p:sp>
      <p:sp>
        <p:nvSpPr>
          <p:cNvPr id="21" name="TextBox 27"/>
          <p:cNvSpPr txBox="1"/>
          <p:nvPr/>
        </p:nvSpPr>
        <p:spPr>
          <a:xfrm>
            <a:off x="825275" y="4035112"/>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22" name="TextBox 28"/>
          <p:cNvSpPr txBox="1"/>
          <p:nvPr/>
        </p:nvSpPr>
        <p:spPr>
          <a:xfrm>
            <a:off x="3703141" y="3696522"/>
            <a:ext cx="1107996" cy="369332"/>
          </a:xfrm>
          <a:prstGeom prst="rect">
            <a:avLst/>
          </a:prstGeom>
          <a:noFill/>
        </p:spPr>
        <p:txBody>
          <a:bodyPr wrap="none" rtlCol="0">
            <a:spAutoFit/>
          </a:bodyPr>
          <a:lstStyle/>
          <a:p>
            <a:r>
              <a:rPr lang="zh-CN" altLang="en-US" sz="1800" b="1" dirty="0" smtClean="0">
                <a:solidFill>
                  <a:schemeClr val="accent2"/>
                </a:solidFill>
                <a:latin typeface="微软雅黑" pitchFamily="34" charset="-122"/>
                <a:ea typeface="微软雅黑" pitchFamily="34" charset="-122"/>
              </a:rPr>
              <a:t>课题实施</a:t>
            </a:r>
            <a:endParaRPr lang="zh-CN" altLang="en-US" sz="1800" b="1" dirty="0">
              <a:solidFill>
                <a:schemeClr val="accent2"/>
              </a:solidFill>
              <a:latin typeface="微软雅黑" pitchFamily="34" charset="-122"/>
              <a:ea typeface="微软雅黑" pitchFamily="34" charset="-122"/>
            </a:endParaRPr>
          </a:p>
        </p:txBody>
      </p:sp>
      <p:sp>
        <p:nvSpPr>
          <p:cNvPr id="23" name="TextBox 29"/>
          <p:cNvSpPr txBox="1"/>
          <p:nvPr/>
        </p:nvSpPr>
        <p:spPr>
          <a:xfrm>
            <a:off x="3703140" y="4035112"/>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24" name="TextBox 30"/>
          <p:cNvSpPr txBox="1"/>
          <p:nvPr/>
        </p:nvSpPr>
        <p:spPr>
          <a:xfrm>
            <a:off x="6508968" y="3696522"/>
            <a:ext cx="1107996" cy="369332"/>
          </a:xfrm>
          <a:prstGeom prst="rect">
            <a:avLst/>
          </a:prstGeom>
          <a:noFill/>
        </p:spPr>
        <p:txBody>
          <a:bodyPr wrap="none" rtlCol="0">
            <a:spAutoFit/>
          </a:bodyPr>
          <a:lstStyle/>
          <a:p>
            <a:r>
              <a:rPr lang="zh-CN" altLang="en-US" sz="1800" b="1" dirty="0" smtClean="0">
                <a:solidFill>
                  <a:schemeClr val="accent3"/>
                </a:solidFill>
                <a:latin typeface="微软雅黑" pitchFamily="34" charset="-122"/>
                <a:ea typeface="微软雅黑" pitchFamily="34" charset="-122"/>
              </a:rPr>
              <a:t>课后提示</a:t>
            </a:r>
            <a:endParaRPr lang="zh-CN" altLang="en-US" sz="1800" b="1" dirty="0">
              <a:solidFill>
                <a:schemeClr val="accent3"/>
              </a:solidFill>
              <a:latin typeface="微软雅黑" pitchFamily="34" charset="-122"/>
              <a:ea typeface="微软雅黑" pitchFamily="34" charset="-122"/>
            </a:endParaRPr>
          </a:p>
        </p:txBody>
      </p:sp>
      <p:sp>
        <p:nvSpPr>
          <p:cNvPr id="25" name="TextBox 31"/>
          <p:cNvSpPr txBox="1"/>
          <p:nvPr/>
        </p:nvSpPr>
        <p:spPr>
          <a:xfrm>
            <a:off x="6508967" y="4035112"/>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0760762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5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500"/>
                                        <p:tgtEl>
                                          <p:spTgt spid="6"/>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椭圆 84"/>
          <p:cNvSpPr/>
          <p:nvPr/>
        </p:nvSpPr>
        <p:spPr>
          <a:xfrm>
            <a:off x="-1397698" y="-927497"/>
            <a:ext cx="5160022" cy="516002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1026274" y="-552098"/>
            <a:ext cx="4417174" cy="441717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00100" y="-299311"/>
            <a:ext cx="3911600" cy="39116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rot="20928151">
            <a:off x="-2302065" y="78946"/>
            <a:ext cx="6575813" cy="2140782"/>
            <a:chOff x="-2302065" y="78946"/>
            <a:chExt cx="6575813" cy="2140782"/>
          </a:xfrm>
        </p:grpSpPr>
        <p:sp>
          <p:nvSpPr>
            <p:cNvPr id="89" name="Freeform 5"/>
            <p:cNvSpPr>
              <a:spLocks/>
            </p:cNvSpPr>
            <p:nvPr/>
          </p:nvSpPr>
          <p:spPr bwMode="auto">
            <a:xfrm>
              <a:off x="1169218" y="78946"/>
              <a:ext cx="3104530" cy="1663473"/>
            </a:xfrm>
            <a:custGeom>
              <a:avLst/>
              <a:gdLst>
                <a:gd name="T0" fmla="*/ 0 w 22943"/>
                <a:gd name="T1" fmla="*/ 11582 h 12283"/>
                <a:gd name="T2" fmla="*/ 0 w 22943"/>
                <a:gd name="T3" fmla="*/ 11582 h 12283"/>
                <a:gd name="T4" fmla="*/ 19826 w 22943"/>
                <a:gd name="T5" fmla="*/ 0 h 12283"/>
                <a:gd name="T6" fmla="*/ 22943 w 22943"/>
                <a:gd name="T7" fmla="*/ 12283 h 12283"/>
                <a:gd name="T8" fmla="*/ 0 w 22943"/>
                <a:gd name="T9" fmla="*/ 11582 h 12283"/>
              </a:gdLst>
              <a:ahLst/>
              <a:cxnLst>
                <a:cxn ang="0">
                  <a:pos x="T0" y="T1"/>
                </a:cxn>
                <a:cxn ang="0">
                  <a:pos x="T2" y="T3"/>
                </a:cxn>
                <a:cxn ang="0">
                  <a:pos x="T4" y="T5"/>
                </a:cxn>
                <a:cxn ang="0">
                  <a:pos x="T6" y="T7"/>
                </a:cxn>
                <a:cxn ang="0">
                  <a:pos x="T8" y="T9"/>
                </a:cxn>
              </a:cxnLst>
              <a:rect l="0" t="0" r="r" b="b"/>
              <a:pathLst>
                <a:path w="22943" h="12283">
                  <a:moveTo>
                    <a:pt x="0" y="11582"/>
                  </a:moveTo>
                  <a:lnTo>
                    <a:pt x="0" y="11582"/>
                  </a:lnTo>
                  <a:lnTo>
                    <a:pt x="19826" y="0"/>
                  </a:lnTo>
                  <a:cubicBezTo>
                    <a:pt x="19826" y="0"/>
                    <a:pt x="22943" y="3850"/>
                    <a:pt x="22943" y="12283"/>
                  </a:cubicBezTo>
                  <a:lnTo>
                    <a:pt x="0" y="11582"/>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90" name="椭圆 89"/>
            <p:cNvSpPr/>
            <p:nvPr/>
          </p:nvSpPr>
          <p:spPr>
            <a:xfrm>
              <a:off x="-2302065" y="2076939"/>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rot="21121447">
            <a:off x="-1222115" y="-140756"/>
            <a:ext cx="4893491" cy="4047078"/>
            <a:chOff x="-1222115" y="-140756"/>
            <a:chExt cx="4893491" cy="4047078"/>
          </a:xfrm>
        </p:grpSpPr>
        <p:sp>
          <p:nvSpPr>
            <p:cNvPr id="92" name="Freeform 6"/>
            <p:cNvSpPr>
              <a:spLocks/>
            </p:cNvSpPr>
            <p:nvPr/>
          </p:nvSpPr>
          <p:spPr bwMode="auto">
            <a:xfrm>
              <a:off x="1169218" y="1646656"/>
              <a:ext cx="2502158" cy="2259666"/>
            </a:xfrm>
            <a:custGeom>
              <a:avLst/>
              <a:gdLst>
                <a:gd name="T0" fmla="*/ 0 w 18495"/>
                <a:gd name="T1" fmla="*/ 0 h 16680"/>
                <a:gd name="T2" fmla="*/ 0 w 18495"/>
                <a:gd name="T3" fmla="*/ 0 h 16680"/>
                <a:gd name="T4" fmla="*/ 18495 w 18495"/>
                <a:gd name="T5" fmla="*/ 9576 h 16680"/>
                <a:gd name="T6" fmla="*/ 13109 w 18495"/>
                <a:gd name="T7" fmla="*/ 16680 h 16680"/>
                <a:gd name="T8" fmla="*/ 0 w 18495"/>
                <a:gd name="T9" fmla="*/ 0 h 16680"/>
              </a:gdLst>
              <a:ahLst/>
              <a:cxnLst>
                <a:cxn ang="0">
                  <a:pos x="T0" y="T1"/>
                </a:cxn>
                <a:cxn ang="0">
                  <a:pos x="T2" y="T3"/>
                </a:cxn>
                <a:cxn ang="0">
                  <a:pos x="T4" y="T5"/>
                </a:cxn>
                <a:cxn ang="0">
                  <a:pos x="T6" y="T7"/>
                </a:cxn>
                <a:cxn ang="0">
                  <a:pos x="T8" y="T9"/>
                </a:cxn>
              </a:cxnLst>
              <a:rect l="0" t="0" r="r" b="b"/>
              <a:pathLst>
                <a:path w="18495" h="16680">
                  <a:moveTo>
                    <a:pt x="0" y="0"/>
                  </a:moveTo>
                  <a:lnTo>
                    <a:pt x="0" y="0"/>
                  </a:lnTo>
                  <a:lnTo>
                    <a:pt x="18495" y="9576"/>
                  </a:lnTo>
                  <a:cubicBezTo>
                    <a:pt x="18495" y="9576"/>
                    <a:pt x="18078" y="12440"/>
                    <a:pt x="13109" y="16680"/>
                  </a:cubicBezTo>
                  <a:lnTo>
                    <a:pt x="0" y="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93" name="椭圆 92"/>
            <p:cNvSpPr/>
            <p:nvPr/>
          </p:nvSpPr>
          <p:spPr>
            <a:xfrm>
              <a:off x="-1222115" y="-140756"/>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rot="20967208">
            <a:off x="-344053" y="-694887"/>
            <a:ext cx="4006162" cy="5815219"/>
            <a:chOff x="-344053" y="-694887"/>
            <a:chExt cx="4006162" cy="5815219"/>
          </a:xfrm>
        </p:grpSpPr>
        <p:sp>
          <p:nvSpPr>
            <p:cNvPr id="95" name="Freeform 7"/>
            <p:cNvSpPr>
              <a:spLocks/>
            </p:cNvSpPr>
            <p:nvPr/>
          </p:nvSpPr>
          <p:spPr bwMode="auto">
            <a:xfrm>
              <a:off x="1169218" y="1646656"/>
              <a:ext cx="2492891" cy="3473676"/>
            </a:xfrm>
            <a:custGeom>
              <a:avLst/>
              <a:gdLst>
                <a:gd name="T0" fmla="*/ 0 w 18429"/>
                <a:gd name="T1" fmla="*/ 0 h 25641"/>
                <a:gd name="T2" fmla="*/ 0 w 18429"/>
                <a:gd name="T3" fmla="*/ 0 h 25641"/>
                <a:gd name="T4" fmla="*/ 18350 w 18429"/>
                <a:gd name="T5" fmla="*/ 23786 h 25641"/>
                <a:gd name="T6" fmla="*/ 15896 w 18429"/>
                <a:gd name="T7" fmla="*/ 25641 h 25641"/>
                <a:gd name="T8" fmla="*/ 9936 w 18429"/>
                <a:gd name="T9" fmla="*/ 25641 h 25641"/>
                <a:gd name="T10" fmla="*/ 0 w 18429"/>
                <a:gd name="T11" fmla="*/ 0 h 25641"/>
              </a:gdLst>
              <a:ahLst/>
              <a:cxnLst>
                <a:cxn ang="0">
                  <a:pos x="T0" y="T1"/>
                </a:cxn>
                <a:cxn ang="0">
                  <a:pos x="T2" y="T3"/>
                </a:cxn>
                <a:cxn ang="0">
                  <a:pos x="T4" y="T5"/>
                </a:cxn>
                <a:cxn ang="0">
                  <a:pos x="T6" y="T7"/>
                </a:cxn>
                <a:cxn ang="0">
                  <a:pos x="T8" y="T9"/>
                </a:cxn>
                <a:cxn ang="0">
                  <a:pos x="T10" y="T11"/>
                </a:cxn>
              </a:cxnLst>
              <a:rect l="0" t="0" r="r" b="b"/>
              <a:pathLst>
                <a:path w="18429" h="25641">
                  <a:moveTo>
                    <a:pt x="0" y="0"/>
                  </a:moveTo>
                  <a:lnTo>
                    <a:pt x="0" y="0"/>
                  </a:lnTo>
                  <a:lnTo>
                    <a:pt x="18350" y="23786"/>
                  </a:lnTo>
                  <a:cubicBezTo>
                    <a:pt x="18429" y="23887"/>
                    <a:pt x="17332" y="24686"/>
                    <a:pt x="15896" y="25641"/>
                  </a:cubicBezTo>
                  <a:lnTo>
                    <a:pt x="9936" y="25641"/>
                  </a:lnTo>
                  <a:lnTo>
                    <a:pt x="0" y="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96" name="椭圆 95"/>
            <p:cNvSpPr/>
            <p:nvPr/>
          </p:nvSpPr>
          <p:spPr>
            <a:xfrm>
              <a:off x="-344053" y="-694887"/>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rot="21071814">
            <a:off x="458729" y="-1172283"/>
            <a:ext cx="1927589" cy="6315783"/>
            <a:chOff x="458729" y="-1172283"/>
            <a:chExt cx="1927589" cy="6315783"/>
          </a:xfrm>
        </p:grpSpPr>
        <p:sp>
          <p:nvSpPr>
            <p:cNvPr id="98" name="Freeform 8"/>
            <p:cNvSpPr>
              <a:spLocks/>
            </p:cNvSpPr>
            <p:nvPr/>
          </p:nvSpPr>
          <p:spPr bwMode="auto">
            <a:xfrm>
              <a:off x="458729" y="1646656"/>
              <a:ext cx="1927589" cy="3496844"/>
            </a:xfrm>
            <a:custGeom>
              <a:avLst/>
              <a:gdLst>
                <a:gd name="T0" fmla="*/ 5250 w 14247"/>
                <a:gd name="T1" fmla="*/ 0 h 25811"/>
                <a:gd name="T2" fmla="*/ 5250 w 14247"/>
                <a:gd name="T3" fmla="*/ 0 h 25811"/>
                <a:gd name="T4" fmla="*/ 14247 w 14247"/>
                <a:gd name="T5" fmla="*/ 23218 h 25811"/>
                <a:gd name="T6" fmla="*/ 0 w 14247"/>
                <a:gd name="T7" fmla="*/ 24482 h 25811"/>
                <a:gd name="T8" fmla="*/ 5250 w 14247"/>
                <a:gd name="T9" fmla="*/ 0 h 25811"/>
              </a:gdLst>
              <a:ahLst/>
              <a:cxnLst>
                <a:cxn ang="0">
                  <a:pos x="T0" y="T1"/>
                </a:cxn>
                <a:cxn ang="0">
                  <a:pos x="T2" y="T3"/>
                </a:cxn>
                <a:cxn ang="0">
                  <a:pos x="T4" y="T5"/>
                </a:cxn>
                <a:cxn ang="0">
                  <a:pos x="T6" y="T7"/>
                </a:cxn>
                <a:cxn ang="0">
                  <a:pos x="T8" y="T9"/>
                </a:cxn>
              </a:cxnLst>
              <a:rect l="0" t="0" r="r" b="b"/>
              <a:pathLst>
                <a:path w="14247" h="25811">
                  <a:moveTo>
                    <a:pt x="5250" y="0"/>
                  </a:moveTo>
                  <a:lnTo>
                    <a:pt x="5250" y="0"/>
                  </a:lnTo>
                  <a:lnTo>
                    <a:pt x="14247" y="23218"/>
                  </a:lnTo>
                  <a:cubicBezTo>
                    <a:pt x="14247" y="23218"/>
                    <a:pt x="8328" y="25811"/>
                    <a:pt x="0" y="24482"/>
                  </a:cubicBezTo>
                  <a:lnTo>
                    <a:pt x="5250" y="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99" name="椭圆 98"/>
            <p:cNvSpPr/>
            <p:nvPr/>
          </p:nvSpPr>
          <p:spPr>
            <a:xfrm>
              <a:off x="589650" y="-1172283"/>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0" y="592892"/>
            <a:ext cx="2604851" cy="2568961"/>
            <a:chOff x="0" y="592892"/>
            <a:chExt cx="2604851" cy="2568961"/>
          </a:xfrm>
        </p:grpSpPr>
        <p:sp>
          <p:nvSpPr>
            <p:cNvPr id="101" name="Freeform 9"/>
            <p:cNvSpPr>
              <a:spLocks/>
            </p:cNvSpPr>
            <p:nvPr/>
          </p:nvSpPr>
          <p:spPr bwMode="auto">
            <a:xfrm>
              <a:off x="0" y="1646656"/>
              <a:ext cx="1169219" cy="1515197"/>
            </a:xfrm>
            <a:custGeom>
              <a:avLst/>
              <a:gdLst>
                <a:gd name="T0" fmla="*/ 8643 w 8643"/>
                <a:gd name="T1" fmla="*/ 0 h 11179"/>
                <a:gd name="T2" fmla="*/ 8643 w 8643"/>
                <a:gd name="T3" fmla="*/ 0 h 11179"/>
                <a:gd name="T4" fmla="*/ 0 w 8643"/>
                <a:gd name="T5" fmla="*/ 11179 h 11179"/>
                <a:gd name="T6" fmla="*/ 0 w 8643"/>
                <a:gd name="T7" fmla="*/ 3188 h 11179"/>
                <a:gd name="T8" fmla="*/ 8643 w 8643"/>
                <a:gd name="T9" fmla="*/ 0 h 11179"/>
              </a:gdLst>
              <a:ahLst/>
              <a:cxnLst>
                <a:cxn ang="0">
                  <a:pos x="T0" y="T1"/>
                </a:cxn>
                <a:cxn ang="0">
                  <a:pos x="T2" y="T3"/>
                </a:cxn>
                <a:cxn ang="0">
                  <a:pos x="T4" y="T5"/>
                </a:cxn>
                <a:cxn ang="0">
                  <a:pos x="T6" y="T7"/>
                </a:cxn>
                <a:cxn ang="0">
                  <a:pos x="T8" y="T9"/>
                </a:cxn>
              </a:cxnLst>
              <a:rect l="0" t="0" r="r" b="b"/>
              <a:pathLst>
                <a:path w="8643" h="11179">
                  <a:moveTo>
                    <a:pt x="8643" y="0"/>
                  </a:moveTo>
                  <a:lnTo>
                    <a:pt x="8643" y="0"/>
                  </a:lnTo>
                  <a:lnTo>
                    <a:pt x="0" y="11179"/>
                  </a:lnTo>
                  <a:lnTo>
                    <a:pt x="0" y="3188"/>
                  </a:lnTo>
                  <a:lnTo>
                    <a:pt x="8643" y="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02" name="椭圆 101"/>
            <p:cNvSpPr/>
            <p:nvPr/>
          </p:nvSpPr>
          <p:spPr>
            <a:xfrm>
              <a:off x="2459522" y="592892"/>
              <a:ext cx="145329" cy="14278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88155" y="524059"/>
            <a:ext cx="2188320" cy="2188318"/>
            <a:chOff x="2145790" y="2209630"/>
            <a:chExt cx="2402067" cy="2402066"/>
          </a:xfrm>
        </p:grpSpPr>
        <p:grpSp>
          <p:nvGrpSpPr>
            <p:cNvPr id="104" name="组合 103"/>
            <p:cNvGrpSpPr/>
            <p:nvPr/>
          </p:nvGrpSpPr>
          <p:grpSpPr>
            <a:xfrm>
              <a:off x="2145790" y="2209630"/>
              <a:ext cx="2402067" cy="2402066"/>
              <a:chOff x="2282661" y="2214767"/>
              <a:chExt cx="2372462" cy="2372461"/>
            </a:xfrm>
          </p:grpSpPr>
          <p:sp>
            <p:nvSpPr>
              <p:cNvPr id="106" name="椭圆 105"/>
              <p:cNvSpPr/>
              <p:nvPr/>
            </p:nvSpPr>
            <p:spPr>
              <a:xfrm>
                <a:off x="2282661" y="2214767"/>
                <a:ext cx="2372462" cy="237246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 name="椭圆 104"/>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109" name="任意多边形 82"/>
          <p:cNvSpPr/>
          <p:nvPr/>
        </p:nvSpPr>
        <p:spPr bwMode="auto">
          <a:xfrm rot="3738964">
            <a:off x="5058400" y="1441271"/>
            <a:ext cx="519472" cy="518422"/>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50800" dist="50800" dir="6000000" sx="106000" sy="106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10" name="TextBox 50"/>
          <p:cNvSpPr txBox="1"/>
          <p:nvPr/>
        </p:nvSpPr>
        <p:spPr>
          <a:xfrm>
            <a:off x="5159034" y="1461341"/>
            <a:ext cx="443334" cy="52732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1</a:t>
            </a:r>
            <a:endParaRPr lang="zh-CN" altLang="en-US" sz="2400" spc="225" dirty="0">
              <a:solidFill>
                <a:schemeClr val="bg1"/>
              </a:solidFill>
              <a:latin typeface="微软雅黑" pitchFamily="34" charset="-122"/>
              <a:ea typeface="微软雅黑" pitchFamily="34" charset="-122"/>
            </a:endParaRPr>
          </a:p>
        </p:txBody>
      </p:sp>
      <p:sp>
        <p:nvSpPr>
          <p:cNvPr id="111" name="矩形 39"/>
          <p:cNvSpPr>
            <a:spLocks noChangeArrowheads="1"/>
          </p:cNvSpPr>
          <p:nvPr/>
        </p:nvSpPr>
        <p:spPr bwMode="auto">
          <a:xfrm>
            <a:off x="5697965" y="1687428"/>
            <a:ext cx="3388479" cy="40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en-US" altLang="zh-CN" sz="1200" dirty="0">
                <a:solidFill>
                  <a:schemeClr val="tx1">
                    <a:lumMod val="50000"/>
                    <a:lumOff val="50000"/>
                  </a:schemeClr>
                </a:solidFill>
                <a:latin typeface="微软雅黑" pitchFamily="34" charset="-122"/>
                <a:ea typeface="微软雅黑" pitchFamily="34" charset="-122"/>
                <a:cs typeface="宋体" charset="-122"/>
              </a:rPr>
              <a:t>Teaching analysis</a:t>
            </a:r>
            <a:endParaRPr lang="zh-CN" altLang="en-US" sz="1200" dirty="0">
              <a:solidFill>
                <a:schemeClr val="tx1">
                  <a:lumMod val="50000"/>
                  <a:lumOff val="50000"/>
                </a:schemeClr>
              </a:solidFill>
              <a:latin typeface="微软雅黑" pitchFamily="34" charset="-122"/>
              <a:ea typeface="微软雅黑" pitchFamily="34" charset="-122"/>
              <a:cs typeface="宋体" charset="-122"/>
            </a:endParaRPr>
          </a:p>
        </p:txBody>
      </p:sp>
      <p:sp>
        <p:nvSpPr>
          <p:cNvPr id="112" name="矩形 39"/>
          <p:cNvSpPr>
            <a:spLocks noChangeArrowheads="1"/>
          </p:cNvSpPr>
          <p:nvPr/>
        </p:nvSpPr>
        <p:spPr bwMode="auto">
          <a:xfrm>
            <a:off x="5567390" y="1322215"/>
            <a:ext cx="3119121" cy="61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000" dirty="0" smtClean="0">
                <a:solidFill>
                  <a:schemeClr val="accent2"/>
                </a:solidFill>
                <a:latin typeface="微软雅黑" pitchFamily="34" charset="-122"/>
                <a:ea typeface="微软雅黑" pitchFamily="34" charset="-122"/>
                <a:cs typeface="宋体" charset="-122"/>
              </a:rPr>
              <a:t>【 </a:t>
            </a:r>
            <a:r>
              <a:rPr lang="zh-CN" altLang="en-US" sz="2000" dirty="0" smtClean="0">
                <a:solidFill>
                  <a:schemeClr val="accent2"/>
                </a:solidFill>
                <a:latin typeface="微软雅黑" pitchFamily="34" charset="-122"/>
                <a:ea typeface="微软雅黑" pitchFamily="34" charset="-122"/>
                <a:cs typeface="宋体" charset="-122"/>
              </a:rPr>
              <a:t>教学分析</a:t>
            </a:r>
            <a:r>
              <a:rPr lang="en-US" altLang="zh-CN" sz="2000" dirty="0" smtClean="0">
                <a:solidFill>
                  <a:schemeClr val="accent2"/>
                </a:solidFill>
                <a:latin typeface="微软雅黑" pitchFamily="34" charset="-122"/>
                <a:ea typeface="微软雅黑" pitchFamily="34" charset="-122"/>
                <a:cs typeface="宋体" charset="-122"/>
              </a:rPr>
              <a:t>】</a:t>
            </a:r>
            <a:endParaRPr lang="zh-CN" altLang="en-US" sz="2000" dirty="0">
              <a:solidFill>
                <a:schemeClr val="accent2"/>
              </a:solidFill>
              <a:latin typeface="微软雅黑" pitchFamily="34" charset="-122"/>
              <a:ea typeface="微软雅黑" pitchFamily="34" charset="-122"/>
              <a:cs typeface="宋体" charset="-122"/>
            </a:endParaRPr>
          </a:p>
        </p:txBody>
      </p:sp>
      <p:sp>
        <p:nvSpPr>
          <p:cNvPr id="113" name="任意多边形 82"/>
          <p:cNvSpPr/>
          <p:nvPr/>
        </p:nvSpPr>
        <p:spPr bwMode="auto">
          <a:xfrm rot="3738964">
            <a:off x="5077297" y="2152016"/>
            <a:ext cx="517315" cy="5173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50800" dist="50800" dir="6000000" sx="106000" sy="106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14" name="TextBox 56"/>
          <p:cNvSpPr txBox="1"/>
          <p:nvPr/>
        </p:nvSpPr>
        <p:spPr>
          <a:xfrm>
            <a:off x="5164828" y="2168115"/>
            <a:ext cx="443334" cy="52732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2</a:t>
            </a:r>
            <a:endParaRPr lang="zh-CN" altLang="en-US" sz="2400" spc="225" dirty="0">
              <a:solidFill>
                <a:schemeClr val="bg1"/>
              </a:solidFill>
              <a:latin typeface="微软雅黑" pitchFamily="34" charset="-122"/>
              <a:ea typeface="微软雅黑" pitchFamily="34" charset="-122"/>
            </a:endParaRPr>
          </a:p>
        </p:txBody>
      </p:sp>
      <p:sp>
        <p:nvSpPr>
          <p:cNvPr id="115" name="矩形 39"/>
          <p:cNvSpPr>
            <a:spLocks noChangeArrowheads="1"/>
          </p:cNvSpPr>
          <p:nvPr/>
        </p:nvSpPr>
        <p:spPr bwMode="auto">
          <a:xfrm>
            <a:off x="5697965" y="2418330"/>
            <a:ext cx="3388479" cy="40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en-US" altLang="zh-CN" sz="1200" dirty="0">
                <a:solidFill>
                  <a:schemeClr val="tx1">
                    <a:lumMod val="50000"/>
                    <a:lumOff val="50000"/>
                  </a:schemeClr>
                </a:solidFill>
                <a:latin typeface="微软雅黑" pitchFamily="34" charset="-122"/>
                <a:ea typeface="微软雅黑" pitchFamily="34" charset="-122"/>
                <a:cs typeface="宋体" charset="-122"/>
              </a:rPr>
              <a:t>instructional design</a:t>
            </a:r>
            <a:endParaRPr lang="zh-CN" altLang="en-US" sz="1200" dirty="0">
              <a:solidFill>
                <a:schemeClr val="tx1">
                  <a:lumMod val="50000"/>
                  <a:lumOff val="50000"/>
                </a:schemeClr>
              </a:solidFill>
              <a:latin typeface="微软雅黑" pitchFamily="34" charset="-122"/>
              <a:ea typeface="微软雅黑" pitchFamily="34" charset="-122"/>
              <a:cs typeface="宋体" charset="-122"/>
            </a:endParaRPr>
          </a:p>
        </p:txBody>
      </p:sp>
      <p:sp>
        <p:nvSpPr>
          <p:cNvPr id="116" name="矩形 39"/>
          <p:cNvSpPr>
            <a:spLocks noChangeArrowheads="1"/>
          </p:cNvSpPr>
          <p:nvPr/>
        </p:nvSpPr>
        <p:spPr bwMode="auto">
          <a:xfrm>
            <a:off x="5567390" y="2053117"/>
            <a:ext cx="3119121" cy="61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000" dirty="0" smtClean="0">
                <a:solidFill>
                  <a:schemeClr val="accent1"/>
                </a:solidFill>
                <a:latin typeface="微软雅黑" pitchFamily="34" charset="-122"/>
                <a:ea typeface="微软雅黑" pitchFamily="34" charset="-122"/>
                <a:cs typeface="宋体" charset="-122"/>
              </a:rPr>
              <a:t>【 </a:t>
            </a:r>
            <a:r>
              <a:rPr lang="zh-CN" altLang="en-US" sz="2000" dirty="0" smtClean="0">
                <a:solidFill>
                  <a:schemeClr val="accent1"/>
                </a:solidFill>
                <a:latin typeface="微软雅黑" pitchFamily="34" charset="-122"/>
                <a:ea typeface="微软雅黑" pitchFamily="34" charset="-122"/>
                <a:cs typeface="宋体" charset="-122"/>
              </a:rPr>
              <a:t>教学设计</a:t>
            </a:r>
            <a:r>
              <a:rPr lang="en-US" altLang="zh-CN" sz="2000" dirty="0" smtClean="0">
                <a:solidFill>
                  <a:schemeClr val="accent1"/>
                </a:solidFill>
                <a:latin typeface="微软雅黑" pitchFamily="34" charset="-122"/>
                <a:ea typeface="微软雅黑" pitchFamily="34" charset="-122"/>
                <a:cs typeface="宋体" charset="-122"/>
              </a:rPr>
              <a:t>】</a:t>
            </a:r>
            <a:endParaRPr lang="zh-CN" altLang="en-US" sz="2000" dirty="0">
              <a:solidFill>
                <a:schemeClr val="accent1"/>
              </a:solidFill>
              <a:latin typeface="微软雅黑" pitchFamily="34" charset="-122"/>
              <a:ea typeface="微软雅黑" pitchFamily="34" charset="-122"/>
              <a:cs typeface="宋体" charset="-122"/>
            </a:endParaRPr>
          </a:p>
        </p:txBody>
      </p:sp>
      <p:sp>
        <p:nvSpPr>
          <p:cNvPr id="117" name="任意多边形 82"/>
          <p:cNvSpPr/>
          <p:nvPr/>
        </p:nvSpPr>
        <p:spPr bwMode="auto">
          <a:xfrm rot="3738964">
            <a:off x="5077297" y="2856166"/>
            <a:ext cx="517314" cy="5173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50800" dist="50800" dir="6000000" sx="106000" sy="106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18" name="TextBox 62"/>
          <p:cNvSpPr txBox="1"/>
          <p:nvPr/>
        </p:nvSpPr>
        <p:spPr>
          <a:xfrm>
            <a:off x="5159034" y="2890780"/>
            <a:ext cx="443334" cy="52732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3</a:t>
            </a:r>
            <a:endParaRPr lang="zh-CN" altLang="en-US" sz="2400" spc="225" dirty="0">
              <a:solidFill>
                <a:schemeClr val="bg1"/>
              </a:solidFill>
              <a:latin typeface="微软雅黑" pitchFamily="34" charset="-122"/>
              <a:ea typeface="微软雅黑" pitchFamily="34" charset="-122"/>
            </a:endParaRPr>
          </a:p>
        </p:txBody>
      </p:sp>
      <p:sp>
        <p:nvSpPr>
          <p:cNvPr id="119" name="矩形 39"/>
          <p:cNvSpPr>
            <a:spLocks noChangeArrowheads="1"/>
          </p:cNvSpPr>
          <p:nvPr/>
        </p:nvSpPr>
        <p:spPr bwMode="auto">
          <a:xfrm>
            <a:off x="5706388" y="3139324"/>
            <a:ext cx="3388479" cy="40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en-US" altLang="zh-CN" sz="1200" dirty="0">
                <a:solidFill>
                  <a:schemeClr val="tx1">
                    <a:lumMod val="50000"/>
                    <a:lumOff val="50000"/>
                  </a:schemeClr>
                </a:solidFill>
                <a:latin typeface="微软雅黑" pitchFamily="34" charset="-122"/>
                <a:ea typeface="微软雅黑" pitchFamily="34" charset="-122"/>
                <a:cs typeface="宋体" charset="-122"/>
              </a:rPr>
              <a:t>teaching process</a:t>
            </a:r>
            <a:endParaRPr lang="zh-CN" altLang="en-US" sz="1200" dirty="0">
              <a:solidFill>
                <a:schemeClr val="tx1">
                  <a:lumMod val="50000"/>
                  <a:lumOff val="50000"/>
                </a:schemeClr>
              </a:solidFill>
              <a:latin typeface="微软雅黑" pitchFamily="34" charset="-122"/>
              <a:ea typeface="微软雅黑" pitchFamily="34" charset="-122"/>
              <a:cs typeface="宋体" charset="-122"/>
            </a:endParaRPr>
          </a:p>
        </p:txBody>
      </p:sp>
      <p:sp>
        <p:nvSpPr>
          <p:cNvPr id="120" name="矩形 39"/>
          <p:cNvSpPr>
            <a:spLocks noChangeArrowheads="1"/>
          </p:cNvSpPr>
          <p:nvPr/>
        </p:nvSpPr>
        <p:spPr bwMode="auto">
          <a:xfrm>
            <a:off x="5567390" y="2774112"/>
            <a:ext cx="3119121" cy="61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000" dirty="0" smtClean="0">
                <a:solidFill>
                  <a:schemeClr val="accent3"/>
                </a:solidFill>
                <a:latin typeface="微软雅黑" pitchFamily="34" charset="-122"/>
                <a:ea typeface="微软雅黑" pitchFamily="34" charset="-122"/>
                <a:cs typeface="宋体" charset="-122"/>
              </a:rPr>
              <a:t>【 </a:t>
            </a:r>
            <a:r>
              <a:rPr lang="zh-CN" altLang="en-US" sz="2000" dirty="0" smtClean="0">
                <a:solidFill>
                  <a:schemeClr val="accent3"/>
                </a:solidFill>
                <a:latin typeface="微软雅黑" pitchFamily="34" charset="-122"/>
                <a:ea typeface="微软雅黑" pitchFamily="34" charset="-122"/>
                <a:cs typeface="宋体" charset="-122"/>
              </a:rPr>
              <a:t>教学过程</a:t>
            </a:r>
            <a:r>
              <a:rPr lang="en-US" altLang="zh-CN" sz="2000" dirty="0" smtClean="0">
                <a:solidFill>
                  <a:schemeClr val="accent3"/>
                </a:solidFill>
                <a:latin typeface="微软雅黑" pitchFamily="34" charset="-122"/>
                <a:ea typeface="微软雅黑" pitchFamily="34" charset="-122"/>
                <a:cs typeface="宋体" charset="-122"/>
              </a:rPr>
              <a:t>】</a:t>
            </a:r>
            <a:endParaRPr lang="zh-CN" altLang="en-US" sz="2000" dirty="0">
              <a:solidFill>
                <a:schemeClr val="accent3"/>
              </a:solidFill>
              <a:latin typeface="微软雅黑" pitchFamily="34" charset="-122"/>
              <a:ea typeface="微软雅黑" pitchFamily="34" charset="-122"/>
              <a:cs typeface="宋体" charset="-122"/>
            </a:endParaRPr>
          </a:p>
        </p:txBody>
      </p:sp>
      <p:sp>
        <p:nvSpPr>
          <p:cNvPr id="121" name="任意多边形 82"/>
          <p:cNvSpPr/>
          <p:nvPr/>
        </p:nvSpPr>
        <p:spPr bwMode="auto">
          <a:xfrm rot="3738964">
            <a:off x="5077297" y="3577160"/>
            <a:ext cx="517315" cy="51731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50800" dist="50800" dir="6000000" sx="106000" sy="106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22" name="TextBox 68"/>
          <p:cNvSpPr txBox="1"/>
          <p:nvPr/>
        </p:nvSpPr>
        <p:spPr>
          <a:xfrm>
            <a:off x="5140694" y="3586562"/>
            <a:ext cx="443334" cy="52732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4</a:t>
            </a:r>
            <a:endParaRPr lang="zh-CN" altLang="en-US" sz="2400" spc="225" dirty="0">
              <a:solidFill>
                <a:schemeClr val="bg1"/>
              </a:solidFill>
              <a:latin typeface="微软雅黑" pitchFamily="34" charset="-122"/>
              <a:ea typeface="微软雅黑" pitchFamily="34" charset="-122"/>
            </a:endParaRPr>
          </a:p>
        </p:txBody>
      </p:sp>
      <p:sp>
        <p:nvSpPr>
          <p:cNvPr id="123" name="矩形 39"/>
          <p:cNvSpPr>
            <a:spLocks noChangeArrowheads="1"/>
          </p:cNvSpPr>
          <p:nvPr/>
        </p:nvSpPr>
        <p:spPr bwMode="auto">
          <a:xfrm>
            <a:off x="5706388" y="3839262"/>
            <a:ext cx="3388479" cy="40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en-US" altLang="zh-CN" sz="1200" dirty="0">
                <a:solidFill>
                  <a:schemeClr val="tx1">
                    <a:lumMod val="50000"/>
                    <a:lumOff val="50000"/>
                  </a:schemeClr>
                </a:solidFill>
                <a:latin typeface="微软雅黑" pitchFamily="34" charset="-122"/>
                <a:ea typeface="微软雅黑" pitchFamily="34" charset="-122"/>
                <a:cs typeface="宋体" charset="-122"/>
              </a:rPr>
              <a:t>Teaching reflection</a:t>
            </a:r>
            <a:endParaRPr lang="zh-CN" altLang="en-US" sz="1200" dirty="0">
              <a:solidFill>
                <a:schemeClr val="tx1">
                  <a:lumMod val="50000"/>
                  <a:lumOff val="50000"/>
                </a:schemeClr>
              </a:solidFill>
              <a:latin typeface="微软雅黑" pitchFamily="34" charset="-122"/>
              <a:ea typeface="微软雅黑" pitchFamily="34" charset="-122"/>
              <a:cs typeface="宋体" charset="-122"/>
            </a:endParaRPr>
          </a:p>
        </p:txBody>
      </p:sp>
      <p:sp>
        <p:nvSpPr>
          <p:cNvPr id="124" name="矩形 39"/>
          <p:cNvSpPr>
            <a:spLocks noChangeArrowheads="1"/>
          </p:cNvSpPr>
          <p:nvPr/>
        </p:nvSpPr>
        <p:spPr bwMode="auto">
          <a:xfrm>
            <a:off x="5567390" y="3474049"/>
            <a:ext cx="3119121" cy="552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2000" dirty="0" smtClean="0">
                <a:solidFill>
                  <a:schemeClr val="accent4"/>
                </a:solidFill>
                <a:latin typeface="微软雅黑" pitchFamily="34" charset="-122"/>
                <a:ea typeface="微软雅黑" pitchFamily="34" charset="-122"/>
                <a:cs typeface="宋体" charset="-122"/>
              </a:rPr>
              <a:t>【 </a:t>
            </a:r>
            <a:r>
              <a:rPr lang="zh-CN" altLang="en-US" sz="2000" dirty="0" smtClean="0">
                <a:solidFill>
                  <a:schemeClr val="accent4"/>
                </a:solidFill>
                <a:latin typeface="微软雅黑" pitchFamily="34" charset="-122"/>
                <a:ea typeface="微软雅黑" pitchFamily="34" charset="-122"/>
                <a:cs typeface="宋体" charset="-122"/>
              </a:rPr>
              <a:t>教学反思</a:t>
            </a:r>
            <a:r>
              <a:rPr lang="en-US" altLang="zh-CN" sz="2000" dirty="0" smtClean="0">
                <a:solidFill>
                  <a:schemeClr val="accent4"/>
                </a:solidFill>
                <a:latin typeface="微软雅黑" pitchFamily="34" charset="-122"/>
                <a:ea typeface="微软雅黑" pitchFamily="34" charset="-122"/>
                <a:cs typeface="宋体" charset="-122"/>
              </a:rPr>
              <a:t>】</a:t>
            </a:r>
            <a:endParaRPr lang="zh-CN" altLang="en-US" sz="2000" dirty="0">
              <a:solidFill>
                <a:schemeClr val="accent4"/>
              </a:solidFill>
              <a:latin typeface="微软雅黑" pitchFamily="34" charset="-122"/>
              <a:ea typeface="微软雅黑" pitchFamily="34" charset="-122"/>
              <a:cs typeface="宋体" charset="-122"/>
            </a:endParaRPr>
          </a:p>
        </p:txBody>
      </p:sp>
      <p:sp>
        <p:nvSpPr>
          <p:cNvPr id="125" name="文本框 55"/>
          <p:cNvSpPr>
            <a:spLocks noChangeArrowheads="1"/>
          </p:cNvSpPr>
          <p:nvPr/>
        </p:nvSpPr>
        <p:spPr bwMode="auto">
          <a:xfrm>
            <a:off x="582079" y="1789490"/>
            <a:ext cx="1314266" cy="3402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1">
                    <a:lumMod val="95000"/>
                  </a:schemeClr>
                </a:solidFill>
                <a:latin typeface="微软雅黑" pitchFamily="34" charset="-122"/>
                <a:ea typeface="微软雅黑" pitchFamily="34" charset="-122"/>
                <a:sym typeface="微软雅黑" pitchFamily="34" charset="-122"/>
              </a:rPr>
              <a:t>CONTENTS</a:t>
            </a:r>
            <a:endParaRPr lang="zh-CN" altLang="en-US" sz="1400" b="1" dirty="0">
              <a:solidFill>
                <a:schemeClr val="bg1">
                  <a:lumMod val="95000"/>
                </a:schemeClr>
              </a:solidFill>
              <a:latin typeface="微软雅黑" pitchFamily="34" charset="-122"/>
              <a:ea typeface="微软雅黑" pitchFamily="34" charset="-122"/>
              <a:sym typeface="微软雅黑" pitchFamily="34" charset="-122"/>
            </a:endParaRPr>
          </a:p>
        </p:txBody>
      </p:sp>
      <p:sp>
        <p:nvSpPr>
          <p:cNvPr id="126" name="文本框 83"/>
          <p:cNvSpPr>
            <a:spLocks noChangeArrowheads="1"/>
          </p:cNvSpPr>
          <p:nvPr/>
        </p:nvSpPr>
        <p:spPr bwMode="auto">
          <a:xfrm>
            <a:off x="626838" y="1220153"/>
            <a:ext cx="1224748" cy="7144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a:solidFill>
                  <a:schemeClr val="bg1">
                    <a:lumMod val="95000"/>
                  </a:schemeClr>
                </a:solidFill>
                <a:latin typeface="微软雅黑" pitchFamily="34" charset="-122"/>
                <a:ea typeface="微软雅黑" pitchFamily="34" charset="-122"/>
                <a:sym typeface="微软雅黑" pitchFamily="34" charset="-122"/>
              </a:rPr>
              <a:t>目录</a:t>
            </a:r>
            <a:endParaRPr lang="zh-CN" altLang="en-US" sz="1400" b="1" dirty="0">
              <a:solidFill>
                <a:schemeClr val="bg1">
                  <a:lumMod val="9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74378994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500"/>
                                        <p:tgtEl>
                                          <p:spTgt spid="87"/>
                                        </p:tgtEl>
                                      </p:cBhvr>
                                    </p:animEffect>
                                  </p:childTnLst>
                                </p:cTn>
                              </p:par>
                              <p:par>
                                <p:cTn id="14" presetID="53" presetClass="entr" presetSubtype="16" fill="hold" nodeType="withEffect">
                                  <p:stCondLst>
                                    <p:cond delay="0"/>
                                  </p:stCondLst>
                                  <p:childTnLst>
                                    <p:set>
                                      <p:cBhvr>
                                        <p:cTn id="15" dur="1" fill="hold">
                                          <p:stCondLst>
                                            <p:cond delay="0"/>
                                          </p:stCondLst>
                                        </p:cTn>
                                        <p:tgtEl>
                                          <p:spTgt spid="103"/>
                                        </p:tgtEl>
                                        <p:attrNameLst>
                                          <p:attrName>style.visibility</p:attrName>
                                        </p:attrNameLst>
                                      </p:cBhvr>
                                      <p:to>
                                        <p:strVal val="visible"/>
                                      </p:to>
                                    </p:set>
                                    <p:anim calcmode="lin" valueType="num">
                                      <p:cBhvr>
                                        <p:cTn id="16" dur="1250" fill="hold"/>
                                        <p:tgtEl>
                                          <p:spTgt spid="103"/>
                                        </p:tgtEl>
                                        <p:attrNameLst>
                                          <p:attrName>ppt_w</p:attrName>
                                        </p:attrNameLst>
                                      </p:cBhvr>
                                      <p:tavLst>
                                        <p:tav tm="0">
                                          <p:val>
                                            <p:fltVal val="0"/>
                                          </p:val>
                                        </p:tav>
                                        <p:tav tm="100000">
                                          <p:val>
                                            <p:strVal val="#ppt_w"/>
                                          </p:val>
                                        </p:tav>
                                      </p:tavLst>
                                    </p:anim>
                                    <p:anim calcmode="lin" valueType="num">
                                      <p:cBhvr>
                                        <p:cTn id="17" dur="1250" fill="hold"/>
                                        <p:tgtEl>
                                          <p:spTgt spid="103"/>
                                        </p:tgtEl>
                                        <p:attrNameLst>
                                          <p:attrName>ppt_h</p:attrName>
                                        </p:attrNameLst>
                                      </p:cBhvr>
                                      <p:tavLst>
                                        <p:tav tm="0">
                                          <p:val>
                                            <p:fltVal val="0"/>
                                          </p:val>
                                        </p:tav>
                                        <p:tav tm="100000">
                                          <p:val>
                                            <p:strVal val="#ppt_h"/>
                                          </p:val>
                                        </p:tav>
                                      </p:tavLst>
                                    </p:anim>
                                    <p:animEffect transition="in" filter="fade">
                                      <p:cBhvr>
                                        <p:cTn id="18" dur="1250"/>
                                        <p:tgtEl>
                                          <p:spTgt spid="103"/>
                                        </p:tgtEl>
                                      </p:cBhvr>
                                    </p:animEffect>
                                  </p:childTnLst>
                                </p:cTn>
                              </p:par>
                              <p:par>
                                <p:cTn id="19" presetID="10" presetClass="entr" presetSubtype="0" fill="hold" nodeType="with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childTnLst>
                                </p:cTn>
                              </p:par>
                              <p:par>
                                <p:cTn id="22" presetID="8" presetClass="emph" presetSubtype="0" fill="hold" nodeType="withEffect">
                                  <p:stCondLst>
                                    <p:cond delay="0"/>
                                  </p:stCondLst>
                                  <p:childTnLst>
                                    <p:animRot by="1200000">
                                      <p:cBhvr>
                                        <p:cTn id="23" dur="2000" fill="hold"/>
                                        <p:tgtEl>
                                          <p:spTgt spid="88"/>
                                        </p:tgtEl>
                                        <p:attrNameLst>
                                          <p:attrName>r</p:attrName>
                                        </p:attrNameLst>
                                      </p:cBhvr>
                                    </p:animRot>
                                  </p:childTnLst>
                                </p:cTn>
                              </p:par>
                              <p:par>
                                <p:cTn id="24" presetID="10" presetClass="entr" presetSubtype="0" fill="hold" nodeType="withEffect">
                                  <p:stCondLst>
                                    <p:cond delay="500"/>
                                  </p:stCondLst>
                                  <p:childTnLst>
                                    <p:set>
                                      <p:cBhvr>
                                        <p:cTn id="25" dur="1" fill="hold">
                                          <p:stCondLst>
                                            <p:cond delay="0"/>
                                          </p:stCondLst>
                                        </p:cTn>
                                        <p:tgtEl>
                                          <p:spTgt spid="91"/>
                                        </p:tgtEl>
                                        <p:attrNameLst>
                                          <p:attrName>style.visibility</p:attrName>
                                        </p:attrNameLst>
                                      </p:cBhvr>
                                      <p:to>
                                        <p:strVal val="visible"/>
                                      </p:to>
                                    </p:set>
                                    <p:animEffect transition="in" filter="fade">
                                      <p:cBhvr>
                                        <p:cTn id="26" dur="1000"/>
                                        <p:tgtEl>
                                          <p:spTgt spid="91"/>
                                        </p:tgtEl>
                                      </p:cBhvr>
                                    </p:animEffect>
                                  </p:childTnLst>
                                </p:cTn>
                              </p:par>
                              <p:par>
                                <p:cTn id="27" presetID="8" presetClass="emph" presetSubtype="0" fill="hold" nodeType="withEffect">
                                  <p:stCondLst>
                                    <p:cond delay="500"/>
                                  </p:stCondLst>
                                  <p:childTnLst>
                                    <p:animRot by="1200000">
                                      <p:cBhvr>
                                        <p:cTn id="28" dur="2000" fill="hold"/>
                                        <p:tgtEl>
                                          <p:spTgt spid="91"/>
                                        </p:tgtEl>
                                        <p:attrNameLst>
                                          <p:attrName>r</p:attrName>
                                        </p:attrNameLst>
                                      </p:cBhvr>
                                    </p:animRot>
                                  </p:childTnLst>
                                </p:cTn>
                              </p:par>
                              <p:par>
                                <p:cTn id="29" presetID="10" presetClass="entr" presetSubtype="0" fill="hold" nodeType="withEffect">
                                  <p:stCondLst>
                                    <p:cond delay="1000"/>
                                  </p:stCondLst>
                                  <p:childTnLst>
                                    <p:set>
                                      <p:cBhvr>
                                        <p:cTn id="30" dur="1" fill="hold">
                                          <p:stCondLst>
                                            <p:cond delay="0"/>
                                          </p:stCondLst>
                                        </p:cTn>
                                        <p:tgtEl>
                                          <p:spTgt spid="94"/>
                                        </p:tgtEl>
                                        <p:attrNameLst>
                                          <p:attrName>style.visibility</p:attrName>
                                        </p:attrNameLst>
                                      </p:cBhvr>
                                      <p:to>
                                        <p:strVal val="visible"/>
                                      </p:to>
                                    </p:set>
                                    <p:animEffect transition="in" filter="fade">
                                      <p:cBhvr>
                                        <p:cTn id="31" dur="1000"/>
                                        <p:tgtEl>
                                          <p:spTgt spid="94"/>
                                        </p:tgtEl>
                                      </p:cBhvr>
                                    </p:animEffect>
                                  </p:childTnLst>
                                </p:cTn>
                              </p:par>
                              <p:par>
                                <p:cTn id="32" presetID="8" presetClass="emph" presetSubtype="0" fill="hold" nodeType="withEffect">
                                  <p:stCondLst>
                                    <p:cond delay="1000"/>
                                  </p:stCondLst>
                                  <p:childTnLst>
                                    <p:animRot by="1200000">
                                      <p:cBhvr>
                                        <p:cTn id="33" dur="2000" fill="hold"/>
                                        <p:tgtEl>
                                          <p:spTgt spid="94"/>
                                        </p:tgtEl>
                                        <p:attrNameLst>
                                          <p:attrName>r</p:attrName>
                                        </p:attrNameLst>
                                      </p:cBhvr>
                                    </p:animRot>
                                  </p:childTnLst>
                                </p:cTn>
                              </p:par>
                              <p:par>
                                <p:cTn id="34" presetID="10" presetClass="entr" presetSubtype="0" fill="hold" nodeType="withEffect">
                                  <p:stCondLst>
                                    <p:cond delay="145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1000"/>
                                        <p:tgtEl>
                                          <p:spTgt spid="97"/>
                                        </p:tgtEl>
                                      </p:cBhvr>
                                    </p:animEffect>
                                  </p:childTnLst>
                                </p:cTn>
                              </p:par>
                              <p:par>
                                <p:cTn id="37" presetID="8" presetClass="emph" presetSubtype="0" fill="hold" nodeType="withEffect">
                                  <p:stCondLst>
                                    <p:cond delay="1450"/>
                                  </p:stCondLst>
                                  <p:childTnLst>
                                    <p:animRot by="1020000">
                                      <p:cBhvr>
                                        <p:cTn id="38" dur="2000" fill="hold"/>
                                        <p:tgtEl>
                                          <p:spTgt spid="97"/>
                                        </p:tgtEl>
                                        <p:attrNameLst>
                                          <p:attrName>r</p:attrName>
                                        </p:attrNameLst>
                                      </p:cBhvr>
                                    </p:animRot>
                                  </p:childTnLst>
                                </p:cTn>
                              </p:par>
                              <p:par>
                                <p:cTn id="39" presetID="10" presetClass="entr" presetSubtype="0" fill="hold" nodeType="withEffect">
                                  <p:stCondLst>
                                    <p:cond delay="225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1000"/>
                                        <p:tgtEl>
                                          <p:spTgt spid="100"/>
                                        </p:tgtEl>
                                      </p:cBhvr>
                                    </p:animEffect>
                                  </p:childTnLst>
                                </p:cTn>
                              </p:par>
                              <p:par>
                                <p:cTn id="42" presetID="8" presetClass="emph" presetSubtype="0" fill="hold" nodeType="withEffect">
                                  <p:stCondLst>
                                    <p:cond delay="2250"/>
                                  </p:stCondLst>
                                  <p:childTnLst>
                                    <p:animRot by="1200000">
                                      <p:cBhvr>
                                        <p:cTn id="43" dur="2000" fill="hold"/>
                                        <p:tgtEl>
                                          <p:spTgt spid="100"/>
                                        </p:tgtEl>
                                        <p:attrNameLst>
                                          <p:attrName>r</p:attrName>
                                        </p:attrNameLst>
                                      </p:cBhvr>
                                    </p:animRot>
                                  </p:childTnLst>
                                </p:cTn>
                              </p:par>
                            </p:childTnLst>
                          </p:cTn>
                        </p:par>
                        <p:par>
                          <p:cTn id="44" fill="hold">
                            <p:stCondLst>
                              <p:cond delay="4250"/>
                            </p:stCondLst>
                            <p:childTnLst>
                              <p:par>
                                <p:cTn id="45" presetID="10" presetClass="entr" presetSubtype="0" fill="hold" grpId="0" nodeType="afterEffect">
                                  <p:stCondLst>
                                    <p:cond delay="0"/>
                                  </p:stCondLst>
                                  <p:childTnLst>
                                    <p:set>
                                      <p:cBhvr>
                                        <p:cTn id="46" dur="1" fill="hold">
                                          <p:stCondLst>
                                            <p:cond delay="0"/>
                                          </p:stCondLst>
                                        </p:cTn>
                                        <p:tgtEl>
                                          <p:spTgt spid="126"/>
                                        </p:tgtEl>
                                        <p:attrNameLst>
                                          <p:attrName>style.visibility</p:attrName>
                                        </p:attrNameLst>
                                      </p:cBhvr>
                                      <p:to>
                                        <p:strVal val="visible"/>
                                      </p:to>
                                    </p:set>
                                    <p:animEffect transition="in" filter="fade">
                                      <p:cBhvr>
                                        <p:cTn id="47" dur="500"/>
                                        <p:tgtEl>
                                          <p:spTgt spid="12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25"/>
                                        </p:tgtEl>
                                        <p:attrNameLst>
                                          <p:attrName>style.visibility</p:attrName>
                                        </p:attrNameLst>
                                      </p:cBhvr>
                                      <p:to>
                                        <p:strVal val="visible"/>
                                      </p:to>
                                    </p:set>
                                    <p:animEffect transition="in" filter="fade">
                                      <p:cBhvr>
                                        <p:cTn id="50" dur="500"/>
                                        <p:tgtEl>
                                          <p:spTgt spid="125"/>
                                        </p:tgtEl>
                                      </p:cBhvr>
                                    </p:animEffect>
                                  </p:childTnLst>
                                </p:cTn>
                              </p:par>
                            </p:childTnLst>
                          </p:cTn>
                        </p:par>
                        <p:par>
                          <p:cTn id="51" fill="hold">
                            <p:stCondLst>
                              <p:cond delay="4750"/>
                            </p:stCondLst>
                            <p:childTnLst>
                              <p:par>
                                <p:cTn id="52" presetID="2" presetClass="entr" presetSubtype="1" fill="hold" grpId="0" nodeType="afterEffect">
                                  <p:stCondLst>
                                    <p:cond delay="0"/>
                                  </p:stCondLst>
                                  <p:childTnLst>
                                    <p:set>
                                      <p:cBhvr>
                                        <p:cTn id="53" dur="1" fill="hold">
                                          <p:stCondLst>
                                            <p:cond delay="0"/>
                                          </p:stCondLst>
                                        </p:cTn>
                                        <p:tgtEl>
                                          <p:spTgt spid="109"/>
                                        </p:tgtEl>
                                        <p:attrNameLst>
                                          <p:attrName>style.visibility</p:attrName>
                                        </p:attrNameLst>
                                      </p:cBhvr>
                                      <p:to>
                                        <p:strVal val="visible"/>
                                      </p:to>
                                    </p:set>
                                    <p:anim calcmode="lin" valueType="num">
                                      <p:cBhvr additive="base">
                                        <p:cTn id="54" dur="750" fill="hold"/>
                                        <p:tgtEl>
                                          <p:spTgt spid="109"/>
                                        </p:tgtEl>
                                        <p:attrNameLst>
                                          <p:attrName>ppt_x</p:attrName>
                                        </p:attrNameLst>
                                      </p:cBhvr>
                                      <p:tavLst>
                                        <p:tav tm="0">
                                          <p:val>
                                            <p:strVal val="#ppt_x"/>
                                          </p:val>
                                        </p:tav>
                                        <p:tav tm="100000">
                                          <p:val>
                                            <p:strVal val="#ppt_x"/>
                                          </p:val>
                                        </p:tav>
                                      </p:tavLst>
                                    </p:anim>
                                    <p:anim calcmode="lin" valueType="num">
                                      <p:cBhvr additive="base">
                                        <p:cTn id="55" dur="750" fill="hold"/>
                                        <p:tgtEl>
                                          <p:spTgt spid="109"/>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0"/>
                                  </p:stCondLst>
                                  <p:childTnLst>
                                    <p:set>
                                      <p:cBhvr>
                                        <p:cTn id="57" dur="1" fill="hold">
                                          <p:stCondLst>
                                            <p:cond delay="0"/>
                                          </p:stCondLst>
                                        </p:cTn>
                                        <p:tgtEl>
                                          <p:spTgt spid="110"/>
                                        </p:tgtEl>
                                        <p:attrNameLst>
                                          <p:attrName>style.visibility</p:attrName>
                                        </p:attrNameLst>
                                      </p:cBhvr>
                                      <p:to>
                                        <p:strVal val="visible"/>
                                      </p:to>
                                    </p:set>
                                    <p:anim calcmode="lin" valueType="num">
                                      <p:cBhvr additive="base">
                                        <p:cTn id="58" dur="750" fill="hold"/>
                                        <p:tgtEl>
                                          <p:spTgt spid="110"/>
                                        </p:tgtEl>
                                        <p:attrNameLst>
                                          <p:attrName>ppt_x</p:attrName>
                                        </p:attrNameLst>
                                      </p:cBhvr>
                                      <p:tavLst>
                                        <p:tav tm="0">
                                          <p:val>
                                            <p:strVal val="#ppt_x"/>
                                          </p:val>
                                        </p:tav>
                                        <p:tav tm="100000">
                                          <p:val>
                                            <p:strVal val="#ppt_x"/>
                                          </p:val>
                                        </p:tav>
                                      </p:tavLst>
                                    </p:anim>
                                    <p:anim calcmode="lin" valueType="num">
                                      <p:cBhvr additive="base">
                                        <p:cTn id="59" dur="750" fill="hold"/>
                                        <p:tgtEl>
                                          <p:spTgt spid="110"/>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stCondLst>
                                    <p:cond delay="250"/>
                                  </p:stCondLst>
                                  <p:childTnLst>
                                    <p:set>
                                      <p:cBhvr>
                                        <p:cTn id="61" dur="1" fill="hold">
                                          <p:stCondLst>
                                            <p:cond delay="0"/>
                                          </p:stCondLst>
                                        </p:cTn>
                                        <p:tgtEl>
                                          <p:spTgt spid="113"/>
                                        </p:tgtEl>
                                        <p:attrNameLst>
                                          <p:attrName>style.visibility</p:attrName>
                                        </p:attrNameLst>
                                      </p:cBhvr>
                                      <p:to>
                                        <p:strVal val="visible"/>
                                      </p:to>
                                    </p:set>
                                    <p:anim calcmode="lin" valueType="num">
                                      <p:cBhvr additive="base">
                                        <p:cTn id="62" dur="750" fill="hold"/>
                                        <p:tgtEl>
                                          <p:spTgt spid="113"/>
                                        </p:tgtEl>
                                        <p:attrNameLst>
                                          <p:attrName>ppt_x</p:attrName>
                                        </p:attrNameLst>
                                      </p:cBhvr>
                                      <p:tavLst>
                                        <p:tav tm="0">
                                          <p:val>
                                            <p:strVal val="#ppt_x"/>
                                          </p:val>
                                        </p:tav>
                                        <p:tav tm="100000">
                                          <p:val>
                                            <p:strVal val="#ppt_x"/>
                                          </p:val>
                                        </p:tav>
                                      </p:tavLst>
                                    </p:anim>
                                    <p:anim calcmode="lin" valueType="num">
                                      <p:cBhvr additive="base">
                                        <p:cTn id="63" dur="750" fill="hold"/>
                                        <p:tgtEl>
                                          <p:spTgt spid="113"/>
                                        </p:tgtEl>
                                        <p:attrNameLst>
                                          <p:attrName>ppt_y</p:attrName>
                                        </p:attrNameLst>
                                      </p:cBhvr>
                                      <p:tavLst>
                                        <p:tav tm="0">
                                          <p:val>
                                            <p:strVal val="0-#ppt_h/2"/>
                                          </p:val>
                                        </p:tav>
                                        <p:tav tm="100000">
                                          <p:val>
                                            <p:strVal val="#ppt_y"/>
                                          </p:val>
                                        </p:tav>
                                      </p:tavLst>
                                    </p:anim>
                                  </p:childTnLst>
                                </p:cTn>
                              </p:par>
                              <p:par>
                                <p:cTn id="64" presetID="2" presetClass="entr" presetSubtype="1" fill="hold" grpId="0" nodeType="withEffect">
                                  <p:stCondLst>
                                    <p:cond delay="250"/>
                                  </p:stCondLst>
                                  <p:childTnLst>
                                    <p:set>
                                      <p:cBhvr>
                                        <p:cTn id="65" dur="1" fill="hold">
                                          <p:stCondLst>
                                            <p:cond delay="0"/>
                                          </p:stCondLst>
                                        </p:cTn>
                                        <p:tgtEl>
                                          <p:spTgt spid="114"/>
                                        </p:tgtEl>
                                        <p:attrNameLst>
                                          <p:attrName>style.visibility</p:attrName>
                                        </p:attrNameLst>
                                      </p:cBhvr>
                                      <p:to>
                                        <p:strVal val="visible"/>
                                      </p:to>
                                    </p:set>
                                    <p:anim calcmode="lin" valueType="num">
                                      <p:cBhvr additive="base">
                                        <p:cTn id="66" dur="750" fill="hold"/>
                                        <p:tgtEl>
                                          <p:spTgt spid="114"/>
                                        </p:tgtEl>
                                        <p:attrNameLst>
                                          <p:attrName>ppt_x</p:attrName>
                                        </p:attrNameLst>
                                      </p:cBhvr>
                                      <p:tavLst>
                                        <p:tav tm="0">
                                          <p:val>
                                            <p:strVal val="#ppt_x"/>
                                          </p:val>
                                        </p:tav>
                                        <p:tav tm="100000">
                                          <p:val>
                                            <p:strVal val="#ppt_x"/>
                                          </p:val>
                                        </p:tav>
                                      </p:tavLst>
                                    </p:anim>
                                    <p:anim calcmode="lin" valueType="num">
                                      <p:cBhvr additive="base">
                                        <p:cTn id="67" dur="750" fill="hold"/>
                                        <p:tgtEl>
                                          <p:spTgt spid="114"/>
                                        </p:tgtEl>
                                        <p:attrNameLst>
                                          <p:attrName>ppt_y</p:attrName>
                                        </p:attrNameLst>
                                      </p:cBhvr>
                                      <p:tavLst>
                                        <p:tav tm="0">
                                          <p:val>
                                            <p:strVal val="0-#ppt_h/2"/>
                                          </p:val>
                                        </p:tav>
                                        <p:tav tm="100000">
                                          <p:val>
                                            <p:strVal val="#ppt_y"/>
                                          </p:val>
                                        </p:tav>
                                      </p:tavLst>
                                    </p:anim>
                                  </p:childTnLst>
                                </p:cTn>
                              </p:par>
                              <p:par>
                                <p:cTn id="68" presetID="2" presetClass="entr" presetSubtype="1" fill="hold" grpId="0" nodeType="withEffect">
                                  <p:stCondLst>
                                    <p:cond delay="500"/>
                                  </p:stCondLst>
                                  <p:childTnLst>
                                    <p:set>
                                      <p:cBhvr>
                                        <p:cTn id="69" dur="1" fill="hold">
                                          <p:stCondLst>
                                            <p:cond delay="0"/>
                                          </p:stCondLst>
                                        </p:cTn>
                                        <p:tgtEl>
                                          <p:spTgt spid="117"/>
                                        </p:tgtEl>
                                        <p:attrNameLst>
                                          <p:attrName>style.visibility</p:attrName>
                                        </p:attrNameLst>
                                      </p:cBhvr>
                                      <p:to>
                                        <p:strVal val="visible"/>
                                      </p:to>
                                    </p:set>
                                    <p:anim calcmode="lin" valueType="num">
                                      <p:cBhvr additive="base">
                                        <p:cTn id="70" dur="750" fill="hold"/>
                                        <p:tgtEl>
                                          <p:spTgt spid="117"/>
                                        </p:tgtEl>
                                        <p:attrNameLst>
                                          <p:attrName>ppt_x</p:attrName>
                                        </p:attrNameLst>
                                      </p:cBhvr>
                                      <p:tavLst>
                                        <p:tav tm="0">
                                          <p:val>
                                            <p:strVal val="#ppt_x"/>
                                          </p:val>
                                        </p:tav>
                                        <p:tav tm="100000">
                                          <p:val>
                                            <p:strVal val="#ppt_x"/>
                                          </p:val>
                                        </p:tav>
                                      </p:tavLst>
                                    </p:anim>
                                    <p:anim calcmode="lin" valueType="num">
                                      <p:cBhvr additive="base">
                                        <p:cTn id="71" dur="750" fill="hold"/>
                                        <p:tgtEl>
                                          <p:spTgt spid="117"/>
                                        </p:tgtEl>
                                        <p:attrNameLst>
                                          <p:attrName>ppt_y</p:attrName>
                                        </p:attrNameLst>
                                      </p:cBhvr>
                                      <p:tavLst>
                                        <p:tav tm="0">
                                          <p:val>
                                            <p:strVal val="0-#ppt_h/2"/>
                                          </p:val>
                                        </p:tav>
                                        <p:tav tm="100000">
                                          <p:val>
                                            <p:strVal val="#ppt_y"/>
                                          </p:val>
                                        </p:tav>
                                      </p:tavLst>
                                    </p:anim>
                                  </p:childTnLst>
                                </p:cTn>
                              </p:par>
                              <p:par>
                                <p:cTn id="72" presetID="2" presetClass="entr" presetSubtype="1" fill="hold" grpId="0" nodeType="withEffect">
                                  <p:stCondLst>
                                    <p:cond delay="500"/>
                                  </p:stCondLst>
                                  <p:childTnLst>
                                    <p:set>
                                      <p:cBhvr>
                                        <p:cTn id="73" dur="1" fill="hold">
                                          <p:stCondLst>
                                            <p:cond delay="0"/>
                                          </p:stCondLst>
                                        </p:cTn>
                                        <p:tgtEl>
                                          <p:spTgt spid="118"/>
                                        </p:tgtEl>
                                        <p:attrNameLst>
                                          <p:attrName>style.visibility</p:attrName>
                                        </p:attrNameLst>
                                      </p:cBhvr>
                                      <p:to>
                                        <p:strVal val="visible"/>
                                      </p:to>
                                    </p:set>
                                    <p:anim calcmode="lin" valueType="num">
                                      <p:cBhvr additive="base">
                                        <p:cTn id="74" dur="750" fill="hold"/>
                                        <p:tgtEl>
                                          <p:spTgt spid="118"/>
                                        </p:tgtEl>
                                        <p:attrNameLst>
                                          <p:attrName>ppt_x</p:attrName>
                                        </p:attrNameLst>
                                      </p:cBhvr>
                                      <p:tavLst>
                                        <p:tav tm="0">
                                          <p:val>
                                            <p:strVal val="#ppt_x"/>
                                          </p:val>
                                        </p:tav>
                                        <p:tav tm="100000">
                                          <p:val>
                                            <p:strVal val="#ppt_x"/>
                                          </p:val>
                                        </p:tav>
                                      </p:tavLst>
                                    </p:anim>
                                    <p:anim calcmode="lin" valueType="num">
                                      <p:cBhvr additive="base">
                                        <p:cTn id="75" dur="750" fill="hold"/>
                                        <p:tgtEl>
                                          <p:spTgt spid="118"/>
                                        </p:tgtEl>
                                        <p:attrNameLst>
                                          <p:attrName>ppt_y</p:attrName>
                                        </p:attrNameLst>
                                      </p:cBhvr>
                                      <p:tavLst>
                                        <p:tav tm="0">
                                          <p:val>
                                            <p:strVal val="0-#ppt_h/2"/>
                                          </p:val>
                                        </p:tav>
                                        <p:tav tm="100000">
                                          <p:val>
                                            <p:strVal val="#ppt_y"/>
                                          </p:val>
                                        </p:tav>
                                      </p:tavLst>
                                    </p:anim>
                                  </p:childTnLst>
                                </p:cTn>
                              </p:par>
                              <p:par>
                                <p:cTn id="76" presetID="2" presetClass="entr" presetSubtype="1" fill="hold" grpId="0" nodeType="withEffect">
                                  <p:stCondLst>
                                    <p:cond delay="750"/>
                                  </p:stCondLst>
                                  <p:childTnLst>
                                    <p:set>
                                      <p:cBhvr>
                                        <p:cTn id="77" dur="1" fill="hold">
                                          <p:stCondLst>
                                            <p:cond delay="0"/>
                                          </p:stCondLst>
                                        </p:cTn>
                                        <p:tgtEl>
                                          <p:spTgt spid="121"/>
                                        </p:tgtEl>
                                        <p:attrNameLst>
                                          <p:attrName>style.visibility</p:attrName>
                                        </p:attrNameLst>
                                      </p:cBhvr>
                                      <p:to>
                                        <p:strVal val="visible"/>
                                      </p:to>
                                    </p:set>
                                    <p:anim calcmode="lin" valueType="num">
                                      <p:cBhvr additive="base">
                                        <p:cTn id="78" dur="750" fill="hold"/>
                                        <p:tgtEl>
                                          <p:spTgt spid="121"/>
                                        </p:tgtEl>
                                        <p:attrNameLst>
                                          <p:attrName>ppt_x</p:attrName>
                                        </p:attrNameLst>
                                      </p:cBhvr>
                                      <p:tavLst>
                                        <p:tav tm="0">
                                          <p:val>
                                            <p:strVal val="#ppt_x"/>
                                          </p:val>
                                        </p:tav>
                                        <p:tav tm="100000">
                                          <p:val>
                                            <p:strVal val="#ppt_x"/>
                                          </p:val>
                                        </p:tav>
                                      </p:tavLst>
                                    </p:anim>
                                    <p:anim calcmode="lin" valueType="num">
                                      <p:cBhvr additive="base">
                                        <p:cTn id="79" dur="750" fill="hold"/>
                                        <p:tgtEl>
                                          <p:spTgt spid="121"/>
                                        </p:tgtEl>
                                        <p:attrNameLst>
                                          <p:attrName>ppt_y</p:attrName>
                                        </p:attrNameLst>
                                      </p:cBhvr>
                                      <p:tavLst>
                                        <p:tav tm="0">
                                          <p:val>
                                            <p:strVal val="0-#ppt_h/2"/>
                                          </p:val>
                                        </p:tav>
                                        <p:tav tm="100000">
                                          <p:val>
                                            <p:strVal val="#ppt_y"/>
                                          </p:val>
                                        </p:tav>
                                      </p:tavLst>
                                    </p:anim>
                                  </p:childTnLst>
                                </p:cTn>
                              </p:par>
                              <p:par>
                                <p:cTn id="80" presetID="2" presetClass="entr" presetSubtype="1" fill="hold" grpId="0" nodeType="withEffect">
                                  <p:stCondLst>
                                    <p:cond delay="750"/>
                                  </p:stCondLst>
                                  <p:childTnLst>
                                    <p:set>
                                      <p:cBhvr>
                                        <p:cTn id="81" dur="1" fill="hold">
                                          <p:stCondLst>
                                            <p:cond delay="0"/>
                                          </p:stCondLst>
                                        </p:cTn>
                                        <p:tgtEl>
                                          <p:spTgt spid="122"/>
                                        </p:tgtEl>
                                        <p:attrNameLst>
                                          <p:attrName>style.visibility</p:attrName>
                                        </p:attrNameLst>
                                      </p:cBhvr>
                                      <p:to>
                                        <p:strVal val="visible"/>
                                      </p:to>
                                    </p:set>
                                    <p:anim calcmode="lin" valueType="num">
                                      <p:cBhvr additive="base">
                                        <p:cTn id="82" dur="750" fill="hold"/>
                                        <p:tgtEl>
                                          <p:spTgt spid="122"/>
                                        </p:tgtEl>
                                        <p:attrNameLst>
                                          <p:attrName>ppt_x</p:attrName>
                                        </p:attrNameLst>
                                      </p:cBhvr>
                                      <p:tavLst>
                                        <p:tav tm="0">
                                          <p:val>
                                            <p:strVal val="#ppt_x"/>
                                          </p:val>
                                        </p:tav>
                                        <p:tav tm="100000">
                                          <p:val>
                                            <p:strVal val="#ppt_x"/>
                                          </p:val>
                                        </p:tav>
                                      </p:tavLst>
                                    </p:anim>
                                    <p:anim calcmode="lin" valueType="num">
                                      <p:cBhvr additive="base">
                                        <p:cTn id="83" dur="750" fill="hold"/>
                                        <p:tgtEl>
                                          <p:spTgt spid="122"/>
                                        </p:tgtEl>
                                        <p:attrNameLst>
                                          <p:attrName>ppt_y</p:attrName>
                                        </p:attrNameLst>
                                      </p:cBhvr>
                                      <p:tavLst>
                                        <p:tav tm="0">
                                          <p:val>
                                            <p:strVal val="0-#ppt_h/2"/>
                                          </p:val>
                                        </p:tav>
                                        <p:tav tm="100000">
                                          <p:val>
                                            <p:strVal val="#ppt_y"/>
                                          </p:val>
                                        </p:tav>
                                      </p:tavLst>
                                    </p:anim>
                                  </p:childTnLst>
                                </p:cTn>
                              </p:par>
                              <p:par>
                                <p:cTn id="84" presetID="22" presetClass="entr" presetSubtype="8" fill="hold" grpId="0" nodeType="withEffect">
                                  <p:stCondLst>
                                    <p:cond delay="500"/>
                                  </p:stCondLst>
                                  <p:childTnLst>
                                    <p:set>
                                      <p:cBhvr>
                                        <p:cTn id="85" dur="1" fill="hold">
                                          <p:stCondLst>
                                            <p:cond delay="0"/>
                                          </p:stCondLst>
                                        </p:cTn>
                                        <p:tgtEl>
                                          <p:spTgt spid="112"/>
                                        </p:tgtEl>
                                        <p:attrNameLst>
                                          <p:attrName>style.visibility</p:attrName>
                                        </p:attrNameLst>
                                      </p:cBhvr>
                                      <p:to>
                                        <p:strVal val="visible"/>
                                      </p:to>
                                    </p:set>
                                    <p:animEffect transition="in" filter="wipe(left)">
                                      <p:cBhvr>
                                        <p:cTn id="86" dur="750"/>
                                        <p:tgtEl>
                                          <p:spTgt spid="112"/>
                                        </p:tgtEl>
                                      </p:cBhvr>
                                    </p:animEffect>
                                  </p:childTnLst>
                                </p:cTn>
                              </p:par>
                              <p:par>
                                <p:cTn id="87" presetID="22" presetClass="entr" presetSubtype="8" fill="hold" grpId="0" nodeType="withEffect">
                                  <p:stCondLst>
                                    <p:cond delay="500"/>
                                  </p:stCondLst>
                                  <p:childTnLst>
                                    <p:set>
                                      <p:cBhvr>
                                        <p:cTn id="88" dur="1" fill="hold">
                                          <p:stCondLst>
                                            <p:cond delay="0"/>
                                          </p:stCondLst>
                                        </p:cTn>
                                        <p:tgtEl>
                                          <p:spTgt spid="111"/>
                                        </p:tgtEl>
                                        <p:attrNameLst>
                                          <p:attrName>style.visibility</p:attrName>
                                        </p:attrNameLst>
                                      </p:cBhvr>
                                      <p:to>
                                        <p:strVal val="visible"/>
                                      </p:to>
                                    </p:set>
                                    <p:animEffect transition="in" filter="wipe(left)">
                                      <p:cBhvr>
                                        <p:cTn id="89" dur="750"/>
                                        <p:tgtEl>
                                          <p:spTgt spid="111"/>
                                        </p:tgtEl>
                                      </p:cBhvr>
                                    </p:animEffect>
                                  </p:childTnLst>
                                </p:cTn>
                              </p:par>
                              <p:par>
                                <p:cTn id="90" presetID="22" presetClass="entr" presetSubtype="8" fill="hold" grpId="0" nodeType="withEffect">
                                  <p:stCondLst>
                                    <p:cond delay="750"/>
                                  </p:stCondLst>
                                  <p:childTnLst>
                                    <p:set>
                                      <p:cBhvr>
                                        <p:cTn id="91" dur="1" fill="hold">
                                          <p:stCondLst>
                                            <p:cond delay="0"/>
                                          </p:stCondLst>
                                        </p:cTn>
                                        <p:tgtEl>
                                          <p:spTgt spid="115"/>
                                        </p:tgtEl>
                                        <p:attrNameLst>
                                          <p:attrName>style.visibility</p:attrName>
                                        </p:attrNameLst>
                                      </p:cBhvr>
                                      <p:to>
                                        <p:strVal val="visible"/>
                                      </p:to>
                                    </p:set>
                                    <p:animEffect transition="in" filter="wipe(left)">
                                      <p:cBhvr>
                                        <p:cTn id="92" dur="750"/>
                                        <p:tgtEl>
                                          <p:spTgt spid="115"/>
                                        </p:tgtEl>
                                      </p:cBhvr>
                                    </p:animEffect>
                                  </p:childTnLst>
                                </p:cTn>
                              </p:par>
                              <p:par>
                                <p:cTn id="93" presetID="22" presetClass="entr" presetSubtype="8" fill="hold" grpId="0" nodeType="withEffect">
                                  <p:stCondLst>
                                    <p:cond delay="750"/>
                                  </p:stCondLst>
                                  <p:childTnLst>
                                    <p:set>
                                      <p:cBhvr>
                                        <p:cTn id="94" dur="1" fill="hold">
                                          <p:stCondLst>
                                            <p:cond delay="0"/>
                                          </p:stCondLst>
                                        </p:cTn>
                                        <p:tgtEl>
                                          <p:spTgt spid="116"/>
                                        </p:tgtEl>
                                        <p:attrNameLst>
                                          <p:attrName>style.visibility</p:attrName>
                                        </p:attrNameLst>
                                      </p:cBhvr>
                                      <p:to>
                                        <p:strVal val="visible"/>
                                      </p:to>
                                    </p:set>
                                    <p:animEffect transition="in" filter="wipe(left)">
                                      <p:cBhvr>
                                        <p:cTn id="95" dur="750"/>
                                        <p:tgtEl>
                                          <p:spTgt spid="116"/>
                                        </p:tgtEl>
                                      </p:cBhvr>
                                    </p:animEffect>
                                  </p:childTnLst>
                                </p:cTn>
                              </p:par>
                              <p:par>
                                <p:cTn id="96" presetID="22" presetClass="entr" presetSubtype="8" fill="hold" grpId="0" nodeType="withEffect">
                                  <p:stCondLst>
                                    <p:cond delay="1000"/>
                                  </p:stCondLst>
                                  <p:childTnLst>
                                    <p:set>
                                      <p:cBhvr>
                                        <p:cTn id="97" dur="1" fill="hold">
                                          <p:stCondLst>
                                            <p:cond delay="0"/>
                                          </p:stCondLst>
                                        </p:cTn>
                                        <p:tgtEl>
                                          <p:spTgt spid="120"/>
                                        </p:tgtEl>
                                        <p:attrNameLst>
                                          <p:attrName>style.visibility</p:attrName>
                                        </p:attrNameLst>
                                      </p:cBhvr>
                                      <p:to>
                                        <p:strVal val="visible"/>
                                      </p:to>
                                    </p:set>
                                    <p:animEffect transition="in" filter="wipe(left)">
                                      <p:cBhvr>
                                        <p:cTn id="98" dur="750"/>
                                        <p:tgtEl>
                                          <p:spTgt spid="120"/>
                                        </p:tgtEl>
                                      </p:cBhvr>
                                    </p:animEffect>
                                  </p:childTnLst>
                                </p:cTn>
                              </p:par>
                              <p:par>
                                <p:cTn id="99" presetID="22" presetClass="entr" presetSubtype="8" fill="hold" grpId="0" nodeType="withEffect">
                                  <p:stCondLst>
                                    <p:cond delay="1000"/>
                                  </p:stCondLst>
                                  <p:childTnLst>
                                    <p:set>
                                      <p:cBhvr>
                                        <p:cTn id="100" dur="1" fill="hold">
                                          <p:stCondLst>
                                            <p:cond delay="0"/>
                                          </p:stCondLst>
                                        </p:cTn>
                                        <p:tgtEl>
                                          <p:spTgt spid="119"/>
                                        </p:tgtEl>
                                        <p:attrNameLst>
                                          <p:attrName>style.visibility</p:attrName>
                                        </p:attrNameLst>
                                      </p:cBhvr>
                                      <p:to>
                                        <p:strVal val="visible"/>
                                      </p:to>
                                    </p:set>
                                    <p:animEffect transition="in" filter="wipe(left)">
                                      <p:cBhvr>
                                        <p:cTn id="101" dur="750"/>
                                        <p:tgtEl>
                                          <p:spTgt spid="119"/>
                                        </p:tgtEl>
                                      </p:cBhvr>
                                    </p:animEffect>
                                  </p:childTnLst>
                                </p:cTn>
                              </p:par>
                              <p:par>
                                <p:cTn id="102" presetID="22" presetClass="entr" presetSubtype="8" fill="hold" grpId="0" nodeType="withEffect">
                                  <p:stCondLst>
                                    <p:cond delay="1250"/>
                                  </p:stCondLst>
                                  <p:childTnLst>
                                    <p:set>
                                      <p:cBhvr>
                                        <p:cTn id="103" dur="1" fill="hold">
                                          <p:stCondLst>
                                            <p:cond delay="0"/>
                                          </p:stCondLst>
                                        </p:cTn>
                                        <p:tgtEl>
                                          <p:spTgt spid="123"/>
                                        </p:tgtEl>
                                        <p:attrNameLst>
                                          <p:attrName>style.visibility</p:attrName>
                                        </p:attrNameLst>
                                      </p:cBhvr>
                                      <p:to>
                                        <p:strVal val="visible"/>
                                      </p:to>
                                    </p:set>
                                    <p:animEffect transition="in" filter="wipe(left)">
                                      <p:cBhvr>
                                        <p:cTn id="104" dur="750"/>
                                        <p:tgtEl>
                                          <p:spTgt spid="123"/>
                                        </p:tgtEl>
                                      </p:cBhvr>
                                    </p:animEffect>
                                  </p:childTnLst>
                                </p:cTn>
                              </p:par>
                              <p:par>
                                <p:cTn id="105" presetID="22" presetClass="entr" presetSubtype="8" fill="hold" grpId="0" nodeType="withEffect">
                                  <p:stCondLst>
                                    <p:cond delay="1250"/>
                                  </p:stCondLst>
                                  <p:childTnLst>
                                    <p:set>
                                      <p:cBhvr>
                                        <p:cTn id="106" dur="1" fill="hold">
                                          <p:stCondLst>
                                            <p:cond delay="0"/>
                                          </p:stCondLst>
                                        </p:cTn>
                                        <p:tgtEl>
                                          <p:spTgt spid="124"/>
                                        </p:tgtEl>
                                        <p:attrNameLst>
                                          <p:attrName>style.visibility</p:attrName>
                                        </p:attrNameLst>
                                      </p:cBhvr>
                                      <p:to>
                                        <p:strVal val="visible"/>
                                      </p:to>
                                    </p:set>
                                    <p:animEffect transition="in" filter="wipe(left)">
                                      <p:cBhvr>
                                        <p:cTn id="107" dur="75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109" grpId="0" animBg="1"/>
      <p:bldP spid="110" grpId="0"/>
      <p:bldP spid="111" grpId="0"/>
      <p:bldP spid="112" grpId="0"/>
      <p:bldP spid="113" grpId="0" animBg="1"/>
      <p:bldP spid="114" grpId="0"/>
      <p:bldP spid="115" grpId="0"/>
      <p:bldP spid="116" grpId="0"/>
      <p:bldP spid="117" grpId="0" animBg="1"/>
      <p:bldP spid="118" grpId="0"/>
      <p:bldP spid="119" grpId="0"/>
      <p:bldP spid="120" grpId="0"/>
      <p:bldP spid="121" grpId="0" animBg="1"/>
      <p:bldP spid="122" grpId="0"/>
      <p:bldP spid="123" grpId="0"/>
      <p:bldP spid="124" grpId="0"/>
      <p:bldP spid="125" grpId="0"/>
      <p:bldP spid="1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课前准备</a:t>
            </a:r>
            <a:r>
              <a:rPr lang="en-US" altLang="zh-CN" dirty="0" smtClean="0"/>
              <a:t>01</a:t>
            </a:r>
            <a:endParaRPr lang="zh-CN" altLang="en-US" dirty="0"/>
          </a:p>
        </p:txBody>
      </p:sp>
      <p:sp>
        <p:nvSpPr>
          <p:cNvPr id="38" name="Rectangle 7"/>
          <p:cNvSpPr>
            <a:spLocks noChangeArrowheads="1"/>
          </p:cNvSpPr>
          <p:nvPr/>
        </p:nvSpPr>
        <p:spPr bwMode="auto">
          <a:xfrm>
            <a:off x="0" y="2838425"/>
            <a:ext cx="9144000" cy="18000"/>
          </a:xfrm>
          <a:prstGeom prst="rect">
            <a:avLst/>
          </a:prstGeom>
          <a:gradFill>
            <a:gsLst>
              <a:gs pos="100000">
                <a:schemeClr val="accent1"/>
              </a:gs>
              <a:gs pos="0">
                <a:schemeClr val="accent1">
                  <a:lumMod val="75000"/>
                </a:schemeClr>
              </a:gs>
            </a:gsLst>
            <a:lin ang="5400000" scaled="1"/>
          </a:gradFill>
          <a:ln w="28575" cap="flat">
            <a:solidFill>
              <a:schemeClr val="bg1">
                <a:lumMod val="75000"/>
              </a:schemeClr>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grpSp>
        <p:nvGrpSpPr>
          <p:cNvPr id="39" name="组合 38"/>
          <p:cNvGrpSpPr/>
          <p:nvPr/>
        </p:nvGrpSpPr>
        <p:grpSpPr>
          <a:xfrm>
            <a:off x="1589534" y="1954981"/>
            <a:ext cx="466725" cy="969169"/>
            <a:chOff x="1589534" y="1954981"/>
            <a:chExt cx="466725" cy="969169"/>
          </a:xfrm>
        </p:grpSpPr>
        <p:sp>
          <p:nvSpPr>
            <p:cNvPr id="40"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41" name="Oval 8"/>
            <p:cNvSpPr>
              <a:spLocks noChangeArrowheads="1"/>
            </p:cNvSpPr>
            <p:nvPr/>
          </p:nvSpPr>
          <p:spPr bwMode="auto">
            <a:xfrm>
              <a:off x="1745505" y="2768178"/>
              <a:ext cx="154781" cy="15597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2" name="Oval 13"/>
            <p:cNvSpPr>
              <a:spLocks noChangeArrowheads="1"/>
            </p:cNvSpPr>
            <p:nvPr/>
          </p:nvSpPr>
          <p:spPr bwMode="auto">
            <a:xfrm>
              <a:off x="1589534" y="1985937"/>
              <a:ext cx="466725" cy="46910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3" name="Rectangle 33"/>
            <p:cNvSpPr>
              <a:spLocks noChangeArrowheads="1"/>
            </p:cNvSpPr>
            <p:nvPr/>
          </p:nvSpPr>
          <p:spPr bwMode="auto">
            <a:xfrm>
              <a:off x="1649065" y="1954981"/>
              <a:ext cx="351699"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lumMod val="95000"/>
                    </a:schemeClr>
                  </a:solidFill>
                  <a:latin typeface="Raleway" pitchFamily="34" charset="0"/>
                </a:rPr>
                <a:t>1</a:t>
              </a:r>
              <a:endParaRPr lang="en-US" altLang="zh-CN" sz="3000" b="1" dirty="0">
                <a:solidFill>
                  <a:schemeClr val="bg1">
                    <a:lumMod val="95000"/>
                  </a:schemeClr>
                </a:solidFill>
                <a:latin typeface="Raleway" pitchFamily="34" charset="0"/>
              </a:endParaRPr>
            </a:p>
          </p:txBody>
        </p:sp>
      </p:grpSp>
      <p:grpSp>
        <p:nvGrpSpPr>
          <p:cNvPr id="44" name="组合 43"/>
          <p:cNvGrpSpPr/>
          <p:nvPr/>
        </p:nvGrpSpPr>
        <p:grpSpPr>
          <a:xfrm>
            <a:off x="3910061" y="1964506"/>
            <a:ext cx="466725" cy="959644"/>
            <a:chOff x="3910061" y="1964506"/>
            <a:chExt cx="466725" cy="959644"/>
          </a:xfrm>
        </p:grpSpPr>
        <p:sp>
          <p:nvSpPr>
            <p:cNvPr id="45"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46" name="Oval 18"/>
            <p:cNvSpPr>
              <a:spLocks noChangeArrowheads="1"/>
            </p:cNvSpPr>
            <p:nvPr/>
          </p:nvSpPr>
          <p:spPr bwMode="auto">
            <a:xfrm>
              <a:off x="4064842" y="2768178"/>
              <a:ext cx="155972" cy="155972"/>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7" name="Oval 20"/>
            <p:cNvSpPr>
              <a:spLocks noChangeArrowheads="1"/>
            </p:cNvSpPr>
            <p:nvPr/>
          </p:nvSpPr>
          <p:spPr bwMode="auto">
            <a:xfrm>
              <a:off x="3910061" y="1985937"/>
              <a:ext cx="466725" cy="46910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a:solidFill>
                  <a:schemeClr val="bg1">
                    <a:lumMod val="95000"/>
                  </a:schemeClr>
                </a:solidFill>
              </a:endParaRPr>
            </a:p>
          </p:txBody>
        </p:sp>
        <p:sp>
          <p:nvSpPr>
            <p:cNvPr id="48" name="Rectangle 34"/>
            <p:cNvSpPr>
              <a:spLocks noChangeArrowheads="1"/>
            </p:cNvSpPr>
            <p:nvPr/>
          </p:nvSpPr>
          <p:spPr bwMode="auto">
            <a:xfrm>
              <a:off x="3986261" y="1964506"/>
              <a:ext cx="35361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solidFill>
                  <a:latin typeface="Raleway" pitchFamily="34" charset="0"/>
                </a:rPr>
                <a:t>3</a:t>
              </a:r>
              <a:endParaRPr lang="en-US" altLang="zh-CN" sz="3000" b="1" dirty="0">
                <a:solidFill>
                  <a:schemeClr val="bg1"/>
                </a:solidFill>
                <a:latin typeface="Raleway" pitchFamily="34" charset="0"/>
              </a:endParaRPr>
            </a:p>
          </p:txBody>
        </p:sp>
      </p:grpSp>
      <p:grpSp>
        <p:nvGrpSpPr>
          <p:cNvPr id="49" name="组合 48"/>
          <p:cNvGrpSpPr/>
          <p:nvPr/>
        </p:nvGrpSpPr>
        <p:grpSpPr>
          <a:xfrm>
            <a:off x="6114974" y="1964506"/>
            <a:ext cx="466725" cy="959644"/>
            <a:chOff x="6114974" y="1964506"/>
            <a:chExt cx="466725" cy="959644"/>
          </a:xfrm>
        </p:grpSpPr>
        <p:sp>
          <p:nvSpPr>
            <p:cNvPr id="50"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51" name="Oval 268"/>
            <p:cNvSpPr>
              <a:spLocks noChangeArrowheads="1"/>
            </p:cNvSpPr>
            <p:nvPr/>
          </p:nvSpPr>
          <p:spPr bwMode="auto">
            <a:xfrm>
              <a:off x="6269755" y="2768178"/>
              <a:ext cx="155972" cy="155972"/>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2" name="Oval 269"/>
            <p:cNvSpPr>
              <a:spLocks noChangeArrowheads="1"/>
            </p:cNvSpPr>
            <p:nvPr/>
          </p:nvSpPr>
          <p:spPr bwMode="auto">
            <a:xfrm>
              <a:off x="6114974" y="1985937"/>
              <a:ext cx="466725" cy="46910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3" name="Rectangle 35"/>
            <p:cNvSpPr>
              <a:spLocks noChangeArrowheads="1"/>
            </p:cNvSpPr>
            <p:nvPr/>
          </p:nvSpPr>
          <p:spPr bwMode="auto">
            <a:xfrm>
              <a:off x="6181649" y="1964506"/>
              <a:ext cx="351234"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lumMod val="95000"/>
                    </a:schemeClr>
                  </a:solidFill>
                  <a:latin typeface="Raleway" pitchFamily="34" charset="0"/>
                </a:rPr>
                <a:t>5</a:t>
              </a:r>
              <a:endParaRPr lang="en-US" altLang="zh-CN" sz="3000" b="1" dirty="0">
                <a:solidFill>
                  <a:schemeClr val="bg1">
                    <a:lumMod val="95000"/>
                  </a:schemeClr>
                </a:solidFill>
                <a:latin typeface="Raleway" pitchFamily="34" charset="0"/>
              </a:endParaRPr>
            </a:p>
          </p:txBody>
        </p:sp>
      </p:grpSp>
      <p:grpSp>
        <p:nvGrpSpPr>
          <p:cNvPr id="54" name="组合 53"/>
          <p:cNvGrpSpPr/>
          <p:nvPr/>
        </p:nvGrpSpPr>
        <p:grpSpPr>
          <a:xfrm>
            <a:off x="2837483" y="2768178"/>
            <a:ext cx="466725" cy="982266"/>
            <a:chOff x="2837483" y="2768178"/>
            <a:chExt cx="466725" cy="982266"/>
          </a:xfrm>
        </p:grpSpPr>
        <p:sp>
          <p:nvSpPr>
            <p:cNvPr id="5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56" name="Oval 14"/>
            <p:cNvSpPr>
              <a:spLocks noChangeArrowheads="1"/>
            </p:cNvSpPr>
            <p:nvPr/>
          </p:nvSpPr>
          <p:spPr bwMode="auto">
            <a:xfrm>
              <a:off x="2993454" y="2768178"/>
              <a:ext cx="154781" cy="155972"/>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7" name="Oval 15"/>
            <p:cNvSpPr>
              <a:spLocks noChangeArrowheads="1"/>
            </p:cNvSpPr>
            <p:nvPr/>
          </p:nvSpPr>
          <p:spPr bwMode="auto">
            <a:xfrm>
              <a:off x="2837483" y="3237285"/>
              <a:ext cx="466725" cy="46910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8" name="Rectangle 37"/>
            <p:cNvSpPr>
              <a:spLocks noChangeArrowheads="1"/>
            </p:cNvSpPr>
            <p:nvPr/>
          </p:nvSpPr>
          <p:spPr bwMode="auto">
            <a:xfrm>
              <a:off x="2904158" y="3219425"/>
              <a:ext cx="354806"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lumMod val="95000"/>
                    </a:schemeClr>
                  </a:solidFill>
                  <a:latin typeface="Raleway" pitchFamily="34" charset="0"/>
                </a:rPr>
                <a:t>2</a:t>
              </a:r>
              <a:endParaRPr lang="en-US" altLang="zh-CN" sz="3000" b="1" dirty="0">
                <a:solidFill>
                  <a:schemeClr val="bg1">
                    <a:lumMod val="95000"/>
                  </a:schemeClr>
                </a:solidFill>
                <a:latin typeface="Raleway" pitchFamily="34" charset="0"/>
              </a:endParaRPr>
            </a:p>
          </p:txBody>
        </p:sp>
      </p:grpSp>
      <p:grpSp>
        <p:nvGrpSpPr>
          <p:cNvPr id="59" name="组合 58"/>
          <p:cNvGrpSpPr/>
          <p:nvPr/>
        </p:nvGrpSpPr>
        <p:grpSpPr>
          <a:xfrm>
            <a:off x="5037508" y="2768178"/>
            <a:ext cx="466725" cy="978694"/>
            <a:chOff x="5037508" y="2768178"/>
            <a:chExt cx="466725" cy="978694"/>
          </a:xfrm>
        </p:grpSpPr>
        <p:sp>
          <p:nvSpPr>
            <p:cNvPr id="60"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61" name="Oval 19"/>
            <p:cNvSpPr>
              <a:spLocks noChangeArrowheads="1"/>
            </p:cNvSpPr>
            <p:nvPr/>
          </p:nvSpPr>
          <p:spPr bwMode="auto">
            <a:xfrm>
              <a:off x="5192289" y="2768178"/>
              <a:ext cx="155972" cy="155972"/>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zh-CN" sz="1800">
                <a:solidFill>
                  <a:schemeClr val="bg1"/>
                </a:solidFill>
              </a:endParaRPr>
            </a:p>
          </p:txBody>
        </p:sp>
        <p:sp>
          <p:nvSpPr>
            <p:cNvPr id="62" name="Oval 20"/>
            <p:cNvSpPr>
              <a:spLocks noChangeArrowheads="1"/>
            </p:cNvSpPr>
            <p:nvPr/>
          </p:nvSpPr>
          <p:spPr bwMode="auto">
            <a:xfrm>
              <a:off x="5037508" y="3237285"/>
              <a:ext cx="466725" cy="469106"/>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endParaRPr>
            </a:p>
          </p:txBody>
        </p:sp>
        <p:sp>
          <p:nvSpPr>
            <p:cNvPr id="63" name="Rectangle 38"/>
            <p:cNvSpPr>
              <a:spLocks noChangeArrowheads="1"/>
            </p:cNvSpPr>
            <p:nvPr/>
          </p:nvSpPr>
          <p:spPr bwMode="auto">
            <a:xfrm>
              <a:off x="5105373" y="3215853"/>
              <a:ext cx="358379"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lumMod val="95000"/>
                    </a:schemeClr>
                  </a:solidFill>
                  <a:latin typeface="Raleway" pitchFamily="34" charset="0"/>
                </a:rPr>
                <a:t>4</a:t>
              </a:r>
              <a:endParaRPr lang="en-US" altLang="zh-CN" sz="3000" b="1" dirty="0">
                <a:solidFill>
                  <a:schemeClr val="bg1">
                    <a:lumMod val="95000"/>
                  </a:schemeClr>
                </a:solidFill>
                <a:latin typeface="Raleway" pitchFamily="34" charset="0"/>
              </a:endParaRPr>
            </a:p>
          </p:txBody>
        </p:sp>
      </p:grpSp>
      <p:grpSp>
        <p:nvGrpSpPr>
          <p:cNvPr id="64" name="组合 63"/>
          <p:cNvGrpSpPr/>
          <p:nvPr/>
        </p:nvGrpSpPr>
        <p:grpSpPr>
          <a:xfrm>
            <a:off x="7502499" y="2768178"/>
            <a:ext cx="465534" cy="988115"/>
            <a:chOff x="7502499" y="2768178"/>
            <a:chExt cx="465534" cy="988115"/>
          </a:xfrm>
        </p:grpSpPr>
        <p:sp>
          <p:nvSpPr>
            <p:cNvPr id="65"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66" name="Oval 270"/>
            <p:cNvSpPr>
              <a:spLocks noChangeArrowheads="1"/>
            </p:cNvSpPr>
            <p:nvPr/>
          </p:nvSpPr>
          <p:spPr bwMode="auto">
            <a:xfrm>
              <a:off x="7657280" y="2768178"/>
              <a:ext cx="155972" cy="15597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67" name="Oval 271"/>
            <p:cNvSpPr>
              <a:spLocks noChangeArrowheads="1"/>
            </p:cNvSpPr>
            <p:nvPr/>
          </p:nvSpPr>
          <p:spPr bwMode="auto">
            <a:xfrm>
              <a:off x="7502499" y="3237285"/>
              <a:ext cx="465534" cy="46910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68" name="Rectangle 39"/>
            <p:cNvSpPr>
              <a:spLocks noChangeArrowheads="1"/>
            </p:cNvSpPr>
            <p:nvPr/>
          </p:nvSpPr>
          <p:spPr bwMode="auto">
            <a:xfrm>
              <a:off x="7576318" y="3225378"/>
              <a:ext cx="351699"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lumMod val="95000"/>
                    </a:schemeClr>
                  </a:solidFill>
                  <a:latin typeface="Raleway" pitchFamily="34" charset="0"/>
                </a:rPr>
                <a:t>6</a:t>
              </a:r>
              <a:endParaRPr lang="en-US" altLang="zh-CN" sz="3000" b="1" dirty="0">
                <a:solidFill>
                  <a:schemeClr val="bg1">
                    <a:lumMod val="95000"/>
                  </a:schemeClr>
                </a:solidFill>
                <a:latin typeface="Raleway" pitchFamily="34" charset="0"/>
              </a:endParaRPr>
            </a:p>
          </p:txBody>
        </p:sp>
      </p:grpSp>
      <p:sp>
        <p:nvSpPr>
          <p:cNvPr id="69" name="TextBox 33"/>
          <p:cNvSpPr txBox="1"/>
          <p:nvPr/>
        </p:nvSpPr>
        <p:spPr>
          <a:xfrm>
            <a:off x="1221884"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0" name="TextBox 34"/>
          <p:cNvSpPr txBox="1"/>
          <p:nvPr/>
        </p:nvSpPr>
        <p:spPr>
          <a:xfrm>
            <a:off x="1187624"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1" name="TextBox 35"/>
          <p:cNvSpPr txBox="1"/>
          <p:nvPr/>
        </p:nvSpPr>
        <p:spPr>
          <a:xfrm>
            <a:off x="3541651"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2" name="TextBox 36"/>
          <p:cNvSpPr txBox="1"/>
          <p:nvPr/>
        </p:nvSpPr>
        <p:spPr>
          <a:xfrm>
            <a:off x="3507391"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3" name="TextBox 37"/>
          <p:cNvSpPr txBox="1"/>
          <p:nvPr/>
        </p:nvSpPr>
        <p:spPr>
          <a:xfrm>
            <a:off x="5716799"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4" name="TextBox 38"/>
          <p:cNvSpPr txBox="1"/>
          <p:nvPr/>
        </p:nvSpPr>
        <p:spPr>
          <a:xfrm>
            <a:off x="5682539"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5" name="TextBox 39"/>
          <p:cNvSpPr txBox="1"/>
          <p:nvPr/>
        </p:nvSpPr>
        <p:spPr>
          <a:xfrm>
            <a:off x="2431569"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40"/>
          <p:cNvSpPr txBox="1"/>
          <p:nvPr/>
        </p:nvSpPr>
        <p:spPr>
          <a:xfrm>
            <a:off x="2397309"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7" name="TextBox 41"/>
          <p:cNvSpPr txBox="1"/>
          <p:nvPr/>
        </p:nvSpPr>
        <p:spPr>
          <a:xfrm>
            <a:off x="46782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42"/>
          <p:cNvSpPr txBox="1"/>
          <p:nvPr/>
        </p:nvSpPr>
        <p:spPr>
          <a:xfrm>
            <a:off x="4644008"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9" name="TextBox 43"/>
          <p:cNvSpPr txBox="1"/>
          <p:nvPr/>
        </p:nvSpPr>
        <p:spPr>
          <a:xfrm>
            <a:off x="7126540"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44"/>
          <p:cNvSpPr txBox="1"/>
          <p:nvPr/>
        </p:nvSpPr>
        <p:spPr>
          <a:xfrm>
            <a:off x="7092280"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686480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6000"/>
                                        <p:tgtEl>
                                          <p:spTgt spid="38"/>
                                        </p:tgtEl>
                                      </p:cBhvr>
                                    </p:animEffect>
                                  </p:childTnLst>
                                </p:cTn>
                              </p:par>
                              <p:par>
                                <p:cTn id="8" presetID="22" presetClass="entr" presetSubtype="4" fill="hold" nodeType="withEffect">
                                  <p:stCondLst>
                                    <p:cond delay="100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500"/>
                                        <p:tgtEl>
                                          <p:spTgt spid="39"/>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500"/>
                                        <p:tgtEl>
                                          <p:spTgt spid="70"/>
                                        </p:tgtEl>
                                      </p:cBhvr>
                                    </p:animEffect>
                                  </p:childTnLst>
                                </p:cTn>
                              </p:par>
                              <p:par>
                                <p:cTn id="17" presetID="22" presetClass="entr" presetSubtype="1" fill="hold" nodeType="withEffect">
                                  <p:stCondLst>
                                    <p:cond delay="200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10" presetClass="entr" presetSubtype="0" fill="hold" grpId="0" nodeType="withEffect">
                                  <p:stCondLst>
                                    <p:cond delay="250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par>
                                <p:cTn id="23" presetID="10" presetClass="entr" presetSubtype="0" fill="hold" grpId="0" nodeType="withEffect">
                                  <p:stCondLst>
                                    <p:cond delay="250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childTnLst>
                                </p:cTn>
                              </p:par>
                              <p:par>
                                <p:cTn id="26" presetID="22" presetClass="entr" presetSubtype="4" fill="hold" nodeType="withEffect">
                                  <p:stCondLst>
                                    <p:cond delay="250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500"/>
                                        <p:tgtEl>
                                          <p:spTgt spid="71"/>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72"/>
                                        </p:tgtEl>
                                        <p:attrNameLst>
                                          <p:attrName>style.visibility</p:attrName>
                                        </p:attrNameLst>
                                      </p:cBhvr>
                                      <p:to>
                                        <p:strVal val="visible"/>
                                      </p:to>
                                    </p:set>
                                    <p:animEffect transition="in" filter="fade">
                                      <p:cBhvr>
                                        <p:cTn id="34" dur="500"/>
                                        <p:tgtEl>
                                          <p:spTgt spid="72"/>
                                        </p:tgtEl>
                                      </p:cBhvr>
                                    </p:animEffect>
                                  </p:childTnLst>
                                </p:cTn>
                              </p:par>
                              <p:par>
                                <p:cTn id="35" presetID="22" presetClass="entr" presetSubtype="1" fill="hold" nodeType="withEffect">
                                  <p:stCondLst>
                                    <p:cond delay="3500"/>
                                  </p:stCondLst>
                                  <p:childTnLst>
                                    <p:set>
                                      <p:cBhvr>
                                        <p:cTn id="36" dur="1" fill="hold">
                                          <p:stCondLst>
                                            <p:cond delay="0"/>
                                          </p:stCondLst>
                                        </p:cTn>
                                        <p:tgtEl>
                                          <p:spTgt spid="59"/>
                                        </p:tgtEl>
                                        <p:attrNameLst>
                                          <p:attrName>style.visibility</p:attrName>
                                        </p:attrNameLst>
                                      </p:cBhvr>
                                      <p:to>
                                        <p:strVal val="visible"/>
                                      </p:to>
                                    </p:set>
                                    <p:animEffect transition="in" filter="wipe(up)">
                                      <p:cBhvr>
                                        <p:cTn id="37" dur="500"/>
                                        <p:tgtEl>
                                          <p:spTgt spid="59"/>
                                        </p:tgtEl>
                                      </p:cBhvr>
                                    </p:animEffect>
                                  </p:childTnLst>
                                </p:cTn>
                              </p:par>
                              <p:par>
                                <p:cTn id="38" presetID="10" presetClass="entr" presetSubtype="0" fill="hold" grpId="0" nodeType="withEffect">
                                  <p:stCondLst>
                                    <p:cond delay="400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par>
                                <p:cTn id="41" presetID="10" presetClass="entr" presetSubtype="0" fill="hold" grpId="0" nodeType="withEffect">
                                  <p:stCondLst>
                                    <p:cond delay="400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childTnLst>
                                </p:cTn>
                              </p:par>
                              <p:par>
                                <p:cTn id="44" presetID="22" presetClass="entr" presetSubtype="4" fill="hold" nodeType="withEffect">
                                  <p:stCondLst>
                                    <p:cond delay="4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10" presetClass="entr" presetSubtype="0" fill="hold" grpId="0" nodeType="withEffect">
                                  <p:stCondLst>
                                    <p:cond delay="500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500"/>
                                        <p:tgtEl>
                                          <p:spTgt spid="73"/>
                                        </p:tgtEl>
                                      </p:cBhvr>
                                    </p:animEffect>
                                  </p:childTnLst>
                                </p:cTn>
                              </p:par>
                              <p:par>
                                <p:cTn id="50" presetID="10" presetClass="entr" presetSubtype="0" fill="hold" grpId="0" nodeType="withEffect">
                                  <p:stCondLst>
                                    <p:cond delay="5000"/>
                                  </p:stCondLst>
                                  <p:childTnLst>
                                    <p:set>
                                      <p:cBhvr>
                                        <p:cTn id="51" dur="1" fill="hold">
                                          <p:stCondLst>
                                            <p:cond delay="0"/>
                                          </p:stCondLst>
                                        </p:cTn>
                                        <p:tgtEl>
                                          <p:spTgt spid="74"/>
                                        </p:tgtEl>
                                        <p:attrNameLst>
                                          <p:attrName>style.visibility</p:attrName>
                                        </p:attrNameLst>
                                      </p:cBhvr>
                                      <p:to>
                                        <p:strVal val="visible"/>
                                      </p:to>
                                    </p:set>
                                    <p:animEffect transition="in" filter="fade">
                                      <p:cBhvr>
                                        <p:cTn id="52" dur="500"/>
                                        <p:tgtEl>
                                          <p:spTgt spid="74"/>
                                        </p:tgtEl>
                                      </p:cBhvr>
                                    </p:animEffect>
                                  </p:childTnLst>
                                </p:cTn>
                              </p:par>
                              <p:par>
                                <p:cTn id="53" presetID="22" presetClass="entr" presetSubtype="1" fill="hold" nodeType="withEffect">
                                  <p:stCondLst>
                                    <p:cond delay="5500"/>
                                  </p:stCondLst>
                                  <p:childTnLst>
                                    <p:set>
                                      <p:cBhvr>
                                        <p:cTn id="54" dur="1" fill="hold">
                                          <p:stCondLst>
                                            <p:cond delay="0"/>
                                          </p:stCondLst>
                                        </p:cTn>
                                        <p:tgtEl>
                                          <p:spTgt spid="64"/>
                                        </p:tgtEl>
                                        <p:attrNameLst>
                                          <p:attrName>style.visibility</p:attrName>
                                        </p:attrNameLst>
                                      </p:cBhvr>
                                      <p:to>
                                        <p:strVal val="visible"/>
                                      </p:to>
                                    </p:set>
                                    <p:animEffect transition="in" filter="wipe(up)">
                                      <p:cBhvr>
                                        <p:cTn id="55" dur="500"/>
                                        <p:tgtEl>
                                          <p:spTgt spid="64"/>
                                        </p:tgtEl>
                                      </p:cBhvr>
                                    </p:animEffect>
                                  </p:childTnLst>
                                </p:cTn>
                              </p:par>
                              <p:par>
                                <p:cTn id="56" presetID="10" presetClass="entr" presetSubtype="0" fill="hold" grpId="0" nodeType="withEffect">
                                  <p:stCondLst>
                                    <p:cond delay="600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par>
                                <p:cTn id="59" presetID="10" presetClass="entr" presetSubtype="0" fill="hold" grpId="0" nodeType="withEffect">
                                  <p:stCondLst>
                                    <p:cond delay="6000"/>
                                  </p:stCondLst>
                                  <p:childTnLst>
                                    <p:set>
                                      <p:cBhvr>
                                        <p:cTn id="60" dur="1" fill="hold">
                                          <p:stCondLst>
                                            <p:cond delay="0"/>
                                          </p:stCondLst>
                                        </p:cTn>
                                        <p:tgtEl>
                                          <p:spTgt spid="80"/>
                                        </p:tgtEl>
                                        <p:attrNameLst>
                                          <p:attrName>style.visibility</p:attrName>
                                        </p:attrNameLst>
                                      </p:cBhvr>
                                      <p:to>
                                        <p:strVal val="visible"/>
                                      </p:to>
                                    </p:set>
                                    <p:animEffect transition="in" filter="fade">
                                      <p:cBhvr>
                                        <p:cTn id="6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69" grpId="0"/>
      <p:bldP spid="70" grpId="0"/>
      <p:bldP spid="71" grpId="0"/>
      <p:bldP spid="72" grpId="0"/>
      <p:bldP spid="73" grpId="0"/>
      <p:bldP spid="74" grpId="0"/>
      <p:bldP spid="75" grpId="0"/>
      <p:bldP spid="76" grpId="0"/>
      <p:bldP spid="77" grpId="0"/>
      <p:bldP spid="78" grpId="0"/>
      <p:bldP spid="79" grpId="0"/>
      <p:bldP spid="8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课前准备</a:t>
            </a:r>
            <a:r>
              <a:rPr lang="en-US" altLang="zh-CN" dirty="0" smtClean="0"/>
              <a:t>02</a:t>
            </a:r>
            <a:endParaRPr lang="zh-CN" altLang="en-US" dirty="0"/>
          </a:p>
        </p:txBody>
      </p:sp>
      <p:sp>
        <p:nvSpPr>
          <p:cNvPr id="38" name="Rectangle 7"/>
          <p:cNvSpPr>
            <a:spLocks noChangeArrowheads="1"/>
          </p:cNvSpPr>
          <p:nvPr/>
        </p:nvSpPr>
        <p:spPr bwMode="auto">
          <a:xfrm>
            <a:off x="0" y="2838425"/>
            <a:ext cx="9144000" cy="18000"/>
          </a:xfrm>
          <a:prstGeom prst="rect">
            <a:avLst/>
          </a:prstGeom>
          <a:gradFill>
            <a:gsLst>
              <a:gs pos="100000">
                <a:schemeClr val="accent1"/>
              </a:gs>
              <a:gs pos="0">
                <a:schemeClr val="accent1">
                  <a:lumMod val="75000"/>
                </a:schemeClr>
              </a:gs>
            </a:gsLst>
            <a:lin ang="5400000" scaled="1"/>
          </a:gradFill>
          <a:ln w="28575" cap="flat">
            <a:solidFill>
              <a:schemeClr val="bg1">
                <a:lumMod val="75000"/>
              </a:schemeClr>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grpSp>
        <p:nvGrpSpPr>
          <p:cNvPr id="39" name="组合 38"/>
          <p:cNvGrpSpPr/>
          <p:nvPr/>
        </p:nvGrpSpPr>
        <p:grpSpPr>
          <a:xfrm>
            <a:off x="1589534" y="1954981"/>
            <a:ext cx="466725" cy="969169"/>
            <a:chOff x="1589534" y="1954981"/>
            <a:chExt cx="466725" cy="969169"/>
          </a:xfrm>
        </p:grpSpPr>
        <p:sp>
          <p:nvSpPr>
            <p:cNvPr id="40"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41" name="Oval 8"/>
            <p:cNvSpPr>
              <a:spLocks noChangeArrowheads="1"/>
            </p:cNvSpPr>
            <p:nvPr/>
          </p:nvSpPr>
          <p:spPr bwMode="auto">
            <a:xfrm>
              <a:off x="1745505" y="2768178"/>
              <a:ext cx="154781" cy="15597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2" name="Oval 13"/>
            <p:cNvSpPr>
              <a:spLocks noChangeArrowheads="1"/>
            </p:cNvSpPr>
            <p:nvPr/>
          </p:nvSpPr>
          <p:spPr bwMode="auto">
            <a:xfrm>
              <a:off x="1589534" y="1985937"/>
              <a:ext cx="466725" cy="46910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3" name="Rectangle 33"/>
            <p:cNvSpPr>
              <a:spLocks noChangeArrowheads="1"/>
            </p:cNvSpPr>
            <p:nvPr/>
          </p:nvSpPr>
          <p:spPr bwMode="auto">
            <a:xfrm>
              <a:off x="1649065" y="1954981"/>
              <a:ext cx="351699"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3000" b="1" dirty="0" smtClean="0">
                  <a:solidFill>
                    <a:schemeClr val="bg1">
                      <a:lumMod val="95000"/>
                    </a:schemeClr>
                  </a:solidFill>
                  <a:latin typeface="Raleway" pitchFamily="34" charset="0"/>
                </a:rPr>
                <a:t>7</a:t>
              </a:r>
              <a:endParaRPr lang="en-US" altLang="zh-CN" sz="3000" b="1" dirty="0">
                <a:solidFill>
                  <a:schemeClr val="bg1">
                    <a:lumMod val="95000"/>
                  </a:schemeClr>
                </a:solidFill>
                <a:latin typeface="Raleway" pitchFamily="34" charset="0"/>
              </a:endParaRPr>
            </a:p>
          </p:txBody>
        </p:sp>
      </p:grpSp>
      <p:grpSp>
        <p:nvGrpSpPr>
          <p:cNvPr id="44" name="组合 43"/>
          <p:cNvGrpSpPr/>
          <p:nvPr/>
        </p:nvGrpSpPr>
        <p:grpSpPr>
          <a:xfrm>
            <a:off x="3910061" y="1964506"/>
            <a:ext cx="466725" cy="959644"/>
            <a:chOff x="3910061" y="1964506"/>
            <a:chExt cx="466725" cy="959644"/>
          </a:xfrm>
        </p:grpSpPr>
        <p:sp>
          <p:nvSpPr>
            <p:cNvPr id="45"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46" name="Oval 18"/>
            <p:cNvSpPr>
              <a:spLocks noChangeArrowheads="1"/>
            </p:cNvSpPr>
            <p:nvPr/>
          </p:nvSpPr>
          <p:spPr bwMode="auto">
            <a:xfrm>
              <a:off x="4064842" y="2768178"/>
              <a:ext cx="155972" cy="155972"/>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47" name="Oval 20"/>
            <p:cNvSpPr>
              <a:spLocks noChangeArrowheads="1"/>
            </p:cNvSpPr>
            <p:nvPr/>
          </p:nvSpPr>
          <p:spPr bwMode="auto">
            <a:xfrm>
              <a:off x="3910061" y="1985937"/>
              <a:ext cx="466725" cy="46910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a:solidFill>
                  <a:schemeClr val="bg1">
                    <a:lumMod val="95000"/>
                  </a:schemeClr>
                </a:solidFill>
              </a:endParaRPr>
            </a:p>
          </p:txBody>
        </p:sp>
        <p:sp>
          <p:nvSpPr>
            <p:cNvPr id="48" name="Rectangle 34"/>
            <p:cNvSpPr>
              <a:spLocks noChangeArrowheads="1"/>
            </p:cNvSpPr>
            <p:nvPr/>
          </p:nvSpPr>
          <p:spPr bwMode="auto">
            <a:xfrm>
              <a:off x="3986261" y="1964506"/>
              <a:ext cx="35361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3000" b="1" dirty="0" smtClean="0">
                  <a:solidFill>
                    <a:schemeClr val="bg1"/>
                  </a:solidFill>
                  <a:latin typeface="Raleway" pitchFamily="34" charset="0"/>
                </a:rPr>
                <a:t>9</a:t>
              </a:r>
              <a:endParaRPr lang="en-US" altLang="zh-CN" sz="3000" b="1" dirty="0">
                <a:solidFill>
                  <a:schemeClr val="bg1"/>
                </a:solidFill>
                <a:latin typeface="Raleway" pitchFamily="34" charset="0"/>
              </a:endParaRPr>
            </a:p>
          </p:txBody>
        </p:sp>
      </p:grpSp>
      <p:grpSp>
        <p:nvGrpSpPr>
          <p:cNvPr id="49" name="组合 48"/>
          <p:cNvGrpSpPr/>
          <p:nvPr/>
        </p:nvGrpSpPr>
        <p:grpSpPr>
          <a:xfrm>
            <a:off x="6114974" y="1985937"/>
            <a:ext cx="510117" cy="938213"/>
            <a:chOff x="6114974" y="1985937"/>
            <a:chExt cx="510117" cy="938213"/>
          </a:xfrm>
        </p:grpSpPr>
        <p:sp>
          <p:nvSpPr>
            <p:cNvPr id="50"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sz="1100"/>
            </a:p>
          </p:txBody>
        </p:sp>
        <p:sp>
          <p:nvSpPr>
            <p:cNvPr id="51" name="Oval 268"/>
            <p:cNvSpPr>
              <a:spLocks noChangeArrowheads="1"/>
            </p:cNvSpPr>
            <p:nvPr/>
          </p:nvSpPr>
          <p:spPr bwMode="auto">
            <a:xfrm>
              <a:off x="6269755" y="2768178"/>
              <a:ext cx="155972" cy="155972"/>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sz="1100">
                <a:solidFill>
                  <a:prstClr val="black"/>
                </a:solidFill>
              </a:endParaRPr>
            </a:p>
          </p:txBody>
        </p:sp>
        <p:sp>
          <p:nvSpPr>
            <p:cNvPr id="52" name="Oval 269"/>
            <p:cNvSpPr>
              <a:spLocks noChangeArrowheads="1"/>
            </p:cNvSpPr>
            <p:nvPr/>
          </p:nvSpPr>
          <p:spPr bwMode="auto">
            <a:xfrm>
              <a:off x="6114974" y="1985937"/>
              <a:ext cx="466725" cy="46910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sz="1100">
                <a:solidFill>
                  <a:prstClr val="black"/>
                </a:solidFill>
              </a:endParaRPr>
            </a:p>
          </p:txBody>
        </p:sp>
        <p:sp>
          <p:nvSpPr>
            <p:cNvPr id="53" name="Rectangle 35"/>
            <p:cNvSpPr>
              <a:spLocks noChangeArrowheads="1"/>
            </p:cNvSpPr>
            <p:nvPr/>
          </p:nvSpPr>
          <p:spPr bwMode="auto">
            <a:xfrm>
              <a:off x="6143549" y="1993081"/>
              <a:ext cx="48154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smtClean="0">
                  <a:solidFill>
                    <a:schemeClr val="bg1">
                      <a:lumMod val="95000"/>
                    </a:schemeClr>
                  </a:solidFill>
                  <a:latin typeface="Raleway" pitchFamily="34" charset="0"/>
                </a:rPr>
                <a:t>11</a:t>
              </a:r>
              <a:endParaRPr lang="en-US" altLang="zh-CN" sz="2400" b="1" dirty="0">
                <a:solidFill>
                  <a:schemeClr val="bg1">
                    <a:lumMod val="95000"/>
                  </a:schemeClr>
                </a:solidFill>
                <a:latin typeface="Raleway" pitchFamily="34" charset="0"/>
              </a:endParaRPr>
            </a:p>
          </p:txBody>
        </p:sp>
      </p:grpSp>
      <p:grpSp>
        <p:nvGrpSpPr>
          <p:cNvPr id="54" name="组合 53"/>
          <p:cNvGrpSpPr/>
          <p:nvPr/>
        </p:nvGrpSpPr>
        <p:grpSpPr>
          <a:xfrm>
            <a:off x="2837483" y="2768178"/>
            <a:ext cx="466725" cy="982266"/>
            <a:chOff x="2837483" y="2768178"/>
            <a:chExt cx="466725" cy="982266"/>
          </a:xfrm>
        </p:grpSpPr>
        <p:sp>
          <p:nvSpPr>
            <p:cNvPr id="5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56" name="Oval 14"/>
            <p:cNvSpPr>
              <a:spLocks noChangeArrowheads="1"/>
            </p:cNvSpPr>
            <p:nvPr/>
          </p:nvSpPr>
          <p:spPr bwMode="auto">
            <a:xfrm>
              <a:off x="2993454" y="2768178"/>
              <a:ext cx="154781" cy="155972"/>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7" name="Oval 15"/>
            <p:cNvSpPr>
              <a:spLocks noChangeArrowheads="1"/>
            </p:cNvSpPr>
            <p:nvPr/>
          </p:nvSpPr>
          <p:spPr bwMode="auto">
            <a:xfrm>
              <a:off x="2837483" y="3237285"/>
              <a:ext cx="466725" cy="46910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a:solidFill>
                  <a:prstClr val="black"/>
                </a:solidFill>
              </a:endParaRPr>
            </a:p>
          </p:txBody>
        </p:sp>
        <p:sp>
          <p:nvSpPr>
            <p:cNvPr id="58" name="Rectangle 37"/>
            <p:cNvSpPr>
              <a:spLocks noChangeArrowheads="1"/>
            </p:cNvSpPr>
            <p:nvPr/>
          </p:nvSpPr>
          <p:spPr bwMode="auto">
            <a:xfrm>
              <a:off x="2904158" y="3219425"/>
              <a:ext cx="354806"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3000" b="1" dirty="0" smtClean="0">
                  <a:solidFill>
                    <a:schemeClr val="bg1">
                      <a:lumMod val="95000"/>
                    </a:schemeClr>
                  </a:solidFill>
                  <a:latin typeface="Raleway" pitchFamily="34" charset="0"/>
                </a:rPr>
                <a:t>8</a:t>
              </a:r>
              <a:endParaRPr lang="en-US" altLang="zh-CN" sz="3000" b="1" dirty="0">
                <a:solidFill>
                  <a:schemeClr val="bg1">
                    <a:lumMod val="95000"/>
                  </a:schemeClr>
                </a:solidFill>
                <a:latin typeface="Raleway" pitchFamily="34" charset="0"/>
              </a:endParaRPr>
            </a:p>
          </p:txBody>
        </p:sp>
      </p:grpSp>
      <p:grpSp>
        <p:nvGrpSpPr>
          <p:cNvPr id="59" name="组合 58"/>
          <p:cNvGrpSpPr/>
          <p:nvPr/>
        </p:nvGrpSpPr>
        <p:grpSpPr>
          <a:xfrm>
            <a:off x="5037508" y="2768178"/>
            <a:ext cx="482732" cy="938213"/>
            <a:chOff x="5037508" y="2768178"/>
            <a:chExt cx="482732" cy="938213"/>
          </a:xfrm>
        </p:grpSpPr>
        <p:sp>
          <p:nvSpPr>
            <p:cNvPr id="60"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61" name="Oval 19"/>
            <p:cNvSpPr>
              <a:spLocks noChangeArrowheads="1"/>
            </p:cNvSpPr>
            <p:nvPr/>
          </p:nvSpPr>
          <p:spPr bwMode="auto">
            <a:xfrm>
              <a:off x="5192289" y="2768178"/>
              <a:ext cx="155972" cy="155972"/>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zh-CN" sz="1800">
                <a:solidFill>
                  <a:schemeClr val="bg1"/>
                </a:solidFill>
              </a:endParaRPr>
            </a:p>
          </p:txBody>
        </p:sp>
        <p:sp>
          <p:nvSpPr>
            <p:cNvPr id="62" name="Oval 20"/>
            <p:cNvSpPr>
              <a:spLocks noChangeArrowheads="1"/>
            </p:cNvSpPr>
            <p:nvPr/>
          </p:nvSpPr>
          <p:spPr bwMode="auto">
            <a:xfrm>
              <a:off x="5037508" y="3237285"/>
              <a:ext cx="466725" cy="469106"/>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endParaRPr>
            </a:p>
          </p:txBody>
        </p:sp>
        <p:sp>
          <p:nvSpPr>
            <p:cNvPr id="63" name="Rectangle 38"/>
            <p:cNvSpPr>
              <a:spLocks noChangeArrowheads="1"/>
            </p:cNvSpPr>
            <p:nvPr/>
          </p:nvSpPr>
          <p:spPr bwMode="auto">
            <a:xfrm>
              <a:off x="5038698" y="3253953"/>
              <a:ext cx="48154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smtClean="0">
                  <a:solidFill>
                    <a:schemeClr val="bg1">
                      <a:lumMod val="95000"/>
                    </a:schemeClr>
                  </a:solidFill>
                  <a:latin typeface="Raleway" pitchFamily="34" charset="0"/>
                </a:rPr>
                <a:t>10</a:t>
              </a:r>
              <a:endParaRPr lang="en-US" altLang="zh-CN" sz="2400" b="1" dirty="0">
                <a:solidFill>
                  <a:schemeClr val="bg1">
                    <a:lumMod val="95000"/>
                  </a:schemeClr>
                </a:solidFill>
                <a:latin typeface="Raleway" pitchFamily="34" charset="0"/>
              </a:endParaRPr>
            </a:p>
          </p:txBody>
        </p:sp>
      </p:grpSp>
      <p:grpSp>
        <p:nvGrpSpPr>
          <p:cNvPr id="64" name="组合 63"/>
          <p:cNvGrpSpPr/>
          <p:nvPr/>
        </p:nvGrpSpPr>
        <p:grpSpPr>
          <a:xfrm>
            <a:off x="7490593" y="2768178"/>
            <a:ext cx="481542" cy="938213"/>
            <a:chOff x="7490593" y="2768178"/>
            <a:chExt cx="481542" cy="938213"/>
          </a:xfrm>
        </p:grpSpPr>
        <p:sp>
          <p:nvSpPr>
            <p:cNvPr id="65"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sz="1100"/>
            </a:p>
          </p:txBody>
        </p:sp>
        <p:sp>
          <p:nvSpPr>
            <p:cNvPr id="66" name="Oval 270"/>
            <p:cNvSpPr>
              <a:spLocks noChangeArrowheads="1"/>
            </p:cNvSpPr>
            <p:nvPr/>
          </p:nvSpPr>
          <p:spPr bwMode="auto">
            <a:xfrm>
              <a:off x="7657280" y="2768178"/>
              <a:ext cx="155972" cy="155972"/>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zh-CN" sz="1100">
                <a:solidFill>
                  <a:prstClr val="black"/>
                </a:solidFill>
              </a:endParaRPr>
            </a:p>
          </p:txBody>
        </p:sp>
        <p:sp>
          <p:nvSpPr>
            <p:cNvPr id="67" name="Oval 271"/>
            <p:cNvSpPr>
              <a:spLocks noChangeArrowheads="1"/>
            </p:cNvSpPr>
            <p:nvPr/>
          </p:nvSpPr>
          <p:spPr bwMode="auto">
            <a:xfrm>
              <a:off x="7502499" y="3237285"/>
              <a:ext cx="465534" cy="46910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91440" tIns="45720" rIns="91440" bIns="45720" numCol="1" anchor="t" anchorCtr="0" compatLnSpc="1">
              <a:prstTxWarp prst="textNoShape">
                <a:avLst/>
              </a:prstTxWarp>
            </a:bodyPr>
            <a:lstStyle/>
            <a:p>
              <a:endParaRPr lang="zh-CN" altLang="zh-CN" sz="1100">
                <a:solidFill>
                  <a:prstClr val="black"/>
                </a:solidFill>
              </a:endParaRPr>
            </a:p>
          </p:txBody>
        </p:sp>
        <p:sp>
          <p:nvSpPr>
            <p:cNvPr id="68" name="Rectangle 39"/>
            <p:cNvSpPr>
              <a:spLocks noChangeArrowheads="1"/>
            </p:cNvSpPr>
            <p:nvPr/>
          </p:nvSpPr>
          <p:spPr bwMode="auto">
            <a:xfrm>
              <a:off x="7490593" y="3253953"/>
              <a:ext cx="48154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en-US" sz="2400" b="1" dirty="0" smtClean="0">
                  <a:solidFill>
                    <a:schemeClr val="bg1">
                      <a:lumMod val="95000"/>
                    </a:schemeClr>
                  </a:solidFill>
                  <a:latin typeface="Raleway" pitchFamily="34" charset="0"/>
                </a:rPr>
                <a:t>12</a:t>
              </a:r>
              <a:endParaRPr lang="en-US" altLang="zh-CN" sz="2400" b="1" dirty="0">
                <a:solidFill>
                  <a:schemeClr val="bg1">
                    <a:lumMod val="95000"/>
                  </a:schemeClr>
                </a:solidFill>
                <a:latin typeface="Raleway" pitchFamily="34" charset="0"/>
              </a:endParaRPr>
            </a:p>
          </p:txBody>
        </p:sp>
      </p:grpSp>
      <p:sp>
        <p:nvSpPr>
          <p:cNvPr id="69" name="TextBox 33"/>
          <p:cNvSpPr txBox="1"/>
          <p:nvPr/>
        </p:nvSpPr>
        <p:spPr>
          <a:xfrm>
            <a:off x="1221884"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0" name="TextBox 34"/>
          <p:cNvSpPr txBox="1"/>
          <p:nvPr/>
        </p:nvSpPr>
        <p:spPr>
          <a:xfrm>
            <a:off x="1187624"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1" name="TextBox 35"/>
          <p:cNvSpPr txBox="1"/>
          <p:nvPr/>
        </p:nvSpPr>
        <p:spPr>
          <a:xfrm>
            <a:off x="3541651"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2" name="TextBox 36"/>
          <p:cNvSpPr txBox="1"/>
          <p:nvPr/>
        </p:nvSpPr>
        <p:spPr>
          <a:xfrm>
            <a:off x="3507391"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3" name="TextBox 37"/>
          <p:cNvSpPr txBox="1"/>
          <p:nvPr/>
        </p:nvSpPr>
        <p:spPr>
          <a:xfrm>
            <a:off x="5716799" y="106792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4" name="TextBox 38"/>
          <p:cNvSpPr txBox="1"/>
          <p:nvPr/>
        </p:nvSpPr>
        <p:spPr>
          <a:xfrm>
            <a:off x="5682539" y="1375703"/>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5" name="TextBox 39"/>
          <p:cNvSpPr txBox="1"/>
          <p:nvPr/>
        </p:nvSpPr>
        <p:spPr>
          <a:xfrm>
            <a:off x="2431569"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40"/>
          <p:cNvSpPr txBox="1"/>
          <p:nvPr/>
        </p:nvSpPr>
        <p:spPr>
          <a:xfrm>
            <a:off x="2397309"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7" name="TextBox 41"/>
          <p:cNvSpPr txBox="1"/>
          <p:nvPr/>
        </p:nvSpPr>
        <p:spPr>
          <a:xfrm>
            <a:off x="46782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42"/>
          <p:cNvSpPr txBox="1"/>
          <p:nvPr/>
        </p:nvSpPr>
        <p:spPr>
          <a:xfrm>
            <a:off x="4644008"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9" name="TextBox 43"/>
          <p:cNvSpPr txBox="1"/>
          <p:nvPr/>
        </p:nvSpPr>
        <p:spPr>
          <a:xfrm>
            <a:off x="7126540"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44"/>
          <p:cNvSpPr txBox="1"/>
          <p:nvPr/>
        </p:nvSpPr>
        <p:spPr>
          <a:xfrm>
            <a:off x="7092280"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650512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6000"/>
                                        <p:tgtEl>
                                          <p:spTgt spid="38"/>
                                        </p:tgtEl>
                                      </p:cBhvr>
                                    </p:animEffect>
                                  </p:childTnLst>
                                </p:cTn>
                              </p:par>
                              <p:par>
                                <p:cTn id="8" presetID="22" presetClass="entr" presetSubtype="4" fill="hold" nodeType="withEffect">
                                  <p:stCondLst>
                                    <p:cond delay="100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500"/>
                                        <p:tgtEl>
                                          <p:spTgt spid="39"/>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500"/>
                                        <p:tgtEl>
                                          <p:spTgt spid="70"/>
                                        </p:tgtEl>
                                      </p:cBhvr>
                                    </p:animEffect>
                                  </p:childTnLst>
                                </p:cTn>
                              </p:par>
                              <p:par>
                                <p:cTn id="17" presetID="22" presetClass="entr" presetSubtype="1" fill="hold" nodeType="withEffect">
                                  <p:stCondLst>
                                    <p:cond delay="200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10" presetClass="entr" presetSubtype="0" fill="hold" grpId="0" nodeType="withEffect">
                                  <p:stCondLst>
                                    <p:cond delay="250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par>
                                <p:cTn id="23" presetID="10" presetClass="entr" presetSubtype="0" fill="hold" grpId="0" nodeType="withEffect">
                                  <p:stCondLst>
                                    <p:cond delay="250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childTnLst>
                                </p:cTn>
                              </p:par>
                              <p:par>
                                <p:cTn id="26" presetID="22" presetClass="entr" presetSubtype="4" fill="hold" nodeType="withEffect">
                                  <p:stCondLst>
                                    <p:cond delay="250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500"/>
                                        <p:tgtEl>
                                          <p:spTgt spid="71"/>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72"/>
                                        </p:tgtEl>
                                        <p:attrNameLst>
                                          <p:attrName>style.visibility</p:attrName>
                                        </p:attrNameLst>
                                      </p:cBhvr>
                                      <p:to>
                                        <p:strVal val="visible"/>
                                      </p:to>
                                    </p:set>
                                    <p:animEffect transition="in" filter="fade">
                                      <p:cBhvr>
                                        <p:cTn id="34" dur="500"/>
                                        <p:tgtEl>
                                          <p:spTgt spid="72"/>
                                        </p:tgtEl>
                                      </p:cBhvr>
                                    </p:animEffect>
                                  </p:childTnLst>
                                </p:cTn>
                              </p:par>
                              <p:par>
                                <p:cTn id="35" presetID="22" presetClass="entr" presetSubtype="1" fill="hold" nodeType="withEffect">
                                  <p:stCondLst>
                                    <p:cond delay="3500"/>
                                  </p:stCondLst>
                                  <p:childTnLst>
                                    <p:set>
                                      <p:cBhvr>
                                        <p:cTn id="36" dur="1" fill="hold">
                                          <p:stCondLst>
                                            <p:cond delay="0"/>
                                          </p:stCondLst>
                                        </p:cTn>
                                        <p:tgtEl>
                                          <p:spTgt spid="59"/>
                                        </p:tgtEl>
                                        <p:attrNameLst>
                                          <p:attrName>style.visibility</p:attrName>
                                        </p:attrNameLst>
                                      </p:cBhvr>
                                      <p:to>
                                        <p:strVal val="visible"/>
                                      </p:to>
                                    </p:set>
                                    <p:animEffect transition="in" filter="wipe(up)">
                                      <p:cBhvr>
                                        <p:cTn id="37" dur="500"/>
                                        <p:tgtEl>
                                          <p:spTgt spid="59"/>
                                        </p:tgtEl>
                                      </p:cBhvr>
                                    </p:animEffect>
                                  </p:childTnLst>
                                </p:cTn>
                              </p:par>
                              <p:par>
                                <p:cTn id="38" presetID="10" presetClass="entr" presetSubtype="0" fill="hold" grpId="0" nodeType="withEffect">
                                  <p:stCondLst>
                                    <p:cond delay="400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par>
                                <p:cTn id="41" presetID="10" presetClass="entr" presetSubtype="0" fill="hold" grpId="0" nodeType="withEffect">
                                  <p:stCondLst>
                                    <p:cond delay="4000"/>
                                  </p:stCondLst>
                                  <p:childTnLst>
                                    <p:set>
                                      <p:cBhvr>
                                        <p:cTn id="42" dur="1" fill="hold">
                                          <p:stCondLst>
                                            <p:cond delay="0"/>
                                          </p:stCondLst>
                                        </p:cTn>
                                        <p:tgtEl>
                                          <p:spTgt spid="78"/>
                                        </p:tgtEl>
                                        <p:attrNameLst>
                                          <p:attrName>style.visibility</p:attrName>
                                        </p:attrNameLst>
                                      </p:cBhvr>
                                      <p:to>
                                        <p:strVal val="visible"/>
                                      </p:to>
                                    </p:set>
                                    <p:animEffect transition="in" filter="fade">
                                      <p:cBhvr>
                                        <p:cTn id="43" dur="500"/>
                                        <p:tgtEl>
                                          <p:spTgt spid="78"/>
                                        </p:tgtEl>
                                      </p:cBhvr>
                                    </p:animEffect>
                                  </p:childTnLst>
                                </p:cTn>
                              </p:par>
                              <p:par>
                                <p:cTn id="44" presetID="22" presetClass="entr" presetSubtype="4" fill="hold" nodeType="withEffect">
                                  <p:stCondLst>
                                    <p:cond delay="4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10" presetClass="entr" presetSubtype="0" fill="hold" grpId="0" nodeType="withEffect">
                                  <p:stCondLst>
                                    <p:cond delay="500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500"/>
                                        <p:tgtEl>
                                          <p:spTgt spid="73"/>
                                        </p:tgtEl>
                                      </p:cBhvr>
                                    </p:animEffect>
                                  </p:childTnLst>
                                </p:cTn>
                              </p:par>
                              <p:par>
                                <p:cTn id="50" presetID="10" presetClass="entr" presetSubtype="0" fill="hold" grpId="0" nodeType="withEffect">
                                  <p:stCondLst>
                                    <p:cond delay="5000"/>
                                  </p:stCondLst>
                                  <p:childTnLst>
                                    <p:set>
                                      <p:cBhvr>
                                        <p:cTn id="51" dur="1" fill="hold">
                                          <p:stCondLst>
                                            <p:cond delay="0"/>
                                          </p:stCondLst>
                                        </p:cTn>
                                        <p:tgtEl>
                                          <p:spTgt spid="74"/>
                                        </p:tgtEl>
                                        <p:attrNameLst>
                                          <p:attrName>style.visibility</p:attrName>
                                        </p:attrNameLst>
                                      </p:cBhvr>
                                      <p:to>
                                        <p:strVal val="visible"/>
                                      </p:to>
                                    </p:set>
                                    <p:animEffect transition="in" filter="fade">
                                      <p:cBhvr>
                                        <p:cTn id="52" dur="500"/>
                                        <p:tgtEl>
                                          <p:spTgt spid="74"/>
                                        </p:tgtEl>
                                      </p:cBhvr>
                                    </p:animEffect>
                                  </p:childTnLst>
                                </p:cTn>
                              </p:par>
                              <p:par>
                                <p:cTn id="53" presetID="22" presetClass="entr" presetSubtype="1" fill="hold" nodeType="withEffect">
                                  <p:stCondLst>
                                    <p:cond delay="5500"/>
                                  </p:stCondLst>
                                  <p:childTnLst>
                                    <p:set>
                                      <p:cBhvr>
                                        <p:cTn id="54" dur="1" fill="hold">
                                          <p:stCondLst>
                                            <p:cond delay="0"/>
                                          </p:stCondLst>
                                        </p:cTn>
                                        <p:tgtEl>
                                          <p:spTgt spid="64"/>
                                        </p:tgtEl>
                                        <p:attrNameLst>
                                          <p:attrName>style.visibility</p:attrName>
                                        </p:attrNameLst>
                                      </p:cBhvr>
                                      <p:to>
                                        <p:strVal val="visible"/>
                                      </p:to>
                                    </p:set>
                                    <p:animEffect transition="in" filter="wipe(up)">
                                      <p:cBhvr>
                                        <p:cTn id="55" dur="500"/>
                                        <p:tgtEl>
                                          <p:spTgt spid="64"/>
                                        </p:tgtEl>
                                      </p:cBhvr>
                                    </p:animEffect>
                                  </p:childTnLst>
                                </p:cTn>
                              </p:par>
                              <p:par>
                                <p:cTn id="56" presetID="10" presetClass="entr" presetSubtype="0" fill="hold" grpId="0" nodeType="withEffect">
                                  <p:stCondLst>
                                    <p:cond delay="600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par>
                                <p:cTn id="59" presetID="10" presetClass="entr" presetSubtype="0" fill="hold" grpId="0" nodeType="withEffect">
                                  <p:stCondLst>
                                    <p:cond delay="6000"/>
                                  </p:stCondLst>
                                  <p:childTnLst>
                                    <p:set>
                                      <p:cBhvr>
                                        <p:cTn id="60" dur="1" fill="hold">
                                          <p:stCondLst>
                                            <p:cond delay="0"/>
                                          </p:stCondLst>
                                        </p:cTn>
                                        <p:tgtEl>
                                          <p:spTgt spid="80"/>
                                        </p:tgtEl>
                                        <p:attrNameLst>
                                          <p:attrName>style.visibility</p:attrName>
                                        </p:attrNameLst>
                                      </p:cBhvr>
                                      <p:to>
                                        <p:strVal val="visible"/>
                                      </p:to>
                                    </p:set>
                                    <p:animEffect transition="in" filter="fade">
                                      <p:cBhvr>
                                        <p:cTn id="6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69" grpId="0"/>
      <p:bldP spid="70" grpId="0"/>
      <p:bldP spid="71" grpId="0"/>
      <p:bldP spid="72" grpId="0"/>
      <p:bldP spid="73" grpId="0"/>
      <p:bldP spid="74" grpId="0"/>
      <p:bldP spid="75" grpId="0"/>
      <p:bldP spid="76" grpId="0"/>
      <p:bldP spid="77" grpId="0"/>
      <p:bldP spid="78" grpId="0"/>
      <p:bldP spid="79" grpId="0"/>
      <p:bldP spid="8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课堂实施</a:t>
            </a:r>
            <a:r>
              <a:rPr lang="en-US" altLang="zh-CN" dirty="0" smtClean="0"/>
              <a:t>01</a:t>
            </a:r>
            <a:endParaRPr lang="zh-CN" altLang="en-US" dirty="0"/>
          </a:p>
        </p:txBody>
      </p:sp>
      <p:sp>
        <p:nvSpPr>
          <p:cNvPr id="38" name="Diamond 5"/>
          <p:cNvSpPr/>
          <p:nvPr/>
        </p:nvSpPr>
        <p:spPr>
          <a:xfrm>
            <a:off x="2724726" y="1050563"/>
            <a:ext cx="3694546" cy="3694546"/>
          </a:xfrm>
          <a:prstGeom prst="diamond">
            <a:avLst/>
          </a:pr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sp>
      <p:sp>
        <p:nvSpPr>
          <p:cNvPr id="39" name="Freeform 6"/>
          <p:cNvSpPr/>
          <p:nvPr/>
        </p:nvSpPr>
        <p:spPr>
          <a:xfrm>
            <a:off x="3075708" y="1401545"/>
            <a:ext cx="1440873" cy="1440873"/>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40" name="Freeform 7"/>
          <p:cNvSpPr/>
          <p:nvPr/>
        </p:nvSpPr>
        <p:spPr>
          <a:xfrm>
            <a:off x="4627418" y="1401545"/>
            <a:ext cx="1440873" cy="1440873"/>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41" name="Freeform 8"/>
          <p:cNvSpPr/>
          <p:nvPr/>
        </p:nvSpPr>
        <p:spPr>
          <a:xfrm>
            <a:off x="3075708" y="2953254"/>
            <a:ext cx="1440873" cy="1440873"/>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42" name="Freeform 9"/>
          <p:cNvSpPr/>
          <p:nvPr/>
        </p:nvSpPr>
        <p:spPr>
          <a:xfrm>
            <a:off x="4627418" y="2953254"/>
            <a:ext cx="1440873" cy="1440873"/>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en-GB" sz="1800" dirty="0">
              <a:solidFill>
                <a:schemeClr val="bg1"/>
              </a:solidFill>
            </a:endParaRPr>
          </a:p>
        </p:txBody>
      </p:sp>
      <p:sp>
        <p:nvSpPr>
          <p:cNvPr id="43" name="TextBox 19"/>
          <p:cNvSpPr txBox="1"/>
          <p:nvPr/>
        </p:nvSpPr>
        <p:spPr>
          <a:xfrm>
            <a:off x="6417022" y="176273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20"/>
          <p:cNvSpPr txBox="1"/>
          <p:nvPr/>
        </p:nvSpPr>
        <p:spPr>
          <a:xfrm>
            <a:off x="6417022" y="1998242"/>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5" name="TextBox 21"/>
          <p:cNvSpPr txBox="1"/>
          <p:nvPr/>
        </p:nvSpPr>
        <p:spPr>
          <a:xfrm>
            <a:off x="6417022" y="30525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22"/>
          <p:cNvSpPr txBox="1"/>
          <p:nvPr/>
        </p:nvSpPr>
        <p:spPr>
          <a:xfrm>
            <a:off x="6417022" y="3288055"/>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7" name="TextBox 23"/>
          <p:cNvSpPr txBox="1"/>
          <p:nvPr/>
        </p:nvSpPr>
        <p:spPr>
          <a:xfrm>
            <a:off x="1735812" y="3052544"/>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24"/>
          <p:cNvSpPr txBox="1"/>
          <p:nvPr/>
        </p:nvSpPr>
        <p:spPr>
          <a:xfrm>
            <a:off x="1016422" y="3288055"/>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9" name="TextBox 25"/>
          <p:cNvSpPr txBox="1"/>
          <p:nvPr/>
        </p:nvSpPr>
        <p:spPr>
          <a:xfrm>
            <a:off x="1735812" y="1811606"/>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26"/>
          <p:cNvSpPr txBox="1"/>
          <p:nvPr/>
        </p:nvSpPr>
        <p:spPr>
          <a:xfrm>
            <a:off x="1016422" y="2047117"/>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1" name="圆角矩形 50"/>
          <p:cNvSpPr/>
          <p:nvPr/>
        </p:nvSpPr>
        <p:spPr>
          <a:xfrm>
            <a:off x="3239604" y="1585317"/>
            <a:ext cx="1113081" cy="1073328"/>
          </a:xfrm>
          <a:prstGeom prst="roundRect">
            <a:avLst/>
          </a:prstGeom>
          <a:blipFill dpi="0" rotWithShape="1">
            <a:blip r:embed="rId2">
              <a:extLst>
                <a:ext uri="{28A0092B-C50C-407E-A947-70E740481C1C}">
                  <a14:useLocalDpi xmlns:a14="http://schemas.microsoft.com/office/drawing/2010/main" val="0"/>
                </a:ext>
              </a:extLst>
            </a:blip>
            <a:srcRect/>
            <a:stretch>
              <a:fillRect/>
            </a:stretch>
          </a:blipFill>
          <a:ln w="76200" cap="flat" cmpd="sng" algn="ctr">
            <a:solidFill>
              <a:schemeClr val="bg1">
                <a:lumMod val="95000"/>
              </a:schemeClr>
            </a:solidFill>
            <a:prstDash val="solid"/>
            <a:miter lim="800000"/>
          </a:ln>
          <a:effectLst>
            <a:outerShdw blurRad="50800" dist="38100" dir="2700000" algn="tl" rotWithShape="0">
              <a:prstClr val="black">
                <a:alpha val="40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smtClean="0">
              <a:ln>
                <a:noFill/>
              </a:ln>
              <a:solidFill>
                <a:prstClr val="white"/>
              </a:solidFill>
              <a:effectLst/>
              <a:uLnTx/>
              <a:uFillTx/>
              <a:latin typeface="Arial"/>
              <a:ea typeface="微软雅黑"/>
            </a:endParaRPr>
          </a:p>
        </p:txBody>
      </p:sp>
      <p:sp>
        <p:nvSpPr>
          <p:cNvPr id="52" name="圆角矩形 51"/>
          <p:cNvSpPr/>
          <p:nvPr/>
        </p:nvSpPr>
        <p:spPr>
          <a:xfrm>
            <a:off x="4791313" y="1585317"/>
            <a:ext cx="1113081" cy="1073328"/>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a:ln w="76200" cap="flat" cmpd="sng" algn="ctr">
            <a:solidFill>
              <a:schemeClr val="bg1">
                <a:lumMod val="95000"/>
              </a:schemeClr>
            </a:solidFill>
            <a:prstDash val="solid"/>
            <a:miter lim="800000"/>
          </a:ln>
          <a:effectLst>
            <a:outerShdw blurRad="50800" dist="38100" dir="2700000" algn="tl" rotWithShape="0">
              <a:prstClr val="black">
                <a:alpha val="40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smtClean="0">
              <a:ln>
                <a:noFill/>
              </a:ln>
              <a:solidFill>
                <a:prstClr val="white"/>
              </a:solidFill>
              <a:effectLst/>
              <a:uLnTx/>
              <a:uFillTx/>
              <a:latin typeface="Arial"/>
              <a:ea typeface="微软雅黑"/>
            </a:endParaRPr>
          </a:p>
        </p:txBody>
      </p:sp>
      <p:sp>
        <p:nvSpPr>
          <p:cNvPr id="53" name="圆角矩形 52"/>
          <p:cNvSpPr/>
          <p:nvPr/>
        </p:nvSpPr>
        <p:spPr>
          <a:xfrm>
            <a:off x="4791313" y="3137026"/>
            <a:ext cx="1113081" cy="1073328"/>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w="76200" cap="flat" cmpd="sng" algn="ctr">
            <a:solidFill>
              <a:schemeClr val="bg1">
                <a:lumMod val="95000"/>
              </a:schemeClr>
            </a:solidFill>
            <a:prstDash val="solid"/>
            <a:miter lim="800000"/>
          </a:ln>
          <a:effectLst>
            <a:outerShdw blurRad="50800" dist="38100" dir="2700000" algn="tl" rotWithShape="0">
              <a:prstClr val="black">
                <a:alpha val="40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smtClean="0">
              <a:ln>
                <a:noFill/>
              </a:ln>
              <a:solidFill>
                <a:prstClr val="white"/>
              </a:solidFill>
              <a:effectLst/>
              <a:uLnTx/>
              <a:uFillTx/>
              <a:latin typeface="Arial"/>
              <a:ea typeface="微软雅黑"/>
            </a:endParaRPr>
          </a:p>
        </p:txBody>
      </p:sp>
      <p:sp>
        <p:nvSpPr>
          <p:cNvPr id="54" name="圆角矩形 53"/>
          <p:cNvSpPr/>
          <p:nvPr/>
        </p:nvSpPr>
        <p:spPr>
          <a:xfrm>
            <a:off x="3239604" y="3137026"/>
            <a:ext cx="1113081" cy="1073328"/>
          </a:xfrm>
          <a:prstGeom prst="roundRect">
            <a:avLst/>
          </a:prstGeom>
          <a:blipFill dpi="0" rotWithShape="1">
            <a:blip r:embed="rId5">
              <a:extLst>
                <a:ext uri="{28A0092B-C50C-407E-A947-70E740481C1C}">
                  <a14:useLocalDpi xmlns:a14="http://schemas.microsoft.com/office/drawing/2010/main" val="0"/>
                </a:ext>
              </a:extLst>
            </a:blip>
            <a:srcRect/>
            <a:stretch>
              <a:fillRect/>
            </a:stretch>
          </a:blipFill>
          <a:ln w="76200" cap="flat" cmpd="sng" algn="ctr">
            <a:solidFill>
              <a:schemeClr val="bg1">
                <a:lumMod val="95000"/>
              </a:schemeClr>
            </a:solidFill>
            <a:prstDash val="solid"/>
            <a:miter lim="800000"/>
          </a:ln>
          <a:effectLst>
            <a:outerShdw blurRad="50800" dist="38100" dir="2700000" algn="tl" rotWithShape="0">
              <a:prstClr val="black">
                <a:alpha val="40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smtClean="0">
              <a:ln>
                <a:noFill/>
              </a:ln>
              <a:solidFill>
                <a:prstClr val="white"/>
              </a:solidFill>
              <a:effectLst/>
              <a:uLnTx/>
              <a:uFillTx/>
              <a:latin typeface="Arial"/>
              <a:ea typeface="微软雅黑"/>
            </a:endParaRPr>
          </a:p>
        </p:txBody>
      </p:sp>
    </p:spTree>
    <p:extLst>
      <p:ext uri="{BB962C8B-B14F-4D97-AF65-F5344CB8AC3E}">
        <p14:creationId xmlns:p14="http://schemas.microsoft.com/office/powerpoint/2010/main" val="15342816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par>
                                <p:cTn id="10" presetID="53" presetClass="entr" presetSubtype="528" fill="hold" grpId="0" nodeType="withEffect">
                                  <p:stCondLst>
                                    <p:cond delay="50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anim calcmode="lin" valueType="num">
                                      <p:cBhvr>
                                        <p:cTn id="15" dur="500" fill="hold"/>
                                        <p:tgtEl>
                                          <p:spTgt spid="39"/>
                                        </p:tgtEl>
                                        <p:attrNameLst>
                                          <p:attrName>ppt_x</p:attrName>
                                        </p:attrNameLst>
                                      </p:cBhvr>
                                      <p:tavLst>
                                        <p:tav tm="0">
                                          <p:val>
                                            <p:fltVal val="0.5"/>
                                          </p:val>
                                        </p:tav>
                                        <p:tav tm="100000">
                                          <p:val>
                                            <p:strVal val="#ppt_x"/>
                                          </p:val>
                                        </p:tav>
                                      </p:tavLst>
                                    </p:anim>
                                    <p:anim calcmode="lin" valueType="num">
                                      <p:cBhvr>
                                        <p:cTn id="16" dur="500" fill="hold"/>
                                        <p:tgtEl>
                                          <p:spTgt spid="39"/>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75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anim calcmode="lin" valueType="num">
                                      <p:cBhvr>
                                        <p:cTn id="22" dur="500" fill="hold"/>
                                        <p:tgtEl>
                                          <p:spTgt spid="40"/>
                                        </p:tgtEl>
                                        <p:attrNameLst>
                                          <p:attrName>ppt_x</p:attrName>
                                        </p:attrNameLst>
                                      </p:cBhvr>
                                      <p:tavLst>
                                        <p:tav tm="0">
                                          <p:val>
                                            <p:fltVal val="0.5"/>
                                          </p:val>
                                        </p:tav>
                                        <p:tav tm="100000">
                                          <p:val>
                                            <p:strVal val="#ppt_x"/>
                                          </p:val>
                                        </p:tav>
                                      </p:tavLst>
                                    </p:anim>
                                    <p:anim calcmode="lin" valueType="num">
                                      <p:cBhvr>
                                        <p:cTn id="23" dur="500" fill="hold"/>
                                        <p:tgtEl>
                                          <p:spTgt spid="40"/>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100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anim calcmode="lin" valueType="num">
                                      <p:cBhvr>
                                        <p:cTn id="29" dur="500" fill="hold"/>
                                        <p:tgtEl>
                                          <p:spTgt spid="42"/>
                                        </p:tgtEl>
                                        <p:attrNameLst>
                                          <p:attrName>ppt_x</p:attrName>
                                        </p:attrNameLst>
                                      </p:cBhvr>
                                      <p:tavLst>
                                        <p:tav tm="0">
                                          <p:val>
                                            <p:fltVal val="0.5"/>
                                          </p:val>
                                        </p:tav>
                                        <p:tav tm="100000">
                                          <p:val>
                                            <p:strVal val="#ppt_x"/>
                                          </p:val>
                                        </p:tav>
                                      </p:tavLst>
                                    </p:anim>
                                    <p:anim calcmode="lin" valueType="num">
                                      <p:cBhvr>
                                        <p:cTn id="30" dur="500" fill="hold"/>
                                        <p:tgtEl>
                                          <p:spTgt spid="42"/>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25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fltVal val="0"/>
                                          </p:val>
                                        </p:tav>
                                        <p:tav tm="100000">
                                          <p:val>
                                            <p:strVal val="#ppt_h"/>
                                          </p:val>
                                        </p:tav>
                                      </p:tavLst>
                                    </p:anim>
                                    <p:animEffect transition="in" filter="fade">
                                      <p:cBhvr>
                                        <p:cTn id="35" dur="500"/>
                                        <p:tgtEl>
                                          <p:spTgt spid="41"/>
                                        </p:tgtEl>
                                      </p:cBhvr>
                                    </p:animEffect>
                                    <p:anim calcmode="lin" valueType="num">
                                      <p:cBhvr>
                                        <p:cTn id="36" dur="500" fill="hold"/>
                                        <p:tgtEl>
                                          <p:spTgt spid="41"/>
                                        </p:tgtEl>
                                        <p:attrNameLst>
                                          <p:attrName>ppt_x</p:attrName>
                                        </p:attrNameLst>
                                      </p:cBhvr>
                                      <p:tavLst>
                                        <p:tav tm="0">
                                          <p:val>
                                            <p:fltVal val="0.5"/>
                                          </p:val>
                                        </p:tav>
                                        <p:tav tm="100000">
                                          <p:val>
                                            <p:strVal val="#ppt_x"/>
                                          </p:val>
                                        </p:tav>
                                      </p:tavLst>
                                    </p:anim>
                                    <p:anim calcmode="lin" valueType="num">
                                      <p:cBhvr>
                                        <p:cTn id="37" dur="500" fill="hold"/>
                                        <p:tgtEl>
                                          <p:spTgt spid="41"/>
                                        </p:tgtEl>
                                        <p:attrNameLst>
                                          <p:attrName>ppt_y</p:attrName>
                                        </p:attrNameLst>
                                      </p:cBhvr>
                                      <p:tavLst>
                                        <p:tav tm="0">
                                          <p:val>
                                            <p:fltVal val="0.5"/>
                                          </p:val>
                                        </p:tav>
                                        <p:tav tm="100000">
                                          <p:val>
                                            <p:strVal val="#ppt_y"/>
                                          </p:val>
                                        </p:tav>
                                      </p:tavLst>
                                    </p:anim>
                                  </p:childTnLst>
                                </p:cTn>
                              </p:par>
                              <p:par>
                                <p:cTn id="38" presetID="10" presetClass="entr" presetSubtype="0" fill="hold" grpId="0" nodeType="withEffect">
                                  <p:stCondLst>
                                    <p:cond delay="50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10" presetClass="entr" presetSubtype="0" fill="hold" grpId="0" nodeType="withEffect">
                                  <p:stCondLst>
                                    <p:cond delay="125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childTnLst>
                                </p:cTn>
                              </p:par>
                            </p:childTnLst>
                          </p:cTn>
                        </p:par>
                        <p:par>
                          <p:cTn id="50" fill="hold">
                            <p:stCondLst>
                              <p:cond delay="1750"/>
                            </p:stCondLst>
                            <p:childTnLst>
                              <p:par>
                                <p:cTn id="51" presetID="2" presetClass="entr" presetSubtype="8"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fill="hold"/>
                                        <p:tgtEl>
                                          <p:spTgt spid="49"/>
                                        </p:tgtEl>
                                        <p:attrNameLst>
                                          <p:attrName>ppt_x</p:attrName>
                                        </p:attrNameLst>
                                      </p:cBhvr>
                                      <p:tavLst>
                                        <p:tav tm="0">
                                          <p:val>
                                            <p:strVal val="0-#ppt_w/2"/>
                                          </p:val>
                                        </p:tav>
                                        <p:tav tm="100000">
                                          <p:val>
                                            <p:strVal val="#ppt_x"/>
                                          </p:val>
                                        </p:tav>
                                      </p:tavLst>
                                    </p:anim>
                                    <p:anim calcmode="lin" valueType="num">
                                      <p:cBhvr additive="base">
                                        <p:cTn id="54" dur="500" fill="hold"/>
                                        <p:tgtEl>
                                          <p:spTgt spid="49"/>
                                        </p:tgtEl>
                                        <p:attrNameLst>
                                          <p:attrName>ppt_y</p:attrName>
                                        </p:attrNameLst>
                                      </p:cBhvr>
                                      <p:tavLst>
                                        <p:tav tm="0">
                                          <p:val>
                                            <p:strVal val="#ppt_y"/>
                                          </p:val>
                                        </p:tav>
                                        <p:tav tm="100000">
                                          <p:val>
                                            <p:strVal val="#ppt_y"/>
                                          </p:val>
                                        </p:tav>
                                      </p:tavLst>
                                    </p:anim>
                                  </p:childTnLst>
                                </p:cTn>
                              </p:par>
                              <p:par>
                                <p:cTn id="55" presetID="22" presetClass="entr" presetSubtype="4"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down)">
                                      <p:cBhvr>
                                        <p:cTn id="57" dur="500"/>
                                        <p:tgtEl>
                                          <p:spTgt spid="50"/>
                                        </p:tgtEl>
                                      </p:cBhvr>
                                    </p:animEffect>
                                  </p:childTnLst>
                                </p:cTn>
                              </p:par>
                            </p:childTnLst>
                          </p:cTn>
                        </p:par>
                        <p:par>
                          <p:cTn id="58" fill="hold">
                            <p:stCondLst>
                              <p:cond delay="2250"/>
                            </p:stCondLst>
                            <p:childTnLst>
                              <p:par>
                                <p:cTn id="59" presetID="2" presetClass="entr" presetSubtype="8" fill="hold" grpId="0" nodeType="after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500" fill="hold"/>
                                        <p:tgtEl>
                                          <p:spTgt spid="47"/>
                                        </p:tgtEl>
                                        <p:attrNameLst>
                                          <p:attrName>ppt_x</p:attrName>
                                        </p:attrNameLst>
                                      </p:cBhvr>
                                      <p:tavLst>
                                        <p:tav tm="0">
                                          <p:val>
                                            <p:strVal val="0-#ppt_w/2"/>
                                          </p:val>
                                        </p:tav>
                                        <p:tav tm="100000">
                                          <p:val>
                                            <p:strVal val="#ppt_x"/>
                                          </p:val>
                                        </p:tav>
                                      </p:tavLst>
                                    </p:anim>
                                    <p:anim calcmode="lin" valueType="num">
                                      <p:cBhvr additive="base">
                                        <p:cTn id="62" dur="500" fill="hold"/>
                                        <p:tgtEl>
                                          <p:spTgt spid="47"/>
                                        </p:tgtEl>
                                        <p:attrNameLst>
                                          <p:attrName>ppt_y</p:attrName>
                                        </p:attrNameLst>
                                      </p:cBhvr>
                                      <p:tavLst>
                                        <p:tav tm="0">
                                          <p:val>
                                            <p:strVal val="#ppt_y"/>
                                          </p:val>
                                        </p:tav>
                                        <p:tav tm="100000">
                                          <p:val>
                                            <p:strVal val="#ppt_y"/>
                                          </p:val>
                                        </p:tav>
                                      </p:tavLst>
                                    </p:anim>
                                  </p:childTnLst>
                                </p:cTn>
                              </p:par>
                              <p:par>
                                <p:cTn id="63" presetID="22" presetClass="entr" presetSubtype="2"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right)">
                                      <p:cBhvr>
                                        <p:cTn id="65" dur="500"/>
                                        <p:tgtEl>
                                          <p:spTgt spid="48"/>
                                        </p:tgtEl>
                                      </p:cBhvr>
                                    </p:animEffect>
                                  </p:childTnLst>
                                </p:cTn>
                              </p:par>
                            </p:childTnLst>
                          </p:cTn>
                        </p:par>
                        <p:par>
                          <p:cTn id="66" fill="hold">
                            <p:stCondLst>
                              <p:cond delay="2750"/>
                            </p:stCondLst>
                            <p:childTnLst>
                              <p:par>
                                <p:cTn id="67" presetID="2" presetClass="entr" presetSubtype="2"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500" fill="hold"/>
                                        <p:tgtEl>
                                          <p:spTgt spid="43"/>
                                        </p:tgtEl>
                                        <p:attrNameLst>
                                          <p:attrName>ppt_x</p:attrName>
                                        </p:attrNameLst>
                                      </p:cBhvr>
                                      <p:tavLst>
                                        <p:tav tm="0">
                                          <p:val>
                                            <p:strVal val="1+#ppt_w/2"/>
                                          </p:val>
                                        </p:tav>
                                        <p:tav tm="100000">
                                          <p:val>
                                            <p:strVal val="#ppt_x"/>
                                          </p:val>
                                        </p:tav>
                                      </p:tavLst>
                                    </p:anim>
                                    <p:anim calcmode="lin" valueType="num">
                                      <p:cBhvr additive="base">
                                        <p:cTn id="70" dur="500" fill="hold"/>
                                        <p:tgtEl>
                                          <p:spTgt spid="43"/>
                                        </p:tgtEl>
                                        <p:attrNameLst>
                                          <p:attrName>ppt_y</p:attrName>
                                        </p:attrNameLst>
                                      </p:cBhvr>
                                      <p:tavLst>
                                        <p:tav tm="0">
                                          <p:val>
                                            <p:strVal val="#ppt_y"/>
                                          </p:val>
                                        </p:tav>
                                        <p:tav tm="100000">
                                          <p:val>
                                            <p:strVal val="#ppt_y"/>
                                          </p:val>
                                        </p:tav>
                                      </p:tavLst>
                                    </p:anim>
                                  </p:childTnLst>
                                </p:cTn>
                              </p:par>
                              <p:par>
                                <p:cTn id="71" presetID="22" presetClass="entr" presetSubtype="4"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down)">
                                      <p:cBhvr>
                                        <p:cTn id="73" dur="500"/>
                                        <p:tgtEl>
                                          <p:spTgt spid="44"/>
                                        </p:tgtEl>
                                      </p:cBhvr>
                                    </p:animEffect>
                                  </p:childTnLst>
                                </p:cTn>
                              </p:par>
                            </p:childTnLst>
                          </p:cTn>
                        </p:par>
                        <p:par>
                          <p:cTn id="74" fill="hold">
                            <p:stCondLst>
                              <p:cond delay="3250"/>
                            </p:stCondLst>
                            <p:childTnLst>
                              <p:par>
                                <p:cTn id="75" presetID="2" presetClass="entr" presetSubtype="2"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1+#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wipe(down)">
                                      <p:cBhvr>
                                        <p:cTn id="8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animBg="1"/>
      <p:bldP spid="52" grpId="0" animBg="1"/>
      <p:bldP spid="53" grpId="0" animBg="1"/>
      <p:bldP spid="5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课堂实施</a:t>
            </a:r>
            <a:r>
              <a:rPr lang="en-US" altLang="zh-CN" dirty="0" smtClean="0"/>
              <a:t>02</a:t>
            </a:r>
            <a:endParaRPr lang="zh-CN" altLang="en-US" dirty="0"/>
          </a:p>
        </p:txBody>
      </p:sp>
      <p:sp>
        <p:nvSpPr>
          <p:cNvPr id="3" name="MH_SubTitle_1"/>
          <p:cNvSpPr>
            <a:spLocks noChangeArrowheads="1"/>
          </p:cNvSpPr>
          <p:nvPr>
            <p:custDataLst>
              <p:tags r:id="rId1"/>
            </p:custDataLst>
          </p:nvPr>
        </p:nvSpPr>
        <p:spPr bwMode="auto">
          <a:xfrm>
            <a:off x="1399184" y="1463228"/>
            <a:ext cx="892640" cy="892640"/>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r>
              <a:rPr lang="zh-CN" altLang="en-US" sz="1800" dirty="0">
                <a:solidFill>
                  <a:schemeClr val="bg1"/>
                </a:solidFill>
                <a:latin typeface="微软雅黑" panose="020B0503020204020204" pitchFamily="34" charset="-122"/>
                <a:ea typeface="微软雅黑" panose="020B0503020204020204" pitchFamily="34" charset="-122"/>
              </a:rPr>
              <a:t>实施</a:t>
            </a:r>
            <a:endParaRPr lang="en-US" altLang="zh-CN" sz="180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751343" y="1909548"/>
            <a:ext cx="1094161" cy="604561"/>
            <a:chOff x="1001790" y="2546063"/>
            <a:chExt cx="1458881" cy="806081"/>
          </a:xfrm>
        </p:grpSpPr>
        <p:cxnSp>
          <p:nvCxnSpPr>
            <p:cNvPr id="5" name="MH_Other_1"/>
            <p:cNvCxnSpPr/>
            <p:nvPr>
              <p:custDataLst>
                <p:tags r:id="rId16"/>
              </p:custDataLst>
            </p:nvPr>
          </p:nvCxnSpPr>
          <p:spPr>
            <a:xfrm>
              <a:off x="1001790" y="2546063"/>
              <a:ext cx="652799"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6" name="MH_Other_3"/>
            <p:cNvSpPr>
              <a:spLocks/>
            </p:cNvSpPr>
            <p:nvPr>
              <p:custDataLst>
                <p:tags r:id="rId17"/>
              </p:custDataLst>
            </p:nvPr>
          </p:nvSpPr>
          <p:spPr bwMode="auto">
            <a:xfrm flipV="1">
              <a:off x="1641967"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grpSp>
      <p:sp>
        <p:nvSpPr>
          <p:cNvPr id="7" name="MH_SubTitle_2"/>
          <p:cNvSpPr>
            <a:spLocks noChangeArrowheads="1"/>
          </p:cNvSpPr>
          <p:nvPr>
            <p:custDataLst>
              <p:tags r:id="rId2"/>
            </p:custDataLst>
          </p:nvPr>
        </p:nvSpPr>
        <p:spPr bwMode="auto">
          <a:xfrm>
            <a:off x="3226391" y="1463228"/>
            <a:ext cx="891288" cy="892640"/>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r>
              <a:rPr lang="zh-CN" altLang="en-US" sz="1800" dirty="0">
                <a:solidFill>
                  <a:schemeClr val="bg1"/>
                </a:solidFill>
                <a:latin typeface="微软雅黑" panose="020B0503020204020204" pitchFamily="34" charset="-122"/>
                <a:ea typeface="微软雅黑" panose="020B0503020204020204" pitchFamily="34" charset="-122"/>
              </a:rPr>
              <a:t>调整</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8" name="MH_SubTitle_3"/>
          <p:cNvSpPr>
            <a:spLocks noChangeArrowheads="1"/>
          </p:cNvSpPr>
          <p:nvPr>
            <p:custDataLst>
              <p:tags r:id="rId3"/>
            </p:custDataLst>
          </p:nvPr>
        </p:nvSpPr>
        <p:spPr bwMode="auto">
          <a:xfrm>
            <a:off x="5052245" y="1463228"/>
            <a:ext cx="891288" cy="892640"/>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r>
              <a:rPr lang="zh-CN" altLang="en-US" sz="1800" dirty="0">
                <a:solidFill>
                  <a:schemeClr val="bg1"/>
                </a:solidFill>
                <a:latin typeface="微软雅黑" panose="020B0503020204020204" pitchFamily="34" charset="-122"/>
                <a:ea typeface="微软雅黑" panose="020B0503020204020204" pitchFamily="34" charset="-122"/>
              </a:rPr>
              <a:t>深化</a:t>
            </a: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9" name="MH_SubTitle_4"/>
          <p:cNvSpPr>
            <a:spLocks noChangeArrowheads="1"/>
          </p:cNvSpPr>
          <p:nvPr>
            <p:custDataLst>
              <p:tags r:id="rId4"/>
            </p:custDataLst>
          </p:nvPr>
        </p:nvSpPr>
        <p:spPr bwMode="auto">
          <a:xfrm>
            <a:off x="6883510" y="1463228"/>
            <a:ext cx="891288" cy="892640"/>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r>
              <a:rPr lang="zh-CN" altLang="en-US" sz="1800" dirty="0">
                <a:solidFill>
                  <a:schemeClr val="bg1"/>
                </a:solidFill>
                <a:latin typeface="微软雅黑" panose="020B0503020204020204" pitchFamily="34" charset="-122"/>
                <a:ea typeface="微软雅黑" panose="020B0503020204020204" pitchFamily="34" charset="-122"/>
              </a:rPr>
              <a:t>冲刺</a:t>
            </a:r>
            <a:endParaRPr lang="en-US" altLang="zh-CN" sz="1800"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5497213" y="1304988"/>
            <a:ext cx="1831265" cy="1209121"/>
            <a:chOff x="7329618" y="1739983"/>
            <a:chExt cx="2441686" cy="1612161"/>
          </a:xfrm>
        </p:grpSpPr>
        <p:sp>
          <p:nvSpPr>
            <p:cNvPr id="11" name="MH_Other_6"/>
            <p:cNvSpPr>
              <a:spLocks/>
            </p:cNvSpPr>
            <p:nvPr>
              <p:custDataLst>
                <p:tags r:id="rId13"/>
              </p:custDataLst>
            </p:nvPr>
          </p:nvSpPr>
          <p:spPr bwMode="auto">
            <a:xfrm flipH="1">
              <a:off x="7329618"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cxnSp>
          <p:nvCxnSpPr>
            <p:cNvPr id="12" name="MH_Other_8"/>
            <p:cNvCxnSpPr/>
            <p:nvPr>
              <p:custDataLst>
                <p:tags r:id="rId14"/>
              </p:custDataLst>
            </p:nvPr>
          </p:nvCxnSpPr>
          <p:spPr>
            <a:xfrm>
              <a:off x="8135698" y="2546063"/>
              <a:ext cx="82591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13" name="MH_Other_10"/>
            <p:cNvSpPr>
              <a:spLocks/>
            </p:cNvSpPr>
            <p:nvPr>
              <p:custDataLst>
                <p:tags r:id="rId15"/>
              </p:custDataLst>
            </p:nvPr>
          </p:nvSpPr>
          <p:spPr bwMode="auto">
            <a:xfrm flipV="1">
              <a:off x="8952600"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7328478" y="1304987"/>
            <a:ext cx="1094160" cy="604560"/>
            <a:chOff x="9771304" y="1739983"/>
            <a:chExt cx="1458880" cy="806080"/>
          </a:xfrm>
        </p:grpSpPr>
        <p:sp>
          <p:nvSpPr>
            <p:cNvPr id="15" name="MH_Other_9"/>
            <p:cNvSpPr>
              <a:spLocks/>
            </p:cNvSpPr>
            <p:nvPr>
              <p:custDataLst>
                <p:tags r:id="rId11"/>
              </p:custDataLst>
            </p:nvPr>
          </p:nvSpPr>
          <p:spPr bwMode="auto">
            <a:xfrm flipH="1">
              <a:off x="9771304"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cxnSp>
          <p:nvCxnSpPr>
            <p:cNvPr id="17" name="MH_Other_11"/>
            <p:cNvCxnSpPr/>
            <p:nvPr>
              <p:custDataLst>
                <p:tags r:id="rId12"/>
              </p:custDataLst>
            </p:nvPr>
          </p:nvCxnSpPr>
          <p:spPr>
            <a:xfrm>
              <a:off x="10577385" y="2546063"/>
              <a:ext cx="652799"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845503" y="1304988"/>
            <a:ext cx="1827207" cy="1209121"/>
            <a:chOff x="2460671" y="1739983"/>
            <a:chExt cx="2436276" cy="1612161"/>
          </a:xfrm>
        </p:grpSpPr>
        <p:sp>
          <p:nvSpPr>
            <p:cNvPr id="19" name="MH_Other_2"/>
            <p:cNvSpPr>
              <a:spLocks/>
            </p:cNvSpPr>
            <p:nvPr>
              <p:custDataLst>
                <p:tags r:id="rId8"/>
              </p:custDataLst>
            </p:nvPr>
          </p:nvSpPr>
          <p:spPr bwMode="auto">
            <a:xfrm flipH="1">
              <a:off x="2460671"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sp>
          <p:nvSpPr>
            <p:cNvPr id="20" name="MH_Other_5"/>
            <p:cNvSpPr>
              <a:spLocks/>
            </p:cNvSpPr>
            <p:nvPr>
              <p:custDataLst>
                <p:tags r:id="rId9"/>
              </p:custDataLst>
            </p:nvPr>
          </p:nvSpPr>
          <p:spPr bwMode="auto">
            <a:xfrm flipV="1">
              <a:off x="4078243"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cxnSp>
          <p:nvCxnSpPr>
            <p:cNvPr id="21" name="MH_Other_12"/>
            <p:cNvCxnSpPr/>
            <p:nvPr>
              <p:custDataLst>
                <p:tags r:id="rId10"/>
              </p:custDataLst>
            </p:nvPr>
          </p:nvCxnSpPr>
          <p:spPr>
            <a:xfrm>
              <a:off x="3264949" y="2546063"/>
              <a:ext cx="827720"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3672710" y="1304988"/>
            <a:ext cx="1824503" cy="1209121"/>
            <a:chOff x="4896947" y="1739983"/>
            <a:chExt cx="2432670" cy="1612161"/>
          </a:xfrm>
        </p:grpSpPr>
        <p:sp>
          <p:nvSpPr>
            <p:cNvPr id="23" name="MH_Other_4"/>
            <p:cNvSpPr>
              <a:spLocks/>
            </p:cNvSpPr>
            <p:nvPr>
              <p:custDataLst>
                <p:tags r:id="rId5"/>
              </p:custDataLst>
            </p:nvPr>
          </p:nvSpPr>
          <p:spPr bwMode="auto">
            <a:xfrm flipH="1">
              <a:off x="4896947"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sp>
          <p:nvSpPr>
            <p:cNvPr id="24" name="MH_Other_7"/>
            <p:cNvSpPr>
              <a:spLocks/>
            </p:cNvSpPr>
            <p:nvPr>
              <p:custDataLst>
                <p:tags r:id="rId6"/>
              </p:custDataLst>
            </p:nvPr>
          </p:nvSpPr>
          <p:spPr bwMode="auto">
            <a:xfrm flipV="1">
              <a:off x="6510913"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800">
                <a:latin typeface="微软雅黑" panose="020B0503020204020204" pitchFamily="34" charset="-122"/>
                <a:ea typeface="微软雅黑" panose="020B0503020204020204" pitchFamily="34" charset="-122"/>
              </a:endParaRPr>
            </a:p>
          </p:txBody>
        </p:sp>
        <p:cxnSp>
          <p:nvCxnSpPr>
            <p:cNvPr id="25" name="MH_Other_13"/>
            <p:cNvCxnSpPr/>
            <p:nvPr>
              <p:custDataLst>
                <p:tags r:id="rId7"/>
              </p:custDataLst>
            </p:nvPr>
          </p:nvCxnSpPr>
          <p:spPr>
            <a:xfrm>
              <a:off x="5701225" y="2546063"/>
              <a:ext cx="82591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1046162" y="2809875"/>
            <a:ext cx="1596107" cy="1362075"/>
            <a:chOff x="1394883" y="3746500"/>
            <a:chExt cx="2128142" cy="1816100"/>
          </a:xfrm>
        </p:grpSpPr>
        <p:sp>
          <p:nvSpPr>
            <p:cNvPr id="27" name="TextBox 96"/>
            <p:cNvSpPr txBox="1"/>
            <p:nvPr/>
          </p:nvSpPr>
          <p:spPr>
            <a:xfrm>
              <a:off x="1566403" y="3746500"/>
              <a:ext cx="1785103" cy="430887"/>
            </a:xfrm>
            <a:prstGeom prst="rect">
              <a:avLst/>
            </a:prstGeom>
            <a:noFill/>
          </p:spPr>
          <p:txBody>
            <a:bodyPr wrap="none" rtlCol="0">
              <a:spAutoFit/>
            </a:bodyPr>
            <a:lstStyle/>
            <a:p>
              <a:pPr algn="ctr"/>
              <a:r>
                <a:rPr lang="zh-CN" altLang="en-US" sz="1500" dirty="0">
                  <a:solidFill>
                    <a:schemeClr val="accent1"/>
                  </a:solidFill>
                  <a:latin typeface="微软雅黑" panose="020B0503020204020204" pitchFamily="34" charset="-122"/>
                  <a:ea typeface="微软雅黑" panose="020B0503020204020204" pitchFamily="34" charset="-122"/>
                </a:rPr>
                <a:t>单击添加标题</a:t>
              </a:r>
            </a:p>
          </p:txBody>
        </p:sp>
        <p:sp>
          <p:nvSpPr>
            <p:cNvPr id="28" name="Rectangle 5"/>
            <p:cNvSpPr>
              <a:spLocks/>
            </p:cNvSpPr>
            <p:nvPr/>
          </p:nvSpPr>
          <p:spPr bwMode="auto">
            <a:xfrm>
              <a:off x="1394883"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9" name="组合 28"/>
          <p:cNvGrpSpPr/>
          <p:nvPr/>
        </p:nvGrpSpPr>
        <p:grpSpPr>
          <a:xfrm>
            <a:off x="2948893" y="2809875"/>
            <a:ext cx="1596107" cy="1362075"/>
            <a:chOff x="3931858" y="3746500"/>
            <a:chExt cx="2128142" cy="1816100"/>
          </a:xfrm>
        </p:grpSpPr>
        <p:sp>
          <p:nvSpPr>
            <p:cNvPr id="30" name="TextBox 98"/>
            <p:cNvSpPr txBox="1"/>
            <p:nvPr/>
          </p:nvSpPr>
          <p:spPr>
            <a:xfrm>
              <a:off x="4103378" y="3746500"/>
              <a:ext cx="1785103" cy="430887"/>
            </a:xfrm>
            <a:prstGeom prst="rect">
              <a:avLst/>
            </a:prstGeom>
            <a:noFill/>
          </p:spPr>
          <p:txBody>
            <a:bodyPr wrap="none" rtlCol="0">
              <a:spAutoFit/>
            </a:bodyPr>
            <a:lstStyle/>
            <a:p>
              <a:pPr algn="ctr"/>
              <a:r>
                <a:rPr lang="zh-CN" altLang="en-US" sz="1500" dirty="0">
                  <a:solidFill>
                    <a:schemeClr val="accent2"/>
                  </a:solidFill>
                  <a:latin typeface="微软雅黑" panose="020B0503020204020204" pitchFamily="34" charset="-122"/>
                  <a:ea typeface="微软雅黑" panose="020B0503020204020204" pitchFamily="34" charset="-122"/>
                </a:rPr>
                <a:t>单击添加标题</a:t>
              </a:r>
            </a:p>
          </p:txBody>
        </p:sp>
        <p:sp>
          <p:nvSpPr>
            <p:cNvPr id="31" name="Rectangle 5"/>
            <p:cNvSpPr>
              <a:spLocks/>
            </p:cNvSpPr>
            <p:nvPr/>
          </p:nvSpPr>
          <p:spPr bwMode="auto">
            <a:xfrm>
              <a:off x="3931858"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2" name="组合 31"/>
          <p:cNvGrpSpPr/>
          <p:nvPr/>
        </p:nvGrpSpPr>
        <p:grpSpPr>
          <a:xfrm>
            <a:off x="4774748" y="2809875"/>
            <a:ext cx="1596107" cy="1362075"/>
            <a:chOff x="6366331" y="3746500"/>
            <a:chExt cx="2128142" cy="1816100"/>
          </a:xfrm>
        </p:grpSpPr>
        <p:sp>
          <p:nvSpPr>
            <p:cNvPr id="33" name="TextBox 100"/>
            <p:cNvSpPr txBox="1"/>
            <p:nvPr/>
          </p:nvSpPr>
          <p:spPr>
            <a:xfrm>
              <a:off x="6537851" y="3746500"/>
              <a:ext cx="1785103" cy="430887"/>
            </a:xfrm>
            <a:prstGeom prst="rect">
              <a:avLst/>
            </a:prstGeom>
            <a:noFill/>
          </p:spPr>
          <p:txBody>
            <a:bodyPr wrap="none" rtlCol="0">
              <a:spAutoFit/>
            </a:bodyPr>
            <a:lstStyle/>
            <a:p>
              <a:pPr algn="ctr"/>
              <a:r>
                <a:rPr lang="zh-CN" altLang="en-US" sz="1500" dirty="0">
                  <a:solidFill>
                    <a:schemeClr val="accent3"/>
                  </a:solidFill>
                  <a:latin typeface="微软雅黑" panose="020B0503020204020204" pitchFamily="34" charset="-122"/>
                  <a:ea typeface="微软雅黑" panose="020B0503020204020204" pitchFamily="34" charset="-122"/>
                </a:rPr>
                <a:t>单击添加标题</a:t>
              </a:r>
            </a:p>
          </p:txBody>
        </p:sp>
        <p:sp>
          <p:nvSpPr>
            <p:cNvPr id="34" name="Rectangle 5"/>
            <p:cNvSpPr>
              <a:spLocks/>
            </p:cNvSpPr>
            <p:nvPr/>
          </p:nvSpPr>
          <p:spPr bwMode="auto">
            <a:xfrm>
              <a:off x="6366331"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5" name="组合 34"/>
          <p:cNvGrpSpPr/>
          <p:nvPr/>
        </p:nvGrpSpPr>
        <p:grpSpPr>
          <a:xfrm>
            <a:off x="6676981" y="2809875"/>
            <a:ext cx="1596107" cy="1362075"/>
            <a:chOff x="8902642" y="3746500"/>
            <a:chExt cx="2128142" cy="1816100"/>
          </a:xfrm>
        </p:grpSpPr>
        <p:sp>
          <p:nvSpPr>
            <p:cNvPr id="36" name="TextBox 102"/>
            <p:cNvSpPr txBox="1"/>
            <p:nvPr/>
          </p:nvSpPr>
          <p:spPr>
            <a:xfrm>
              <a:off x="9074162" y="3746500"/>
              <a:ext cx="1785103" cy="430887"/>
            </a:xfrm>
            <a:prstGeom prst="rect">
              <a:avLst/>
            </a:prstGeom>
            <a:noFill/>
          </p:spPr>
          <p:txBody>
            <a:bodyPr wrap="none" rtlCol="0">
              <a:spAutoFit/>
            </a:bodyPr>
            <a:lstStyle/>
            <a:p>
              <a:pPr algn="ctr"/>
              <a:r>
                <a:rPr lang="zh-CN" altLang="en-US" sz="1500" dirty="0">
                  <a:solidFill>
                    <a:schemeClr val="accent4"/>
                  </a:solidFill>
                  <a:latin typeface="微软雅黑" panose="020B0503020204020204" pitchFamily="34" charset="-122"/>
                  <a:ea typeface="微软雅黑" panose="020B0503020204020204" pitchFamily="34" charset="-122"/>
                </a:rPr>
                <a:t>单击添加标题</a:t>
              </a:r>
            </a:p>
          </p:txBody>
        </p:sp>
        <p:sp>
          <p:nvSpPr>
            <p:cNvPr id="37" name="Rectangle 5"/>
            <p:cNvSpPr>
              <a:spLocks/>
            </p:cNvSpPr>
            <p:nvPr/>
          </p:nvSpPr>
          <p:spPr bwMode="auto">
            <a:xfrm>
              <a:off x="8902642"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extLst>
      <p:ext uri="{BB962C8B-B14F-4D97-AF65-F5344CB8AC3E}">
        <p14:creationId xmlns:p14="http://schemas.microsoft.com/office/powerpoint/2010/main" val="225194204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1500"/>
                            </p:stCondLst>
                            <p:childTnLst>
                              <p:par>
                                <p:cTn id="28" presetID="2" presetClass="entr" presetSubtype="4" decel="100000"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par>
                          <p:cTn id="41" fill="hold">
                            <p:stCondLst>
                              <p:cond delay="2500"/>
                            </p:stCondLst>
                            <p:childTnLst>
                              <p:par>
                                <p:cTn id="42" presetID="2" presetClass="entr" presetSubtype="4" decel="100000"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ppt_x"/>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par>
                          <p:cTn id="55" fill="hold">
                            <p:stCondLst>
                              <p:cond delay="3500"/>
                            </p:stCondLst>
                            <p:childTnLst>
                              <p:par>
                                <p:cTn id="56" presetID="2" presetClass="entr" presetSubtype="4" decel="100000"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ppt_x"/>
                                          </p:val>
                                        </p:tav>
                                        <p:tav tm="100000">
                                          <p:val>
                                            <p:strVal val="#ppt_x"/>
                                          </p:val>
                                        </p:tav>
                                      </p:tavLst>
                                    </p:anim>
                                    <p:anim calcmode="lin" valueType="num">
                                      <p:cBhvr additive="base">
                                        <p:cTn id="59" dur="500" fill="hold"/>
                                        <p:tgtEl>
                                          <p:spTgt spid="35"/>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22" presetClass="entr" presetSubtype="8"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课堂实施</a:t>
            </a:r>
            <a:r>
              <a:rPr lang="en-US" altLang="zh-CN" dirty="0" smtClean="0"/>
              <a:t>03</a:t>
            </a:r>
            <a:endParaRPr lang="zh-CN" altLang="en-US" dirty="0"/>
          </a:p>
        </p:txBody>
      </p:sp>
      <p:grpSp>
        <p:nvGrpSpPr>
          <p:cNvPr id="38" name="组合 37"/>
          <p:cNvGrpSpPr/>
          <p:nvPr/>
        </p:nvGrpSpPr>
        <p:grpSpPr>
          <a:xfrm>
            <a:off x="545307" y="1278675"/>
            <a:ext cx="1952787" cy="1455694"/>
            <a:chOff x="727075" y="1704900"/>
            <a:chExt cx="2603715" cy="1940926"/>
          </a:xfrm>
        </p:grpSpPr>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079" y="1704900"/>
              <a:ext cx="2603711" cy="1940926"/>
            </a:xfrm>
            <a:prstGeom prst="rect">
              <a:avLst/>
            </a:prstGeom>
            <a:effectLst>
              <a:innerShdw blurRad="63500" dist="50800" dir="13500000">
                <a:prstClr val="black">
                  <a:alpha val="50000"/>
                </a:prstClr>
              </a:innerShdw>
            </a:effectLst>
          </p:spPr>
        </p:pic>
        <p:grpSp>
          <p:nvGrpSpPr>
            <p:cNvPr id="40" name="组合 39"/>
            <p:cNvGrpSpPr/>
            <p:nvPr/>
          </p:nvGrpSpPr>
          <p:grpSpPr>
            <a:xfrm>
              <a:off x="727075" y="1756048"/>
              <a:ext cx="1164843" cy="410369"/>
              <a:chOff x="727075" y="1895748"/>
              <a:chExt cx="1164843" cy="410369"/>
            </a:xfrm>
          </p:grpSpPr>
          <p:sp>
            <p:nvSpPr>
              <p:cNvPr id="41" name="文本框 23"/>
              <p:cNvSpPr txBox="1"/>
              <p:nvPr/>
            </p:nvSpPr>
            <p:spPr>
              <a:xfrm>
                <a:off x="727075" y="1895748"/>
                <a:ext cx="611326" cy="410369"/>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04</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1256685" y="1969276"/>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43" name="文本框 25"/>
              <p:cNvSpPr txBox="1"/>
              <p:nvPr/>
            </p:nvSpPr>
            <p:spPr>
              <a:xfrm>
                <a:off x="1280592" y="1933843"/>
                <a:ext cx="611326" cy="266740"/>
              </a:xfrm>
              <a:prstGeom prst="rect">
                <a:avLst/>
              </a:prstGeom>
              <a:noFill/>
            </p:spPr>
            <p:txBody>
              <a:bodyPr wrap="square" rtlCol="0">
                <a:spAutoFit/>
              </a:bodyPr>
              <a:lstStyle/>
              <a:p>
                <a:r>
                  <a:rPr lang="en-US" altLang="zh-CN" sz="700" dirty="0">
                    <a:solidFill>
                      <a:schemeClr val="bg1"/>
                    </a:solidFill>
                    <a:latin typeface="微软雅黑" panose="020B0503020204020204" pitchFamily="34" charset="-122"/>
                    <a:ea typeface="微软雅黑" panose="020B0503020204020204" pitchFamily="34" charset="-122"/>
                  </a:rPr>
                  <a:t>11</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sp>
        <p:nvSpPr>
          <p:cNvPr id="44" name="矩形 43"/>
          <p:cNvSpPr/>
          <p:nvPr/>
        </p:nvSpPr>
        <p:spPr>
          <a:xfrm>
            <a:off x="2510758" y="1920432"/>
            <a:ext cx="2049303" cy="830997"/>
          </a:xfrm>
          <a:prstGeom prst="rect">
            <a:avLst/>
          </a:prstGeom>
        </p:spPr>
        <p:txBody>
          <a:bodyPr wrap="square" lIns="68580" tIns="34290" rIns="68580" bIns="3429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2543849" y="2850297"/>
            <a:ext cx="2109900" cy="1382467"/>
            <a:chOff x="3391798" y="3800397"/>
            <a:chExt cx="2813200" cy="1843289"/>
          </a:xfrm>
        </p:grpSpPr>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1798" y="3836848"/>
              <a:ext cx="2496046" cy="1806838"/>
            </a:xfrm>
            <a:prstGeom prst="rect">
              <a:avLst/>
            </a:prstGeom>
            <a:effectLst>
              <a:innerShdw blurRad="63500" dist="50800" dir="13500000">
                <a:prstClr val="black">
                  <a:alpha val="50000"/>
                </a:prstClr>
              </a:innerShdw>
            </a:effectLst>
          </p:spPr>
        </p:pic>
        <p:grpSp>
          <p:nvGrpSpPr>
            <p:cNvPr id="47" name="组合 46"/>
            <p:cNvGrpSpPr/>
            <p:nvPr/>
          </p:nvGrpSpPr>
          <p:grpSpPr>
            <a:xfrm>
              <a:off x="5040155" y="3800397"/>
              <a:ext cx="1164843" cy="410369"/>
              <a:chOff x="5040155" y="3940097"/>
              <a:chExt cx="1164843" cy="410369"/>
            </a:xfrm>
          </p:grpSpPr>
          <p:sp>
            <p:nvSpPr>
              <p:cNvPr id="48" name="文本框 23"/>
              <p:cNvSpPr txBox="1"/>
              <p:nvPr/>
            </p:nvSpPr>
            <p:spPr>
              <a:xfrm>
                <a:off x="5040155" y="3940097"/>
                <a:ext cx="611326" cy="410369"/>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08</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5569765" y="4013625"/>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0" name="文本框 25"/>
              <p:cNvSpPr txBox="1"/>
              <p:nvPr/>
            </p:nvSpPr>
            <p:spPr>
              <a:xfrm>
                <a:off x="5593672" y="3978192"/>
                <a:ext cx="611326" cy="266740"/>
              </a:xfrm>
              <a:prstGeom prst="rect">
                <a:avLst/>
              </a:prstGeom>
              <a:noFill/>
            </p:spPr>
            <p:txBody>
              <a:bodyPr wrap="square" rtlCol="0">
                <a:spAutoFit/>
              </a:bodyPr>
              <a:lstStyle/>
              <a:p>
                <a:r>
                  <a:rPr lang="en-US" altLang="zh-CN" sz="700" dirty="0">
                    <a:solidFill>
                      <a:schemeClr val="bg1"/>
                    </a:solidFill>
                    <a:latin typeface="微软雅黑" panose="020B0503020204020204" pitchFamily="34" charset="-122"/>
                    <a:ea typeface="微软雅黑" panose="020B0503020204020204" pitchFamily="34" charset="-122"/>
                  </a:rPr>
                  <a:t>07</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sp>
        <p:nvSpPr>
          <p:cNvPr id="51" name="矩形 50"/>
          <p:cNvSpPr/>
          <p:nvPr/>
        </p:nvSpPr>
        <p:spPr>
          <a:xfrm>
            <a:off x="527404" y="3464774"/>
            <a:ext cx="2049303" cy="830997"/>
          </a:xfrm>
          <a:prstGeom prst="rect">
            <a:avLst/>
          </a:prstGeom>
        </p:spPr>
        <p:txBody>
          <a:bodyPr wrap="square" lIns="68580" tIns="34290" rIns="68580" bIns="3429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4653749" y="1265875"/>
            <a:ext cx="1770519" cy="1431558"/>
            <a:chOff x="6204998" y="1687833"/>
            <a:chExt cx="2360692" cy="1908744"/>
          </a:xfrm>
        </p:grpSpPr>
        <p:pic>
          <p:nvPicPr>
            <p:cNvPr id="53" name="图片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2070" y="1687833"/>
              <a:ext cx="2283620" cy="1908744"/>
            </a:xfrm>
            <a:prstGeom prst="rect">
              <a:avLst/>
            </a:prstGeom>
            <a:effectLst>
              <a:innerShdw blurRad="63500" dist="50800" dir="13500000">
                <a:prstClr val="black">
                  <a:alpha val="50000"/>
                </a:prstClr>
              </a:innerShdw>
            </a:effectLst>
          </p:spPr>
        </p:pic>
        <p:sp>
          <p:nvSpPr>
            <p:cNvPr id="54" name="文本框 23"/>
            <p:cNvSpPr txBox="1"/>
            <p:nvPr/>
          </p:nvSpPr>
          <p:spPr>
            <a:xfrm>
              <a:off x="6204998" y="1756047"/>
              <a:ext cx="611325" cy="410369"/>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09</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6734608" y="1829576"/>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56" name="文本框 25"/>
            <p:cNvSpPr txBox="1"/>
            <p:nvPr/>
          </p:nvSpPr>
          <p:spPr>
            <a:xfrm>
              <a:off x="6758514" y="1794142"/>
              <a:ext cx="611325" cy="266740"/>
            </a:xfrm>
            <a:prstGeom prst="rect">
              <a:avLst/>
            </a:prstGeom>
            <a:noFill/>
          </p:spPr>
          <p:txBody>
            <a:bodyPr wrap="square" rtlCol="0">
              <a:spAutoFit/>
            </a:bodyPr>
            <a:lstStyle/>
            <a:p>
              <a:r>
                <a:rPr lang="en-US" altLang="zh-CN" sz="700" dirty="0">
                  <a:solidFill>
                    <a:schemeClr val="bg1"/>
                  </a:solidFill>
                  <a:latin typeface="微软雅黑" panose="020B0503020204020204" pitchFamily="34" charset="-122"/>
                  <a:ea typeface="微软雅黑" panose="020B0503020204020204" pitchFamily="34" charset="-122"/>
                </a:rPr>
                <a:t>20</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sp>
        <p:nvSpPr>
          <p:cNvPr id="57" name="矩形 56"/>
          <p:cNvSpPr/>
          <p:nvPr/>
        </p:nvSpPr>
        <p:spPr>
          <a:xfrm>
            <a:off x="6619200" y="1928294"/>
            <a:ext cx="2049303" cy="830997"/>
          </a:xfrm>
          <a:prstGeom prst="rect">
            <a:avLst/>
          </a:prstGeom>
        </p:spPr>
        <p:txBody>
          <a:bodyPr wrap="square" lIns="68580" tIns="34290" rIns="68580" bIns="3429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635531" y="2859219"/>
            <a:ext cx="1888097" cy="1344196"/>
            <a:chOff x="8847377" y="3812292"/>
            <a:chExt cx="2517463" cy="1792262"/>
          </a:xfrm>
        </p:grpSpPr>
        <p:pic>
          <p:nvPicPr>
            <p:cNvPr id="59" name="图片 5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89025" y="3850385"/>
              <a:ext cx="2375815" cy="1754169"/>
            </a:xfrm>
            <a:prstGeom prst="rect">
              <a:avLst/>
            </a:prstGeom>
            <a:effectLst>
              <a:innerShdw blurRad="63500" dist="50800" dir="13500000">
                <a:prstClr val="black">
                  <a:alpha val="50000"/>
                </a:prstClr>
              </a:innerShdw>
            </a:effectLst>
          </p:spPr>
        </p:pic>
        <p:grpSp>
          <p:nvGrpSpPr>
            <p:cNvPr id="60" name="组合 59"/>
            <p:cNvGrpSpPr/>
            <p:nvPr/>
          </p:nvGrpSpPr>
          <p:grpSpPr>
            <a:xfrm>
              <a:off x="8847377" y="3812292"/>
              <a:ext cx="1164843" cy="410369"/>
              <a:chOff x="8847377" y="3951992"/>
              <a:chExt cx="1164843" cy="410369"/>
            </a:xfrm>
          </p:grpSpPr>
          <p:sp>
            <p:nvSpPr>
              <p:cNvPr id="61" name="文本框 23"/>
              <p:cNvSpPr txBox="1"/>
              <p:nvPr/>
            </p:nvSpPr>
            <p:spPr>
              <a:xfrm>
                <a:off x="8847377" y="3951992"/>
                <a:ext cx="611326" cy="410369"/>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11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62" name="直接连接符 61"/>
              <p:cNvCxnSpPr/>
              <p:nvPr/>
            </p:nvCxnSpPr>
            <p:spPr>
              <a:xfrm>
                <a:off x="9376987" y="4025520"/>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63" name="文本框 25"/>
              <p:cNvSpPr txBox="1"/>
              <p:nvPr/>
            </p:nvSpPr>
            <p:spPr>
              <a:xfrm>
                <a:off x="9400894" y="3990085"/>
                <a:ext cx="611326" cy="266740"/>
              </a:xfrm>
              <a:prstGeom prst="rect">
                <a:avLst/>
              </a:prstGeom>
              <a:noFill/>
            </p:spPr>
            <p:txBody>
              <a:bodyPr wrap="square" rtlCol="0">
                <a:spAutoFit/>
              </a:bodyPr>
              <a:lstStyle/>
              <a:p>
                <a:r>
                  <a:rPr lang="en-US" altLang="zh-CN" sz="700" dirty="0">
                    <a:solidFill>
                      <a:schemeClr val="bg1"/>
                    </a:solidFill>
                    <a:latin typeface="微软雅黑" panose="020B0503020204020204" pitchFamily="34" charset="-122"/>
                    <a:ea typeface="微软雅黑" panose="020B0503020204020204" pitchFamily="34" charset="-122"/>
                  </a:rPr>
                  <a:t>10</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sp>
        <p:nvSpPr>
          <p:cNvPr id="64" name="矩形 63"/>
          <p:cNvSpPr/>
          <p:nvPr/>
        </p:nvSpPr>
        <p:spPr>
          <a:xfrm>
            <a:off x="4612750" y="3462224"/>
            <a:ext cx="2049303" cy="830997"/>
          </a:xfrm>
          <a:prstGeom prst="rect">
            <a:avLst/>
          </a:prstGeom>
        </p:spPr>
        <p:txBody>
          <a:bodyPr wrap="square" lIns="68580" tIns="34290" rIns="68580" bIns="34290">
            <a:spAutoFit/>
          </a:bodyPr>
          <a:lstStyle/>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latin typeface="微软雅黑" panose="020B0503020204020204" pitchFamily="34" charset="-122"/>
              <a:ea typeface="微软雅黑" panose="020B0503020204020204" pitchFamily="34" charset="-122"/>
            </a:endParaRPr>
          </a:p>
        </p:txBody>
      </p:sp>
      <p:grpSp>
        <p:nvGrpSpPr>
          <p:cNvPr id="65" name="组合 64"/>
          <p:cNvGrpSpPr/>
          <p:nvPr/>
        </p:nvGrpSpPr>
        <p:grpSpPr>
          <a:xfrm>
            <a:off x="2543847" y="1262592"/>
            <a:ext cx="1872035" cy="307777"/>
            <a:chOff x="3391797" y="1823154"/>
            <a:chExt cx="2496046" cy="410369"/>
          </a:xfrm>
        </p:grpSpPr>
        <p:sp>
          <p:nvSpPr>
            <p:cNvPr id="66" name="圆角矩形 65"/>
            <p:cNvSpPr/>
            <p:nvPr/>
          </p:nvSpPr>
          <p:spPr>
            <a:xfrm>
              <a:off x="3391797" y="1844597"/>
              <a:ext cx="2496046" cy="326446"/>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67" name="任意多边形 66"/>
            <p:cNvSpPr/>
            <p:nvPr/>
          </p:nvSpPr>
          <p:spPr>
            <a:xfrm>
              <a:off x="3516715"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任意多边形 67"/>
            <p:cNvSpPr/>
            <p:nvPr/>
          </p:nvSpPr>
          <p:spPr>
            <a:xfrm>
              <a:off x="3577720"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9" name="文本框 3"/>
            <p:cNvSpPr txBox="1">
              <a:spLocks noChangeArrowheads="1"/>
            </p:cNvSpPr>
            <p:nvPr/>
          </p:nvSpPr>
          <p:spPr bwMode="auto">
            <a:xfrm>
              <a:off x="4212031" y="1823154"/>
              <a:ext cx="1203748"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smtClean="0">
                  <a:solidFill>
                    <a:schemeClr val="bg1"/>
                  </a:solidFill>
                  <a:latin typeface="微软雅黑" panose="020B0503020204020204" pitchFamily="34" charset="-122"/>
                  <a:ea typeface="微软雅黑" panose="020B0503020204020204" pitchFamily="34" charset="-122"/>
                </a:rPr>
                <a:t>课题实施</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544298" y="2891575"/>
            <a:ext cx="1872771" cy="307777"/>
            <a:chOff x="725731" y="3995131"/>
            <a:chExt cx="2497028" cy="410369"/>
          </a:xfrm>
        </p:grpSpPr>
        <p:sp>
          <p:nvSpPr>
            <p:cNvPr id="71" name="圆角矩形 70"/>
            <p:cNvSpPr/>
            <p:nvPr/>
          </p:nvSpPr>
          <p:spPr>
            <a:xfrm flipH="1">
              <a:off x="725731" y="4016574"/>
              <a:ext cx="2497028" cy="326446"/>
            </a:xfrm>
            <a:prstGeom prst="roundRect">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2" name="任意多边形 71"/>
            <p:cNvSpPr/>
            <p:nvPr/>
          </p:nvSpPr>
          <p:spPr>
            <a:xfrm flipH="1">
              <a:off x="2992716" y="4113617"/>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3" name="任意多边形 72"/>
            <p:cNvSpPr/>
            <p:nvPr/>
          </p:nvSpPr>
          <p:spPr>
            <a:xfrm flipH="1">
              <a:off x="2931711" y="4113617"/>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文本框 3"/>
            <p:cNvSpPr txBox="1">
              <a:spLocks noChangeArrowheads="1"/>
            </p:cNvSpPr>
            <p:nvPr/>
          </p:nvSpPr>
          <p:spPr bwMode="auto">
            <a:xfrm flipH="1">
              <a:off x="1250408" y="3995131"/>
              <a:ext cx="1203748"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pitchFamily="34" charset="-122"/>
                  <a:ea typeface="微软雅黑" panose="020B0503020204020204" pitchFamily="34" charset="-122"/>
                </a:rPr>
                <a:t>课题实施</a:t>
              </a:r>
            </a:p>
          </p:txBody>
        </p:sp>
      </p:grpSp>
      <p:grpSp>
        <p:nvGrpSpPr>
          <p:cNvPr id="75" name="组合 74"/>
          <p:cNvGrpSpPr/>
          <p:nvPr/>
        </p:nvGrpSpPr>
        <p:grpSpPr>
          <a:xfrm>
            <a:off x="6619200" y="1262592"/>
            <a:ext cx="1904430" cy="307777"/>
            <a:chOff x="8825600" y="1823154"/>
            <a:chExt cx="2539240" cy="410369"/>
          </a:xfrm>
        </p:grpSpPr>
        <p:sp>
          <p:nvSpPr>
            <p:cNvPr id="76" name="圆角矩形 75"/>
            <p:cNvSpPr/>
            <p:nvPr/>
          </p:nvSpPr>
          <p:spPr>
            <a:xfrm>
              <a:off x="8825600" y="1844597"/>
              <a:ext cx="2539240" cy="326446"/>
            </a:xfrm>
            <a:prstGeom prst="roundRect">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7" name="任意多边形 76"/>
            <p:cNvSpPr/>
            <p:nvPr/>
          </p:nvSpPr>
          <p:spPr>
            <a:xfrm>
              <a:off x="8994638"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8" name="任意多边形 77"/>
            <p:cNvSpPr/>
            <p:nvPr/>
          </p:nvSpPr>
          <p:spPr>
            <a:xfrm>
              <a:off x="9055643"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文本框 3"/>
            <p:cNvSpPr txBox="1">
              <a:spLocks noChangeArrowheads="1"/>
            </p:cNvSpPr>
            <p:nvPr/>
          </p:nvSpPr>
          <p:spPr bwMode="auto">
            <a:xfrm>
              <a:off x="9689955" y="1823154"/>
              <a:ext cx="1203748"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pitchFamily="34" charset="-122"/>
                  <a:ea typeface="微软雅黑" panose="020B0503020204020204" pitchFamily="34" charset="-122"/>
                </a:rPr>
                <a:t>课题实施</a:t>
              </a:r>
            </a:p>
          </p:txBody>
        </p:sp>
      </p:grpSp>
      <p:grpSp>
        <p:nvGrpSpPr>
          <p:cNvPr id="80" name="组合 79"/>
          <p:cNvGrpSpPr/>
          <p:nvPr/>
        </p:nvGrpSpPr>
        <p:grpSpPr>
          <a:xfrm>
            <a:off x="4612750" y="2875061"/>
            <a:ext cx="1904430" cy="307777"/>
            <a:chOff x="6150333" y="3973112"/>
            <a:chExt cx="2539240" cy="410369"/>
          </a:xfrm>
        </p:grpSpPr>
        <p:sp>
          <p:nvSpPr>
            <p:cNvPr id="81" name="圆角矩形 80"/>
            <p:cNvSpPr/>
            <p:nvPr/>
          </p:nvSpPr>
          <p:spPr>
            <a:xfrm flipH="1">
              <a:off x="6150333" y="3994555"/>
              <a:ext cx="2539240" cy="326446"/>
            </a:xfrm>
            <a:prstGeom prst="roundRect">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2" name="任意多边形 81"/>
            <p:cNvSpPr/>
            <p:nvPr/>
          </p:nvSpPr>
          <p:spPr>
            <a:xfrm flipH="1">
              <a:off x="8459530" y="4091598"/>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任意多边形 82"/>
            <p:cNvSpPr/>
            <p:nvPr/>
          </p:nvSpPr>
          <p:spPr>
            <a:xfrm flipH="1">
              <a:off x="8398525" y="4091598"/>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文本框 3"/>
            <p:cNvSpPr txBox="1">
              <a:spLocks noChangeArrowheads="1"/>
            </p:cNvSpPr>
            <p:nvPr/>
          </p:nvSpPr>
          <p:spPr bwMode="auto">
            <a:xfrm flipH="1">
              <a:off x="6717222" y="3973112"/>
              <a:ext cx="1203748"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pitchFamily="34" charset="-122"/>
                  <a:ea typeface="微软雅黑" panose="020B0503020204020204" pitchFamily="34" charset="-122"/>
                </a:rPr>
                <a:t>课题实施</a:t>
              </a:r>
            </a:p>
          </p:txBody>
        </p:sp>
      </p:grpSp>
    </p:spTree>
    <p:extLst>
      <p:ext uri="{BB962C8B-B14F-4D97-AF65-F5344CB8AC3E}">
        <p14:creationId xmlns:p14="http://schemas.microsoft.com/office/powerpoint/2010/main" val="301051907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additive="base">
                                        <p:cTn id="13" dur="500"/>
                                        <p:tgtEl>
                                          <p:spTgt spid="65"/>
                                        </p:tgtEl>
                                        <p:attrNameLst>
                                          <p:attrName>ppt_x</p:attrName>
                                        </p:attrNameLst>
                                      </p:cBhvr>
                                      <p:tavLst>
                                        <p:tav tm="0">
                                          <p:val>
                                            <p:strVal val="#ppt_x+#ppt_w*1.125000"/>
                                          </p:val>
                                        </p:tav>
                                        <p:tav tm="100000">
                                          <p:val>
                                            <p:strVal val="#ppt_x"/>
                                          </p:val>
                                        </p:tav>
                                      </p:tavLst>
                                    </p:anim>
                                    <p:animEffect transition="in" filter="wipe(left)">
                                      <p:cBhvr>
                                        <p:cTn id="14" dur="500"/>
                                        <p:tgtEl>
                                          <p:spTgt spid="65"/>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up)">
                                      <p:cBhvr>
                                        <p:cTn id="18" dur="500"/>
                                        <p:tgtEl>
                                          <p:spTgt spid="4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childTnLst>
                          </p:cTn>
                        </p:par>
                        <p:par>
                          <p:cTn id="25" fill="hold">
                            <p:stCondLst>
                              <p:cond delay="2000"/>
                            </p:stCondLst>
                            <p:childTnLst>
                              <p:par>
                                <p:cTn id="26" presetID="12" presetClass="entr" presetSubtype="2"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additive="base">
                                        <p:cTn id="28" dur="500"/>
                                        <p:tgtEl>
                                          <p:spTgt spid="75"/>
                                        </p:tgtEl>
                                        <p:attrNameLst>
                                          <p:attrName>ppt_x</p:attrName>
                                        </p:attrNameLst>
                                      </p:cBhvr>
                                      <p:tavLst>
                                        <p:tav tm="0">
                                          <p:val>
                                            <p:strVal val="#ppt_x+#ppt_w*1.125000"/>
                                          </p:val>
                                        </p:tav>
                                        <p:tav tm="100000">
                                          <p:val>
                                            <p:strVal val="#ppt_x"/>
                                          </p:val>
                                        </p:tav>
                                      </p:tavLst>
                                    </p:anim>
                                    <p:animEffect transition="in" filter="wipe(left)">
                                      <p:cBhvr>
                                        <p:cTn id="29" dur="500"/>
                                        <p:tgtEl>
                                          <p:spTgt spid="75"/>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up)">
                                      <p:cBhvr>
                                        <p:cTn id="33" dur="500"/>
                                        <p:tgtEl>
                                          <p:spTgt spid="57"/>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3500"/>
                            </p:stCondLst>
                            <p:childTnLst>
                              <p:par>
                                <p:cTn id="41" presetID="1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p:tgtEl>
                                          <p:spTgt spid="70"/>
                                        </p:tgtEl>
                                        <p:attrNameLst>
                                          <p:attrName>ppt_x</p:attrName>
                                        </p:attrNameLst>
                                      </p:cBhvr>
                                      <p:tavLst>
                                        <p:tav tm="0">
                                          <p:val>
                                            <p:strVal val="#ppt_x-#ppt_w*1.125000"/>
                                          </p:val>
                                        </p:tav>
                                        <p:tav tm="100000">
                                          <p:val>
                                            <p:strVal val="#ppt_x"/>
                                          </p:val>
                                        </p:tav>
                                      </p:tavLst>
                                    </p:anim>
                                    <p:animEffect transition="in" filter="wipe(right)">
                                      <p:cBhvr>
                                        <p:cTn id="44" dur="500"/>
                                        <p:tgtEl>
                                          <p:spTgt spid="7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up)">
                                      <p:cBhvr>
                                        <p:cTn id="48" dur="500"/>
                                        <p:tgtEl>
                                          <p:spTgt spid="51"/>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p:cTn id="52" dur="500" fill="hold"/>
                                        <p:tgtEl>
                                          <p:spTgt spid="58"/>
                                        </p:tgtEl>
                                        <p:attrNameLst>
                                          <p:attrName>ppt_w</p:attrName>
                                        </p:attrNameLst>
                                      </p:cBhvr>
                                      <p:tavLst>
                                        <p:tav tm="0">
                                          <p:val>
                                            <p:fltVal val="0"/>
                                          </p:val>
                                        </p:tav>
                                        <p:tav tm="100000">
                                          <p:val>
                                            <p:strVal val="#ppt_w"/>
                                          </p:val>
                                        </p:tav>
                                      </p:tavLst>
                                    </p:anim>
                                    <p:anim calcmode="lin" valueType="num">
                                      <p:cBhvr>
                                        <p:cTn id="53" dur="500" fill="hold"/>
                                        <p:tgtEl>
                                          <p:spTgt spid="58"/>
                                        </p:tgtEl>
                                        <p:attrNameLst>
                                          <p:attrName>ppt_h</p:attrName>
                                        </p:attrNameLst>
                                      </p:cBhvr>
                                      <p:tavLst>
                                        <p:tav tm="0">
                                          <p:val>
                                            <p:fltVal val="0"/>
                                          </p:val>
                                        </p:tav>
                                        <p:tav tm="100000">
                                          <p:val>
                                            <p:strVal val="#ppt_h"/>
                                          </p:val>
                                        </p:tav>
                                      </p:tavLst>
                                    </p:anim>
                                    <p:animEffect transition="in" filter="fade">
                                      <p:cBhvr>
                                        <p:cTn id="54" dur="500"/>
                                        <p:tgtEl>
                                          <p:spTgt spid="58"/>
                                        </p:tgtEl>
                                      </p:cBhvr>
                                    </p:animEffect>
                                  </p:childTnLst>
                                </p:cTn>
                              </p:par>
                            </p:childTnLst>
                          </p:cTn>
                        </p:par>
                        <p:par>
                          <p:cTn id="55" fill="hold">
                            <p:stCondLst>
                              <p:cond delay="5000"/>
                            </p:stCondLst>
                            <p:childTnLst>
                              <p:par>
                                <p:cTn id="56" presetID="12" presetClass="entr" presetSubtype="8" fill="hold" nodeType="after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additive="base">
                                        <p:cTn id="58" dur="500"/>
                                        <p:tgtEl>
                                          <p:spTgt spid="80"/>
                                        </p:tgtEl>
                                        <p:attrNameLst>
                                          <p:attrName>ppt_x</p:attrName>
                                        </p:attrNameLst>
                                      </p:cBhvr>
                                      <p:tavLst>
                                        <p:tav tm="0">
                                          <p:val>
                                            <p:strVal val="#ppt_x-#ppt_w*1.125000"/>
                                          </p:val>
                                        </p:tav>
                                        <p:tav tm="100000">
                                          <p:val>
                                            <p:strVal val="#ppt_x"/>
                                          </p:val>
                                        </p:tav>
                                      </p:tavLst>
                                    </p:anim>
                                    <p:animEffect transition="in" filter="wipe(right)">
                                      <p:cBhvr>
                                        <p:cTn id="59" dur="500"/>
                                        <p:tgtEl>
                                          <p:spTgt spid="80"/>
                                        </p:tgtEl>
                                      </p:cBhvr>
                                    </p:animEffect>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up)">
                                      <p:cBhvr>
                                        <p:cTn id="6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51" grpId="0"/>
      <p:bldP spid="57" grpId="0"/>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课堂实施</a:t>
            </a:r>
            <a:r>
              <a:rPr lang="en-US" altLang="zh-CN" dirty="0" smtClean="0"/>
              <a:t>04</a:t>
            </a:r>
            <a:endParaRPr lang="zh-CN" altLang="en-US" dirty="0"/>
          </a:p>
        </p:txBody>
      </p:sp>
      <p:grpSp>
        <p:nvGrpSpPr>
          <p:cNvPr id="3" name="组合 2"/>
          <p:cNvGrpSpPr/>
          <p:nvPr/>
        </p:nvGrpSpPr>
        <p:grpSpPr>
          <a:xfrm>
            <a:off x="1162961" y="1418483"/>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772694" y="1418483"/>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82427" y="1418483"/>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92161" y="1418483"/>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a:spLocks noChangeArrowheads="1"/>
          </p:cNvSpPr>
          <p:nvPr/>
        </p:nvSpPr>
        <p:spPr bwMode="auto">
          <a:xfrm>
            <a:off x="1785272" y="1841820"/>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2"/>
                </a:solidFill>
                <a:latin typeface="微软雅黑" panose="020B0503020204020204" pitchFamily="34" charset="-122"/>
                <a:ea typeface="微软雅黑" panose="020B0503020204020204" pitchFamily="34" charset="-122"/>
                <a:sym typeface="方正兰亭粗黑_GBK" charset="-122"/>
              </a:rPr>
              <a:t>01</a:t>
            </a:r>
          </a:p>
        </p:txBody>
      </p:sp>
      <p:sp>
        <p:nvSpPr>
          <p:cNvPr id="17" name="TextBox 15"/>
          <p:cNvSpPr>
            <a:spLocks noChangeArrowheads="1"/>
          </p:cNvSpPr>
          <p:nvPr/>
        </p:nvSpPr>
        <p:spPr bwMode="auto">
          <a:xfrm>
            <a:off x="3353573" y="1841820"/>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3"/>
                </a:solidFill>
                <a:latin typeface="微软雅黑" panose="020B0503020204020204" pitchFamily="34" charset="-122"/>
                <a:ea typeface="微软雅黑" panose="020B0503020204020204" pitchFamily="34" charset="-122"/>
                <a:sym typeface="方正兰亭粗黑_GBK" charset="-122"/>
              </a:rPr>
              <a:t>02</a:t>
            </a:r>
          </a:p>
        </p:txBody>
      </p:sp>
      <p:sp>
        <p:nvSpPr>
          <p:cNvPr id="18" name="TextBox 22"/>
          <p:cNvSpPr>
            <a:spLocks noChangeArrowheads="1"/>
          </p:cNvSpPr>
          <p:nvPr/>
        </p:nvSpPr>
        <p:spPr bwMode="auto">
          <a:xfrm>
            <a:off x="1259636" y="2511303"/>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19" name="TextBox 24"/>
          <p:cNvSpPr>
            <a:spLocks noChangeArrowheads="1"/>
          </p:cNvSpPr>
          <p:nvPr/>
        </p:nvSpPr>
        <p:spPr bwMode="auto">
          <a:xfrm>
            <a:off x="2843808" y="2511303"/>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0" name="TextBox 16"/>
          <p:cNvSpPr>
            <a:spLocks noChangeArrowheads="1"/>
          </p:cNvSpPr>
          <p:nvPr/>
        </p:nvSpPr>
        <p:spPr bwMode="auto">
          <a:xfrm>
            <a:off x="5008616" y="1841820"/>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4"/>
                </a:solidFill>
                <a:latin typeface="微软雅黑" panose="020B0503020204020204" pitchFamily="34" charset="-122"/>
                <a:ea typeface="微软雅黑" panose="020B0503020204020204" pitchFamily="34" charset="-122"/>
                <a:sym typeface="方正兰亭粗黑_GBK" charset="-122"/>
              </a:rPr>
              <a:t>03</a:t>
            </a:r>
          </a:p>
        </p:txBody>
      </p:sp>
      <p:sp>
        <p:nvSpPr>
          <p:cNvPr id="21" name="TextBox 26"/>
          <p:cNvSpPr>
            <a:spLocks noChangeArrowheads="1"/>
          </p:cNvSpPr>
          <p:nvPr/>
        </p:nvSpPr>
        <p:spPr bwMode="auto">
          <a:xfrm>
            <a:off x="4502204" y="2511303"/>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2" name="TextBox 17"/>
          <p:cNvSpPr>
            <a:spLocks noChangeArrowheads="1"/>
          </p:cNvSpPr>
          <p:nvPr/>
        </p:nvSpPr>
        <p:spPr bwMode="auto">
          <a:xfrm>
            <a:off x="6588228" y="1841820"/>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5"/>
                </a:solidFill>
                <a:latin typeface="微软雅黑" panose="020B0503020204020204" pitchFamily="34" charset="-122"/>
                <a:ea typeface="微软雅黑" panose="020B0503020204020204" pitchFamily="34" charset="-122"/>
                <a:sym typeface="方正兰亭粗黑_GBK" charset="-122"/>
              </a:rPr>
              <a:t>04</a:t>
            </a:r>
          </a:p>
        </p:txBody>
      </p:sp>
      <p:sp>
        <p:nvSpPr>
          <p:cNvPr id="23" name="TextBox 28"/>
          <p:cNvSpPr>
            <a:spLocks noChangeArrowheads="1"/>
          </p:cNvSpPr>
          <p:nvPr/>
        </p:nvSpPr>
        <p:spPr bwMode="auto">
          <a:xfrm>
            <a:off x="6304012" y="2511303"/>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4" name="矩形 60"/>
          <p:cNvSpPr>
            <a:spLocks noChangeArrowheads="1"/>
          </p:cNvSpPr>
          <p:nvPr/>
        </p:nvSpPr>
        <p:spPr bwMode="auto">
          <a:xfrm>
            <a:off x="1061569" y="3862424"/>
            <a:ext cx="7254851"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文本单击此处</a:t>
            </a:r>
            <a:r>
              <a:rPr lang="zh-CN" altLang="en-US" sz="1200" dirty="0">
                <a:solidFill>
                  <a:schemeClr val="tx1">
                    <a:lumMod val="50000"/>
                    <a:lumOff val="50000"/>
                  </a:schemeClr>
                </a:solidFill>
                <a:latin typeface="微软雅黑" pitchFamily="34" charset="-122"/>
                <a:ea typeface="微软雅黑" panose="020B0503020204020204" pitchFamily="34" charset="-122"/>
              </a:rPr>
              <a:t>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添加</a:t>
            </a:r>
            <a:endParaRPr lang="en-US" altLang="zh-CN" sz="12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12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1200" dirty="0">
                <a:solidFill>
                  <a:schemeClr val="tx1">
                    <a:lumMod val="50000"/>
                    <a:lumOff val="50000"/>
                  </a:schemeClr>
                </a:solidFill>
                <a:latin typeface="微软雅黑" pitchFamily="34" charset="-122"/>
                <a:ea typeface="微软雅黑" panose="020B0503020204020204" pitchFamily="34" charset="-122"/>
              </a:rPr>
              <a:t>此处添加文本单击此处添加文本单击此处添加文本单击此处添加文本单击此处添加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endParaRPr lang="en-US" altLang="zh-CN" sz="1200" dirty="0">
              <a:solidFill>
                <a:schemeClr val="tx1">
                  <a:lumMod val="50000"/>
                  <a:lumOff val="50000"/>
                </a:schemeClr>
              </a:solidFill>
              <a:latin typeface="微软雅黑" pitchFamily="34" charset="-122"/>
              <a:ea typeface="微软雅黑" panose="020B0503020204020204" pitchFamily="34" charset="-122"/>
            </a:endParaRPr>
          </a:p>
        </p:txBody>
      </p:sp>
      <p:cxnSp>
        <p:nvCxnSpPr>
          <p:cNvPr id="25" name="Straight Connector 42"/>
          <p:cNvCxnSpPr/>
          <p:nvPr/>
        </p:nvCxnSpPr>
        <p:spPr>
          <a:xfrm>
            <a:off x="899596" y="3718406"/>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1394151"/>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14:bounceEnd="40000">
                                          <p:cBhvr additive="base">
                                            <p:cTn id="19"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18"/>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9"/>
                                            </p:tgtEl>
                                            <p:attrNameLst>
                                              <p:attrName>ppt_y</p:attrName>
                                            </p:attrNameLst>
                                          </p:cBhvr>
                                          <p:tavLst>
                                            <p:tav tm="0">
                                              <p:val>
                                                <p:strVal val="#ppt_y"/>
                                              </p:val>
                                            </p:tav>
                                            <p:tav tm="100000">
                                              <p:val>
                                                <p:strVal val="#ppt_y"/>
                                              </p:val>
                                            </p:tav>
                                          </p:tavLst>
                                        </p:anim>
                                        <p:anim calcmode="lin" valueType="num">
                                          <p:cBhvr>
                                            <p:cTn id="45"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19"/>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1"/>
                                            </p:tgtEl>
                                            <p:attrNameLst>
                                              <p:attrName>ppt_y</p:attrName>
                                            </p:attrNameLst>
                                          </p:cBhvr>
                                          <p:tavLst>
                                            <p:tav tm="0">
                                              <p:val>
                                                <p:strVal val="#ppt_y"/>
                                              </p:val>
                                            </p:tav>
                                            <p:tav tm="100000">
                                              <p:val>
                                                <p:strVal val="#ppt_y"/>
                                              </p:val>
                                            </p:tav>
                                          </p:tavLst>
                                        </p:anim>
                                        <p:anim calcmode="lin" valueType="num">
                                          <p:cBhvr>
                                            <p:cTn id="5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1"/>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3"/>
                                            </p:tgtEl>
                                            <p:attrNameLst>
                                              <p:attrName>ppt_y</p:attrName>
                                            </p:attrNameLst>
                                          </p:cBhvr>
                                          <p:tavLst>
                                            <p:tav tm="0">
                                              <p:val>
                                                <p:strVal val="#ppt_y"/>
                                              </p:val>
                                            </p:tav>
                                            <p:tav tm="100000">
                                              <p:val>
                                                <p:strVal val="#ppt_y"/>
                                              </p:val>
                                            </p:tav>
                                          </p:tavLst>
                                        </p:anim>
                                        <p:anim calcmode="lin" valueType="num">
                                          <p:cBhvr>
                                            <p:cTn id="5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23"/>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ppt_x"/>
                                              </p:val>
                                            </p:tav>
                                            <p:tav tm="100000">
                                              <p:val>
                                                <p:strVal val="#ppt_x"/>
                                              </p:val>
                                            </p:tav>
                                          </p:tavLst>
                                        </p:anim>
                                        <p:anim calcmode="lin" valueType="num">
                                          <p:cBhvr additive="base">
                                            <p:cTn id="66" dur="500" fill="hold"/>
                                            <p:tgtEl>
                                              <p:spTgt spid="25"/>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18"/>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9"/>
                                            </p:tgtEl>
                                            <p:attrNameLst>
                                              <p:attrName>ppt_y</p:attrName>
                                            </p:attrNameLst>
                                          </p:cBhvr>
                                          <p:tavLst>
                                            <p:tav tm="0">
                                              <p:val>
                                                <p:strVal val="#ppt_y"/>
                                              </p:val>
                                            </p:tav>
                                            <p:tav tm="100000">
                                              <p:val>
                                                <p:strVal val="#ppt_y"/>
                                              </p:val>
                                            </p:tav>
                                          </p:tavLst>
                                        </p:anim>
                                        <p:anim calcmode="lin" valueType="num">
                                          <p:cBhvr>
                                            <p:cTn id="45"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19"/>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1"/>
                                            </p:tgtEl>
                                            <p:attrNameLst>
                                              <p:attrName>ppt_y</p:attrName>
                                            </p:attrNameLst>
                                          </p:cBhvr>
                                          <p:tavLst>
                                            <p:tav tm="0">
                                              <p:val>
                                                <p:strVal val="#ppt_y"/>
                                              </p:val>
                                            </p:tav>
                                            <p:tav tm="100000">
                                              <p:val>
                                                <p:strVal val="#ppt_y"/>
                                              </p:val>
                                            </p:tav>
                                          </p:tavLst>
                                        </p:anim>
                                        <p:anim calcmode="lin" valueType="num">
                                          <p:cBhvr>
                                            <p:cTn id="5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1"/>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3"/>
                                            </p:tgtEl>
                                            <p:attrNameLst>
                                              <p:attrName>ppt_y</p:attrName>
                                            </p:attrNameLst>
                                          </p:cBhvr>
                                          <p:tavLst>
                                            <p:tav tm="0">
                                              <p:val>
                                                <p:strVal val="#ppt_y"/>
                                              </p:val>
                                            </p:tav>
                                            <p:tav tm="100000">
                                              <p:val>
                                                <p:strVal val="#ppt_y"/>
                                              </p:val>
                                            </p:tav>
                                          </p:tavLst>
                                        </p:anim>
                                        <p:anim calcmode="lin" valueType="num">
                                          <p:cBhvr>
                                            <p:cTn id="5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23"/>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ppt_x"/>
                                              </p:val>
                                            </p:tav>
                                            <p:tav tm="100000">
                                              <p:val>
                                                <p:strVal val="#ppt_x"/>
                                              </p:val>
                                            </p:tav>
                                          </p:tavLst>
                                        </p:anim>
                                        <p:anim calcmode="lin" valueType="num">
                                          <p:cBhvr additive="base">
                                            <p:cTn id="66" dur="500" fill="hold"/>
                                            <p:tgtEl>
                                              <p:spTgt spid="25"/>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课后提升</a:t>
            </a:r>
            <a:endParaRPr lang="zh-CN" altLang="en-US" dirty="0"/>
          </a:p>
        </p:txBody>
      </p:sp>
      <p:pic>
        <p:nvPicPr>
          <p:cNvPr id="51" name="图片 5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0938" y="1131590"/>
            <a:ext cx="1882222"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30" y="2981056"/>
            <a:ext cx="2136238" cy="15036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3" name="图片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6160" y="2931790"/>
            <a:ext cx="2028289"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4" name="图片 5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52186" y="1222853"/>
            <a:ext cx="2136238" cy="14196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5" name="Rectangle 6"/>
          <p:cNvSpPr>
            <a:spLocks/>
          </p:cNvSpPr>
          <p:nvPr/>
        </p:nvSpPr>
        <p:spPr bwMode="auto">
          <a:xfrm>
            <a:off x="804228" y="1116446"/>
            <a:ext cx="3091011"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zh-CN" altLang="en-US"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Hairline" pitchFamily="34" charset="0"/>
              </a:rPr>
              <a:t>课后提升</a:t>
            </a:r>
            <a:endParaRPr lang="en-US" altLang="zh-CN"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Light" pitchFamily="34" charset="0"/>
            </a:endParaRPr>
          </a:p>
          <a:p>
            <a:pPr algn="l"/>
            <a:r>
              <a:rPr lang="zh-CN" altLang="en-US" sz="2800" b="1" dirty="0" smtClean="0">
                <a:solidFill>
                  <a:schemeClr val="accent3"/>
                </a:solidFill>
                <a:latin typeface="微软雅黑" panose="020B0503020204020204" pitchFamily="34" charset="-122"/>
                <a:ea typeface="微软雅黑" panose="020B0503020204020204" pitchFamily="34" charset="-122"/>
                <a:sym typeface="Lato Light" pitchFamily="34" charset="0"/>
              </a:rPr>
              <a:t>添加主标题</a:t>
            </a:r>
            <a:endParaRPr lang="en-US" sz="2800" b="1" dirty="0">
              <a:solidFill>
                <a:schemeClr val="accent3"/>
              </a:solidFill>
              <a:latin typeface="微软雅黑" panose="020B0503020204020204" pitchFamily="34" charset="-122"/>
              <a:ea typeface="微软雅黑" panose="020B0503020204020204" pitchFamily="34" charset="-122"/>
              <a:sym typeface="Lato Hairline" pitchFamily="34" charset="0"/>
            </a:endParaRPr>
          </a:p>
        </p:txBody>
      </p:sp>
      <p:sp>
        <p:nvSpPr>
          <p:cNvPr id="56" name="Rectangle 12"/>
          <p:cNvSpPr/>
          <p:nvPr/>
        </p:nvSpPr>
        <p:spPr>
          <a:xfrm>
            <a:off x="854118" y="2286946"/>
            <a:ext cx="2696468"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57" name="TextBox 15"/>
          <p:cNvSpPr txBox="1"/>
          <p:nvPr/>
        </p:nvSpPr>
        <p:spPr>
          <a:xfrm>
            <a:off x="755576" y="2463019"/>
            <a:ext cx="2779807" cy="957955"/>
          </a:xfrm>
          <a:prstGeom prst="rect">
            <a:avLst/>
          </a:prstGeom>
          <a:noFill/>
        </p:spPr>
        <p:txBody>
          <a:bodyPr wrap="square" rtlCol="0">
            <a:spAutoFit/>
          </a:bodyPr>
          <a:lstStyle/>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5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a:t>
            </a:r>
            <a:r>
              <a:rPr lang="zh-CN" altLang="en-US" sz="1250" dirty="0">
                <a:solidFill>
                  <a:schemeClr val="tx1">
                    <a:lumMod val="75000"/>
                    <a:lumOff val="25000"/>
                  </a:schemeClr>
                </a:solidFill>
                <a:latin typeface="微软雅黑" pitchFamily="34" charset="-122"/>
                <a:ea typeface="微软雅黑" panose="020B0503020204020204" pitchFamily="34" charset="-122"/>
              </a:rPr>
              <a:t>此处添加文本单击此处添加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a:solidFill>
                <a:schemeClr val="tx1">
                  <a:lumMod val="75000"/>
                  <a:lumOff val="25000"/>
                </a:schemeClr>
              </a:solidFill>
              <a:latin typeface="微软雅黑" pitchFamily="34" charset="-122"/>
              <a:ea typeface="微软雅黑" panose="020B0503020204020204" pitchFamily="34" charset="-122"/>
            </a:endParaRPr>
          </a:p>
        </p:txBody>
      </p:sp>
      <p:sp>
        <p:nvSpPr>
          <p:cNvPr id="58" name="TextBox 16"/>
          <p:cNvSpPr txBox="1"/>
          <p:nvPr/>
        </p:nvSpPr>
        <p:spPr>
          <a:xfrm>
            <a:off x="755576" y="3543862"/>
            <a:ext cx="2779807" cy="669414"/>
          </a:xfrm>
          <a:prstGeom prst="rect">
            <a:avLst/>
          </a:prstGeom>
          <a:noFill/>
        </p:spPr>
        <p:txBody>
          <a:bodyPr wrap="square" rtlCol="0">
            <a:spAutoFit/>
          </a:bodyPr>
          <a:lstStyle/>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5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p:txBody>
      </p:sp>
      <p:sp>
        <p:nvSpPr>
          <p:cNvPr id="59" name="Rectangle 12"/>
          <p:cNvSpPr/>
          <p:nvPr/>
        </p:nvSpPr>
        <p:spPr>
          <a:xfrm>
            <a:off x="854118" y="4335950"/>
            <a:ext cx="2696468"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632307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fltVal val="0"/>
                                          </p:val>
                                        </p:tav>
                                        <p:tav tm="100000">
                                          <p:val>
                                            <p:strVal val="#ppt_w"/>
                                          </p:val>
                                        </p:tav>
                                      </p:tavLst>
                                    </p:anim>
                                    <p:anim calcmode="lin" valueType="num">
                                      <p:cBhvr>
                                        <p:cTn id="28" dur="500" fill="hold"/>
                                        <p:tgtEl>
                                          <p:spTgt spid="51"/>
                                        </p:tgtEl>
                                        <p:attrNameLst>
                                          <p:attrName>ppt_h</p:attrName>
                                        </p:attrNameLst>
                                      </p:cBhvr>
                                      <p:tavLst>
                                        <p:tav tm="0">
                                          <p:val>
                                            <p:fltVal val="0"/>
                                          </p:val>
                                        </p:tav>
                                        <p:tav tm="100000">
                                          <p:val>
                                            <p:strVal val="#ppt_h"/>
                                          </p:val>
                                        </p:tav>
                                      </p:tavLst>
                                    </p:anim>
                                    <p:animEffect transition="in" filter="fade">
                                      <p:cBhvr>
                                        <p:cTn id="29" dur="500"/>
                                        <p:tgtEl>
                                          <p:spTgt spid="51"/>
                                        </p:tgtEl>
                                      </p:cBhvr>
                                    </p:animEffect>
                                  </p:childTnLst>
                                </p:cTn>
                              </p:par>
                              <p:par>
                                <p:cTn id="30" presetID="53" presetClass="entr" presetSubtype="16" fill="hold" nodeType="withEffect">
                                  <p:stCondLst>
                                    <p:cond delay="25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par>
                                <p:cTn id="35" presetID="53" presetClass="entr" presetSubtype="16" fill="hold" nodeType="withEffect">
                                  <p:stCondLst>
                                    <p:cond delay="500"/>
                                  </p:stCondLst>
                                  <p:childTnLst>
                                    <p:set>
                                      <p:cBhvr>
                                        <p:cTn id="36" dur="1" fill="hold">
                                          <p:stCondLst>
                                            <p:cond delay="0"/>
                                          </p:stCondLst>
                                        </p:cTn>
                                        <p:tgtEl>
                                          <p:spTgt spid="52"/>
                                        </p:tgtEl>
                                        <p:attrNameLst>
                                          <p:attrName>style.visibility</p:attrName>
                                        </p:attrNameLst>
                                      </p:cBhvr>
                                      <p:to>
                                        <p:strVal val="visible"/>
                                      </p:to>
                                    </p:set>
                                    <p:anim calcmode="lin" valueType="num">
                                      <p:cBhvr>
                                        <p:cTn id="37" dur="500" fill="hold"/>
                                        <p:tgtEl>
                                          <p:spTgt spid="52"/>
                                        </p:tgtEl>
                                        <p:attrNameLst>
                                          <p:attrName>ppt_w</p:attrName>
                                        </p:attrNameLst>
                                      </p:cBhvr>
                                      <p:tavLst>
                                        <p:tav tm="0">
                                          <p:val>
                                            <p:fltVal val="0"/>
                                          </p:val>
                                        </p:tav>
                                        <p:tav tm="100000">
                                          <p:val>
                                            <p:strVal val="#ppt_w"/>
                                          </p:val>
                                        </p:tav>
                                      </p:tavLst>
                                    </p:anim>
                                    <p:anim calcmode="lin" valueType="num">
                                      <p:cBhvr>
                                        <p:cTn id="38" dur="500" fill="hold"/>
                                        <p:tgtEl>
                                          <p:spTgt spid="52"/>
                                        </p:tgtEl>
                                        <p:attrNameLst>
                                          <p:attrName>ppt_h</p:attrName>
                                        </p:attrNameLst>
                                      </p:cBhvr>
                                      <p:tavLst>
                                        <p:tav tm="0">
                                          <p:val>
                                            <p:fltVal val="0"/>
                                          </p:val>
                                        </p:tav>
                                        <p:tav tm="100000">
                                          <p:val>
                                            <p:strVal val="#ppt_h"/>
                                          </p:val>
                                        </p:tav>
                                      </p:tavLst>
                                    </p:anim>
                                    <p:animEffect transition="in" filter="fade">
                                      <p:cBhvr>
                                        <p:cTn id="39" dur="500"/>
                                        <p:tgtEl>
                                          <p:spTgt spid="52"/>
                                        </p:tgtEl>
                                      </p:cBhvr>
                                    </p:animEffect>
                                  </p:childTnLst>
                                </p:cTn>
                              </p:par>
                              <p:par>
                                <p:cTn id="40" presetID="53" presetClass="entr" presetSubtype="16" fill="hold" nodeType="withEffect">
                                  <p:stCondLst>
                                    <p:cond delay="75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Effect transition="in" filter="fade">
                                      <p:cBhvr>
                                        <p:cTn id="4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P spid="57" grpId="0"/>
      <p:bldP spid="58" grpId="0"/>
      <p:bldP spid="5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课后提升</a:t>
            </a:r>
            <a:endParaRPr lang="zh-CN" altLang="en-US" dirty="0"/>
          </a:p>
        </p:txBody>
      </p:sp>
      <p:grpSp>
        <p:nvGrpSpPr>
          <p:cNvPr id="12" name="组合 11"/>
          <p:cNvGrpSpPr/>
          <p:nvPr/>
        </p:nvGrpSpPr>
        <p:grpSpPr>
          <a:xfrm>
            <a:off x="7637867" y="2454066"/>
            <a:ext cx="1062320" cy="1011474"/>
            <a:chOff x="2243309" y="2112361"/>
            <a:chExt cx="997900" cy="950136"/>
          </a:xfrm>
        </p:grpSpPr>
        <p:grpSp>
          <p:nvGrpSpPr>
            <p:cNvPr id="13" name="组合 1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14" name="TextBox 79"/>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5"/>
                  </a:solidFill>
                  <a:latin typeface="微软雅黑" pitchFamily="34" charset="-122"/>
                  <a:ea typeface="微软雅黑" pitchFamily="34" charset="-122"/>
                </a:rPr>
                <a:t>WHY</a:t>
              </a:r>
            </a:p>
            <a:p>
              <a:pPr algn="ctr"/>
              <a:r>
                <a:rPr lang="zh-CN" altLang="en-US" b="1" dirty="0">
                  <a:solidFill>
                    <a:schemeClr val="accent5"/>
                  </a:solidFill>
                  <a:latin typeface="微软雅黑" pitchFamily="34" charset="-122"/>
                  <a:ea typeface="微软雅黑" pitchFamily="34" charset="-122"/>
                </a:rPr>
                <a:t>？</a:t>
              </a:r>
            </a:p>
          </p:txBody>
        </p:sp>
      </p:grpSp>
      <p:grpSp>
        <p:nvGrpSpPr>
          <p:cNvPr id="18" name="组合 17"/>
          <p:cNvGrpSpPr/>
          <p:nvPr/>
        </p:nvGrpSpPr>
        <p:grpSpPr>
          <a:xfrm>
            <a:off x="6534016" y="2454066"/>
            <a:ext cx="1062320" cy="1011474"/>
            <a:chOff x="2243309" y="2112361"/>
            <a:chExt cx="997900" cy="950136"/>
          </a:xfrm>
        </p:grpSpPr>
        <p:grpSp>
          <p:nvGrpSpPr>
            <p:cNvPr id="19" name="组合 1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20" name="TextBox 7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4"/>
                  </a:solidFill>
                  <a:latin typeface="微软雅黑" pitchFamily="34" charset="-122"/>
                  <a:ea typeface="微软雅黑" pitchFamily="34" charset="-122"/>
                </a:rPr>
                <a:t>HOW</a:t>
              </a:r>
            </a:p>
            <a:p>
              <a:pPr algn="ctr"/>
              <a:r>
                <a:rPr lang="zh-CN" altLang="en-US" b="1" dirty="0">
                  <a:solidFill>
                    <a:schemeClr val="accent4"/>
                  </a:solidFill>
                  <a:latin typeface="微软雅黑" pitchFamily="34" charset="-122"/>
                  <a:ea typeface="微软雅黑" pitchFamily="34" charset="-122"/>
                </a:rPr>
                <a:t>？</a:t>
              </a:r>
            </a:p>
          </p:txBody>
        </p:sp>
      </p:grpSp>
      <p:grpSp>
        <p:nvGrpSpPr>
          <p:cNvPr id="23" name="组合 22"/>
          <p:cNvGrpSpPr/>
          <p:nvPr/>
        </p:nvGrpSpPr>
        <p:grpSpPr>
          <a:xfrm>
            <a:off x="5436096" y="2454066"/>
            <a:ext cx="1062320" cy="1011474"/>
            <a:chOff x="2243309" y="2112361"/>
            <a:chExt cx="997900" cy="950136"/>
          </a:xfrm>
        </p:grpSpPr>
        <p:grpSp>
          <p:nvGrpSpPr>
            <p:cNvPr id="24" name="组合 2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25" name="TextBox 6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3"/>
                  </a:solidFill>
                  <a:latin typeface="微软雅黑" pitchFamily="34" charset="-122"/>
                  <a:ea typeface="微软雅黑" pitchFamily="34" charset="-122"/>
                </a:rPr>
                <a:t>WHO</a:t>
              </a:r>
            </a:p>
            <a:p>
              <a:pPr algn="ctr"/>
              <a:r>
                <a:rPr lang="zh-CN" altLang="en-US" b="1" dirty="0">
                  <a:solidFill>
                    <a:schemeClr val="accent3"/>
                  </a:solidFill>
                  <a:latin typeface="微软雅黑" pitchFamily="34" charset="-122"/>
                  <a:ea typeface="微软雅黑" pitchFamily="34" charset="-122"/>
                </a:rPr>
                <a:t>？</a:t>
              </a:r>
            </a:p>
          </p:txBody>
        </p:sp>
      </p:grpSp>
      <p:grpSp>
        <p:nvGrpSpPr>
          <p:cNvPr id="28" name="组合 27"/>
          <p:cNvGrpSpPr/>
          <p:nvPr/>
        </p:nvGrpSpPr>
        <p:grpSpPr>
          <a:xfrm>
            <a:off x="4320376" y="2454066"/>
            <a:ext cx="1062320" cy="1011474"/>
            <a:chOff x="2243309" y="2112361"/>
            <a:chExt cx="997900" cy="950136"/>
          </a:xfrm>
        </p:grpSpPr>
        <p:grpSp>
          <p:nvGrpSpPr>
            <p:cNvPr id="29" name="组合 2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grpSp>
        <p:sp>
          <p:nvSpPr>
            <p:cNvPr id="30" name="TextBox 6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2"/>
                  </a:solidFill>
                  <a:latin typeface="微软雅黑" pitchFamily="34" charset="-122"/>
                  <a:ea typeface="微软雅黑" pitchFamily="34" charset="-122"/>
                </a:rPr>
                <a:t>WHEN</a:t>
              </a:r>
            </a:p>
            <a:p>
              <a:pPr algn="ctr"/>
              <a:r>
                <a:rPr lang="zh-CN" altLang="en-US" b="1" dirty="0">
                  <a:solidFill>
                    <a:schemeClr val="accent2"/>
                  </a:solidFill>
                  <a:latin typeface="微软雅黑" pitchFamily="34" charset="-122"/>
                  <a:ea typeface="微软雅黑" pitchFamily="34" charset="-122"/>
                </a:rPr>
                <a:t>？</a:t>
              </a:r>
            </a:p>
          </p:txBody>
        </p:sp>
      </p:grpSp>
      <p:grpSp>
        <p:nvGrpSpPr>
          <p:cNvPr id="33" name="组合 32"/>
          <p:cNvGrpSpPr/>
          <p:nvPr/>
        </p:nvGrpSpPr>
        <p:grpSpPr>
          <a:xfrm>
            <a:off x="3203848" y="2454066"/>
            <a:ext cx="1062320" cy="1011474"/>
            <a:chOff x="2243309" y="2112361"/>
            <a:chExt cx="997900" cy="950136"/>
          </a:xfrm>
        </p:grpSpPr>
        <p:grpSp>
          <p:nvGrpSpPr>
            <p:cNvPr id="34" name="组合 3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35" name="TextBox 5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1"/>
                  </a:solidFill>
                  <a:latin typeface="微软雅黑" pitchFamily="34" charset="-122"/>
                  <a:ea typeface="微软雅黑" pitchFamily="34" charset="-122"/>
                </a:rPr>
                <a:t>WHAT</a:t>
              </a:r>
            </a:p>
            <a:p>
              <a:pPr algn="ctr"/>
              <a:r>
                <a:rPr lang="zh-CN" altLang="en-US" b="1" dirty="0">
                  <a:solidFill>
                    <a:schemeClr val="accent1"/>
                  </a:solidFill>
                  <a:latin typeface="微软雅黑" pitchFamily="34" charset="-122"/>
                  <a:ea typeface="微软雅黑" pitchFamily="34" charset="-122"/>
                </a:rPr>
                <a:t>？</a:t>
              </a:r>
            </a:p>
          </p:txBody>
        </p:sp>
      </p:grpSp>
      <p:sp>
        <p:nvSpPr>
          <p:cNvPr id="38" name="TextBox 82"/>
          <p:cNvSpPr txBox="1"/>
          <p:nvPr/>
        </p:nvSpPr>
        <p:spPr>
          <a:xfrm>
            <a:off x="3227579" y="1233292"/>
            <a:ext cx="2957181" cy="623248"/>
          </a:xfrm>
          <a:prstGeom prst="rect">
            <a:avLst/>
          </a:prstGeom>
          <a:noFill/>
        </p:spPr>
        <p:txBody>
          <a:bodyPr wrap="square" lIns="68580" tIns="34290" rIns="68580" bIns="34290" rtlCol="0">
            <a:spAutoFit/>
          </a:bodyPr>
          <a:lstStyle/>
          <a:p>
            <a:r>
              <a:rPr lang="zh-CN" altLang="en-US" sz="3600" b="1" dirty="0">
                <a:solidFill>
                  <a:schemeClr val="accent5"/>
                </a:solidFill>
                <a:latin typeface="微软雅黑" panose="020B0503020204020204" pitchFamily="34" charset="-122"/>
                <a:ea typeface="微软雅黑" panose="020B0503020204020204" pitchFamily="34" charset="-122"/>
              </a:rPr>
              <a:t>欢迎提问</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39" name="Rectangle 53"/>
          <p:cNvSpPr/>
          <p:nvPr/>
        </p:nvSpPr>
        <p:spPr>
          <a:xfrm>
            <a:off x="3227583" y="1900754"/>
            <a:ext cx="5952933" cy="346249"/>
          </a:xfrm>
          <a:prstGeom prst="rect">
            <a:avLst/>
          </a:prstGeom>
          <a:noFill/>
        </p:spPr>
        <p:txBody>
          <a:bodyPr wrap="square" lIns="68580" tIns="34290" rIns="68580" bIns="3429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单击此处添加副标题或详细文本描述</a:t>
            </a:r>
            <a:endParaRPr lang="id-ID"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86"/>
          <p:cNvSpPr txBox="1"/>
          <p:nvPr/>
        </p:nvSpPr>
        <p:spPr>
          <a:xfrm>
            <a:off x="3386760" y="3800899"/>
            <a:ext cx="3669410" cy="367152"/>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p>
        </p:txBody>
      </p:sp>
      <p:pic>
        <p:nvPicPr>
          <p:cNvPr id="41" name="图片 40"/>
          <p:cNvPicPr>
            <a:picLocks noChangeAspect="1"/>
          </p:cNvPicPr>
          <p:nvPr/>
        </p:nvPicPr>
        <p:blipFill rotWithShape="1">
          <a:blip r:embed="rId2">
            <a:extLst>
              <a:ext uri="{28A0092B-C50C-407E-A947-70E740481C1C}">
                <a14:useLocalDpi xmlns:a14="http://schemas.microsoft.com/office/drawing/2010/main" val="0"/>
              </a:ext>
            </a:extLst>
          </a:blip>
          <a:srcRect r="40938"/>
          <a:stretch/>
        </p:blipFill>
        <p:spPr>
          <a:xfrm>
            <a:off x="664518" y="1233292"/>
            <a:ext cx="2263607" cy="3027439"/>
          </a:xfrm>
          <a:prstGeom prst="rect">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142594966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0" presetClass="entr" presetSubtype="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800" decel="100000"/>
                                        <p:tgtEl>
                                          <p:spTgt spid="38"/>
                                        </p:tgtEl>
                                      </p:cBhvr>
                                    </p:animEffect>
                                    <p:anim calcmode="lin" valueType="num">
                                      <p:cBhvr>
                                        <p:cTn id="15" dur="800" decel="100000" fill="hold"/>
                                        <p:tgtEl>
                                          <p:spTgt spid="38"/>
                                        </p:tgtEl>
                                        <p:attrNameLst>
                                          <p:attrName>style.rotation</p:attrName>
                                        </p:attrNameLst>
                                      </p:cBhvr>
                                      <p:tavLst>
                                        <p:tav tm="0">
                                          <p:val>
                                            <p:fltVal val="-90"/>
                                          </p:val>
                                        </p:tav>
                                        <p:tav tm="100000">
                                          <p:val>
                                            <p:fltVal val="0"/>
                                          </p:val>
                                        </p:tav>
                                      </p:tavLst>
                                    </p:anim>
                                    <p:anim calcmode="lin" valueType="num">
                                      <p:cBhvr>
                                        <p:cTn id="16" dur="800" decel="100000" fill="hold"/>
                                        <p:tgtEl>
                                          <p:spTgt spid="38"/>
                                        </p:tgtEl>
                                        <p:attrNameLst>
                                          <p:attrName>ppt_x</p:attrName>
                                        </p:attrNameLst>
                                      </p:cBhvr>
                                      <p:tavLst>
                                        <p:tav tm="0">
                                          <p:val>
                                            <p:strVal val="#ppt_x+0.4"/>
                                          </p:val>
                                        </p:tav>
                                        <p:tav tm="100000">
                                          <p:val>
                                            <p:strVal val="#ppt_x-0.05"/>
                                          </p:val>
                                        </p:tav>
                                      </p:tavLst>
                                    </p:anim>
                                    <p:anim calcmode="lin" valueType="num">
                                      <p:cBhvr>
                                        <p:cTn id="17" dur="800" decel="100000" fill="hold"/>
                                        <p:tgtEl>
                                          <p:spTgt spid="38"/>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800" decel="100000"/>
                                        <p:tgtEl>
                                          <p:spTgt spid="39"/>
                                        </p:tgtEl>
                                      </p:cBhvr>
                                    </p:animEffect>
                                    <p:anim calcmode="lin" valueType="num">
                                      <p:cBhvr>
                                        <p:cTn id="23" dur="800" decel="100000" fill="hold"/>
                                        <p:tgtEl>
                                          <p:spTgt spid="39"/>
                                        </p:tgtEl>
                                        <p:attrNameLst>
                                          <p:attrName>style.rotation</p:attrName>
                                        </p:attrNameLst>
                                      </p:cBhvr>
                                      <p:tavLst>
                                        <p:tav tm="0">
                                          <p:val>
                                            <p:fltVal val="-90"/>
                                          </p:val>
                                        </p:tav>
                                        <p:tav tm="100000">
                                          <p:val>
                                            <p:fltVal val="0"/>
                                          </p:val>
                                        </p:tav>
                                      </p:tavLst>
                                    </p:anim>
                                    <p:anim calcmode="lin" valueType="num">
                                      <p:cBhvr>
                                        <p:cTn id="24" dur="800" decel="100000" fill="hold"/>
                                        <p:tgtEl>
                                          <p:spTgt spid="39"/>
                                        </p:tgtEl>
                                        <p:attrNameLst>
                                          <p:attrName>ppt_x</p:attrName>
                                        </p:attrNameLst>
                                      </p:cBhvr>
                                      <p:tavLst>
                                        <p:tav tm="0">
                                          <p:val>
                                            <p:strVal val="#ppt_x+0.4"/>
                                          </p:val>
                                        </p:tav>
                                        <p:tav tm="100000">
                                          <p:val>
                                            <p:strVal val="#ppt_x-0.05"/>
                                          </p:val>
                                        </p:tav>
                                      </p:tavLst>
                                    </p:anim>
                                    <p:anim calcmode="lin" valueType="num">
                                      <p:cBhvr>
                                        <p:cTn id="25" dur="800" decel="100000" fill="hold"/>
                                        <p:tgtEl>
                                          <p:spTgt spid="39"/>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par>
                                <p:cTn id="34" presetID="53" presetClass="entr" presetSubtype="16" fill="hold" nodeType="withEffect">
                                  <p:stCondLst>
                                    <p:cond delay="25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53" presetClass="entr" presetSubtype="16" fill="hold" nodeType="withEffect">
                                  <p:stCondLst>
                                    <p:cond delay="75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nodeType="withEffect">
                                  <p:stCondLst>
                                    <p:cond delay="100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3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椭圆 49"/>
          <p:cNvSpPr/>
          <p:nvPr/>
        </p:nvSpPr>
        <p:spPr>
          <a:xfrm>
            <a:off x="-1397698" y="-927497"/>
            <a:ext cx="5160022" cy="516002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026274" y="-552098"/>
            <a:ext cx="4417174" cy="441717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800100" y="-299311"/>
            <a:ext cx="3911600" cy="39116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rot="20928151">
            <a:off x="-2302065" y="78946"/>
            <a:ext cx="6575813" cy="2140782"/>
            <a:chOff x="-2302065" y="78946"/>
            <a:chExt cx="6575813" cy="2140782"/>
          </a:xfrm>
        </p:grpSpPr>
        <p:sp>
          <p:nvSpPr>
            <p:cNvPr id="56" name="Freeform 5"/>
            <p:cNvSpPr>
              <a:spLocks/>
            </p:cNvSpPr>
            <p:nvPr/>
          </p:nvSpPr>
          <p:spPr bwMode="auto">
            <a:xfrm>
              <a:off x="1169218" y="78946"/>
              <a:ext cx="3104530" cy="1663473"/>
            </a:xfrm>
            <a:custGeom>
              <a:avLst/>
              <a:gdLst>
                <a:gd name="T0" fmla="*/ 0 w 22943"/>
                <a:gd name="T1" fmla="*/ 11582 h 12283"/>
                <a:gd name="T2" fmla="*/ 0 w 22943"/>
                <a:gd name="T3" fmla="*/ 11582 h 12283"/>
                <a:gd name="T4" fmla="*/ 19826 w 22943"/>
                <a:gd name="T5" fmla="*/ 0 h 12283"/>
                <a:gd name="T6" fmla="*/ 22943 w 22943"/>
                <a:gd name="T7" fmla="*/ 12283 h 12283"/>
                <a:gd name="T8" fmla="*/ 0 w 22943"/>
                <a:gd name="T9" fmla="*/ 11582 h 12283"/>
              </a:gdLst>
              <a:ahLst/>
              <a:cxnLst>
                <a:cxn ang="0">
                  <a:pos x="T0" y="T1"/>
                </a:cxn>
                <a:cxn ang="0">
                  <a:pos x="T2" y="T3"/>
                </a:cxn>
                <a:cxn ang="0">
                  <a:pos x="T4" y="T5"/>
                </a:cxn>
                <a:cxn ang="0">
                  <a:pos x="T6" y="T7"/>
                </a:cxn>
                <a:cxn ang="0">
                  <a:pos x="T8" y="T9"/>
                </a:cxn>
              </a:cxnLst>
              <a:rect l="0" t="0" r="r" b="b"/>
              <a:pathLst>
                <a:path w="22943" h="12283">
                  <a:moveTo>
                    <a:pt x="0" y="11582"/>
                  </a:moveTo>
                  <a:lnTo>
                    <a:pt x="0" y="11582"/>
                  </a:lnTo>
                  <a:lnTo>
                    <a:pt x="19826" y="0"/>
                  </a:lnTo>
                  <a:cubicBezTo>
                    <a:pt x="19826" y="0"/>
                    <a:pt x="22943" y="3850"/>
                    <a:pt x="22943" y="12283"/>
                  </a:cubicBezTo>
                  <a:lnTo>
                    <a:pt x="0" y="11582"/>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7" name="椭圆 56"/>
            <p:cNvSpPr/>
            <p:nvPr/>
          </p:nvSpPr>
          <p:spPr>
            <a:xfrm>
              <a:off x="-2302065" y="2076939"/>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21121447">
            <a:off x="-1222115" y="-140756"/>
            <a:ext cx="4893491" cy="4047078"/>
            <a:chOff x="-1222115" y="-140756"/>
            <a:chExt cx="4893491" cy="4047078"/>
          </a:xfrm>
        </p:grpSpPr>
        <p:sp>
          <p:nvSpPr>
            <p:cNvPr id="59" name="Freeform 6"/>
            <p:cNvSpPr>
              <a:spLocks/>
            </p:cNvSpPr>
            <p:nvPr/>
          </p:nvSpPr>
          <p:spPr bwMode="auto">
            <a:xfrm>
              <a:off x="1169218" y="1646656"/>
              <a:ext cx="2502158" cy="2259666"/>
            </a:xfrm>
            <a:custGeom>
              <a:avLst/>
              <a:gdLst>
                <a:gd name="T0" fmla="*/ 0 w 18495"/>
                <a:gd name="T1" fmla="*/ 0 h 16680"/>
                <a:gd name="T2" fmla="*/ 0 w 18495"/>
                <a:gd name="T3" fmla="*/ 0 h 16680"/>
                <a:gd name="T4" fmla="*/ 18495 w 18495"/>
                <a:gd name="T5" fmla="*/ 9576 h 16680"/>
                <a:gd name="T6" fmla="*/ 13109 w 18495"/>
                <a:gd name="T7" fmla="*/ 16680 h 16680"/>
                <a:gd name="T8" fmla="*/ 0 w 18495"/>
                <a:gd name="T9" fmla="*/ 0 h 16680"/>
              </a:gdLst>
              <a:ahLst/>
              <a:cxnLst>
                <a:cxn ang="0">
                  <a:pos x="T0" y="T1"/>
                </a:cxn>
                <a:cxn ang="0">
                  <a:pos x="T2" y="T3"/>
                </a:cxn>
                <a:cxn ang="0">
                  <a:pos x="T4" y="T5"/>
                </a:cxn>
                <a:cxn ang="0">
                  <a:pos x="T6" y="T7"/>
                </a:cxn>
                <a:cxn ang="0">
                  <a:pos x="T8" y="T9"/>
                </a:cxn>
              </a:cxnLst>
              <a:rect l="0" t="0" r="r" b="b"/>
              <a:pathLst>
                <a:path w="18495" h="16680">
                  <a:moveTo>
                    <a:pt x="0" y="0"/>
                  </a:moveTo>
                  <a:lnTo>
                    <a:pt x="0" y="0"/>
                  </a:lnTo>
                  <a:lnTo>
                    <a:pt x="18495" y="9576"/>
                  </a:lnTo>
                  <a:cubicBezTo>
                    <a:pt x="18495" y="9576"/>
                    <a:pt x="18078" y="12440"/>
                    <a:pt x="13109" y="16680"/>
                  </a:cubicBezTo>
                  <a:lnTo>
                    <a:pt x="0" y="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60" name="椭圆 59"/>
            <p:cNvSpPr/>
            <p:nvPr/>
          </p:nvSpPr>
          <p:spPr>
            <a:xfrm>
              <a:off x="-1222115" y="-140756"/>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rot="20967208">
            <a:off x="-344053" y="-694887"/>
            <a:ext cx="4006162" cy="5815219"/>
            <a:chOff x="-344053" y="-694887"/>
            <a:chExt cx="4006162" cy="5815219"/>
          </a:xfrm>
        </p:grpSpPr>
        <p:sp>
          <p:nvSpPr>
            <p:cNvPr id="63" name="Freeform 7"/>
            <p:cNvSpPr>
              <a:spLocks/>
            </p:cNvSpPr>
            <p:nvPr/>
          </p:nvSpPr>
          <p:spPr bwMode="auto">
            <a:xfrm>
              <a:off x="1169218" y="1646656"/>
              <a:ext cx="2492891" cy="3473676"/>
            </a:xfrm>
            <a:custGeom>
              <a:avLst/>
              <a:gdLst>
                <a:gd name="T0" fmla="*/ 0 w 18429"/>
                <a:gd name="T1" fmla="*/ 0 h 25641"/>
                <a:gd name="T2" fmla="*/ 0 w 18429"/>
                <a:gd name="T3" fmla="*/ 0 h 25641"/>
                <a:gd name="T4" fmla="*/ 18350 w 18429"/>
                <a:gd name="T5" fmla="*/ 23786 h 25641"/>
                <a:gd name="T6" fmla="*/ 15896 w 18429"/>
                <a:gd name="T7" fmla="*/ 25641 h 25641"/>
                <a:gd name="T8" fmla="*/ 9936 w 18429"/>
                <a:gd name="T9" fmla="*/ 25641 h 25641"/>
                <a:gd name="T10" fmla="*/ 0 w 18429"/>
                <a:gd name="T11" fmla="*/ 0 h 25641"/>
              </a:gdLst>
              <a:ahLst/>
              <a:cxnLst>
                <a:cxn ang="0">
                  <a:pos x="T0" y="T1"/>
                </a:cxn>
                <a:cxn ang="0">
                  <a:pos x="T2" y="T3"/>
                </a:cxn>
                <a:cxn ang="0">
                  <a:pos x="T4" y="T5"/>
                </a:cxn>
                <a:cxn ang="0">
                  <a:pos x="T6" y="T7"/>
                </a:cxn>
                <a:cxn ang="0">
                  <a:pos x="T8" y="T9"/>
                </a:cxn>
                <a:cxn ang="0">
                  <a:pos x="T10" y="T11"/>
                </a:cxn>
              </a:cxnLst>
              <a:rect l="0" t="0" r="r" b="b"/>
              <a:pathLst>
                <a:path w="18429" h="25641">
                  <a:moveTo>
                    <a:pt x="0" y="0"/>
                  </a:moveTo>
                  <a:lnTo>
                    <a:pt x="0" y="0"/>
                  </a:lnTo>
                  <a:lnTo>
                    <a:pt x="18350" y="23786"/>
                  </a:lnTo>
                  <a:cubicBezTo>
                    <a:pt x="18429" y="23887"/>
                    <a:pt x="17332" y="24686"/>
                    <a:pt x="15896" y="25641"/>
                  </a:cubicBezTo>
                  <a:lnTo>
                    <a:pt x="9936" y="25641"/>
                  </a:lnTo>
                  <a:lnTo>
                    <a:pt x="0" y="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64" name="椭圆 63"/>
            <p:cNvSpPr/>
            <p:nvPr/>
          </p:nvSpPr>
          <p:spPr>
            <a:xfrm>
              <a:off x="-344053" y="-694887"/>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rot="21071814">
            <a:off x="458729" y="-1172283"/>
            <a:ext cx="1927589" cy="6315783"/>
            <a:chOff x="458729" y="-1172283"/>
            <a:chExt cx="1927589" cy="6315783"/>
          </a:xfrm>
        </p:grpSpPr>
        <p:sp>
          <p:nvSpPr>
            <p:cNvPr id="66" name="Freeform 8"/>
            <p:cNvSpPr>
              <a:spLocks/>
            </p:cNvSpPr>
            <p:nvPr/>
          </p:nvSpPr>
          <p:spPr bwMode="auto">
            <a:xfrm>
              <a:off x="458729" y="1646656"/>
              <a:ext cx="1927589" cy="3496844"/>
            </a:xfrm>
            <a:custGeom>
              <a:avLst/>
              <a:gdLst>
                <a:gd name="T0" fmla="*/ 5250 w 14247"/>
                <a:gd name="T1" fmla="*/ 0 h 25811"/>
                <a:gd name="T2" fmla="*/ 5250 w 14247"/>
                <a:gd name="T3" fmla="*/ 0 h 25811"/>
                <a:gd name="T4" fmla="*/ 14247 w 14247"/>
                <a:gd name="T5" fmla="*/ 23218 h 25811"/>
                <a:gd name="T6" fmla="*/ 0 w 14247"/>
                <a:gd name="T7" fmla="*/ 24482 h 25811"/>
                <a:gd name="T8" fmla="*/ 5250 w 14247"/>
                <a:gd name="T9" fmla="*/ 0 h 25811"/>
              </a:gdLst>
              <a:ahLst/>
              <a:cxnLst>
                <a:cxn ang="0">
                  <a:pos x="T0" y="T1"/>
                </a:cxn>
                <a:cxn ang="0">
                  <a:pos x="T2" y="T3"/>
                </a:cxn>
                <a:cxn ang="0">
                  <a:pos x="T4" y="T5"/>
                </a:cxn>
                <a:cxn ang="0">
                  <a:pos x="T6" y="T7"/>
                </a:cxn>
                <a:cxn ang="0">
                  <a:pos x="T8" y="T9"/>
                </a:cxn>
              </a:cxnLst>
              <a:rect l="0" t="0" r="r" b="b"/>
              <a:pathLst>
                <a:path w="14247" h="25811">
                  <a:moveTo>
                    <a:pt x="5250" y="0"/>
                  </a:moveTo>
                  <a:lnTo>
                    <a:pt x="5250" y="0"/>
                  </a:lnTo>
                  <a:lnTo>
                    <a:pt x="14247" y="23218"/>
                  </a:lnTo>
                  <a:cubicBezTo>
                    <a:pt x="14247" y="23218"/>
                    <a:pt x="8328" y="25811"/>
                    <a:pt x="0" y="24482"/>
                  </a:cubicBezTo>
                  <a:lnTo>
                    <a:pt x="5250" y="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67" name="椭圆 66"/>
            <p:cNvSpPr/>
            <p:nvPr/>
          </p:nvSpPr>
          <p:spPr>
            <a:xfrm>
              <a:off x="589650" y="-1172283"/>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0" y="592892"/>
            <a:ext cx="2604851" cy="2568961"/>
            <a:chOff x="0" y="592892"/>
            <a:chExt cx="2604851" cy="2568961"/>
          </a:xfrm>
        </p:grpSpPr>
        <p:sp>
          <p:nvSpPr>
            <p:cNvPr id="69" name="Freeform 9"/>
            <p:cNvSpPr>
              <a:spLocks/>
            </p:cNvSpPr>
            <p:nvPr/>
          </p:nvSpPr>
          <p:spPr bwMode="auto">
            <a:xfrm>
              <a:off x="0" y="1646656"/>
              <a:ext cx="1169219" cy="1515197"/>
            </a:xfrm>
            <a:custGeom>
              <a:avLst/>
              <a:gdLst>
                <a:gd name="T0" fmla="*/ 8643 w 8643"/>
                <a:gd name="T1" fmla="*/ 0 h 11179"/>
                <a:gd name="T2" fmla="*/ 8643 w 8643"/>
                <a:gd name="T3" fmla="*/ 0 h 11179"/>
                <a:gd name="T4" fmla="*/ 0 w 8643"/>
                <a:gd name="T5" fmla="*/ 11179 h 11179"/>
                <a:gd name="T6" fmla="*/ 0 w 8643"/>
                <a:gd name="T7" fmla="*/ 3188 h 11179"/>
                <a:gd name="T8" fmla="*/ 8643 w 8643"/>
                <a:gd name="T9" fmla="*/ 0 h 11179"/>
              </a:gdLst>
              <a:ahLst/>
              <a:cxnLst>
                <a:cxn ang="0">
                  <a:pos x="T0" y="T1"/>
                </a:cxn>
                <a:cxn ang="0">
                  <a:pos x="T2" y="T3"/>
                </a:cxn>
                <a:cxn ang="0">
                  <a:pos x="T4" y="T5"/>
                </a:cxn>
                <a:cxn ang="0">
                  <a:pos x="T6" y="T7"/>
                </a:cxn>
                <a:cxn ang="0">
                  <a:pos x="T8" y="T9"/>
                </a:cxn>
              </a:cxnLst>
              <a:rect l="0" t="0" r="r" b="b"/>
              <a:pathLst>
                <a:path w="8643" h="11179">
                  <a:moveTo>
                    <a:pt x="8643" y="0"/>
                  </a:moveTo>
                  <a:lnTo>
                    <a:pt x="8643" y="0"/>
                  </a:lnTo>
                  <a:lnTo>
                    <a:pt x="0" y="11179"/>
                  </a:lnTo>
                  <a:lnTo>
                    <a:pt x="0" y="3188"/>
                  </a:lnTo>
                  <a:lnTo>
                    <a:pt x="8643" y="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74" name="椭圆 73"/>
            <p:cNvSpPr/>
            <p:nvPr/>
          </p:nvSpPr>
          <p:spPr>
            <a:xfrm>
              <a:off x="2459522" y="592892"/>
              <a:ext cx="145329" cy="14278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88155" y="524059"/>
            <a:ext cx="2188320" cy="2188318"/>
            <a:chOff x="2145790" y="2209630"/>
            <a:chExt cx="2402067" cy="2402066"/>
          </a:xfrm>
        </p:grpSpPr>
        <p:grpSp>
          <p:nvGrpSpPr>
            <p:cNvPr id="84" name="组合 83"/>
            <p:cNvGrpSpPr/>
            <p:nvPr/>
          </p:nvGrpSpPr>
          <p:grpSpPr>
            <a:xfrm>
              <a:off x="2145790" y="2209630"/>
              <a:ext cx="2402067" cy="2402066"/>
              <a:chOff x="2282661" y="2214767"/>
              <a:chExt cx="2372462" cy="2372461"/>
            </a:xfrm>
          </p:grpSpPr>
          <p:sp>
            <p:nvSpPr>
              <p:cNvPr id="86" name="椭圆 85"/>
              <p:cNvSpPr/>
              <p:nvPr/>
            </p:nvSpPr>
            <p:spPr>
              <a:xfrm>
                <a:off x="2282661" y="2214767"/>
                <a:ext cx="2372462" cy="237246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椭圆 84"/>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88" name="TextBox 13"/>
          <p:cNvSpPr txBox="1"/>
          <p:nvPr/>
        </p:nvSpPr>
        <p:spPr>
          <a:xfrm flipH="1">
            <a:off x="766046" y="1364187"/>
            <a:ext cx="798358" cy="6340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dirty="0" smtClean="0">
                <a:solidFill>
                  <a:schemeClr val="bg1">
                    <a:lumMod val="95000"/>
                  </a:schemeClr>
                </a:solidFill>
                <a:latin typeface="Impact" panose="020B0806030902050204" pitchFamily="34" charset="0"/>
                <a:cs typeface="Times New Roman" pitchFamily="18" charset="0"/>
              </a:rPr>
              <a:t>04</a:t>
            </a:r>
            <a:endParaRPr lang="zh-CN" altLang="en-US" dirty="0">
              <a:solidFill>
                <a:schemeClr val="bg1">
                  <a:lumMod val="95000"/>
                </a:schemeClr>
              </a:solidFill>
              <a:latin typeface="Impact" panose="020B0806030902050204" pitchFamily="34" charset="0"/>
              <a:cs typeface="Times New Roman" pitchFamily="18" charset="0"/>
            </a:endParaRPr>
          </a:p>
        </p:txBody>
      </p:sp>
      <p:cxnSp>
        <p:nvCxnSpPr>
          <p:cNvPr id="89" name="直接连接符 88"/>
          <p:cNvCxnSpPr/>
          <p:nvPr/>
        </p:nvCxnSpPr>
        <p:spPr>
          <a:xfrm>
            <a:off x="4094648" y="2476177"/>
            <a:ext cx="4154002" cy="0"/>
          </a:xfrm>
          <a:prstGeom prst="line">
            <a:avLst/>
          </a:prstGeom>
          <a:ln w="190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4161323" y="1883042"/>
            <a:ext cx="1831271" cy="577081"/>
          </a:xfrm>
          <a:prstGeom prst="rect">
            <a:avLst/>
          </a:prstGeom>
        </p:spPr>
        <p:txBody>
          <a:bodyPr wrap="none" lIns="68580" tIns="34290" rIns="68580" bIns="34290">
            <a:spAutoFit/>
          </a:bodyPr>
          <a:lstStyle/>
          <a:p>
            <a:r>
              <a:rPr lang="zh-CN" altLang="en-US" sz="3300" b="1" dirty="0" smtClean="0">
                <a:solidFill>
                  <a:schemeClr val="accent4"/>
                </a:solidFill>
                <a:latin typeface="微软雅黑" panose="020B0503020204020204" pitchFamily="34" charset="-122"/>
                <a:ea typeface="微软雅黑" panose="020B0503020204020204" pitchFamily="34" charset="-122"/>
              </a:rPr>
              <a:t>教学反思</a:t>
            </a:r>
            <a:endParaRPr lang="zh-CN" altLang="en-US" sz="3300" b="1" dirty="0">
              <a:solidFill>
                <a:schemeClr val="accent4"/>
              </a:solidFill>
              <a:latin typeface="微软雅黑" panose="020B0503020204020204" pitchFamily="34" charset="-122"/>
              <a:ea typeface="微软雅黑" panose="020B0503020204020204" pitchFamily="34" charset="-122"/>
            </a:endParaRPr>
          </a:p>
        </p:txBody>
      </p:sp>
      <p:sp>
        <p:nvSpPr>
          <p:cNvPr id="91" name="矩形 90"/>
          <p:cNvSpPr/>
          <p:nvPr/>
        </p:nvSpPr>
        <p:spPr>
          <a:xfrm>
            <a:off x="4111297" y="2615757"/>
            <a:ext cx="2086469"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课题教学中存在的问题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108833" y="2599702"/>
            <a:ext cx="1913344"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学生学习存在的问题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a:off x="4111297" y="2929333"/>
            <a:ext cx="1567096"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坚持以学生为本</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4" name="矩形 93"/>
          <p:cNvSpPr/>
          <p:nvPr/>
        </p:nvSpPr>
        <p:spPr>
          <a:xfrm>
            <a:off x="6108833" y="2913277"/>
            <a:ext cx="225959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信息化教学提升课题效果</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5" name="矩形 94"/>
          <p:cNvSpPr/>
          <p:nvPr/>
        </p:nvSpPr>
        <p:spPr>
          <a:xfrm>
            <a:off x="4121102" y="3242909"/>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教学总结</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582018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53" presetClass="entr" presetSubtype="16" fill="hold" nodeType="withEffect">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cBhvr>
                                        <p:cTn id="16" dur="1250" fill="hold"/>
                                        <p:tgtEl>
                                          <p:spTgt spid="83"/>
                                        </p:tgtEl>
                                        <p:attrNameLst>
                                          <p:attrName>ppt_w</p:attrName>
                                        </p:attrNameLst>
                                      </p:cBhvr>
                                      <p:tavLst>
                                        <p:tav tm="0">
                                          <p:val>
                                            <p:fltVal val="0"/>
                                          </p:val>
                                        </p:tav>
                                        <p:tav tm="100000">
                                          <p:val>
                                            <p:strVal val="#ppt_w"/>
                                          </p:val>
                                        </p:tav>
                                      </p:tavLst>
                                    </p:anim>
                                    <p:anim calcmode="lin" valueType="num">
                                      <p:cBhvr>
                                        <p:cTn id="17" dur="1250" fill="hold"/>
                                        <p:tgtEl>
                                          <p:spTgt spid="83"/>
                                        </p:tgtEl>
                                        <p:attrNameLst>
                                          <p:attrName>ppt_h</p:attrName>
                                        </p:attrNameLst>
                                      </p:cBhvr>
                                      <p:tavLst>
                                        <p:tav tm="0">
                                          <p:val>
                                            <p:fltVal val="0"/>
                                          </p:val>
                                        </p:tav>
                                        <p:tav tm="100000">
                                          <p:val>
                                            <p:strVal val="#ppt_h"/>
                                          </p:val>
                                        </p:tav>
                                      </p:tavLst>
                                    </p:anim>
                                    <p:animEffect transition="in" filter="fade">
                                      <p:cBhvr>
                                        <p:cTn id="18" dur="1250"/>
                                        <p:tgtEl>
                                          <p:spTgt spid="83"/>
                                        </p:tgtEl>
                                      </p:cBhvr>
                                    </p:animEffect>
                                  </p:childTnLst>
                                </p:cTn>
                              </p:par>
                              <p:par>
                                <p:cTn id="19" presetID="10" presetClass="entr" presetSubtype="0" fill="hold"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1000"/>
                                        <p:tgtEl>
                                          <p:spTgt spid="55"/>
                                        </p:tgtEl>
                                      </p:cBhvr>
                                    </p:animEffect>
                                  </p:childTnLst>
                                </p:cTn>
                              </p:par>
                              <p:par>
                                <p:cTn id="22" presetID="8" presetClass="emph" presetSubtype="0" fill="hold" nodeType="withEffect">
                                  <p:stCondLst>
                                    <p:cond delay="0"/>
                                  </p:stCondLst>
                                  <p:childTnLst>
                                    <p:animRot by="1200000">
                                      <p:cBhvr>
                                        <p:cTn id="23" dur="2000" fill="hold"/>
                                        <p:tgtEl>
                                          <p:spTgt spid="55"/>
                                        </p:tgtEl>
                                        <p:attrNameLst>
                                          <p:attrName>r</p:attrName>
                                        </p:attrNameLst>
                                      </p:cBhvr>
                                    </p:animRot>
                                  </p:childTnLst>
                                </p:cTn>
                              </p:par>
                              <p:par>
                                <p:cTn id="24" presetID="10" presetClass="entr" presetSubtype="0" fill="hold" nodeType="withEffect">
                                  <p:stCondLst>
                                    <p:cond delay="50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1000"/>
                                        <p:tgtEl>
                                          <p:spTgt spid="58"/>
                                        </p:tgtEl>
                                      </p:cBhvr>
                                    </p:animEffect>
                                  </p:childTnLst>
                                </p:cTn>
                              </p:par>
                              <p:par>
                                <p:cTn id="27" presetID="8" presetClass="emph" presetSubtype="0" fill="hold" nodeType="withEffect">
                                  <p:stCondLst>
                                    <p:cond delay="500"/>
                                  </p:stCondLst>
                                  <p:childTnLst>
                                    <p:animRot by="1200000">
                                      <p:cBhvr>
                                        <p:cTn id="28" dur="2000" fill="hold"/>
                                        <p:tgtEl>
                                          <p:spTgt spid="58"/>
                                        </p:tgtEl>
                                        <p:attrNameLst>
                                          <p:attrName>r</p:attrName>
                                        </p:attrNameLst>
                                      </p:cBhvr>
                                    </p:animRot>
                                  </p:childTnLst>
                                </p:cTn>
                              </p:par>
                              <p:par>
                                <p:cTn id="29" presetID="10" presetClass="entr" presetSubtype="0" fill="hold" nodeType="withEffect">
                                  <p:stCondLst>
                                    <p:cond delay="100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1000"/>
                                        <p:tgtEl>
                                          <p:spTgt spid="62"/>
                                        </p:tgtEl>
                                      </p:cBhvr>
                                    </p:animEffect>
                                  </p:childTnLst>
                                </p:cTn>
                              </p:par>
                              <p:par>
                                <p:cTn id="32" presetID="8" presetClass="emph" presetSubtype="0" fill="hold" nodeType="withEffect">
                                  <p:stCondLst>
                                    <p:cond delay="1000"/>
                                  </p:stCondLst>
                                  <p:childTnLst>
                                    <p:animRot by="1200000">
                                      <p:cBhvr>
                                        <p:cTn id="33" dur="2000" fill="hold"/>
                                        <p:tgtEl>
                                          <p:spTgt spid="62"/>
                                        </p:tgtEl>
                                        <p:attrNameLst>
                                          <p:attrName>r</p:attrName>
                                        </p:attrNameLst>
                                      </p:cBhvr>
                                    </p:animRot>
                                  </p:childTnLst>
                                </p:cTn>
                              </p:par>
                              <p:par>
                                <p:cTn id="34" presetID="10" presetClass="entr" presetSubtype="0" fill="hold" nodeType="withEffect">
                                  <p:stCondLst>
                                    <p:cond delay="145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1000"/>
                                        <p:tgtEl>
                                          <p:spTgt spid="65"/>
                                        </p:tgtEl>
                                      </p:cBhvr>
                                    </p:animEffect>
                                  </p:childTnLst>
                                </p:cTn>
                              </p:par>
                              <p:par>
                                <p:cTn id="37" presetID="8" presetClass="emph" presetSubtype="0" fill="hold" nodeType="withEffect">
                                  <p:stCondLst>
                                    <p:cond delay="1450"/>
                                  </p:stCondLst>
                                  <p:childTnLst>
                                    <p:animRot by="1020000">
                                      <p:cBhvr>
                                        <p:cTn id="38" dur="2000" fill="hold"/>
                                        <p:tgtEl>
                                          <p:spTgt spid="65"/>
                                        </p:tgtEl>
                                        <p:attrNameLst>
                                          <p:attrName>r</p:attrName>
                                        </p:attrNameLst>
                                      </p:cBhvr>
                                    </p:animRot>
                                  </p:childTnLst>
                                </p:cTn>
                              </p:par>
                              <p:par>
                                <p:cTn id="39" presetID="10" presetClass="entr" presetSubtype="0" fill="hold" nodeType="withEffect">
                                  <p:stCondLst>
                                    <p:cond delay="225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1000"/>
                                        <p:tgtEl>
                                          <p:spTgt spid="68"/>
                                        </p:tgtEl>
                                      </p:cBhvr>
                                    </p:animEffect>
                                  </p:childTnLst>
                                </p:cTn>
                              </p:par>
                              <p:par>
                                <p:cTn id="42" presetID="8" presetClass="emph" presetSubtype="0" fill="hold" nodeType="withEffect">
                                  <p:stCondLst>
                                    <p:cond delay="2250"/>
                                  </p:stCondLst>
                                  <p:childTnLst>
                                    <p:animRot by="1200000">
                                      <p:cBhvr>
                                        <p:cTn id="43" dur="2000" fill="hold"/>
                                        <p:tgtEl>
                                          <p:spTgt spid="68"/>
                                        </p:tgtEl>
                                        <p:attrNameLst>
                                          <p:attrName>r</p:attrName>
                                        </p:attrNameLst>
                                      </p:cBhvr>
                                    </p:animRot>
                                  </p:childTnLst>
                                </p:cTn>
                              </p:par>
                            </p:childTnLst>
                          </p:cTn>
                        </p:par>
                        <p:par>
                          <p:cTn id="44" fill="hold">
                            <p:stCondLst>
                              <p:cond delay="4250"/>
                            </p:stCondLst>
                            <p:childTnLst>
                              <p:par>
                                <p:cTn id="45" presetID="10" presetClass="entr" presetSubtype="0" fill="hold" grpId="0" nodeType="after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fade">
                                      <p:cBhvr>
                                        <p:cTn id="47" dur="500"/>
                                        <p:tgtEl>
                                          <p:spTgt spid="88"/>
                                        </p:tgtEl>
                                      </p:cBhvr>
                                    </p:animEffect>
                                  </p:childTnLst>
                                </p:cTn>
                              </p:par>
                            </p:childTnLst>
                          </p:cTn>
                        </p:par>
                        <p:par>
                          <p:cTn id="48" fill="hold">
                            <p:stCondLst>
                              <p:cond delay="4750"/>
                            </p:stCondLst>
                            <p:childTnLst>
                              <p:par>
                                <p:cTn id="49" presetID="22" presetClass="entr" presetSubtype="8" fill="hold" nodeType="afterEffect">
                                  <p:stCondLst>
                                    <p:cond delay="0"/>
                                  </p:stCondLst>
                                  <p:childTnLst>
                                    <p:set>
                                      <p:cBhvr>
                                        <p:cTn id="50" dur="1" fill="hold">
                                          <p:stCondLst>
                                            <p:cond delay="0"/>
                                          </p:stCondLst>
                                        </p:cTn>
                                        <p:tgtEl>
                                          <p:spTgt spid="89"/>
                                        </p:tgtEl>
                                        <p:attrNameLst>
                                          <p:attrName>style.visibility</p:attrName>
                                        </p:attrNameLst>
                                      </p:cBhvr>
                                      <p:to>
                                        <p:strVal val="visible"/>
                                      </p:to>
                                    </p:set>
                                    <p:animEffect transition="in" filter="wipe(left)">
                                      <p:cBhvr>
                                        <p:cTn id="51" dur="500"/>
                                        <p:tgtEl>
                                          <p:spTgt spid="89"/>
                                        </p:tgtEl>
                                      </p:cBhvr>
                                    </p:animEffect>
                                  </p:childTnLst>
                                </p:cTn>
                              </p:par>
                            </p:childTnLst>
                          </p:cTn>
                        </p:par>
                        <p:par>
                          <p:cTn id="52" fill="hold">
                            <p:stCondLst>
                              <p:cond delay="5250"/>
                            </p:stCondLst>
                            <p:childTnLst>
                              <p:par>
                                <p:cTn id="53" presetID="2" presetClass="entr" presetSubtype="2" decel="100000" fill="hold" grpId="0" nodeType="afterEffect">
                                  <p:stCondLst>
                                    <p:cond delay="0"/>
                                  </p:stCondLst>
                                  <p:iterate type="lt">
                                    <p:tmPct val="10000"/>
                                  </p:iterate>
                                  <p:childTnLst>
                                    <p:set>
                                      <p:cBhvr>
                                        <p:cTn id="54" dur="1" fill="hold">
                                          <p:stCondLst>
                                            <p:cond delay="0"/>
                                          </p:stCondLst>
                                        </p:cTn>
                                        <p:tgtEl>
                                          <p:spTgt spid="90"/>
                                        </p:tgtEl>
                                        <p:attrNameLst>
                                          <p:attrName>style.visibility</p:attrName>
                                        </p:attrNameLst>
                                      </p:cBhvr>
                                      <p:to>
                                        <p:strVal val="visible"/>
                                      </p:to>
                                    </p:set>
                                    <p:anim calcmode="lin" valueType="num">
                                      <p:cBhvr additive="base">
                                        <p:cTn id="55" dur="500" fill="hold"/>
                                        <p:tgtEl>
                                          <p:spTgt spid="90"/>
                                        </p:tgtEl>
                                        <p:attrNameLst>
                                          <p:attrName>ppt_x</p:attrName>
                                        </p:attrNameLst>
                                      </p:cBhvr>
                                      <p:tavLst>
                                        <p:tav tm="0">
                                          <p:val>
                                            <p:strVal val="1+#ppt_w/2"/>
                                          </p:val>
                                        </p:tav>
                                        <p:tav tm="100000">
                                          <p:val>
                                            <p:strVal val="#ppt_x"/>
                                          </p:val>
                                        </p:tav>
                                      </p:tavLst>
                                    </p:anim>
                                    <p:anim calcmode="lin" valueType="num">
                                      <p:cBhvr additive="base">
                                        <p:cTn id="56" dur="500" fill="hold"/>
                                        <p:tgtEl>
                                          <p:spTgt spid="90"/>
                                        </p:tgtEl>
                                        <p:attrNameLst>
                                          <p:attrName>ppt_y</p:attrName>
                                        </p:attrNameLst>
                                      </p:cBhvr>
                                      <p:tavLst>
                                        <p:tav tm="0">
                                          <p:val>
                                            <p:strVal val="#ppt_y"/>
                                          </p:val>
                                        </p:tav>
                                        <p:tav tm="100000">
                                          <p:val>
                                            <p:strVal val="#ppt_y"/>
                                          </p:val>
                                        </p:tav>
                                      </p:tavLst>
                                    </p:anim>
                                  </p:childTnLst>
                                </p:cTn>
                              </p:par>
                            </p:childTnLst>
                          </p:cTn>
                        </p:par>
                        <p:par>
                          <p:cTn id="57" fill="hold">
                            <p:stCondLst>
                              <p:cond delay="5900"/>
                            </p:stCondLst>
                            <p:childTnLst>
                              <p:par>
                                <p:cTn id="58" presetID="50" presetClass="entr" presetSubtype="0" decel="100000" fill="hold" grpId="0" nodeType="afterEffect">
                                  <p:stCondLst>
                                    <p:cond delay="0"/>
                                  </p:stCondLst>
                                  <p:childTnLst>
                                    <p:set>
                                      <p:cBhvr>
                                        <p:cTn id="59" dur="1" fill="hold">
                                          <p:stCondLst>
                                            <p:cond delay="0"/>
                                          </p:stCondLst>
                                        </p:cTn>
                                        <p:tgtEl>
                                          <p:spTgt spid="91"/>
                                        </p:tgtEl>
                                        <p:attrNameLst>
                                          <p:attrName>style.visibility</p:attrName>
                                        </p:attrNameLst>
                                      </p:cBhvr>
                                      <p:to>
                                        <p:strVal val="visible"/>
                                      </p:to>
                                    </p:set>
                                    <p:anim calcmode="lin" valueType="num">
                                      <p:cBhvr>
                                        <p:cTn id="60" dur="1000" fill="hold"/>
                                        <p:tgtEl>
                                          <p:spTgt spid="91"/>
                                        </p:tgtEl>
                                        <p:attrNameLst>
                                          <p:attrName>ppt_w</p:attrName>
                                        </p:attrNameLst>
                                      </p:cBhvr>
                                      <p:tavLst>
                                        <p:tav tm="0">
                                          <p:val>
                                            <p:strVal val="#ppt_w+.3"/>
                                          </p:val>
                                        </p:tav>
                                        <p:tav tm="100000">
                                          <p:val>
                                            <p:strVal val="#ppt_w"/>
                                          </p:val>
                                        </p:tav>
                                      </p:tavLst>
                                    </p:anim>
                                    <p:anim calcmode="lin" valueType="num">
                                      <p:cBhvr>
                                        <p:cTn id="61" dur="1000" fill="hold"/>
                                        <p:tgtEl>
                                          <p:spTgt spid="91"/>
                                        </p:tgtEl>
                                        <p:attrNameLst>
                                          <p:attrName>ppt_h</p:attrName>
                                        </p:attrNameLst>
                                      </p:cBhvr>
                                      <p:tavLst>
                                        <p:tav tm="0">
                                          <p:val>
                                            <p:strVal val="#ppt_h"/>
                                          </p:val>
                                        </p:tav>
                                        <p:tav tm="100000">
                                          <p:val>
                                            <p:strVal val="#ppt_h"/>
                                          </p:val>
                                        </p:tav>
                                      </p:tavLst>
                                    </p:anim>
                                    <p:animEffect transition="in" filter="fade">
                                      <p:cBhvr>
                                        <p:cTn id="62" dur="1000"/>
                                        <p:tgtEl>
                                          <p:spTgt spid="91"/>
                                        </p:tgtEl>
                                      </p:cBhvr>
                                    </p:animEffect>
                                  </p:childTnLst>
                                </p:cTn>
                              </p:par>
                              <p:par>
                                <p:cTn id="63" presetID="50" presetClass="entr" presetSubtype="0" decel="100000" fill="hold" grpId="0" nodeType="withEffect">
                                  <p:stCondLst>
                                    <p:cond delay="450"/>
                                  </p:stCondLst>
                                  <p:childTnLst>
                                    <p:set>
                                      <p:cBhvr>
                                        <p:cTn id="64" dur="1" fill="hold">
                                          <p:stCondLst>
                                            <p:cond delay="0"/>
                                          </p:stCondLst>
                                        </p:cTn>
                                        <p:tgtEl>
                                          <p:spTgt spid="92"/>
                                        </p:tgtEl>
                                        <p:attrNameLst>
                                          <p:attrName>style.visibility</p:attrName>
                                        </p:attrNameLst>
                                      </p:cBhvr>
                                      <p:to>
                                        <p:strVal val="visible"/>
                                      </p:to>
                                    </p:set>
                                    <p:anim calcmode="lin" valueType="num">
                                      <p:cBhvr>
                                        <p:cTn id="65" dur="1000" fill="hold"/>
                                        <p:tgtEl>
                                          <p:spTgt spid="92"/>
                                        </p:tgtEl>
                                        <p:attrNameLst>
                                          <p:attrName>ppt_w</p:attrName>
                                        </p:attrNameLst>
                                      </p:cBhvr>
                                      <p:tavLst>
                                        <p:tav tm="0">
                                          <p:val>
                                            <p:strVal val="#ppt_w+.3"/>
                                          </p:val>
                                        </p:tav>
                                        <p:tav tm="100000">
                                          <p:val>
                                            <p:strVal val="#ppt_w"/>
                                          </p:val>
                                        </p:tav>
                                      </p:tavLst>
                                    </p:anim>
                                    <p:anim calcmode="lin" valueType="num">
                                      <p:cBhvr>
                                        <p:cTn id="66" dur="1000" fill="hold"/>
                                        <p:tgtEl>
                                          <p:spTgt spid="92"/>
                                        </p:tgtEl>
                                        <p:attrNameLst>
                                          <p:attrName>ppt_h</p:attrName>
                                        </p:attrNameLst>
                                      </p:cBhvr>
                                      <p:tavLst>
                                        <p:tav tm="0">
                                          <p:val>
                                            <p:strVal val="#ppt_h"/>
                                          </p:val>
                                        </p:tav>
                                        <p:tav tm="100000">
                                          <p:val>
                                            <p:strVal val="#ppt_h"/>
                                          </p:val>
                                        </p:tav>
                                      </p:tavLst>
                                    </p:anim>
                                    <p:animEffect transition="in" filter="fade">
                                      <p:cBhvr>
                                        <p:cTn id="67" dur="1000"/>
                                        <p:tgtEl>
                                          <p:spTgt spid="92"/>
                                        </p:tgtEl>
                                      </p:cBhvr>
                                    </p:animEffect>
                                  </p:childTnLst>
                                </p:cTn>
                              </p:par>
                              <p:par>
                                <p:cTn id="68" presetID="50" presetClass="entr" presetSubtype="0" decel="100000" fill="hold" grpId="0" nodeType="withEffect">
                                  <p:stCondLst>
                                    <p:cond delay="850"/>
                                  </p:stCondLst>
                                  <p:childTnLst>
                                    <p:set>
                                      <p:cBhvr>
                                        <p:cTn id="69" dur="1" fill="hold">
                                          <p:stCondLst>
                                            <p:cond delay="0"/>
                                          </p:stCondLst>
                                        </p:cTn>
                                        <p:tgtEl>
                                          <p:spTgt spid="93"/>
                                        </p:tgtEl>
                                        <p:attrNameLst>
                                          <p:attrName>style.visibility</p:attrName>
                                        </p:attrNameLst>
                                      </p:cBhvr>
                                      <p:to>
                                        <p:strVal val="visible"/>
                                      </p:to>
                                    </p:set>
                                    <p:anim calcmode="lin" valueType="num">
                                      <p:cBhvr>
                                        <p:cTn id="70" dur="1000" fill="hold"/>
                                        <p:tgtEl>
                                          <p:spTgt spid="93"/>
                                        </p:tgtEl>
                                        <p:attrNameLst>
                                          <p:attrName>ppt_w</p:attrName>
                                        </p:attrNameLst>
                                      </p:cBhvr>
                                      <p:tavLst>
                                        <p:tav tm="0">
                                          <p:val>
                                            <p:strVal val="#ppt_w+.3"/>
                                          </p:val>
                                        </p:tav>
                                        <p:tav tm="100000">
                                          <p:val>
                                            <p:strVal val="#ppt_w"/>
                                          </p:val>
                                        </p:tav>
                                      </p:tavLst>
                                    </p:anim>
                                    <p:anim calcmode="lin" valueType="num">
                                      <p:cBhvr>
                                        <p:cTn id="71" dur="1000" fill="hold"/>
                                        <p:tgtEl>
                                          <p:spTgt spid="93"/>
                                        </p:tgtEl>
                                        <p:attrNameLst>
                                          <p:attrName>ppt_h</p:attrName>
                                        </p:attrNameLst>
                                      </p:cBhvr>
                                      <p:tavLst>
                                        <p:tav tm="0">
                                          <p:val>
                                            <p:strVal val="#ppt_h"/>
                                          </p:val>
                                        </p:tav>
                                        <p:tav tm="100000">
                                          <p:val>
                                            <p:strVal val="#ppt_h"/>
                                          </p:val>
                                        </p:tav>
                                      </p:tavLst>
                                    </p:anim>
                                    <p:animEffect transition="in" filter="fade">
                                      <p:cBhvr>
                                        <p:cTn id="72" dur="1000"/>
                                        <p:tgtEl>
                                          <p:spTgt spid="93"/>
                                        </p:tgtEl>
                                      </p:cBhvr>
                                    </p:animEffect>
                                  </p:childTnLst>
                                </p:cTn>
                              </p:par>
                              <p:par>
                                <p:cTn id="73" presetID="50" presetClass="entr" presetSubtype="0" decel="100000" fill="hold" grpId="0" nodeType="withEffect">
                                  <p:stCondLst>
                                    <p:cond delay="1250"/>
                                  </p:stCondLst>
                                  <p:childTnLst>
                                    <p:set>
                                      <p:cBhvr>
                                        <p:cTn id="74" dur="1" fill="hold">
                                          <p:stCondLst>
                                            <p:cond delay="0"/>
                                          </p:stCondLst>
                                        </p:cTn>
                                        <p:tgtEl>
                                          <p:spTgt spid="94"/>
                                        </p:tgtEl>
                                        <p:attrNameLst>
                                          <p:attrName>style.visibility</p:attrName>
                                        </p:attrNameLst>
                                      </p:cBhvr>
                                      <p:to>
                                        <p:strVal val="visible"/>
                                      </p:to>
                                    </p:set>
                                    <p:anim calcmode="lin" valueType="num">
                                      <p:cBhvr>
                                        <p:cTn id="75" dur="1000" fill="hold"/>
                                        <p:tgtEl>
                                          <p:spTgt spid="94"/>
                                        </p:tgtEl>
                                        <p:attrNameLst>
                                          <p:attrName>ppt_w</p:attrName>
                                        </p:attrNameLst>
                                      </p:cBhvr>
                                      <p:tavLst>
                                        <p:tav tm="0">
                                          <p:val>
                                            <p:strVal val="#ppt_w+.3"/>
                                          </p:val>
                                        </p:tav>
                                        <p:tav tm="100000">
                                          <p:val>
                                            <p:strVal val="#ppt_w"/>
                                          </p:val>
                                        </p:tav>
                                      </p:tavLst>
                                    </p:anim>
                                    <p:anim calcmode="lin" valueType="num">
                                      <p:cBhvr>
                                        <p:cTn id="76" dur="1000" fill="hold"/>
                                        <p:tgtEl>
                                          <p:spTgt spid="94"/>
                                        </p:tgtEl>
                                        <p:attrNameLst>
                                          <p:attrName>ppt_h</p:attrName>
                                        </p:attrNameLst>
                                      </p:cBhvr>
                                      <p:tavLst>
                                        <p:tav tm="0">
                                          <p:val>
                                            <p:strVal val="#ppt_h"/>
                                          </p:val>
                                        </p:tav>
                                        <p:tav tm="100000">
                                          <p:val>
                                            <p:strVal val="#ppt_h"/>
                                          </p:val>
                                        </p:tav>
                                      </p:tavLst>
                                    </p:anim>
                                    <p:animEffect transition="in" filter="fade">
                                      <p:cBhvr>
                                        <p:cTn id="77" dur="1000"/>
                                        <p:tgtEl>
                                          <p:spTgt spid="94"/>
                                        </p:tgtEl>
                                      </p:cBhvr>
                                    </p:animEffect>
                                  </p:childTnLst>
                                </p:cTn>
                              </p:par>
                              <p:par>
                                <p:cTn id="78" presetID="50" presetClass="entr" presetSubtype="0" decel="100000" fill="hold" grpId="0" nodeType="withEffect">
                                  <p:stCondLst>
                                    <p:cond delay="1500"/>
                                  </p:stCondLst>
                                  <p:childTnLst>
                                    <p:set>
                                      <p:cBhvr>
                                        <p:cTn id="79" dur="1" fill="hold">
                                          <p:stCondLst>
                                            <p:cond delay="0"/>
                                          </p:stCondLst>
                                        </p:cTn>
                                        <p:tgtEl>
                                          <p:spTgt spid="95"/>
                                        </p:tgtEl>
                                        <p:attrNameLst>
                                          <p:attrName>style.visibility</p:attrName>
                                        </p:attrNameLst>
                                      </p:cBhvr>
                                      <p:to>
                                        <p:strVal val="visible"/>
                                      </p:to>
                                    </p:set>
                                    <p:anim calcmode="lin" valueType="num">
                                      <p:cBhvr>
                                        <p:cTn id="80" dur="1000" fill="hold"/>
                                        <p:tgtEl>
                                          <p:spTgt spid="95"/>
                                        </p:tgtEl>
                                        <p:attrNameLst>
                                          <p:attrName>ppt_w</p:attrName>
                                        </p:attrNameLst>
                                      </p:cBhvr>
                                      <p:tavLst>
                                        <p:tav tm="0">
                                          <p:val>
                                            <p:strVal val="#ppt_w+.3"/>
                                          </p:val>
                                        </p:tav>
                                        <p:tav tm="100000">
                                          <p:val>
                                            <p:strVal val="#ppt_w"/>
                                          </p:val>
                                        </p:tav>
                                      </p:tavLst>
                                    </p:anim>
                                    <p:anim calcmode="lin" valueType="num">
                                      <p:cBhvr>
                                        <p:cTn id="81" dur="1000" fill="hold"/>
                                        <p:tgtEl>
                                          <p:spTgt spid="95"/>
                                        </p:tgtEl>
                                        <p:attrNameLst>
                                          <p:attrName>ppt_h</p:attrName>
                                        </p:attrNameLst>
                                      </p:cBhvr>
                                      <p:tavLst>
                                        <p:tav tm="0">
                                          <p:val>
                                            <p:strVal val="#ppt_h"/>
                                          </p:val>
                                        </p:tav>
                                        <p:tav tm="100000">
                                          <p:val>
                                            <p:strVal val="#ppt_h"/>
                                          </p:val>
                                        </p:tav>
                                      </p:tavLst>
                                    </p:anim>
                                    <p:animEffect transition="in" filter="fade">
                                      <p:cBhvr>
                                        <p:cTn id="82" dur="1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88" grpId="0"/>
      <p:bldP spid="90" grpId="0"/>
      <p:bldP spid="91" grpId="0"/>
      <p:bldP spid="92" grpId="0"/>
      <p:bldP spid="93" grpId="0"/>
      <p:bldP spid="94" grpId="0"/>
      <p:bldP spid="9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课题教学中存在的问题</a:t>
            </a:r>
            <a:endParaRPr lang="zh-CN" altLang="en-US" dirty="0"/>
          </a:p>
        </p:txBody>
      </p:sp>
      <p:sp>
        <p:nvSpPr>
          <p:cNvPr id="115" name="空心弧 114"/>
          <p:cNvSpPr/>
          <p:nvPr/>
        </p:nvSpPr>
        <p:spPr>
          <a:xfrm>
            <a:off x="2384053" y="2826451"/>
            <a:ext cx="4239295" cy="4239295"/>
          </a:xfrm>
          <a:prstGeom prst="blockArc">
            <a:avLst>
              <a:gd name="adj1" fmla="val 10800000"/>
              <a:gd name="adj2" fmla="val 1"/>
              <a:gd name="adj3" fmla="val 3011"/>
            </a:avLst>
          </a:prstGeom>
          <a:solidFill>
            <a:srgbClr val="EBEBEB"/>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16" name="椭圆 34"/>
          <p:cNvSpPr/>
          <p:nvPr/>
        </p:nvSpPr>
        <p:spPr>
          <a:xfrm rot="10190714">
            <a:off x="3599881" y="1858425"/>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117" name="组合 116"/>
          <p:cNvGrpSpPr/>
          <p:nvPr/>
        </p:nvGrpSpPr>
        <p:grpSpPr>
          <a:xfrm rot="13303882">
            <a:off x="6648304" y="3526768"/>
            <a:ext cx="759550" cy="986833"/>
            <a:chOff x="4020870" y="2194485"/>
            <a:chExt cx="1102258" cy="1432090"/>
          </a:xfrm>
          <a:effectLst>
            <a:outerShdw blurRad="444500" dist="254000" dir="8100000" algn="tr" rotWithShape="0">
              <a:prstClr val="black">
                <a:alpha val="50000"/>
              </a:prstClr>
            </a:outerShdw>
          </a:effectLst>
        </p:grpSpPr>
        <p:sp>
          <p:nvSpPr>
            <p:cNvPr id="11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1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20" name="组合 119"/>
          <p:cNvGrpSpPr/>
          <p:nvPr/>
        </p:nvGrpSpPr>
        <p:grpSpPr>
          <a:xfrm rot="11594412">
            <a:off x="5083766" y="1948428"/>
            <a:ext cx="759550" cy="986833"/>
            <a:chOff x="4020870" y="2194485"/>
            <a:chExt cx="1102258" cy="1432090"/>
          </a:xfrm>
          <a:effectLst>
            <a:outerShdw blurRad="444500" dist="254000" dir="8100000" algn="tr" rotWithShape="0">
              <a:prstClr val="black">
                <a:alpha val="50000"/>
              </a:prstClr>
            </a:outerShdw>
          </a:effectLst>
        </p:grpSpPr>
        <p:sp>
          <p:nvSpPr>
            <p:cNvPr id="12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
        <p:nvSpPr>
          <p:cNvPr id="123" name="椭圆 34"/>
          <p:cNvSpPr/>
          <p:nvPr/>
        </p:nvSpPr>
        <p:spPr>
          <a:xfrm rot="13009338">
            <a:off x="6174512" y="259128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124" name="组合 123"/>
          <p:cNvGrpSpPr/>
          <p:nvPr/>
        </p:nvGrpSpPr>
        <p:grpSpPr>
          <a:xfrm rot="9469324">
            <a:off x="2419325" y="2359982"/>
            <a:ext cx="759550" cy="986833"/>
            <a:chOff x="4020870" y="2194485"/>
            <a:chExt cx="1102258" cy="1432090"/>
          </a:xfrm>
          <a:effectLst>
            <a:outerShdw blurRad="444500" dist="254000" dir="8100000" algn="tr" rotWithShape="0">
              <a:prstClr val="black">
                <a:alpha val="50000"/>
              </a:prstClr>
            </a:outerShdw>
          </a:effectLst>
        </p:grpSpPr>
        <p:sp>
          <p:nvSpPr>
            <p:cNvPr id="1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
        <p:nvSpPr>
          <p:cNvPr id="127" name="椭圆 34"/>
          <p:cNvSpPr/>
          <p:nvPr/>
        </p:nvSpPr>
        <p:spPr>
          <a:xfrm rot="8068240">
            <a:off x="1670786" y="3527312"/>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3657545" y="3232969"/>
            <a:ext cx="1655251" cy="1612685"/>
            <a:chOff x="3851771" y="1163107"/>
            <a:chExt cx="1439376" cy="1402358"/>
          </a:xfrm>
        </p:grpSpPr>
        <p:grpSp>
          <p:nvGrpSpPr>
            <p:cNvPr id="129" name="组合 1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32" name="椭圆 13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30" name="TextBox 26"/>
            <p:cNvSpPr txBox="1"/>
            <p:nvPr/>
          </p:nvSpPr>
          <p:spPr>
            <a:xfrm>
              <a:off x="4104327" y="1406796"/>
              <a:ext cx="1186820" cy="936727"/>
            </a:xfrm>
            <a:prstGeom prst="rect">
              <a:avLst/>
            </a:prstGeom>
            <a:noFill/>
          </p:spPr>
          <p:txBody>
            <a:bodyPr wrap="square" rtlCol="0">
              <a:spAutoFit/>
            </a:bodyPr>
            <a:lstStyle/>
            <a:p>
              <a:r>
                <a:rPr lang="zh-CN" altLang="en-US" sz="3200" spc="300" dirty="0" smtClean="0">
                  <a:solidFill>
                    <a:schemeClr val="accent2"/>
                  </a:solidFill>
                  <a:latin typeface="方正兰亭粗黑简体" panose="02000000000000000000" pitchFamily="2" charset="-122"/>
                  <a:ea typeface="方正兰亭粗黑简体" panose="02000000000000000000" pitchFamily="2" charset="-122"/>
                </a:rPr>
                <a:t>存在问题</a:t>
              </a:r>
              <a:endParaRPr lang="zh-CN" altLang="en-US" sz="3200" spc="300" dirty="0">
                <a:solidFill>
                  <a:schemeClr val="accent2"/>
                </a:solidFill>
                <a:latin typeface="方正兰亭粗黑简体" panose="02000000000000000000" pitchFamily="2" charset="-122"/>
                <a:ea typeface="方正兰亭粗黑简体" panose="02000000000000000000" pitchFamily="2" charset="-122"/>
              </a:endParaRPr>
            </a:p>
          </p:txBody>
        </p:sp>
      </p:grpSp>
      <p:sp>
        <p:nvSpPr>
          <p:cNvPr id="133" name="TextBox 33"/>
          <p:cNvSpPr txBox="1"/>
          <p:nvPr/>
        </p:nvSpPr>
        <p:spPr>
          <a:xfrm>
            <a:off x="1857385" y="3867150"/>
            <a:ext cx="45719" cy="369332"/>
          </a:xfrm>
          <a:prstGeom prst="rect">
            <a:avLst/>
          </a:prstGeom>
          <a:noFill/>
        </p:spPr>
        <p:txBody>
          <a:bodyPr wrap="square" rtlCol="0">
            <a:spAutoFit/>
          </a:bodyPr>
          <a:lstStyle/>
          <a:p>
            <a:endParaRPr lang="zh-CN" altLang="en-US" dirty="0">
              <a:ea typeface="微软雅黑" panose="020B0503020204020204" pitchFamily="34" charset="-122"/>
            </a:endParaRPr>
          </a:p>
        </p:txBody>
      </p:sp>
      <p:sp>
        <p:nvSpPr>
          <p:cNvPr id="134" name="TextBox 34"/>
          <p:cNvSpPr txBox="1"/>
          <p:nvPr/>
        </p:nvSpPr>
        <p:spPr>
          <a:xfrm>
            <a:off x="2531810" y="2424153"/>
            <a:ext cx="450764"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2</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35" name="TextBox 35"/>
          <p:cNvSpPr txBox="1"/>
          <p:nvPr/>
        </p:nvSpPr>
        <p:spPr>
          <a:xfrm>
            <a:off x="5232126" y="2050921"/>
            <a:ext cx="457176"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4</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36" name="TextBox 36"/>
          <p:cNvSpPr txBox="1"/>
          <p:nvPr/>
        </p:nvSpPr>
        <p:spPr>
          <a:xfrm>
            <a:off x="6869466" y="3625522"/>
            <a:ext cx="455574"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6</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37" name="TextBox 37"/>
          <p:cNvSpPr txBox="1"/>
          <p:nvPr/>
        </p:nvSpPr>
        <p:spPr>
          <a:xfrm>
            <a:off x="6395561" y="2650308"/>
            <a:ext cx="455574"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5</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38" name="TextBox 38"/>
          <p:cNvSpPr txBox="1"/>
          <p:nvPr/>
        </p:nvSpPr>
        <p:spPr>
          <a:xfrm>
            <a:off x="3686949" y="1926015"/>
            <a:ext cx="455574"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3</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39" name="TextBox 39"/>
          <p:cNvSpPr txBox="1"/>
          <p:nvPr/>
        </p:nvSpPr>
        <p:spPr>
          <a:xfrm>
            <a:off x="1742105" y="3612494"/>
            <a:ext cx="434734" cy="584775"/>
          </a:xfrm>
          <a:prstGeom prst="rect">
            <a:avLst/>
          </a:prstGeom>
          <a:noFill/>
        </p:spPr>
        <p:txBody>
          <a:bodyPr wrap="none" rtlCol="0">
            <a:spAutoFit/>
          </a:bodyPr>
          <a:lstStyle/>
          <a:p>
            <a:r>
              <a:rPr lang="en-US" altLang="zh-CN" sz="3200" dirty="0" smtClean="0">
                <a:solidFill>
                  <a:schemeClr val="bg1">
                    <a:lumMod val="85000"/>
                  </a:schemeClr>
                </a:solidFill>
                <a:latin typeface="方正兰亭粗黑简体" panose="02000000000000000000" pitchFamily="2" charset="-122"/>
                <a:ea typeface="方正兰亭粗黑简体" panose="02000000000000000000" pitchFamily="2" charset="-122"/>
              </a:rPr>
              <a:t>1</a:t>
            </a:r>
            <a:endParaRPr lang="zh-CN" altLang="en-US" sz="3200" dirty="0">
              <a:solidFill>
                <a:schemeClr val="bg1">
                  <a:lumMod val="85000"/>
                </a:schemeClr>
              </a:solidFill>
              <a:latin typeface="方正兰亭粗黑简体" panose="02000000000000000000" pitchFamily="2" charset="-122"/>
              <a:ea typeface="方正兰亭粗黑简体" panose="02000000000000000000" pitchFamily="2" charset="-122"/>
            </a:endParaRPr>
          </a:p>
        </p:txBody>
      </p:sp>
      <p:sp>
        <p:nvSpPr>
          <p:cNvPr id="140" name="TextBox 40"/>
          <p:cNvSpPr txBox="1"/>
          <p:nvPr/>
        </p:nvSpPr>
        <p:spPr>
          <a:xfrm>
            <a:off x="293927" y="3048819"/>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1" name="TextBox 41"/>
          <p:cNvSpPr txBox="1"/>
          <p:nvPr/>
        </p:nvSpPr>
        <p:spPr>
          <a:xfrm>
            <a:off x="820595" y="1973798"/>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2" name="TextBox 42"/>
          <p:cNvSpPr txBox="1"/>
          <p:nvPr/>
        </p:nvSpPr>
        <p:spPr>
          <a:xfrm>
            <a:off x="3119017" y="1211798"/>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3" name="TextBox 43"/>
          <p:cNvSpPr txBox="1"/>
          <p:nvPr/>
        </p:nvSpPr>
        <p:spPr>
          <a:xfrm>
            <a:off x="5523375" y="1366731"/>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4" name="TextBox 46"/>
          <p:cNvSpPr txBox="1"/>
          <p:nvPr/>
        </p:nvSpPr>
        <p:spPr>
          <a:xfrm>
            <a:off x="6885510" y="2222844"/>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5" name="TextBox 47"/>
          <p:cNvSpPr txBox="1"/>
          <p:nvPr/>
        </p:nvSpPr>
        <p:spPr>
          <a:xfrm>
            <a:off x="7430966" y="3235083"/>
            <a:ext cx="1563458" cy="507831"/>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6" name="矩形 145"/>
          <p:cNvSpPr/>
          <p:nvPr/>
        </p:nvSpPr>
        <p:spPr>
          <a:xfrm>
            <a:off x="0" y="4903478"/>
            <a:ext cx="9144000" cy="2400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1691568301"/>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14:bounceEnd="44000">
                                          <p:cBhvr additive="base">
                                            <p:cTn id="7" dur="500" fill="hold"/>
                                            <p:tgtEl>
                                              <p:spTgt spid="1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wipe(left)">
                                          <p:cBhvr>
                                            <p:cTn id="12" dur="500"/>
                                            <p:tgtEl>
                                              <p:spTgt spid="115"/>
                                            </p:tgtEl>
                                          </p:cBhvr>
                                        </p:animEffect>
                                      </p:childTnLst>
                                    </p:cTn>
                                  </p:par>
                                </p:childTnLst>
                              </p:cTn>
                            </p:par>
                            <p:par>
                              <p:cTn id="13" fill="hold">
                                <p:stCondLst>
                                  <p:cond delay="1000"/>
                                </p:stCondLst>
                                <p:childTnLst>
                                  <p:par>
                                    <p:cTn id="14" presetID="2" presetClass="entr" presetSubtype="1" fill="hold" grpId="0" nodeType="afterEffect" p14:presetBounceEnd="40000">
                                      <p:stCondLst>
                                        <p:cond delay="0"/>
                                      </p:stCondLst>
                                      <p:childTnLst>
                                        <p:set>
                                          <p:cBhvr>
                                            <p:cTn id="15" dur="1" fill="hold">
                                              <p:stCondLst>
                                                <p:cond delay="0"/>
                                              </p:stCondLst>
                                            </p:cTn>
                                            <p:tgtEl>
                                              <p:spTgt spid="127"/>
                                            </p:tgtEl>
                                            <p:attrNameLst>
                                              <p:attrName>style.visibility</p:attrName>
                                            </p:attrNameLst>
                                          </p:cBhvr>
                                          <p:to>
                                            <p:strVal val="visible"/>
                                          </p:to>
                                        </p:set>
                                        <p:anim calcmode="lin" valueType="num" p14:bounceEnd="40000">
                                          <p:cBhvr additive="base">
                                            <p:cTn id="16" dur="500" fill="hold"/>
                                            <p:tgtEl>
                                              <p:spTgt spid="127"/>
                                            </p:tgtEl>
                                            <p:attrNameLst>
                                              <p:attrName>ppt_x</p:attrName>
                                            </p:attrNameLst>
                                          </p:cBhvr>
                                          <p:tavLst>
                                            <p:tav tm="0">
                                              <p:val>
                                                <p:strVal val="#ppt_x"/>
                                              </p:val>
                                            </p:tav>
                                            <p:tav tm="100000">
                                              <p:val>
                                                <p:strVal val="#ppt_x"/>
                                              </p:val>
                                            </p:tav>
                                          </p:tavLst>
                                        </p:anim>
                                        <p:anim calcmode="lin" valueType="num" p14:bounceEnd="40000">
                                          <p:cBhvr additive="base">
                                            <p:cTn id="17" dur="500" fill="hold"/>
                                            <p:tgtEl>
                                              <p:spTgt spid="12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0000">
                                      <p:stCondLst>
                                        <p:cond delay="400"/>
                                      </p:stCondLst>
                                      <p:childTnLst>
                                        <p:set>
                                          <p:cBhvr>
                                            <p:cTn id="19" dur="1" fill="hold">
                                              <p:stCondLst>
                                                <p:cond delay="0"/>
                                              </p:stCondLst>
                                            </p:cTn>
                                            <p:tgtEl>
                                              <p:spTgt spid="116"/>
                                            </p:tgtEl>
                                            <p:attrNameLst>
                                              <p:attrName>style.visibility</p:attrName>
                                            </p:attrNameLst>
                                          </p:cBhvr>
                                          <p:to>
                                            <p:strVal val="visible"/>
                                          </p:to>
                                        </p:set>
                                        <p:anim calcmode="lin" valueType="num" p14:bounceEnd="40000">
                                          <p:cBhvr additive="base">
                                            <p:cTn id="20" dur="500" fill="hold"/>
                                            <p:tgtEl>
                                              <p:spTgt spid="116"/>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16"/>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14:presetBounceEnd="40000">
                                      <p:stCondLst>
                                        <p:cond delay="200"/>
                                      </p:stCondLst>
                                      <p:childTnLst>
                                        <p:set>
                                          <p:cBhvr>
                                            <p:cTn id="23" dur="1" fill="hold">
                                              <p:stCondLst>
                                                <p:cond delay="0"/>
                                              </p:stCondLst>
                                            </p:cTn>
                                            <p:tgtEl>
                                              <p:spTgt spid="124"/>
                                            </p:tgtEl>
                                            <p:attrNameLst>
                                              <p:attrName>style.visibility</p:attrName>
                                            </p:attrNameLst>
                                          </p:cBhvr>
                                          <p:to>
                                            <p:strVal val="visible"/>
                                          </p:to>
                                        </p:set>
                                        <p:anim calcmode="lin" valueType="num" p14:bounceEnd="40000">
                                          <p:cBhvr additive="base">
                                            <p:cTn id="24" dur="500" fill="hold"/>
                                            <p:tgtEl>
                                              <p:spTgt spid="124"/>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24"/>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40000">
                                      <p:stCondLst>
                                        <p:cond delay="1200"/>
                                      </p:stCondLst>
                                      <p:childTnLst>
                                        <p:set>
                                          <p:cBhvr>
                                            <p:cTn id="27" dur="1" fill="hold">
                                              <p:stCondLst>
                                                <p:cond delay="0"/>
                                              </p:stCondLst>
                                            </p:cTn>
                                            <p:tgtEl>
                                              <p:spTgt spid="117"/>
                                            </p:tgtEl>
                                            <p:attrNameLst>
                                              <p:attrName>style.visibility</p:attrName>
                                            </p:attrNameLst>
                                          </p:cBhvr>
                                          <p:to>
                                            <p:strVal val="visible"/>
                                          </p:to>
                                        </p:set>
                                        <p:anim calcmode="lin" valueType="num" p14:bounceEnd="40000">
                                          <p:cBhvr additive="base">
                                            <p:cTn id="28" dur="500" fill="hold"/>
                                            <p:tgtEl>
                                              <p:spTgt spid="117"/>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117"/>
                                            </p:tgtEl>
                                            <p:attrNameLst>
                                              <p:attrName>ppt_y</p:attrName>
                                            </p:attrNameLst>
                                          </p:cBhvr>
                                          <p:tavLst>
                                            <p:tav tm="0">
                                              <p:val>
                                                <p:strVal val="#ppt_y"/>
                                              </p:val>
                                            </p:tav>
                                            <p:tav tm="100000">
                                              <p:val>
                                                <p:strVal val="#ppt_y"/>
                                              </p:val>
                                            </p:tav>
                                          </p:tavLst>
                                        </p:anim>
                                      </p:childTnLst>
                                    </p:cTn>
                                  </p:par>
                                  <p:par>
                                    <p:cTn id="30" presetID="2" presetClass="entr" presetSubtype="1" fill="hold" grpId="0" nodeType="withEffect" p14:presetBounceEnd="40000">
                                      <p:stCondLst>
                                        <p:cond delay="900"/>
                                      </p:stCondLst>
                                      <p:childTnLst>
                                        <p:set>
                                          <p:cBhvr>
                                            <p:cTn id="31" dur="1" fill="hold">
                                              <p:stCondLst>
                                                <p:cond delay="0"/>
                                              </p:stCondLst>
                                            </p:cTn>
                                            <p:tgtEl>
                                              <p:spTgt spid="123"/>
                                            </p:tgtEl>
                                            <p:attrNameLst>
                                              <p:attrName>style.visibility</p:attrName>
                                            </p:attrNameLst>
                                          </p:cBhvr>
                                          <p:to>
                                            <p:strVal val="visible"/>
                                          </p:to>
                                        </p:set>
                                        <p:anim calcmode="lin" valueType="num" p14:bounceEnd="40000">
                                          <p:cBhvr additive="base">
                                            <p:cTn id="32" dur="500" fill="hold"/>
                                            <p:tgtEl>
                                              <p:spTgt spid="123"/>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123"/>
                                            </p:tgtEl>
                                            <p:attrNameLst>
                                              <p:attrName>ppt_y</p:attrName>
                                            </p:attrNameLst>
                                          </p:cBhvr>
                                          <p:tavLst>
                                            <p:tav tm="0">
                                              <p:val>
                                                <p:strVal val="0-#ppt_h/2"/>
                                              </p:val>
                                            </p:tav>
                                            <p:tav tm="100000">
                                              <p:val>
                                                <p:strVal val="#ppt_y"/>
                                              </p:val>
                                            </p:tav>
                                          </p:tavLst>
                                        </p:anim>
                                      </p:childTnLst>
                                    </p:cTn>
                                  </p:par>
                                  <p:par>
                                    <p:cTn id="34" presetID="2" presetClass="entr" presetSubtype="2" fill="hold" nodeType="withEffect" p14:presetBounceEnd="40000">
                                      <p:stCondLst>
                                        <p:cond delay="600"/>
                                      </p:stCondLst>
                                      <p:childTnLst>
                                        <p:set>
                                          <p:cBhvr>
                                            <p:cTn id="35" dur="1" fill="hold">
                                              <p:stCondLst>
                                                <p:cond delay="0"/>
                                              </p:stCondLst>
                                            </p:cTn>
                                            <p:tgtEl>
                                              <p:spTgt spid="120"/>
                                            </p:tgtEl>
                                            <p:attrNameLst>
                                              <p:attrName>style.visibility</p:attrName>
                                            </p:attrNameLst>
                                          </p:cBhvr>
                                          <p:to>
                                            <p:strVal val="visible"/>
                                          </p:to>
                                        </p:set>
                                        <p:anim calcmode="lin" valueType="num" p14:bounceEnd="40000">
                                          <p:cBhvr additive="base">
                                            <p:cTn id="36" dur="500" fill="hold"/>
                                            <p:tgtEl>
                                              <p:spTgt spid="120"/>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120"/>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10" presetClass="entr" presetSubtype="0" fill="hold" grpId="0" nodeType="afterEffect">
                                      <p:stCondLst>
                                        <p:cond delay="0"/>
                                      </p:stCondLst>
                                      <p:childTnLst>
                                        <p:set>
                                          <p:cBhvr>
                                            <p:cTn id="40" dur="1" fill="hold">
                                              <p:stCondLst>
                                                <p:cond delay="0"/>
                                              </p:stCondLst>
                                            </p:cTn>
                                            <p:tgtEl>
                                              <p:spTgt spid="139"/>
                                            </p:tgtEl>
                                            <p:attrNameLst>
                                              <p:attrName>style.visibility</p:attrName>
                                            </p:attrNameLst>
                                          </p:cBhvr>
                                          <p:to>
                                            <p:strVal val="visible"/>
                                          </p:to>
                                        </p:set>
                                        <p:animEffect transition="in" filter="fade">
                                          <p:cBhvr>
                                            <p:cTn id="41" dur="500"/>
                                            <p:tgtEl>
                                              <p:spTgt spid="139"/>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34"/>
                                            </p:tgtEl>
                                            <p:attrNameLst>
                                              <p:attrName>style.visibility</p:attrName>
                                            </p:attrNameLst>
                                          </p:cBhvr>
                                          <p:to>
                                            <p:strVal val="visible"/>
                                          </p:to>
                                        </p:set>
                                        <p:animEffect transition="in" filter="fade">
                                          <p:cBhvr>
                                            <p:cTn id="44" dur="500"/>
                                            <p:tgtEl>
                                              <p:spTgt spid="134"/>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500"/>
                                            <p:tgtEl>
                                              <p:spTgt spid="138"/>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35"/>
                                            </p:tgtEl>
                                            <p:attrNameLst>
                                              <p:attrName>style.visibility</p:attrName>
                                            </p:attrNameLst>
                                          </p:cBhvr>
                                          <p:to>
                                            <p:strVal val="visible"/>
                                          </p:to>
                                        </p:set>
                                        <p:animEffect transition="in" filter="fade">
                                          <p:cBhvr>
                                            <p:cTn id="50" dur="500"/>
                                            <p:tgtEl>
                                              <p:spTgt spid="135"/>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37"/>
                                            </p:tgtEl>
                                            <p:attrNameLst>
                                              <p:attrName>style.visibility</p:attrName>
                                            </p:attrNameLst>
                                          </p:cBhvr>
                                          <p:to>
                                            <p:strVal val="visible"/>
                                          </p:to>
                                        </p:set>
                                        <p:animEffect transition="in" filter="fade">
                                          <p:cBhvr>
                                            <p:cTn id="53" dur="500"/>
                                            <p:tgtEl>
                                              <p:spTgt spid="137"/>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36"/>
                                            </p:tgtEl>
                                            <p:attrNameLst>
                                              <p:attrName>style.visibility</p:attrName>
                                            </p:attrNameLst>
                                          </p:cBhvr>
                                          <p:to>
                                            <p:strVal val="visible"/>
                                          </p:to>
                                        </p:set>
                                        <p:animEffect transition="in" filter="fade">
                                          <p:cBhvr>
                                            <p:cTn id="56" dur="500"/>
                                            <p:tgtEl>
                                              <p:spTgt spid="136"/>
                                            </p:tgtEl>
                                          </p:cBhvr>
                                        </p:animEffect>
                                      </p:childTnLst>
                                    </p:cTn>
                                  </p:par>
                                </p:childTnLst>
                              </p:cTn>
                            </p:par>
                            <p:par>
                              <p:cTn id="57" fill="hold">
                                <p:stCondLst>
                                  <p:cond delay="4100"/>
                                </p:stCondLst>
                                <p:childTnLst>
                                  <p:par>
                                    <p:cTn id="58" presetID="1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300"/>
                                            <p:tgtEl>
                                              <p:spTgt spid="140"/>
                                            </p:tgtEl>
                                            <p:attrNameLst>
                                              <p:attrName>ppt_x</p:attrName>
                                            </p:attrNameLst>
                                          </p:cBhvr>
                                          <p:tavLst>
                                            <p:tav tm="0">
                                              <p:val>
                                                <p:strVal val="#ppt_x-#ppt_w*1.125000"/>
                                              </p:val>
                                            </p:tav>
                                            <p:tav tm="100000">
                                              <p:val>
                                                <p:strVal val="#ppt_x"/>
                                              </p:val>
                                            </p:tav>
                                          </p:tavLst>
                                        </p:anim>
                                        <p:animEffect transition="in" filter="wipe(right)">
                                          <p:cBhvr>
                                            <p:cTn id="61" dur="300"/>
                                            <p:tgtEl>
                                              <p:spTgt spid="140"/>
                                            </p:tgtEl>
                                          </p:cBhvr>
                                        </p:animEffect>
                                      </p:childTnLst>
                                    </p:cTn>
                                  </p:par>
                                  <p:par>
                                    <p:cTn id="62" presetID="12" presetClass="entr" presetSubtype="8" fill="hold" grpId="0" nodeType="withEffect">
                                      <p:stCondLst>
                                        <p:cond delay="200"/>
                                      </p:stCondLst>
                                      <p:childTnLst>
                                        <p:set>
                                          <p:cBhvr>
                                            <p:cTn id="63" dur="1" fill="hold">
                                              <p:stCondLst>
                                                <p:cond delay="0"/>
                                              </p:stCondLst>
                                            </p:cTn>
                                            <p:tgtEl>
                                              <p:spTgt spid="141"/>
                                            </p:tgtEl>
                                            <p:attrNameLst>
                                              <p:attrName>style.visibility</p:attrName>
                                            </p:attrNameLst>
                                          </p:cBhvr>
                                          <p:to>
                                            <p:strVal val="visible"/>
                                          </p:to>
                                        </p:set>
                                        <p:anim calcmode="lin" valueType="num">
                                          <p:cBhvr additive="base">
                                            <p:cTn id="64" dur="300"/>
                                            <p:tgtEl>
                                              <p:spTgt spid="141"/>
                                            </p:tgtEl>
                                            <p:attrNameLst>
                                              <p:attrName>ppt_x</p:attrName>
                                            </p:attrNameLst>
                                          </p:cBhvr>
                                          <p:tavLst>
                                            <p:tav tm="0">
                                              <p:val>
                                                <p:strVal val="#ppt_x-#ppt_w*1.125000"/>
                                              </p:val>
                                            </p:tav>
                                            <p:tav tm="100000">
                                              <p:val>
                                                <p:strVal val="#ppt_x"/>
                                              </p:val>
                                            </p:tav>
                                          </p:tavLst>
                                        </p:anim>
                                        <p:animEffect transition="in" filter="wipe(right)">
                                          <p:cBhvr>
                                            <p:cTn id="65" dur="300"/>
                                            <p:tgtEl>
                                              <p:spTgt spid="141"/>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2"/>
                                            </p:tgtEl>
                                            <p:attrNameLst>
                                              <p:attrName>style.visibility</p:attrName>
                                            </p:attrNameLst>
                                          </p:cBhvr>
                                          <p:to>
                                            <p:strVal val="visible"/>
                                          </p:to>
                                        </p:set>
                                        <p:anim calcmode="lin" valueType="num">
                                          <p:cBhvr additive="base">
                                            <p:cTn id="68" dur="300"/>
                                            <p:tgtEl>
                                              <p:spTgt spid="142"/>
                                            </p:tgtEl>
                                            <p:attrNameLst>
                                              <p:attrName>ppt_x</p:attrName>
                                            </p:attrNameLst>
                                          </p:cBhvr>
                                          <p:tavLst>
                                            <p:tav tm="0">
                                              <p:val>
                                                <p:strVal val="#ppt_x-#ppt_w*1.125000"/>
                                              </p:val>
                                            </p:tav>
                                            <p:tav tm="100000">
                                              <p:val>
                                                <p:strVal val="#ppt_x"/>
                                              </p:val>
                                            </p:tav>
                                          </p:tavLst>
                                        </p:anim>
                                        <p:animEffect transition="in" filter="wipe(right)">
                                          <p:cBhvr>
                                            <p:cTn id="69" dur="300"/>
                                            <p:tgtEl>
                                              <p:spTgt spid="142"/>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3"/>
                                            </p:tgtEl>
                                            <p:attrNameLst>
                                              <p:attrName>style.visibility</p:attrName>
                                            </p:attrNameLst>
                                          </p:cBhvr>
                                          <p:to>
                                            <p:strVal val="visible"/>
                                          </p:to>
                                        </p:set>
                                        <p:anim calcmode="lin" valueType="num">
                                          <p:cBhvr additive="base">
                                            <p:cTn id="72" dur="300"/>
                                            <p:tgtEl>
                                              <p:spTgt spid="143"/>
                                            </p:tgtEl>
                                            <p:attrNameLst>
                                              <p:attrName>ppt_x</p:attrName>
                                            </p:attrNameLst>
                                          </p:cBhvr>
                                          <p:tavLst>
                                            <p:tav tm="0">
                                              <p:val>
                                                <p:strVal val="#ppt_x-#ppt_w*1.125000"/>
                                              </p:val>
                                            </p:tav>
                                            <p:tav tm="100000">
                                              <p:val>
                                                <p:strVal val="#ppt_x"/>
                                              </p:val>
                                            </p:tav>
                                          </p:tavLst>
                                        </p:anim>
                                        <p:animEffect transition="in" filter="wipe(right)">
                                          <p:cBhvr>
                                            <p:cTn id="73" dur="300"/>
                                            <p:tgtEl>
                                              <p:spTgt spid="143"/>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4"/>
                                            </p:tgtEl>
                                            <p:attrNameLst>
                                              <p:attrName>style.visibility</p:attrName>
                                            </p:attrNameLst>
                                          </p:cBhvr>
                                          <p:to>
                                            <p:strVal val="visible"/>
                                          </p:to>
                                        </p:set>
                                        <p:anim calcmode="lin" valueType="num">
                                          <p:cBhvr additive="base">
                                            <p:cTn id="76" dur="300"/>
                                            <p:tgtEl>
                                              <p:spTgt spid="144"/>
                                            </p:tgtEl>
                                            <p:attrNameLst>
                                              <p:attrName>ppt_x</p:attrName>
                                            </p:attrNameLst>
                                          </p:cBhvr>
                                          <p:tavLst>
                                            <p:tav tm="0">
                                              <p:val>
                                                <p:strVal val="#ppt_x-#ppt_w*1.125000"/>
                                              </p:val>
                                            </p:tav>
                                            <p:tav tm="100000">
                                              <p:val>
                                                <p:strVal val="#ppt_x"/>
                                              </p:val>
                                            </p:tav>
                                          </p:tavLst>
                                        </p:anim>
                                        <p:animEffect transition="in" filter="wipe(right)">
                                          <p:cBhvr>
                                            <p:cTn id="77" dur="300"/>
                                            <p:tgtEl>
                                              <p:spTgt spid="144"/>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additive="base">
                                            <p:cTn id="80" dur="300"/>
                                            <p:tgtEl>
                                              <p:spTgt spid="145"/>
                                            </p:tgtEl>
                                            <p:attrNameLst>
                                              <p:attrName>ppt_x</p:attrName>
                                            </p:attrNameLst>
                                          </p:cBhvr>
                                          <p:tavLst>
                                            <p:tav tm="0">
                                              <p:val>
                                                <p:strVal val="#ppt_x-#ppt_w*1.125000"/>
                                              </p:val>
                                            </p:tav>
                                            <p:tav tm="100000">
                                              <p:val>
                                                <p:strVal val="#ppt_x"/>
                                              </p:val>
                                            </p:tav>
                                          </p:tavLst>
                                        </p:anim>
                                        <p:animEffect transition="in" filter="wipe(right)">
                                          <p:cBhvr>
                                            <p:cTn id="81" dur="3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6" grpId="0" animBg="1"/>
          <p:bldP spid="123" grpId="0" animBg="1"/>
          <p:bldP spid="127" grpId="0" animBg="1"/>
          <p:bldP spid="134" grpId="0"/>
          <p:bldP spid="135" grpId="0"/>
          <p:bldP spid="136" grpId="0"/>
          <p:bldP spid="137" grpId="0"/>
          <p:bldP spid="138" grpId="0"/>
          <p:bldP spid="139" grpId="0"/>
          <p:bldP spid="140" grpId="0"/>
          <p:bldP spid="141" grpId="0"/>
          <p:bldP spid="142" grpId="0"/>
          <p:bldP spid="143" grpId="0"/>
          <p:bldP spid="144" grpId="0"/>
          <p:bldP spid="1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fill="hold"/>
                                            <p:tgtEl>
                                              <p:spTgt spid="128"/>
                                            </p:tgtEl>
                                            <p:attrNameLst>
                                              <p:attrName>ppt_x</p:attrName>
                                            </p:attrNameLst>
                                          </p:cBhvr>
                                          <p:tavLst>
                                            <p:tav tm="0">
                                              <p:val>
                                                <p:strVal val="#ppt_x"/>
                                              </p:val>
                                            </p:tav>
                                            <p:tav tm="100000">
                                              <p:val>
                                                <p:strVal val="#ppt_x"/>
                                              </p:val>
                                            </p:tav>
                                          </p:tavLst>
                                        </p:anim>
                                        <p:anim calcmode="lin" valueType="num">
                                          <p:cBhvr additive="base">
                                            <p:cTn id="8" dur="500" fill="hold"/>
                                            <p:tgtEl>
                                              <p:spTgt spid="1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wipe(left)">
                                          <p:cBhvr>
                                            <p:cTn id="12" dur="500"/>
                                            <p:tgtEl>
                                              <p:spTgt spid="115"/>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127"/>
                                            </p:tgtEl>
                                            <p:attrNameLst>
                                              <p:attrName>style.visibility</p:attrName>
                                            </p:attrNameLst>
                                          </p:cBhvr>
                                          <p:to>
                                            <p:strVal val="visible"/>
                                          </p:to>
                                        </p:set>
                                        <p:anim calcmode="lin" valueType="num">
                                          <p:cBhvr additive="base">
                                            <p:cTn id="16" dur="500" fill="hold"/>
                                            <p:tgtEl>
                                              <p:spTgt spid="127"/>
                                            </p:tgtEl>
                                            <p:attrNameLst>
                                              <p:attrName>ppt_x</p:attrName>
                                            </p:attrNameLst>
                                          </p:cBhvr>
                                          <p:tavLst>
                                            <p:tav tm="0">
                                              <p:val>
                                                <p:strVal val="#ppt_x"/>
                                              </p:val>
                                            </p:tav>
                                            <p:tav tm="100000">
                                              <p:val>
                                                <p:strVal val="#ppt_x"/>
                                              </p:val>
                                            </p:tav>
                                          </p:tavLst>
                                        </p:anim>
                                        <p:anim calcmode="lin" valueType="num">
                                          <p:cBhvr additive="base">
                                            <p:cTn id="17" dur="500" fill="hold"/>
                                            <p:tgtEl>
                                              <p:spTgt spid="12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116"/>
                                            </p:tgtEl>
                                            <p:attrNameLst>
                                              <p:attrName>style.visibility</p:attrName>
                                            </p:attrNameLst>
                                          </p:cBhvr>
                                          <p:to>
                                            <p:strVal val="visible"/>
                                          </p:to>
                                        </p:set>
                                        <p:anim calcmode="lin" valueType="num">
                                          <p:cBhvr additive="base">
                                            <p:cTn id="20" dur="500" fill="hold"/>
                                            <p:tgtEl>
                                              <p:spTgt spid="116"/>
                                            </p:tgtEl>
                                            <p:attrNameLst>
                                              <p:attrName>ppt_x</p:attrName>
                                            </p:attrNameLst>
                                          </p:cBhvr>
                                          <p:tavLst>
                                            <p:tav tm="0">
                                              <p:val>
                                                <p:strVal val="#ppt_x"/>
                                              </p:val>
                                            </p:tav>
                                            <p:tav tm="100000">
                                              <p:val>
                                                <p:strVal val="#ppt_x"/>
                                              </p:val>
                                            </p:tav>
                                          </p:tavLst>
                                        </p:anim>
                                        <p:anim calcmode="lin" valueType="num">
                                          <p:cBhvr additive="base">
                                            <p:cTn id="21" dur="500" fill="hold"/>
                                            <p:tgtEl>
                                              <p:spTgt spid="116"/>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200"/>
                                      </p:stCondLst>
                                      <p:childTnLst>
                                        <p:set>
                                          <p:cBhvr>
                                            <p:cTn id="23" dur="1" fill="hold">
                                              <p:stCondLst>
                                                <p:cond delay="0"/>
                                              </p:stCondLst>
                                            </p:cTn>
                                            <p:tgtEl>
                                              <p:spTgt spid="124"/>
                                            </p:tgtEl>
                                            <p:attrNameLst>
                                              <p:attrName>style.visibility</p:attrName>
                                            </p:attrNameLst>
                                          </p:cBhvr>
                                          <p:to>
                                            <p:strVal val="visible"/>
                                          </p:to>
                                        </p:set>
                                        <p:anim calcmode="lin" valueType="num">
                                          <p:cBhvr additive="base">
                                            <p:cTn id="24" dur="500" fill="hold"/>
                                            <p:tgtEl>
                                              <p:spTgt spid="124"/>
                                            </p:tgtEl>
                                            <p:attrNameLst>
                                              <p:attrName>ppt_x</p:attrName>
                                            </p:attrNameLst>
                                          </p:cBhvr>
                                          <p:tavLst>
                                            <p:tav tm="0">
                                              <p:val>
                                                <p:strVal val="1+#ppt_w/2"/>
                                              </p:val>
                                            </p:tav>
                                            <p:tav tm="100000">
                                              <p:val>
                                                <p:strVal val="#ppt_x"/>
                                              </p:val>
                                            </p:tav>
                                          </p:tavLst>
                                        </p:anim>
                                        <p:anim calcmode="lin" valueType="num">
                                          <p:cBhvr additive="base">
                                            <p:cTn id="25" dur="500" fill="hold"/>
                                            <p:tgtEl>
                                              <p:spTgt spid="124"/>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200"/>
                                      </p:stCondLst>
                                      <p:childTnLst>
                                        <p:set>
                                          <p:cBhvr>
                                            <p:cTn id="27" dur="1" fill="hold">
                                              <p:stCondLst>
                                                <p:cond delay="0"/>
                                              </p:stCondLst>
                                            </p:cTn>
                                            <p:tgtEl>
                                              <p:spTgt spid="117"/>
                                            </p:tgtEl>
                                            <p:attrNameLst>
                                              <p:attrName>style.visibility</p:attrName>
                                            </p:attrNameLst>
                                          </p:cBhvr>
                                          <p:to>
                                            <p:strVal val="visible"/>
                                          </p:to>
                                        </p:set>
                                        <p:anim calcmode="lin" valueType="num">
                                          <p:cBhvr additive="base">
                                            <p:cTn id="28" dur="500" fill="hold"/>
                                            <p:tgtEl>
                                              <p:spTgt spid="117"/>
                                            </p:tgtEl>
                                            <p:attrNameLst>
                                              <p:attrName>ppt_x</p:attrName>
                                            </p:attrNameLst>
                                          </p:cBhvr>
                                          <p:tavLst>
                                            <p:tav tm="0">
                                              <p:val>
                                                <p:strVal val="1+#ppt_w/2"/>
                                              </p:val>
                                            </p:tav>
                                            <p:tav tm="100000">
                                              <p:val>
                                                <p:strVal val="#ppt_x"/>
                                              </p:val>
                                            </p:tav>
                                          </p:tavLst>
                                        </p:anim>
                                        <p:anim calcmode="lin" valueType="num">
                                          <p:cBhvr additive="base">
                                            <p:cTn id="29" dur="500" fill="hold"/>
                                            <p:tgtEl>
                                              <p:spTgt spid="117"/>
                                            </p:tgtEl>
                                            <p:attrNameLst>
                                              <p:attrName>ppt_y</p:attrName>
                                            </p:attrNameLst>
                                          </p:cBhvr>
                                          <p:tavLst>
                                            <p:tav tm="0">
                                              <p:val>
                                                <p:strVal val="#ppt_y"/>
                                              </p:val>
                                            </p:tav>
                                            <p:tav tm="100000">
                                              <p:val>
                                                <p:strVal val="#ppt_y"/>
                                              </p:val>
                                            </p:tav>
                                          </p:tavLst>
                                        </p:anim>
                                      </p:childTnLst>
                                    </p:cTn>
                                  </p:par>
                                  <p:par>
                                    <p:cTn id="30" presetID="2" presetClass="entr" presetSubtype="1" fill="hold" grpId="0" nodeType="withEffect">
                                      <p:stCondLst>
                                        <p:cond delay="900"/>
                                      </p:stCondLst>
                                      <p:childTnLst>
                                        <p:set>
                                          <p:cBhvr>
                                            <p:cTn id="31" dur="1" fill="hold">
                                              <p:stCondLst>
                                                <p:cond delay="0"/>
                                              </p:stCondLst>
                                            </p:cTn>
                                            <p:tgtEl>
                                              <p:spTgt spid="123"/>
                                            </p:tgtEl>
                                            <p:attrNameLst>
                                              <p:attrName>style.visibility</p:attrName>
                                            </p:attrNameLst>
                                          </p:cBhvr>
                                          <p:to>
                                            <p:strVal val="visible"/>
                                          </p:to>
                                        </p:set>
                                        <p:anim calcmode="lin" valueType="num">
                                          <p:cBhvr additive="base">
                                            <p:cTn id="32" dur="500" fill="hold"/>
                                            <p:tgtEl>
                                              <p:spTgt spid="123"/>
                                            </p:tgtEl>
                                            <p:attrNameLst>
                                              <p:attrName>ppt_x</p:attrName>
                                            </p:attrNameLst>
                                          </p:cBhvr>
                                          <p:tavLst>
                                            <p:tav tm="0">
                                              <p:val>
                                                <p:strVal val="#ppt_x"/>
                                              </p:val>
                                            </p:tav>
                                            <p:tav tm="100000">
                                              <p:val>
                                                <p:strVal val="#ppt_x"/>
                                              </p:val>
                                            </p:tav>
                                          </p:tavLst>
                                        </p:anim>
                                        <p:anim calcmode="lin" valueType="num">
                                          <p:cBhvr additive="base">
                                            <p:cTn id="33" dur="500" fill="hold"/>
                                            <p:tgtEl>
                                              <p:spTgt spid="123"/>
                                            </p:tgtEl>
                                            <p:attrNameLst>
                                              <p:attrName>ppt_y</p:attrName>
                                            </p:attrNameLst>
                                          </p:cBhvr>
                                          <p:tavLst>
                                            <p:tav tm="0">
                                              <p:val>
                                                <p:strVal val="0-#ppt_h/2"/>
                                              </p:val>
                                            </p:tav>
                                            <p:tav tm="100000">
                                              <p:val>
                                                <p:strVal val="#ppt_y"/>
                                              </p:val>
                                            </p:tav>
                                          </p:tavLst>
                                        </p:anim>
                                      </p:childTnLst>
                                    </p:cTn>
                                  </p:par>
                                  <p:par>
                                    <p:cTn id="34" presetID="2" presetClass="entr" presetSubtype="2" fill="hold" nodeType="withEffect">
                                      <p:stCondLst>
                                        <p:cond delay="600"/>
                                      </p:stCondLst>
                                      <p:childTnLst>
                                        <p:set>
                                          <p:cBhvr>
                                            <p:cTn id="35" dur="1" fill="hold">
                                              <p:stCondLst>
                                                <p:cond delay="0"/>
                                              </p:stCondLst>
                                            </p:cTn>
                                            <p:tgtEl>
                                              <p:spTgt spid="120"/>
                                            </p:tgtEl>
                                            <p:attrNameLst>
                                              <p:attrName>style.visibility</p:attrName>
                                            </p:attrNameLst>
                                          </p:cBhvr>
                                          <p:to>
                                            <p:strVal val="visible"/>
                                          </p:to>
                                        </p:set>
                                        <p:anim calcmode="lin" valueType="num">
                                          <p:cBhvr additive="base">
                                            <p:cTn id="36" dur="500" fill="hold"/>
                                            <p:tgtEl>
                                              <p:spTgt spid="120"/>
                                            </p:tgtEl>
                                            <p:attrNameLst>
                                              <p:attrName>ppt_x</p:attrName>
                                            </p:attrNameLst>
                                          </p:cBhvr>
                                          <p:tavLst>
                                            <p:tav tm="0">
                                              <p:val>
                                                <p:strVal val="1+#ppt_w/2"/>
                                              </p:val>
                                            </p:tav>
                                            <p:tav tm="100000">
                                              <p:val>
                                                <p:strVal val="#ppt_x"/>
                                              </p:val>
                                            </p:tav>
                                          </p:tavLst>
                                        </p:anim>
                                        <p:anim calcmode="lin" valueType="num">
                                          <p:cBhvr additive="base">
                                            <p:cTn id="37" dur="500" fill="hold"/>
                                            <p:tgtEl>
                                              <p:spTgt spid="120"/>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10" presetClass="entr" presetSubtype="0" fill="hold" grpId="0" nodeType="afterEffect">
                                      <p:stCondLst>
                                        <p:cond delay="0"/>
                                      </p:stCondLst>
                                      <p:childTnLst>
                                        <p:set>
                                          <p:cBhvr>
                                            <p:cTn id="40" dur="1" fill="hold">
                                              <p:stCondLst>
                                                <p:cond delay="0"/>
                                              </p:stCondLst>
                                            </p:cTn>
                                            <p:tgtEl>
                                              <p:spTgt spid="139"/>
                                            </p:tgtEl>
                                            <p:attrNameLst>
                                              <p:attrName>style.visibility</p:attrName>
                                            </p:attrNameLst>
                                          </p:cBhvr>
                                          <p:to>
                                            <p:strVal val="visible"/>
                                          </p:to>
                                        </p:set>
                                        <p:animEffect transition="in" filter="fade">
                                          <p:cBhvr>
                                            <p:cTn id="41" dur="500"/>
                                            <p:tgtEl>
                                              <p:spTgt spid="139"/>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34"/>
                                            </p:tgtEl>
                                            <p:attrNameLst>
                                              <p:attrName>style.visibility</p:attrName>
                                            </p:attrNameLst>
                                          </p:cBhvr>
                                          <p:to>
                                            <p:strVal val="visible"/>
                                          </p:to>
                                        </p:set>
                                        <p:animEffect transition="in" filter="fade">
                                          <p:cBhvr>
                                            <p:cTn id="44" dur="500"/>
                                            <p:tgtEl>
                                              <p:spTgt spid="134"/>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500"/>
                                            <p:tgtEl>
                                              <p:spTgt spid="138"/>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35"/>
                                            </p:tgtEl>
                                            <p:attrNameLst>
                                              <p:attrName>style.visibility</p:attrName>
                                            </p:attrNameLst>
                                          </p:cBhvr>
                                          <p:to>
                                            <p:strVal val="visible"/>
                                          </p:to>
                                        </p:set>
                                        <p:animEffect transition="in" filter="fade">
                                          <p:cBhvr>
                                            <p:cTn id="50" dur="500"/>
                                            <p:tgtEl>
                                              <p:spTgt spid="135"/>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37"/>
                                            </p:tgtEl>
                                            <p:attrNameLst>
                                              <p:attrName>style.visibility</p:attrName>
                                            </p:attrNameLst>
                                          </p:cBhvr>
                                          <p:to>
                                            <p:strVal val="visible"/>
                                          </p:to>
                                        </p:set>
                                        <p:animEffect transition="in" filter="fade">
                                          <p:cBhvr>
                                            <p:cTn id="53" dur="500"/>
                                            <p:tgtEl>
                                              <p:spTgt spid="137"/>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36"/>
                                            </p:tgtEl>
                                            <p:attrNameLst>
                                              <p:attrName>style.visibility</p:attrName>
                                            </p:attrNameLst>
                                          </p:cBhvr>
                                          <p:to>
                                            <p:strVal val="visible"/>
                                          </p:to>
                                        </p:set>
                                        <p:animEffect transition="in" filter="fade">
                                          <p:cBhvr>
                                            <p:cTn id="56" dur="500"/>
                                            <p:tgtEl>
                                              <p:spTgt spid="136"/>
                                            </p:tgtEl>
                                          </p:cBhvr>
                                        </p:animEffect>
                                      </p:childTnLst>
                                    </p:cTn>
                                  </p:par>
                                </p:childTnLst>
                              </p:cTn>
                            </p:par>
                            <p:par>
                              <p:cTn id="57" fill="hold">
                                <p:stCondLst>
                                  <p:cond delay="4100"/>
                                </p:stCondLst>
                                <p:childTnLst>
                                  <p:par>
                                    <p:cTn id="58" presetID="1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300"/>
                                            <p:tgtEl>
                                              <p:spTgt spid="140"/>
                                            </p:tgtEl>
                                            <p:attrNameLst>
                                              <p:attrName>ppt_x</p:attrName>
                                            </p:attrNameLst>
                                          </p:cBhvr>
                                          <p:tavLst>
                                            <p:tav tm="0">
                                              <p:val>
                                                <p:strVal val="#ppt_x-#ppt_w*1.125000"/>
                                              </p:val>
                                            </p:tav>
                                            <p:tav tm="100000">
                                              <p:val>
                                                <p:strVal val="#ppt_x"/>
                                              </p:val>
                                            </p:tav>
                                          </p:tavLst>
                                        </p:anim>
                                        <p:animEffect transition="in" filter="wipe(right)">
                                          <p:cBhvr>
                                            <p:cTn id="61" dur="300"/>
                                            <p:tgtEl>
                                              <p:spTgt spid="140"/>
                                            </p:tgtEl>
                                          </p:cBhvr>
                                        </p:animEffect>
                                      </p:childTnLst>
                                    </p:cTn>
                                  </p:par>
                                  <p:par>
                                    <p:cTn id="62" presetID="12" presetClass="entr" presetSubtype="8" fill="hold" grpId="0" nodeType="withEffect">
                                      <p:stCondLst>
                                        <p:cond delay="200"/>
                                      </p:stCondLst>
                                      <p:childTnLst>
                                        <p:set>
                                          <p:cBhvr>
                                            <p:cTn id="63" dur="1" fill="hold">
                                              <p:stCondLst>
                                                <p:cond delay="0"/>
                                              </p:stCondLst>
                                            </p:cTn>
                                            <p:tgtEl>
                                              <p:spTgt spid="141"/>
                                            </p:tgtEl>
                                            <p:attrNameLst>
                                              <p:attrName>style.visibility</p:attrName>
                                            </p:attrNameLst>
                                          </p:cBhvr>
                                          <p:to>
                                            <p:strVal val="visible"/>
                                          </p:to>
                                        </p:set>
                                        <p:anim calcmode="lin" valueType="num">
                                          <p:cBhvr additive="base">
                                            <p:cTn id="64" dur="300"/>
                                            <p:tgtEl>
                                              <p:spTgt spid="141"/>
                                            </p:tgtEl>
                                            <p:attrNameLst>
                                              <p:attrName>ppt_x</p:attrName>
                                            </p:attrNameLst>
                                          </p:cBhvr>
                                          <p:tavLst>
                                            <p:tav tm="0">
                                              <p:val>
                                                <p:strVal val="#ppt_x-#ppt_w*1.125000"/>
                                              </p:val>
                                            </p:tav>
                                            <p:tav tm="100000">
                                              <p:val>
                                                <p:strVal val="#ppt_x"/>
                                              </p:val>
                                            </p:tav>
                                          </p:tavLst>
                                        </p:anim>
                                        <p:animEffect transition="in" filter="wipe(right)">
                                          <p:cBhvr>
                                            <p:cTn id="65" dur="300"/>
                                            <p:tgtEl>
                                              <p:spTgt spid="141"/>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2"/>
                                            </p:tgtEl>
                                            <p:attrNameLst>
                                              <p:attrName>style.visibility</p:attrName>
                                            </p:attrNameLst>
                                          </p:cBhvr>
                                          <p:to>
                                            <p:strVal val="visible"/>
                                          </p:to>
                                        </p:set>
                                        <p:anim calcmode="lin" valueType="num">
                                          <p:cBhvr additive="base">
                                            <p:cTn id="68" dur="300"/>
                                            <p:tgtEl>
                                              <p:spTgt spid="142"/>
                                            </p:tgtEl>
                                            <p:attrNameLst>
                                              <p:attrName>ppt_x</p:attrName>
                                            </p:attrNameLst>
                                          </p:cBhvr>
                                          <p:tavLst>
                                            <p:tav tm="0">
                                              <p:val>
                                                <p:strVal val="#ppt_x-#ppt_w*1.125000"/>
                                              </p:val>
                                            </p:tav>
                                            <p:tav tm="100000">
                                              <p:val>
                                                <p:strVal val="#ppt_x"/>
                                              </p:val>
                                            </p:tav>
                                          </p:tavLst>
                                        </p:anim>
                                        <p:animEffect transition="in" filter="wipe(right)">
                                          <p:cBhvr>
                                            <p:cTn id="69" dur="300"/>
                                            <p:tgtEl>
                                              <p:spTgt spid="142"/>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3"/>
                                            </p:tgtEl>
                                            <p:attrNameLst>
                                              <p:attrName>style.visibility</p:attrName>
                                            </p:attrNameLst>
                                          </p:cBhvr>
                                          <p:to>
                                            <p:strVal val="visible"/>
                                          </p:to>
                                        </p:set>
                                        <p:anim calcmode="lin" valueType="num">
                                          <p:cBhvr additive="base">
                                            <p:cTn id="72" dur="300"/>
                                            <p:tgtEl>
                                              <p:spTgt spid="143"/>
                                            </p:tgtEl>
                                            <p:attrNameLst>
                                              <p:attrName>ppt_x</p:attrName>
                                            </p:attrNameLst>
                                          </p:cBhvr>
                                          <p:tavLst>
                                            <p:tav tm="0">
                                              <p:val>
                                                <p:strVal val="#ppt_x-#ppt_w*1.125000"/>
                                              </p:val>
                                            </p:tav>
                                            <p:tav tm="100000">
                                              <p:val>
                                                <p:strVal val="#ppt_x"/>
                                              </p:val>
                                            </p:tav>
                                          </p:tavLst>
                                        </p:anim>
                                        <p:animEffect transition="in" filter="wipe(right)">
                                          <p:cBhvr>
                                            <p:cTn id="73" dur="300"/>
                                            <p:tgtEl>
                                              <p:spTgt spid="143"/>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4"/>
                                            </p:tgtEl>
                                            <p:attrNameLst>
                                              <p:attrName>style.visibility</p:attrName>
                                            </p:attrNameLst>
                                          </p:cBhvr>
                                          <p:to>
                                            <p:strVal val="visible"/>
                                          </p:to>
                                        </p:set>
                                        <p:anim calcmode="lin" valueType="num">
                                          <p:cBhvr additive="base">
                                            <p:cTn id="76" dur="300"/>
                                            <p:tgtEl>
                                              <p:spTgt spid="144"/>
                                            </p:tgtEl>
                                            <p:attrNameLst>
                                              <p:attrName>ppt_x</p:attrName>
                                            </p:attrNameLst>
                                          </p:cBhvr>
                                          <p:tavLst>
                                            <p:tav tm="0">
                                              <p:val>
                                                <p:strVal val="#ppt_x-#ppt_w*1.125000"/>
                                              </p:val>
                                            </p:tav>
                                            <p:tav tm="100000">
                                              <p:val>
                                                <p:strVal val="#ppt_x"/>
                                              </p:val>
                                            </p:tav>
                                          </p:tavLst>
                                        </p:anim>
                                        <p:animEffect transition="in" filter="wipe(right)">
                                          <p:cBhvr>
                                            <p:cTn id="77" dur="300"/>
                                            <p:tgtEl>
                                              <p:spTgt spid="144"/>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additive="base">
                                            <p:cTn id="80" dur="300"/>
                                            <p:tgtEl>
                                              <p:spTgt spid="145"/>
                                            </p:tgtEl>
                                            <p:attrNameLst>
                                              <p:attrName>ppt_x</p:attrName>
                                            </p:attrNameLst>
                                          </p:cBhvr>
                                          <p:tavLst>
                                            <p:tav tm="0">
                                              <p:val>
                                                <p:strVal val="#ppt_x-#ppt_w*1.125000"/>
                                              </p:val>
                                            </p:tav>
                                            <p:tav tm="100000">
                                              <p:val>
                                                <p:strVal val="#ppt_x"/>
                                              </p:val>
                                            </p:tav>
                                          </p:tavLst>
                                        </p:anim>
                                        <p:animEffect transition="in" filter="wipe(right)">
                                          <p:cBhvr>
                                            <p:cTn id="81" dur="3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6" grpId="0" animBg="1"/>
          <p:bldP spid="123" grpId="0" animBg="1"/>
          <p:bldP spid="127" grpId="0" animBg="1"/>
          <p:bldP spid="134" grpId="0"/>
          <p:bldP spid="135" grpId="0"/>
          <p:bldP spid="136" grpId="0"/>
          <p:bldP spid="137" grpId="0"/>
          <p:bldP spid="138" grpId="0"/>
          <p:bldP spid="139" grpId="0"/>
          <p:bldP spid="140" grpId="0"/>
          <p:bldP spid="141" grpId="0"/>
          <p:bldP spid="142" grpId="0"/>
          <p:bldP spid="143" grpId="0"/>
          <p:bldP spid="144" grpId="0"/>
          <p:bldP spid="14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1397698" y="-927497"/>
            <a:ext cx="5160022" cy="516002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026274" y="-552098"/>
            <a:ext cx="4417174" cy="441717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00100" y="-299311"/>
            <a:ext cx="3911600" cy="39116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rot="20928151">
            <a:off x="-2302065" y="78946"/>
            <a:ext cx="6575813" cy="2140782"/>
            <a:chOff x="-2302065" y="78946"/>
            <a:chExt cx="6575813" cy="2140782"/>
          </a:xfrm>
        </p:grpSpPr>
        <p:sp>
          <p:nvSpPr>
            <p:cNvPr id="42" name="Freeform 5"/>
            <p:cNvSpPr>
              <a:spLocks/>
            </p:cNvSpPr>
            <p:nvPr/>
          </p:nvSpPr>
          <p:spPr bwMode="auto">
            <a:xfrm>
              <a:off x="1169218" y="78946"/>
              <a:ext cx="3104530" cy="1663473"/>
            </a:xfrm>
            <a:custGeom>
              <a:avLst/>
              <a:gdLst>
                <a:gd name="T0" fmla="*/ 0 w 22943"/>
                <a:gd name="T1" fmla="*/ 11582 h 12283"/>
                <a:gd name="T2" fmla="*/ 0 w 22943"/>
                <a:gd name="T3" fmla="*/ 11582 h 12283"/>
                <a:gd name="T4" fmla="*/ 19826 w 22943"/>
                <a:gd name="T5" fmla="*/ 0 h 12283"/>
                <a:gd name="T6" fmla="*/ 22943 w 22943"/>
                <a:gd name="T7" fmla="*/ 12283 h 12283"/>
                <a:gd name="T8" fmla="*/ 0 w 22943"/>
                <a:gd name="T9" fmla="*/ 11582 h 12283"/>
              </a:gdLst>
              <a:ahLst/>
              <a:cxnLst>
                <a:cxn ang="0">
                  <a:pos x="T0" y="T1"/>
                </a:cxn>
                <a:cxn ang="0">
                  <a:pos x="T2" y="T3"/>
                </a:cxn>
                <a:cxn ang="0">
                  <a:pos x="T4" y="T5"/>
                </a:cxn>
                <a:cxn ang="0">
                  <a:pos x="T6" y="T7"/>
                </a:cxn>
                <a:cxn ang="0">
                  <a:pos x="T8" y="T9"/>
                </a:cxn>
              </a:cxnLst>
              <a:rect l="0" t="0" r="r" b="b"/>
              <a:pathLst>
                <a:path w="22943" h="12283">
                  <a:moveTo>
                    <a:pt x="0" y="11582"/>
                  </a:moveTo>
                  <a:lnTo>
                    <a:pt x="0" y="11582"/>
                  </a:lnTo>
                  <a:lnTo>
                    <a:pt x="19826" y="0"/>
                  </a:lnTo>
                  <a:cubicBezTo>
                    <a:pt x="19826" y="0"/>
                    <a:pt x="22943" y="3850"/>
                    <a:pt x="22943" y="12283"/>
                  </a:cubicBezTo>
                  <a:lnTo>
                    <a:pt x="0" y="11582"/>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4" name="椭圆 43"/>
            <p:cNvSpPr/>
            <p:nvPr/>
          </p:nvSpPr>
          <p:spPr>
            <a:xfrm>
              <a:off x="-2302065" y="2076939"/>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rot="21121447">
            <a:off x="-1222115" y="-140756"/>
            <a:ext cx="4893491" cy="4047078"/>
            <a:chOff x="-1222115" y="-140756"/>
            <a:chExt cx="4893491" cy="4047078"/>
          </a:xfrm>
        </p:grpSpPr>
        <p:sp>
          <p:nvSpPr>
            <p:cNvPr id="46" name="Freeform 6"/>
            <p:cNvSpPr>
              <a:spLocks/>
            </p:cNvSpPr>
            <p:nvPr/>
          </p:nvSpPr>
          <p:spPr bwMode="auto">
            <a:xfrm>
              <a:off x="1169218" y="1646656"/>
              <a:ext cx="2502158" cy="2259666"/>
            </a:xfrm>
            <a:custGeom>
              <a:avLst/>
              <a:gdLst>
                <a:gd name="T0" fmla="*/ 0 w 18495"/>
                <a:gd name="T1" fmla="*/ 0 h 16680"/>
                <a:gd name="T2" fmla="*/ 0 w 18495"/>
                <a:gd name="T3" fmla="*/ 0 h 16680"/>
                <a:gd name="T4" fmla="*/ 18495 w 18495"/>
                <a:gd name="T5" fmla="*/ 9576 h 16680"/>
                <a:gd name="T6" fmla="*/ 13109 w 18495"/>
                <a:gd name="T7" fmla="*/ 16680 h 16680"/>
                <a:gd name="T8" fmla="*/ 0 w 18495"/>
                <a:gd name="T9" fmla="*/ 0 h 16680"/>
              </a:gdLst>
              <a:ahLst/>
              <a:cxnLst>
                <a:cxn ang="0">
                  <a:pos x="T0" y="T1"/>
                </a:cxn>
                <a:cxn ang="0">
                  <a:pos x="T2" y="T3"/>
                </a:cxn>
                <a:cxn ang="0">
                  <a:pos x="T4" y="T5"/>
                </a:cxn>
                <a:cxn ang="0">
                  <a:pos x="T6" y="T7"/>
                </a:cxn>
                <a:cxn ang="0">
                  <a:pos x="T8" y="T9"/>
                </a:cxn>
              </a:cxnLst>
              <a:rect l="0" t="0" r="r" b="b"/>
              <a:pathLst>
                <a:path w="18495" h="16680">
                  <a:moveTo>
                    <a:pt x="0" y="0"/>
                  </a:moveTo>
                  <a:lnTo>
                    <a:pt x="0" y="0"/>
                  </a:lnTo>
                  <a:lnTo>
                    <a:pt x="18495" y="9576"/>
                  </a:lnTo>
                  <a:cubicBezTo>
                    <a:pt x="18495" y="9576"/>
                    <a:pt x="18078" y="12440"/>
                    <a:pt x="13109" y="16680"/>
                  </a:cubicBezTo>
                  <a:lnTo>
                    <a:pt x="0" y="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7" name="椭圆 46"/>
            <p:cNvSpPr/>
            <p:nvPr/>
          </p:nvSpPr>
          <p:spPr>
            <a:xfrm>
              <a:off x="-1222115" y="-140756"/>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rot="20967208">
            <a:off x="-344053" y="-694887"/>
            <a:ext cx="4006162" cy="5815219"/>
            <a:chOff x="-344053" y="-694887"/>
            <a:chExt cx="4006162" cy="5815219"/>
          </a:xfrm>
        </p:grpSpPr>
        <p:sp>
          <p:nvSpPr>
            <p:cNvPr id="50" name="Freeform 7"/>
            <p:cNvSpPr>
              <a:spLocks/>
            </p:cNvSpPr>
            <p:nvPr/>
          </p:nvSpPr>
          <p:spPr bwMode="auto">
            <a:xfrm>
              <a:off x="1169218" y="1646656"/>
              <a:ext cx="2492891" cy="3473676"/>
            </a:xfrm>
            <a:custGeom>
              <a:avLst/>
              <a:gdLst>
                <a:gd name="T0" fmla="*/ 0 w 18429"/>
                <a:gd name="T1" fmla="*/ 0 h 25641"/>
                <a:gd name="T2" fmla="*/ 0 w 18429"/>
                <a:gd name="T3" fmla="*/ 0 h 25641"/>
                <a:gd name="T4" fmla="*/ 18350 w 18429"/>
                <a:gd name="T5" fmla="*/ 23786 h 25641"/>
                <a:gd name="T6" fmla="*/ 15896 w 18429"/>
                <a:gd name="T7" fmla="*/ 25641 h 25641"/>
                <a:gd name="T8" fmla="*/ 9936 w 18429"/>
                <a:gd name="T9" fmla="*/ 25641 h 25641"/>
                <a:gd name="T10" fmla="*/ 0 w 18429"/>
                <a:gd name="T11" fmla="*/ 0 h 25641"/>
              </a:gdLst>
              <a:ahLst/>
              <a:cxnLst>
                <a:cxn ang="0">
                  <a:pos x="T0" y="T1"/>
                </a:cxn>
                <a:cxn ang="0">
                  <a:pos x="T2" y="T3"/>
                </a:cxn>
                <a:cxn ang="0">
                  <a:pos x="T4" y="T5"/>
                </a:cxn>
                <a:cxn ang="0">
                  <a:pos x="T6" y="T7"/>
                </a:cxn>
                <a:cxn ang="0">
                  <a:pos x="T8" y="T9"/>
                </a:cxn>
                <a:cxn ang="0">
                  <a:pos x="T10" y="T11"/>
                </a:cxn>
              </a:cxnLst>
              <a:rect l="0" t="0" r="r" b="b"/>
              <a:pathLst>
                <a:path w="18429" h="25641">
                  <a:moveTo>
                    <a:pt x="0" y="0"/>
                  </a:moveTo>
                  <a:lnTo>
                    <a:pt x="0" y="0"/>
                  </a:lnTo>
                  <a:lnTo>
                    <a:pt x="18350" y="23786"/>
                  </a:lnTo>
                  <a:cubicBezTo>
                    <a:pt x="18429" y="23887"/>
                    <a:pt x="17332" y="24686"/>
                    <a:pt x="15896" y="25641"/>
                  </a:cubicBezTo>
                  <a:lnTo>
                    <a:pt x="9936" y="25641"/>
                  </a:lnTo>
                  <a:lnTo>
                    <a:pt x="0" y="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344053" y="-694887"/>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rot="21071814">
            <a:off x="458729" y="-1172283"/>
            <a:ext cx="1927589" cy="6315783"/>
            <a:chOff x="458729" y="-1172283"/>
            <a:chExt cx="1927589" cy="6315783"/>
          </a:xfrm>
        </p:grpSpPr>
        <p:sp>
          <p:nvSpPr>
            <p:cNvPr id="55" name="Freeform 8"/>
            <p:cNvSpPr>
              <a:spLocks/>
            </p:cNvSpPr>
            <p:nvPr/>
          </p:nvSpPr>
          <p:spPr bwMode="auto">
            <a:xfrm>
              <a:off x="458729" y="1646656"/>
              <a:ext cx="1927589" cy="3496844"/>
            </a:xfrm>
            <a:custGeom>
              <a:avLst/>
              <a:gdLst>
                <a:gd name="T0" fmla="*/ 5250 w 14247"/>
                <a:gd name="T1" fmla="*/ 0 h 25811"/>
                <a:gd name="T2" fmla="*/ 5250 w 14247"/>
                <a:gd name="T3" fmla="*/ 0 h 25811"/>
                <a:gd name="T4" fmla="*/ 14247 w 14247"/>
                <a:gd name="T5" fmla="*/ 23218 h 25811"/>
                <a:gd name="T6" fmla="*/ 0 w 14247"/>
                <a:gd name="T7" fmla="*/ 24482 h 25811"/>
                <a:gd name="T8" fmla="*/ 5250 w 14247"/>
                <a:gd name="T9" fmla="*/ 0 h 25811"/>
              </a:gdLst>
              <a:ahLst/>
              <a:cxnLst>
                <a:cxn ang="0">
                  <a:pos x="T0" y="T1"/>
                </a:cxn>
                <a:cxn ang="0">
                  <a:pos x="T2" y="T3"/>
                </a:cxn>
                <a:cxn ang="0">
                  <a:pos x="T4" y="T5"/>
                </a:cxn>
                <a:cxn ang="0">
                  <a:pos x="T6" y="T7"/>
                </a:cxn>
                <a:cxn ang="0">
                  <a:pos x="T8" y="T9"/>
                </a:cxn>
              </a:cxnLst>
              <a:rect l="0" t="0" r="r" b="b"/>
              <a:pathLst>
                <a:path w="14247" h="25811">
                  <a:moveTo>
                    <a:pt x="5250" y="0"/>
                  </a:moveTo>
                  <a:lnTo>
                    <a:pt x="5250" y="0"/>
                  </a:lnTo>
                  <a:lnTo>
                    <a:pt x="14247" y="23218"/>
                  </a:lnTo>
                  <a:cubicBezTo>
                    <a:pt x="14247" y="23218"/>
                    <a:pt x="8328" y="25811"/>
                    <a:pt x="0" y="24482"/>
                  </a:cubicBezTo>
                  <a:lnTo>
                    <a:pt x="5250" y="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6" name="椭圆 55"/>
            <p:cNvSpPr/>
            <p:nvPr/>
          </p:nvSpPr>
          <p:spPr>
            <a:xfrm>
              <a:off x="589650" y="-1172283"/>
              <a:ext cx="145329" cy="1427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0" y="592892"/>
            <a:ext cx="2604851" cy="2568961"/>
            <a:chOff x="0" y="592892"/>
            <a:chExt cx="2604851" cy="2568961"/>
          </a:xfrm>
        </p:grpSpPr>
        <p:sp>
          <p:nvSpPr>
            <p:cNvPr id="58" name="Freeform 9"/>
            <p:cNvSpPr>
              <a:spLocks/>
            </p:cNvSpPr>
            <p:nvPr/>
          </p:nvSpPr>
          <p:spPr bwMode="auto">
            <a:xfrm>
              <a:off x="0" y="1646656"/>
              <a:ext cx="1169219" cy="1515197"/>
            </a:xfrm>
            <a:custGeom>
              <a:avLst/>
              <a:gdLst>
                <a:gd name="T0" fmla="*/ 8643 w 8643"/>
                <a:gd name="T1" fmla="*/ 0 h 11179"/>
                <a:gd name="T2" fmla="*/ 8643 w 8643"/>
                <a:gd name="T3" fmla="*/ 0 h 11179"/>
                <a:gd name="T4" fmla="*/ 0 w 8643"/>
                <a:gd name="T5" fmla="*/ 11179 h 11179"/>
                <a:gd name="T6" fmla="*/ 0 w 8643"/>
                <a:gd name="T7" fmla="*/ 3188 h 11179"/>
                <a:gd name="T8" fmla="*/ 8643 w 8643"/>
                <a:gd name="T9" fmla="*/ 0 h 11179"/>
              </a:gdLst>
              <a:ahLst/>
              <a:cxnLst>
                <a:cxn ang="0">
                  <a:pos x="T0" y="T1"/>
                </a:cxn>
                <a:cxn ang="0">
                  <a:pos x="T2" y="T3"/>
                </a:cxn>
                <a:cxn ang="0">
                  <a:pos x="T4" y="T5"/>
                </a:cxn>
                <a:cxn ang="0">
                  <a:pos x="T6" y="T7"/>
                </a:cxn>
                <a:cxn ang="0">
                  <a:pos x="T8" y="T9"/>
                </a:cxn>
              </a:cxnLst>
              <a:rect l="0" t="0" r="r" b="b"/>
              <a:pathLst>
                <a:path w="8643" h="11179">
                  <a:moveTo>
                    <a:pt x="8643" y="0"/>
                  </a:moveTo>
                  <a:lnTo>
                    <a:pt x="8643" y="0"/>
                  </a:lnTo>
                  <a:lnTo>
                    <a:pt x="0" y="11179"/>
                  </a:lnTo>
                  <a:lnTo>
                    <a:pt x="0" y="3188"/>
                  </a:lnTo>
                  <a:lnTo>
                    <a:pt x="8643" y="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59" name="椭圆 58"/>
            <p:cNvSpPr/>
            <p:nvPr/>
          </p:nvSpPr>
          <p:spPr>
            <a:xfrm>
              <a:off x="2459522" y="592892"/>
              <a:ext cx="145329" cy="14278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88155" y="524059"/>
            <a:ext cx="2188320" cy="2188318"/>
            <a:chOff x="2145790" y="2209630"/>
            <a:chExt cx="2402067" cy="2402066"/>
          </a:xfrm>
        </p:grpSpPr>
        <p:grpSp>
          <p:nvGrpSpPr>
            <p:cNvPr id="62" name="组合 61"/>
            <p:cNvGrpSpPr/>
            <p:nvPr/>
          </p:nvGrpSpPr>
          <p:grpSpPr>
            <a:xfrm>
              <a:off x="2145790" y="2209630"/>
              <a:ext cx="2402067" cy="2402066"/>
              <a:chOff x="2282661" y="2214767"/>
              <a:chExt cx="2372462" cy="2372461"/>
            </a:xfrm>
          </p:grpSpPr>
          <p:sp>
            <p:nvSpPr>
              <p:cNvPr id="64" name="椭圆 63"/>
              <p:cNvSpPr/>
              <p:nvPr/>
            </p:nvSpPr>
            <p:spPr>
              <a:xfrm>
                <a:off x="2282661" y="2214767"/>
                <a:ext cx="2372462" cy="237246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椭圆 62"/>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cxnSp>
        <p:nvCxnSpPr>
          <p:cNvPr id="66" name="直接连接符 65"/>
          <p:cNvCxnSpPr/>
          <p:nvPr/>
        </p:nvCxnSpPr>
        <p:spPr>
          <a:xfrm>
            <a:off x="4649729" y="2485112"/>
            <a:ext cx="3236046" cy="0"/>
          </a:xfrm>
          <a:prstGeom prst="line">
            <a:avLst/>
          </a:prstGeom>
          <a:ln w="190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4716404" y="1891977"/>
            <a:ext cx="1831271" cy="577081"/>
          </a:xfrm>
          <a:prstGeom prst="rect">
            <a:avLst/>
          </a:prstGeom>
        </p:spPr>
        <p:txBody>
          <a:bodyPr wrap="none" lIns="68580" tIns="34290" rIns="68580" bIns="34290">
            <a:spAutoFit/>
          </a:bodyPr>
          <a:lstStyle/>
          <a:p>
            <a:r>
              <a:rPr lang="zh-CN" altLang="en-US" sz="3300" b="1" dirty="0" smtClean="0">
                <a:solidFill>
                  <a:schemeClr val="accent2"/>
                </a:solidFill>
                <a:latin typeface="微软雅黑" panose="020B0503020204020204" pitchFamily="34" charset="-122"/>
                <a:ea typeface="微软雅黑" panose="020B0503020204020204" pitchFamily="34" charset="-122"/>
              </a:rPr>
              <a:t>教学分析</a:t>
            </a:r>
            <a:endParaRPr lang="zh-CN" altLang="en-US" sz="3300" b="1" dirty="0">
              <a:solidFill>
                <a:schemeClr val="accent2"/>
              </a:solidFill>
              <a:latin typeface="微软雅黑" panose="020B0503020204020204" pitchFamily="34" charset="-122"/>
              <a:ea typeface="微软雅黑" panose="020B0503020204020204" pitchFamily="34" charset="-122"/>
            </a:endParaRPr>
          </a:p>
        </p:txBody>
      </p:sp>
      <p:sp>
        <p:nvSpPr>
          <p:cNvPr id="68" name="矩形 67"/>
          <p:cNvSpPr/>
          <p:nvPr/>
        </p:nvSpPr>
        <p:spPr>
          <a:xfrm>
            <a:off x="4628278" y="2624692"/>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课程性质</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矩形 68"/>
          <p:cNvSpPr/>
          <p:nvPr/>
        </p:nvSpPr>
        <p:spPr>
          <a:xfrm>
            <a:off x="5940014" y="2608637"/>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教学内容</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矩形 73"/>
          <p:cNvSpPr/>
          <p:nvPr/>
        </p:nvSpPr>
        <p:spPr>
          <a:xfrm>
            <a:off x="4628278" y="2938268"/>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教学目标</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5940014" y="2922212"/>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学情分析</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4638083" y="3251844"/>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教学重点</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5940013" y="3251844"/>
            <a:ext cx="1047723" cy="276999"/>
          </a:xfrm>
          <a:prstGeom prst="rect">
            <a:avLst/>
          </a:prstGeom>
        </p:spPr>
        <p:txBody>
          <a:bodyPr wrap="none" lIns="68580" tIns="34290" rIns="68580" bIns="34290">
            <a:spAutoFit/>
          </a:bodyPr>
          <a:lstStyle/>
          <a:p>
            <a:pPr marL="214313" indent="-214313">
              <a:buFont typeface="Wingdings" panose="05000000000000000000" pitchFamily="2" charset="2"/>
              <a:buChar char="l"/>
            </a:pP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教学难点</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7" name="TextBox 13"/>
          <p:cNvSpPr txBox="1"/>
          <p:nvPr/>
        </p:nvSpPr>
        <p:spPr>
          <a:xfrm flipH="1">
            <a:off x="766046" y="1364187"/>
            <a:ext cx="798358"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4800" dirty="0" smtClean="0">
                <a:solidFill>
                  <a:schemeClr val="bg1">
                    <a:lumMod val="95000"/>
                  </a:schemeClr>
                </a:solidFill>
                <a:latin typeface="Impact" panose="020B0806030902050204" pitchFamily="34" charset="0"/>
                <a:cs typeface="Times New Roman" pitchFamily="18" charset="0"/>
              </a:rPr>
              <a:t>01</a:t>
            </a:r>
            <a:endParaRPr lang="zh-CN" altLang="en-US" sz="4800" dirty="0">
              <a:solidFill>
                <a:schemeClr val="bg1">
                  <a:lumMod val="95000"/>
                </a:schemeClr>
              </a:solidFill>
              <a:latin typeface="Impact" panose="020B0806030902050204" pitchFamily="34" charset="0"/>
              <a:cs typeface="Times New Roman" pitchFamily="18" charset="0"/>
            </a:endParaRPr>
          </a:p>
        </p:txBody>
      </p:sp>
    </p:spTree>
    <p:extLst>
      <p:ext uri="{BB962C8B-B14F-4D97-AF65-F5344CB8AC3E}">
        <p14:creationId xmlns:p14="http://schemas.microsoft.com/office/powerpoint/2010/main" val="51629269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53" presetClass="entr" presetSubtype="16"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p:cTn id="16" dur="1250" fill="hold"/>
                                        <p:tgtEl>
                                          <p:spTgt spid="60"/>
                                        </p:tgtEl>
                                        <p:attrNameLst>
                                          <p:attrName>ppt_w</p:attrName>
                                        </p:attrNameLst>
                                      </p:cBhvr>
                                      <p:tavLst>
                                        <p:tav tm="0">
                                          <p:val>
                                            <p:fltVal val="0"/>
                                          </p:val>
                                        </p:tav>
                                        <p:tav tm="100000">
                                          <p:val>
                                            <p:strVal val="#ppt_w"/>
                                          </p:val>
                                        </p:tav>
                                      </p:tavLst>
                                    </p:anim>
                                    <p:anim calcmode="lin" valueType="num">
                                      <p:cBhvr>
                                        <p:cTn id="17" dur="1250" fill="hold"/>
                                        <p:tgtEl>
                                          <p:spTgt spid="60"/>
                                        </p:tgtEl>
                                        <p:attrNameLst>
                                          <p:attrName>ppt_h</p:attrName>
                                        </p:attrNameLst>
                                      </p:cBhvr>
                                      <p:tavLst>
                                        <p:tav tm="0">
                                          <p:val>
                                            <p:fltVal val="0"/>
                                          </p:val>
                                        </p:tav>
                                        <p:tav tm="100000">
                                          <p:val>
                                            <p:strVal val="#ppt_h"/>
                                          </p:val>
                                        </p:tav>
                                      </p:tavLst>
                                    </p:anim>
                                    <p:animEffect transition="in" filter="fade">
                                      <p:cBhvr>
                                        <p:cTn id="18" dur="1250"/>
                                        <p:tgtEl>
                                          <p:spTgt spid="60"/>
                                        </p:tgtEl>
                                      </p:cBhvr>
                                    </p:animEffect>
                                  </p:childTnLst>
                                </p:cTn>
                              </p:par>
                              <p:par>
                                <p:cTn id="19" presetID="10" presetClass="entr" presetSubtype="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childTnLst>
                                </p:cTn>
                              </p:par>
                              <p:par>
                                <p:cTn id="22" presetID="8" presetClass="emph" presetSubtype="0" fill="hold" nodeType="withEffect">
                                  <p:stCondLst>
                                    <p:cond delay="0"/>
                                  </p:stCondLst>
                                  <p:childTnLst>
                                    <p:animRot by="1200000">
                                      <p:cBhvr>
                                        <p:cTn id="23" dur="2000" fill="hold"/>
                                        <p:tgtEl>
                                          <p:spTgt spid="41"/>
                                        </p:tgtEl>
                                        <p:attrNameLst>
                                          <p:attrName>r</p:attrName>
                                        </p:attrNameLst>
                                      </p:cBhvr>
                                    </p:animRot>
                                  </p:childTnLst>
                                </p:cTn>
                              </p:par>
                              <p:par>
                                <p:cTn id="24" presetID="10" presetClass="entr" presetSubtype="0" fill="hold" nodeType="withEffect">
                                  <p:stCondLst>
                                    <p:cond delay="50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childTnLst>
                                </p:cTn>
                              </p:par>
                              <p:par>
                                <p:cTn id="27" presetID="8" presetClass="emph" presetSubtype="0" fill="hold" nodeType="withEffect">
                                  <p:stCondLst>
                                    <p:cond delay="500"/>
                                  </p:stCondLst>
                                  <p:childTnLst>
                                    <p:animRot by="1200000">
                                      <p:cBhvr>
                                        <p:cTn id="28" dur="2000" fill="hold"/>
                                        <p:tgtEl>
                                          <p:spTgt spid="45"/>
                                        </p:tgtEl>
                                        <p:attrNameLst>
                                          <p:attrName>r</p:attrName>
                                        </p:attrNameLst>
                                      </p:cBhvr>
                                    </p:animRot>
                                  </p:childTnLst>
                                </p:cTn>
                              </p:par>
                              <p:par>
                                <p:cTn id="29" presetID="10" presetClass="entr" presetSubtype="0" fill="hold" nodeType="withEffect">
                                  <p:stCondLst>
                                    <p:cond delay="100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1000"/>
                                        <p:tgtEl>
                                          <p:spTgt spid="49"/>
                                        </p:tgtEl>
                                      </p:cBhvr>
                                    </p:animEffect>
                                  </p:childTnLst>
                                </p:cTn>
                              </p:par>
                              <p:par>
                                <p:cTn id="32" presetID="8" presetClass="emph" presetSubtype="0" fill="hold" nodeType="withEffect">
                                  <p:stCondLst>
                                    <p:cond delay="1000"/>
                                  </p:stCondLst>
                                  <p:childTnLst>
                                    <p:animRot by="1200000">
                                      <p:cBhvr>
                                        <p:cTn id="33" dur="2000" fill="hold"/>
                                        <p:tgtEl>
                                          <p:spTgt spid="49"/>
                                        </p:tgtEl>
                                        <p:attrNameLst>
                                          <p:attrName>r</p:attrName>
                                        </p:attrNameLst>
                                      </p:cBhvr>
                                    </p:animRot>
                                  </p:childTnLst>
                                </p:cTn>
                              </p:par>
                              <p:par>
                                <p:cTn id="34" presetID="10" presetClass="entr" presetSubtype="0" fill="hold" nodeType="withEffect">
                                  <p:stCondLst>
                                    <p:cond delay="145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1000"/>
                                        <p:tgtEl>
                                          <p:spTgt spid="52"/>
                                        </p:tgtEl>
                                      </p:cBhvr>
                                    </p:animEffect>
                                  </p:childTnLst>
                                </p:cTn>
                              </p:par>
                              <p:par>
                                <p:cTn id="37" presetID="8" presetClass="emph" presetSubtype="0" fill="hold" nodeType="withEffect">
                                  <p:stCondLst>
                                    <p:cond delay="1450"/>
                                  </p:stCondLst>
                                  <p:childTnLst>
                                    <p:animRot by="1020000">
                                      <p:cBhvr>
                                        <p:cTn id="38" dur="2000" fill="hold"/>
                                        <p:tgtEl>
                                          <p:spTgt spid="52"/>
                                        </p:tgtEl>
                                        <p:attrNameLst>
                                          <p:attrName>r</p:attrName>
                                        </p:attrNameLst>
                                      </p:cBhvr>
                                    </p:animRot>
                                  </p:childTnLst>
                                </p:cTn>
                              </p:par>
                              <p:par>
                                <p:cTn id="39" presetID="10" presetClass="entr" presetSubtype="0" fill="hold" nodeType="withEffect">
                                  <p:stCondLst>
                                    <p:cond delay="225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childTnLst>
                                </p:cTn>
                              </p:par>
                              <p:par>
                                <p:cTn id="42" presetID="8" presetClass="emph" presetSubtype="0" fill="hold" nodeType="withEffect">
                                  <p:stCondLst>
                                    <p:cond delay="2250"/>
                                  </p:stCondLst>
                                  <p:childTnLst>
                                    <p:animRot by="1200000">
                                      <p:cBhvr>
                                        <p:cTn id="43" dur="2000" fill="hold"/>
                                        <p:tgtEl>
                                          <p:spTgt spid="57"/>
                                        </p:tgtEl>
                                        <p:attrNameLst>
                                          <p:attrName>r</p:attrName>
                                        </p:attrNameLst>
                                      </p:cBhvr>
                                    </p:animRot>
                                  </p:childTnLst>
                                </p:cTn>
                              </p:par>
                            </p:childTnLst>
                          </p:cTn>
                        </p:par>
                        <p:par>
                          <p:cTn id="44" fill="hold">
                            <p:stCondLst>
                              <p:cond delay="4250"/>
                            </p:stCondLst>
                            <p:childTnLst>
                              <p:par>
                                <p:cTn id="45" presetID="10" presetClass="entr" presetSubtype="0" fill="hold" grpId="0"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childTnLst>
                                </p:cTn>
                              </p:par>
                            </p:childTnLst>
                          </p:cTn>
                        </p:par>
                        <p:par>
                          <p:cTn id="48" fill="hold">
                            <p:stCondLst>
                              <p:cond delay="4750"/>
                            </p:stCondLst>
                            <p:childTnLst>
                              <p:par>
                                <p:cTn id="49" presetID="22" presetClass="entr" presetSubtype="8"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left)">
                                      <p:cBhvr>
                                        <p:cTn id="51" dur="500"/>
                                        <p:tgtEl>
                                          <p:spTgt spid="66"/>
                                        </p:tgtEl>
                                      </p:cBhvr>
                                    </p:animEffect>
                                  </p:childTnLst>
                                </p:cTn>
                              </p:par>
                            </p:childTnLst>
                          </p:cTn>
                        </p:par>
                        <p:par>
                          <p:cTn id="52" fill="hold">
                            <p:stCondLst>
                              <p:cond delay="5250"/>
                            </p:stCondLst>
                            <p:childTnLst>
                              <p:par>
                                <p:cTn id="53" presetID="2" presetClass="entr" presetSubtype="2" decel="100000" fill="hold" grpId="0" nodeType="afterEffect">
                                  <p:stCondLst>
                                    <p:cond delay="0"/>
                                  </p:stCondLst>
                                  <p:iterate type="lt">
                                    <p:tmPct val="10000"/>
                                  </p:iterate>
                                  <p:childTnLst>
                                    <p:set>
                                      <p:cBhvr>
                                        <p:cTn id="54" dur="1" fill="hold">
                                          <p:stCondLst>
                                            <p:cond delay="0"/>
                                          </p:stCondLst>
                                        </p:cTn>
                                        <p:tgtEl>
                                          <p:spTgt spid="67"/>
                                        </p:tgtEl>
                                        <p:attrNameLst>
                                          <p:attrName>style.visibility</p:attrName>
                                        </p:attrNameLst>
                                      </p:cBhvr>
                                      <p:to>
                                        <p:strVal val="visible"/>
                                      </p:to>
                                    </p:set>
                                    <p:anim calcmode="lin" valueType="num">
                                      <p:cBhvr additive="base">
                                        <p:cTn id="55" dur="500" fill="hold"/>
                                        <p:tgtEl>
                                          <p:spTgt spid="67"/>
                                        </p:tgtEl>
                                        <p:attrNameLst>
                                          <p:attrName>ppt_x</p:attrName>
                                        </p:attrNameLst>
                                      </p:cBhvr>
                                      <p:tavLst>
                                        <p:tav tm="0">
                                          <p:val>
                                            <p:strVal val="1+#ppt_w/2"/>
                                          </p:val>
                                        </p:tav>
                                        <p:tav tm="100000">
                                          <p:val>
                                            <p:strVal val="#ppt_x"/>
                                          </p:val>
                                        </p:tav>
                                      </p:tavLst>
                                    </p:anim>
                                    <p:anim calcmode="lin" valueType="num">
                                      <p:cBhvr additive="base">
                                        <p:cTn id="56" dur="500" fill="hold"/>
                                        <p:tgtEl>
                                          <p:spTgt spid="67"/>
                                        </p:tgtEl>
                                        <p:attrNameLst>
                                          <p:attrName>ppt_y</p:attrName>
                                        </p:attrNameLst>
                                      </p:cBhvr>
                                      <p:tavLst>
                                        <p:tav tm="0">
                                          <p:val>
                                            <p:strVal val="#ppt_y"/>
                                          </p:val>
                                        </p:tav>
                                        <p:tav tm="100000">
                                          <p:val>
                                            <p:strVal val="#ppt_y"/>
                                          </p:val>
                                        </p:tav>
                                      </p:tavLst>
                                    </p:anim>
                                  </p:childTnLst>
                                </p:cTn>
                              </p:par>
                            </p:childTnLst>
                          </p:cTn>
                        </p:par>
                        <p:par>
                          <p:cTn id="57" fill="hold">
                            <p:stCondLst>
                              <p:cond delay="5900"/>
                            </p:stCondLst>
                            <p:childTnLst>
                              <p:par>
                                <p:cTn id="58" presetID="50" presetClass="entr" presetSubtype="0" decel="100000" fill="hold" grpId="0" nodeType="afterEffect">
                                  <p:stCondLst>
                                    <p:cond delay="0"/>
                                  </p:stCondLst>
                                  <p:childTnLst>
                                    <p:set>
                                      <p:cBhvr>
                                        <p:cTn id="59" dur="1" fill="hold">
                                          <p:stCondLst>
                                            <p:cond delay="0"/>
                                          </p:stCondLst>
                                        </p:cTn>
                                        <p:tgtEl>
                                          <p:spTgt spid="68"/>
                                        </p:tgtEl>
                                        <p:attrNameLst>
                                          <p:attrName>style.visibility</p:attrName>
                                        </p:attrNameLst>
                                      </p:cBhvr>
                                      <p:to>
                                        <p:strVal val="visible"/>
                                      </p:to>
                                    </p:set>
                                    <p:anim calcmode="lin" valueType="num">
                                      <p:cBhvr>
                                        <p:cTn id="60" dur="1000" fill="hold"/>
                                        <p:tgtEl>
                                          <p:spTgt spid="68"/>
                                        </p:tgtEl>
                                        <p:attrNameLst>
                                          <p:attrName>ppt_w</p:attrName>
                                        </p:attrNameLst>
                                      </p:cBhvr>
                                      <p:tavLst>
                                        <p:tav tm="0">
                                          <p:val>
                                            <p:strVal val="#ppt_w+.3"/>
                                          </p:val>
                                        </p:tav>
                                        <p:tav tm="100000">
                                          <p:val>
                                            <p:strVal val="#ppt_w"/>
                                          </p:val>
                                        </p:tav>
                                      </p:tavLst>
                                    </p:anim>
                                    <p:anim calcmode="lin" valueType="num">
                                      <p:cBhvr>
                                        <p:cTn id="61" dur="1000" fill="hold"/>
                                        <p:tgtEl>
                                          <p:spTgt spid="68"/>
                                        </p:tgtEl>
                                        <p:attrNameLst>
                                          <p:attrName>ppt_h</p:attrName>
                                        </p:attrNameLst>
                                      </p:cBhvr>
                                      <p:tavLst>
                                        <p:tav tm="0">
                                          <p:val>
                                            <p:strVal val="#ppt_h"/>
                                          </p:val>
                                        </p:tav>
                                        <p:tav tm="100000">
                                          <p:val>
                                            <p:strVal val="#ppt_h"/>
                                          </p:val>
                                        </p:tav>
                                      </p:tavLst>
                                    </p:anim>
                                    <p:animEffect transition="in" filter="fade">
                                      <p:cBhvr>
                                        <p:cTn id="62" dur="1000"/>
                                        <p:tgtEl>
                                          <p:spTgt spid="68"/>
                                        </p:tgtEl>
                                      </p:cBhvr>
                                    </p:animEffect>
                                  </p:childTnLst>
                                </p:cTn>
                              </p:par>
                              <p:par>
                                <p:cTn id="63" presetID="50" presetClass="entr" presetSubtype="0" decel="100000" fill="hold" grpId="0" nodeType="withEffect">
                                  <p:stCondLst>
                                    <p:cond delay="450"/>
                                  </p:stCondLst>
                                  <p:childTnLst>
                                    <p:set>
                                      <p:cBhvr>
                                        <p:cTn id="64" dur="1" fill="hold">
                                          <p:stCondLst>
                                            <p:cond delay="0"/>
                                          </p:stCondLst>
                                        </p:cTn>
                                        <p:tgtEl>
                                          <p:spTgt spid="69"/>
                                        </p:tgtEl>
                                        <p:attrNameLst>
                                          <p:attrName>style.visibility</p:attrName>
                                        </p:attrNameLst>
                                      </p:cBhvr>
                                      <p:to>
                                        <p:strVal val="visible"/>
                                      </p:to>
                                    </p:set>
                                    <p:anim calcmode="lin" valueType="num">
                                      <p:cBhvr>
                                        <p:cTn id="65" dur="1000" fill="hold"/>
                                        <p:tgtEl>
                                          <p:spTgt spid="69"/>
                                        </p:tgtEl>
                                        <p:attrNameLst>
                                          <p:attrName>ppt_w</p:attrName>
                                        </p:attrNameLst>
                                      </p:cBhvr>
                                      <p:tavLst>
                                        <p:tav tm="0">
                                          <p:val>
                                            <p:strVal val="#ppt_w+.3"/>
                                          </p:val>
                                        </p:tav>
                                        <p:tav tm="100000">
                                          <p:val>
                                            <p:strVal val="#ppt_w"/>
                                          </p:val>
                                        </p:tav>
                                      </p:tavLst>
                                    </p:anim>
                                    <p:anim calcmode="lin" valueType="num">
                                      <p:cBhvr>
                                        <p:cTn id="66" dur="1000" fill="hold"/>
                                        <p:tgtEl>
                                          <p:spTgt spid="69"/>
                                        </p:tgtEl>
                                        <p:attrNameLst>
                                          <p:attrName>ppt_h</p:attrName>
                                        </p:attrNameLst>
                                      </p:cBhvr>
                                      <p:tavLst>
                                        <p:tav tm="0">
                                          <p:val>
                                            <p:strVal val="#ppt_h"/>
                                          </p:val>
                                        </p:tav>
                                        <p:tav tm="100000">
                                          <p:val>
                                            <p:strVal val="#ppt_h"/>
                                          </p:val>
                                        </p:tav>
                                      </p:tavLst>
                                    </p:anim>
                                    <p:animEffect transition="in" filter="fade">
                                      <p:cBhvr>
                                        <p:cTn id="67" dur="1000"/>
                                        <p:tgtEl>
                                          <p:spTgt spid="69"/>
                                        </p:tgtEl>
                                      </p:cBhvr>
                                    </p:animEffect>
                                  </p:childTnLst>
                                </p:cTn>
                              </p:par>
                              <p:par>
                                <p:cTn id="68" presetID="50" presetClass="entr" presetSubtype="0" decel="100000" fill="hold" grpId="0" nodeType="withEffect">
                                  <p:stCondLst>
                                    <p:cond delay="850"/>
                                  </p:stCondLst>
                                  <p:childTnLst>
                                    <p:set>
                                      <p:cBhvr>
                                        <p:cTn id="69" dur="1" fill="hold">
                                          <p:stCondLst>
                                            <p:cond delay="0"/>
                                          </p:stCondLst>
                                        </p:cTn>
                                        <p:tgtEl>
                                          <p:spTgt spid="74"/>
                                        </p:tgtEl>
                                        <p:attrNameLst>
                                          <p:attrName>style.visibility</p:attrName>
                                        </p:attrNameLst>
                                      </p:cBhvr>
                                      <p:to>
                                        <p:strVal val="visible"/>
                                      </p:to>
                                    </p:set>
                                    <p:anim calcmode="lin" valueType="num">
                                      <p:cBhvr>
                                        <p:cTn id="70" dur="1000" fill="hold"/>
                                        <p:tgtEl>
                                          <p:spTgt spid="74"/>
                                        </p:tgtEl>
                                        <p:attrNameLst>
                                          <p:attrName>ppt_w</p:attrName>
                                        </p:attrNameLst>
                                      </p:cBhvr>
                                      <p:tavLst>
                                        <p:tav tm="0">
                                          <p:val>
                                            <p:strVal val="#ppt_w+.3"/>
                                          </p:val>
                                        </p:tav>
                                        <p:tav tm="100000">
                                          <p:val>
                                            <p:strVal val="#ppt_w"/>
                                          </p:val>
                                        </p:tav>
                                      </p:tavLst>
                                    </p:anim>
                                    <p:anim calcmode="lin" valueType="num">
                                      <p:cBhvr>
                                        <p:cTn id="71" dur="1000" fill="hold"/>
                                        <p:tgtEl>
                                          <p:spTgt spid="74"/>
                                        </p:tgtEl>
                                        <p:attrNameLst>
                                          <p:attrName>ppt_h</p:attrName>
                                        </p:attrNameLst>
                                      </p:cBhvr>
                                      <p:tavLst>
                                        <p:tav tm="0">
                                          <p:val>
                                            <p:strVal val="#ppt_h"/>
                                          </p:val>
                                        </p:tav>
                                        <p:tav tm="100000">
                                          <p:val>
                                            <p:strVal val="#ppt_h"/>
                                          </p:val>
                                        </p:tav>
                                      </p:tavLst>
                                    </p:anim>
                                    <p:animEffect transition="in" filter="fade">
                                      <p:cBhvr>
                                        <p:cTn id="72" dur="1000"/>
                                        <p:tgtEl>
                                          <p:spTgt spid="74"/>
                                        </p:tgtEl>
                                      </p:cBhvr>
                                    </p:animEffect>
                                  </p:childTnLst>
                                </p:cTn>
                              </p:par>
                              <p:par>
                                <p:cTn id="73" presetID="50" presetClass="entr" presetSubtype="0" decel="100000" fill="hold" grpId="0" nodeType="withEffect">
                                  <p:stCondLst>
                                    <p:cond delay="1250"/>
                                  </p:stCondLst>
                                  <p:childTnLst>
                                    <p:set>
                                      <p:cBhvr>
                                        <p:cTn id="74" dur="1" fill="hold">
                                          <p:stCondLst>
                                            <p:cond delay="0"/>
                                          </p:stCondLst>
                                        </p:cTn>
                                        <p:tgtEl>
                                          <p:spTgt spid="84"/>
                                        </p:tgtEl>
                                        <p:attrNameLst>
                                          <p:attrName>style.visibility</p:attrName>
                                        </p:attrNameLst>
                                      </p:cBhvr>
                                      <p:to>
                                        <p:strVal val="visible"/>
                                      </p:to>
                                    </p:set>
                                    <p:anim calcmode="lin" valueType="num">
                                      <p:cBhvr>
                                        <p:cTn id="75" dur="1000" fill="hold"/>
                                        <p:tgtEl>
                                          <p:spTgt spid="84"/>
                                        </p:tgtEl>
                                        <p:attrNameLst>
                                          <p:attrName>ppt_w</p:attrName>
                                        </p:attrNameLst>
                                      </p:cBhvr>
                                      <p:tavLst>
                                        <p:tav tm="0">
                                          <p:val>
                                            <p:strVal val="#ppt_w+.3"/>
                                          </p:val>
                                        </p:tav>
                                        <p:tav tm="100000">
                                          <p:val>
                                            <p:strVal val="#ppt_w"/>
                                          </p:val>
                                        </p:tav>
                                      </p:tavLst>
                                    </p:anim>
                                    <p:anim calcmode="lin" valueType="num">
                                      <p:cBhvr>
                                        <p:cTn id="76" dur="1000" fill="hold"/>
                                        <p:tgtEl>
                                          <p:spTgt spid="84"/>
                                        </p:tgtEl>
                                        <p:attrNameLst>
                                          <p:attrName>ppt_h</p:attrName>
                                        </p:attrNameLst>
                                      </p:cBhvr>
                                      <p:tavLst>
                                        <p:tav tm="0">
                                          <p:val>
                                            <p:strVal val="#ppt_h"/>
                                          </p:val>
                                        </p:tav>
                                        <p:tav tm="100000">
                                          <p:val>
                                            <p:strVal val="#ppt_h"/>
                                          </p:val>
                                        </p:tav>
                                      </p:tavLst>
                                    </p:anim>
                                    <p:animEffect transition="in" filter="fade">
                                      <p:cBhvr>
                                        <p:cTn id="77" dur="1000"/>
                                        <p:tgtEl>
                                          <p:spTgt spid="84"/>
                                        </p:tgtEl>
                                      </p:cBhvr>
                                    </p:animEffect>
                                  </p:childTnLst>
                                </p:cTn>
                              </p:par>
                              <p:par>
                                <p:cTn id="78" presetID="50" presetClass="entr" presetSubtype="0" decel="100000" fill="hold" grpId="0" nodeType="withEffect">
                                  <p:stCondLst>
                                    <p:cond delay="1500"/>
                                  </p:stCondLst>
                                  <p:childTnLst>
                                    <p:set>
                                      <p:cBhvr>
                                        <p:cTn id="79" dur="1" fill="hold">
                                          <p:stCondLst>
                                            <p:cond delay="0"/>
                                          </p:stCondLst>
                                        </p:cTn>
                                        <p:tgtEl>
                                          <p:spTgt spid="85"/>
                                        </p:tgtEl>
                                        <p:attrNameLst>
                                          <p:attrName>style.visibility</p:attrName>
                                        </p:attrNameLst>
                                      </p:cBhvr>
                                      <p:to>
                                        <p:strVal val="visible"/>
                                      </p:to>
                                    </p:set>
                                    <p:anim calcmode="lin" valueType="num">
                                      <p:cBhvr>
                                        <p:cTn id="80" dur="1000" fill="hold"/>
                                        <p:tgtEl>
                                          <p:spTgt spid="85"/>
                                        </p:tgtEl>
                                        <p:attrNameLst>
                                          <p:attrName>ppt_w</p:attrName>
                                        </p:attrNameLst>
                                      </p:cBhvr>
                                      <p:tavLst>
                                        <p:tav tm="0">
                                          <p:val>
                                            <p:strVal val="#ppt_w+.3"/>
                                          </p:val>
                                        </p:tav>
                                        <p:tav tm="100000">
                                          <p:val>
                                            <p:strVal val="#ppt_w"/>
                                          </p:val>
                                        </p:tav>
                                      </p:tavLst>
                                    </p:anim>
                                    <p:anim calcmode="lin" valueType="num">
                                      <p:cBhvr>
                                        <p:cTn id="81" dur="1000" fill="hold"/>
                                        <p:tgtEl>
                                          <p:spTgt spid="85"/>
                                        </p:tgtEl>
                                        <p:attrNameLst>
                                          <p:attrName>ppt_h</p:attrName>
                                        </p:attrNameLst>
                                      </p:cBhvr>
                                      <p:tavLst>
                                        <p:tav tm="0">
                                          <p:val>
                                            <p:strVal val="#ppt_h"/>
                                          </p:val>
                                        </p:tav>
                                        <p:tav tm="100000">
                                          <p:val>
                                            <p:strVal val="#ppt_h"/>
                                          </p:val>
                                        </p:tav>
                                      </p:tavLst>
                                    </p:anim>
                                    <p:animEffect transition="in" filter="fade">
                                      <p:cBhvr>
                                        <p:cTn id="82" dur="1000"/>
                                        <p:tgtEl>
                                          <p:spTgt spid="85"/>
                                        </p:tgtEl>
                                      </p:cBhvr>
                                    </p:animEffect>
                                  </p:childTnLst>
                                </p:cTn>
                              </p:par>
                              <p:par>
                                <p:cTn id="83" presetID="50" presetClass="entr" presetSubtype="0" decel="100000" fill="hold" grpId="0" nodeType="withEffect">
                                  <p:stCondLst>
                                    <p:cond delay="1750"/>
                                  </p:stCondLst>
                                  <p:childTnLst>
                                    <p:set>
                                      <p:cBhvr>
                                        <p:cTn id="84" dur="1" fill="hold">
                                          <p:stCondLst>
                                            <p:cond delay="0"/>
                                          </p:stCondLst>
                                        </p:cTn>
                                        <p:tgtEl>
                                          <p:spTgt spid="86"/>
                                        </p:tgtEl>
                                        <p:attrNameLst>
                                          <p:attrName>style.visibility</p:attrName>
                                        </p:attrNameLst>
                                      </p:cBhvr>
                                      <p:to>
                                        <p:strVal val="visible"/>
                                      </p:to>
                                    </p:set>
                                    <p:anim calcmode="lin" valueType="num">
                                      <p:cBhvr>
                                        <p:cTn id="85" dur="1000" fill="hold"/>
                                        <p:tgtEl>
                                          <p:spTgt spid="86"/>
                                        </p:tgtEl>
                                        <p:attrNameLst>
                                          <p:attrName>ppt_w</p:attrName>
                                        </p:attrNameLst>
                                      </p:cBhvr>
                                      <p:tavLst>
                                        <p:tav tm="0">
                                          <p:val>
                                            <p:strVal val="#ppt_w+.3"/>
                                          </p:val>
                                        </p:tav>
                                        <p:tav tm="100000">
                                          <p:val>
                                            <p:strVal val="#ppt_w"/>
                                          </p:val>
                                        </p:tav>
                                      </p:tavLst>
                                    </p:anim>
                                    <p:anim calcmode="lin" valueType="num">
                                      <p:cBhvr>
                                        <p:cTn id="86" dur="1000" fill="hold"/>
                                        <p:tgtEl>
                                          <p:spTgt spid="86"/>
                                        </p:tgtEl>
                                        <p:attrNameLst>
                                          <p:attrName>ppt_h</p:attrName>
                                        </p:attrNameLst>
                                      </p:cBhvr>
                                      <p:tavLst>
                                        <p:tav tm="0">
                                          <p:val>
                                            <p:strVal val="#ppt_h"/>
                                          </p:val>
                                        </p:tav>
                                        <p:tav tm="100000">
                                          <p:val>
                                            <p:strVal val="#ppt_h"/>
                                          </p:val>
                                        </p:tav>
                                      </p:tavLst>
                                    </p:anim>
                                    <p:animEffect transition="in" filter="fade">
                                      <p:cBhvr>
                                        <p:cTn id="87" dur="10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animBg="1"/>
      <p:bldP spid="40" grpId="0" animBg="1"/>
      <p:bldP spid="67" grpId="0"/>
      <p:bldP spid="68" grpId="0"/>
      <p:bldP spid="69" grpId="0"/>
      <p:bldP spid="74" grpId="0"/>
      <p:bldP spid="84" grpId="0"/>
      <p:bldP spid="85" grpId="0"/>
      <p:bldP spid="86" grpId="0"/>
      <p:bldP spid="8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学生学习中存在的问题</a:t>
            </a:r>
            <a:endParaRPr lang="zh-CN" altLang="en-US" dirty="0"/>
          </a:p>
        </p:txBody>
      </p:sp>
      <p:grpSp>
        <p:nvGrpSpPr>
          <p:cNvPr id="3" name="组合 2"/>
          <p:cNvGrpSpPr/>
          <p:nvPr/>
        </p:nvGrpSpPr>
        <p:grpSpPr>
          <a:xfrm>
            <a:off x="619688" y="2276246"/>
            <a:ext cx="1335946" cy="13359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163A5A"/>
                </a:solidFill>
                <a:ea typeface="微软雅黑" panose="020B0503020204020204" pitchFamily="34" charset="-122"/>
              </a:endParaRPr>
            </a:p>
          </p:txBody>
        </p:sp>
        <p:sp>
          <p:nvSpPr>
            <p:cNvPr id="5" name="椭圆 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方正兰亭粗黑简体" panose="02000000000000000000" pitchFamily="2" charset="-122"/>
                  <a:ea typeface="方正兰亭粗黑简体" panose="02000000000000000000" pitchFamily="2" charset="-122"/>
                </a:rPr>
                <a:t>学习存在的问题</a:t>
              </a:r>
              <a:endParaRPr lang="zh-CN" altLang="en-US" sz="1400" dirty="0">
                <a:solidFill>
                  <a:schemeClr val="accent2"/>
                </a:solidFill>
                <a:latin typeface="方正兰亭粗黑简体" panose="02000000000000000000" pitchFamily="2" charset="-122"/>
                <a:ea typeface="方正兰亭粗黑简体" panose="02000000000000000000" pitchFamily="2" charset="-122"/>
              </a:endParaRPr>
            </a:p>
          </p:txBody>
        </p:sp>
      </p:grpSp>
      <p:sp>
        <p:nvSpPr>
          <p:cNvPr id="6" name="椭圆 5"/>
          <p:cNvSpPr/>
          <p:nvPr/>
        </p:nvSpPr>
        <p:spPr>
          <a:xfrm>
            <a:off x="2706448" y="1163553"/>
            <a:ext cx="727041" cy="727041"/>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727183" y="2497084"/>
            <a:ext cx="811400" cy="811400"/>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a:xfrm>
              <a:off x="392113" y="760413"/>
              <a:ext cx="3825874" cy="3825874"/>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
        <p:nvSpPr>
          <p:cNvPr id="10" name="左大括号 9"/>
          <p:cNvSpPr/>
          <p:nvPr/>
        </p:nvSpPr>
        <p:spPr>
          <a:xfrm>
            <a:off x="2070395" y="1462863"/>
            <a:ext cx="370707" cy="2934157"/>
          </a:xfrm>
          <a:prstGeom prst="leftBrace">
            <a:avLst/>
          </a:prstGeom>
          <a:ln w="12700">
            <a:solidFill>
              <a:schemeClr val="tx1">
                <a:lumMod val="50000"/>
                <a:lumOff val="50000"/>
              </a:schemeClr>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微软雅黑" panose="020B0503020204020204" pitchFamily="34" charset="-122"/>
            </a:endParaRPr>
          </a:p>
        </p:txBody>
      </p:sp>
      <p:sp>
        <p:nvSpPr>
          <p:cNvPr id="11" name="椭圆 10"/>
          <p:cNvSpPr/>
          <p:nvPr/>
        </p:nvSpPr>
        <p:spPr>
          <a:xfrm>
            <a:off x="2791518" y="4019588"/>
            <a:ext cx="727041" cy="727041"/>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TextBox 2"/>
          <p:cNvSpPr txBox="1"/>
          <p:nvPr/>
        </p:nvSpPr>
        <p:spPr>
          <a:xfrm>
            <a:off x="2729308" y="1357647"/>
            <a:ext cx="1028700" cy="338554"/>
          </a:xfrm>
          <a:prstGeom prst="rect">
            <a:avLst/>
          </a:prstGeom>
          <a:noFill/>
        </p:spPr>
        <p:txBody>
          <a:bodyPr wrap="square" rtlCol="0">
            <a:spAutoFit/>
          </a:bodyPr>
          <a:lstStyle/>
          <a:p>
            <a:r>
              <a:rPr lang="zh-CN" altLang="en-US" sz="1600" dirty="0" smtClean="0">
                <a:solidFill>
                  <a:schemeClr val="bg1">
                    <a:lumMod val="95000"/>
                  </a:schemeClr>
                </a:solidFill>
                <a:latin typeface="方正兰亭粗黑简体" panose="02000000000000000000" pitchFamily="2" charset="-122"/>
                <a:ea typeface="方正兰亭粗黑简体" panose="02000000000000000000" pitchFamily="2" charset="-122"/>
              </a:rPr>
              <a:t>问题一</a:t>
            </a:r>
            <a:endParaRPr lang="zh-CN" altLang="en-US" sz="1600" dirty="0">
              <a:solidFill>
                <a:schemeClr val="bg1">
                  <a:lumMod val="95000"/>
                </a:schemeClr>
              </a:solidFill>
              <a:latin typeface="方正兰亭粗黑简体" panose="02000000000000000000" pitchFamily="2" charset="-122"/>
              <a:ea typeface="方正兰亭粗黑简体" panose="02000000000000000000" pitchFamily="2" charset="-122"/>
            </a:endParaRPr>
          </a:p>
        </p:txBody>
      </p:sp>
      <p:sp>
        <p:nvSpPr>
          <p:cNvPr id="13" name="TextBox 40"/>
          <p:cNvSpPr txBox="1"/>
          <p:nvPr/>
        </p:nvSpPr>
        <p:spPr>
          <a:xfrm>
            <a:off x="2719496" y="2733507"/>
            <a:ext cx="1028700" cy="338554"/>
          </a:xfrm>
          <a:prstGeom prst="rect">
            <a:avLst/>
          </a:prstGeom>
          <a:noFill/>
        </p:spPr>
        <p:txBody>
          <a:bodyPr wrap="square" rtlCol="0">
            <a:spAutoFit/>
          </a:bodyPr>
          <a:lstStyle/>
          <a:p>
            <a:r>
              <a:rPr lang="zh-CN" altLang="en-US" sz="1600" dirty="0" smtClean="0">
                <a:solidFill>
                  <a:schemeClr val="bg1">
                    <a:lumMod val="95000"/>
                  </a:schemeClr>
                </a:solidFill>
                <a:latin typeface="方正兰亭粗黑简体" panose="02000000000000000000" pitchFamily="2" charset="-122"/>
                <a:ea typeface="方正兰亭粗黑简体" panose="02000000000000000000" pitchFamily="2" charset="-122"/>
              </a:rPr>
              <a:t>问题二</a:t>
            </a:r>
            <a:endParaRPr lang="zh-CN" altLang="en-US" sz="1600" dirty="0">
              <a:solidFill>
                <a:schemeClr val="bg1">
                  <a:lumMod val="95000"/>
                </a:schemeClr>
              </a:solidFill>
              <a:latin typeface="方正兰亭粗黑简体" panose="02000000000000000000" pitchFamily="2" charset="-122"/>
              <a:ea typeface="方正兰亭粗黑简体" panose="02000000000000000000" pitchFamily="2" charset="-122"/>
            </a:endParaRPr>
          </a:p>
        </p:txBody>
      </p:sp>
      <p:sp>
        <p:nvSpPr>
          <p:cNvPr id="14" name="TextBox 44"/>
          <p:cNvSpPr txBox="1"/>
          <p:nvPr/>
        </p:nvSpPr>
        <p:spPr>
          <a:xfrm>
            <a:off x="2772566" y="4189643"/>
            <a:ext cx="1028700" cy="338554"/>
          </a:xfrm>
          <a:prstGeom prst="rect">
            <a:avLst/>
          </a:prstGeom>
          <a:noFill/>
        </p:spPr>
        <p:txBody>
          <a:bodyPr wrap="square" rtlCol="0">
            <a:spAutoFit/>
          </a:bodyPr>
          <a:lstStyle/>
          <a:p>
            <a:r>
              <a:rPr lang="zh-CN" altLang="en-US" sz="1600" dirty="0" smtClean="0">
                <a:solidFill>
                  <a:schemeClr val="bg1">
                    <a:lumMod val="95000"/>
                  </a:schemeClr>
                </a:solidFill>
                <a:latin typeface="方正兰亭粗黑简体" panose="02000000000000000000" pitchFamily="2" charset="-122"/>
                <a:ea typeface="方正兰亭粗黑简体" panose="02000000000000000000" pitchFamily="2" charset="-122"/>
              </a:rPr>
              <a:t>问题三</a:t>
            </a:r>
            <a:endParaRPr lang="zh-CN" altLang="en-US" sz="1600" dirty="0">
              <a:solidFill>
                <a:schemeClr val="bg1">
                  <a:lumMod val="95000"/>
                </a:schemeClr>
              </a:solidFill>
              <a:latin typeface="方正兰亭粗黑简体" panose="02000000000000000000" pitchFamily="2" charset="-122"/>
              <a:ea typeface="方正兰亭粗黑简体" panose="02000000000000000000" pitchFamily="2" charset="-122"/>
            </a:endParaRPr>
          </a:p>
        </p:txBody>
      </p:sp>
      <p:sp>
        <p:nvSpPr>
          <p:cNvPr id="15" name="TextBox 3"/>
          <p:cNvSpPr txBox="1"/>
          <p:nvPr/>
        </p:nvSpPr>
        <p:spPr>
          <a:xfrm>
            <a:off x="3758008" y="1254559"/>
            <a:ext cx="4046219" cy="807913"/>
          </a:xfrm>
          <a:prstGeom prst="rect">
            <a:avLst/>
          </a:prstGeom>
          <a:noFill/>
        </p:spPr>
        <p:txBody>
          <a:bodyPr wrap="square" rtlCol="0">
            <a:spAutoFit/>
          </a:bodyPr>
          <a:lstStyle/>
          <a:p>
            <a:r>
              <a:rPr lang="zh-CN" altLang="en-US" sz="1100" dirty="0">
                <a:solidFill>
                  <a:schemeClr val="tx1">
                    <a:lumMod val="65000"/>
                    <a:lumOff val="35000"/>
                  </a:schemeClr>
                </a:solidFill>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65000"/>
                  <a:lumOff val="35000"/>
                </a:schemeClr>
              </a:solidFill>
              <a:ea typeface="微软雅黑" panose="020B0503020204020204" pitchFamily="34" charset="-122"/>
            </a:endParaRPr>
          </a:p>
        </p:txBody>
      </p:sp>
      <p:sp>
        <p:nvSpPr>
          <p:cNvPr id="17" name="TextBox 46"/>
          <p:cNvSpPr txBox="1"/>
          <p:nvPr/>
        </p:nvSpPr>
        <p:spPr>
          <a:xfrm>
            <a:off x="3758008" y="2464202"/>
            <a:ext cx="4046219" cy="807913"/>
          </a:xfrm>
          <a:prstGeom prst="rect">
            <a:avLst/>
          </a:prstGeom>
          <a:noFill/>
        </p:spPr>
        <p:txBody>
          <a:bodyPr wrap="square" rtlCol="0">
            <a:spAutoFit/>
          </a:bodyPr>
          <a:lstStyle/>
          <a:p>
            <a:r>
              <a:rPr lang="zh-CN" altLang="en-US" sz="1100" dirty="0">
                <a:solidFill>
                  <a:schemeClr val="tx1">
                    <a:lumMod val="65000"/>
                    <a:lumOff val="35000"/>
                  </a:schemeClr>
                </a:solidFill>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65000"/>
                  <a:lumOff val="35000"/>
                </a:schemeClr>
              </a:solidFill>
              <a:ea typeface="微软雅黑" panose="020B0503020204020204" pitchFamily="34" charset="-122"/>
            </a:endParaRPr>
          </a:p>
        </p:txBody>
      </p:sp>
      <p:sp>
        <p:nvSpPr>
          <p:cNvPr id="18" name="TextBox 47"/>
          <p:cNvSpPr txBox="1"/>
          <p:nvPr/>
        </p:nvSpPr>
        <p:spPr>
          <a:xfrm>
            <a:off x="3748196" y="3920338"/>
            <a:ext cx="4046219" cy="807913"/>
          </a:xfrm>
          <a:prstGeom prst="rect">
            <a:avLst/>
          </a:prstGeom>
          <a:noFill/>
        </p:spPr>
        <p:txBody>
          <a:bodyPr wrap="square" rtlCol="0">
            <a:spAutoFit/>
          </a:bodyPr>
          <a:lstStyle/>
          <a:p>
            <a:r>
              <a:rPr lang="zh-CN" altLang="en-US" sz="1100" dirty="0">
                <a:solidFill>
                  <a:schemeClr val="tx1">
                    <a:lumMod val="65000"/>
                    <a:lumOff val="35000"/>
                  </a:schemeClr>
                </a:solidFill>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65000"/>
                  <a:lumOff val="35000"/>
                </a:schemeClr>
              </a:solidFill>
              <a:ea typeface="微软雅黑" panose="020B0503020204020204" pitchFamily="34" charset="-122"/>
            </a:endParaRPr>
          </a:p>
        </p:txBody>
      </p:sp>
    </p:spTree>
    <p:extLst>
      <p:ext uri="{BB962C8B-B14F-4D97-AF65-F5344CB8AC3E}">
        <p14:creationId xmlns:p14="http://schemas.microsoft.com/office/powerpoint/2010/main" val="375533142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4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8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53" presetClass="entr" presetSubtype="16" fill="hold" grpId="0" nodeType="withEffect">
                                  <p:stCondLst>
                                    <p:cond delay="100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nodeType="withEffect">
                                  <p:stCondLst>
                                    <p:cond delay="14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10" presetClass="entr" presetSubtype="0" fill="hold" grpId="0" nodeType="withEffect">
                                  <p:stCondLst>
                                    <p:cond delay="14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16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100"/>
                            </p:stCondLst>
                            <p:childTnLst>
                              <p:par>
                                <p:cTn id="30" presetID="53" presetClass="entr" presetSubtype="16"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6" presetClass="entr" presetSubtype="21" fill="hold" grpId="0" nodeType="withEffect">
                                  <p:stCondLst>
                                    <p:cond delay="100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par>
                                <p:cTn id="41" presetID="16" presetClass="entr" presetSubtype="21" fill="hold" grpId="0" nodeType="withEffect">
                                  <p:stCondLst>
                                    <p:cond delay="1300"/>
                                  </p:stCondLst>
                                  <p:childTnLst>
                                    <p:set>
                                      <p:cBhvr>
                                        <p:cTn id="42" dur="1" fill="hold">
                                          <p:stCondLst>
                                            <p:cond delay="0"/>
                                          </p:stCondLst>
                                        </p:cTn>
                                        <p:tgtEl>
                                          <p:spTgt spid="17"/>
                                        </p:tgtEl>
                                        <p:attrNameLst>
                                          <p:attrName>style.visibility</p:attrName>
                                        </p:attrNameLst>
                                      </p:cBhvr>
                                      <p:to>
                                        <p:strVal val="visible"/>
                                      </p:to>
                                    </p:set>
                                    <p:animEffect transition="in" filter="barn(inVertical)">
                                      <p:cBhvr>
                                        <p:cTn id="43" dur="700"/>
                                        <p:tgtEl>
                                          <p:spTgt spid="17"/>
                                        </p:tgtEl>
                                      </p:cBhvr>
                                    </p:animEffect>
                                  </p:childTnLst>
                                </p:cTn>
                              </p:par>
                              <p:par>
                                <p:cTn id="44" presetID="16" presetClass="entr" presetSubtype="21" fill="hold" grpId="0" nodeType="withEffect">
                                  <p:stCondLst>
                                    <p:cond delay="1700"/>
                                  </p:stCondLst>
                                  <p:childTnLst>
                                    <p:set>
                                      <p:cBhvr>
                                        <p:cTn id="45" dur="1" fill="hold">
                                          <p:stCondLst>
                                            <p:cond delay="0"/>
                                          </p:stCondLst>
                                        </p:cTn>
                                        <p:tgtEl>
                                          <p:spTgt spid="18"/>
                                        </p:tgtEl>
                                        <p:attrNameLst>
                                          <p:attrName>style.visibility</p:attrName>
                                        </p:attrNameLst>
                                      </p:cBhvr>
                                      <p:to>
                                        <p:strVal val="visible"/>
                                      </p:to>
                                    </p:set>
                                    <p:animEffect transition="in" filter="barn(inVertical)">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p:bldP spid="13" grpId="0"/>
      <p:bldP spid="14" grpId="0"/>
      <p:bldP spid="15"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坚持以学生为本</a:t>
            </a:r>
            <a:r>
              <a:rPr lang="en-US" altLang="zh-CN" dirty="0" smtClean="0"/>
              <a:t>01</a:t>
            </a:r>
            <a:endParaRPr lang="zh-CN" altLang="en-US" dirty="0"/>
          </a:p>
        </p:txBody>
      </p:sp>
      <p:sp>
        <p:nvSpPr>
          <p:cNvPr id="3" name="Freeform 5"/>
          <p:cNvSpPr>
            <a:spLocks/>
          </p:cNvSpPr>
          <p:nvPr/>
        </p:nvSpPr>
        <p:spPr bwMode="auto">
          <a:xfrm>
            <a:off x="3688115" y="1689999"/>
            <a:ext cx="1820779" cy="160230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4" name="KSO_Shape"/>
          <p:cNvSpPr>
            <a:spLocks/>
          </p:cNvSpPr>
          <p:nvPr/>
        </p:nvSpPr>
        <p:spPr bwMode="auto">
          <a:xfrm>
            <a:off x="4344529" y="1943147"/>
            <a:ext cx="532842" cy="630582"/>
          </a:xfrm>
          <a:custGeom>
            <a:avLst/>
            <a:gdLst>
              <a:gd name="T0" fmla="*/ 863428 w 1966913"/>
              <a:gd name="T1" fmla="*/ 1097231 h 2327275"/>
              <a:gd name="T2" fmla="*/ 770330 w 1966913"/>
              <a:gd name="T3" fmla="*/ 995043 h 2327275"/>
              <a:gd name="T4" fmla="*/ 745648 w 1966913"/>
              <a:gd name="T5" fmla="*/ 1036395 h 2327275"/>
              <a:gd name="T6" fmla="*/ 941803 w 1966913"/>
              <a:gd name="T7" fmla="*/ 1041158 h 2327275"/>
              <a:gd name="T8" fmla="*/ 925565 w 1966913"/>
              <a:gd name="T9" fmla="*/ 995692 h 2327275"/>
              <a:gd name="T10" fmla="*/ 742401 w 1966913"/>
              <a:gd name="T11" fmla="*/ 955423 h 2327275"/>
              <a:gd name="T12" fmla="*/ 933359 w 1966913"/>
              <a:gd name="T13" fmla="*/ 977073 h 2327275"/>
              <a:gd name="T14" fmla="*/ 935741 w 1966913"/>
              <a:gd name="T15" fmla="*/ 929226 h 2327275"/>
              <a:gd name="T16" fmla="*/ 1130380 w 1966913"/>
              <a:gd name="T17" fmla="*/ 825521 h 2327275"/>
              <a:gd name="T18" fmla="*/ 1164155 w 1966913"/>
              <a:gd name="T19" fmla="*/ 788284 h 2327275"/>
              <a:gd name="T20" fmla="*/ 528276 w 1966913"/>
              <a:gd name="T21" fmla="*/ 810367 h 2327275"/>
              <a:gd name="T22" fmla="*/ 619858 w 1966913"/>
              <a:gd name="T23" fmla="*/ 753210 h 2327275"/>
              <a:gd name="T24" fmla="*/ 1277172 w 1966913"/>
              <a:gd name="T25" fmla="*/ 526532 h 2327275"/>
              <a:gd name="T26" fmla="*/ 1265264 w 1966913"/>
              <a:gd name="T27" fmla="*/ 477819 h 2327275"/>
              <a:gd name="T28" fmla="*/ 404434 w 1966913"/>
              <a:gd name="T29" fmla="*/ 505748 h 2327275"/>
              <a:gd name="T30" fmla="*/ 536286 w 1966913"/>
              <a:gd name="T31" fmla="*/ 497088 h 2327275"/>
              <a:gd name="T32" fmla="*/ 858564 w 1966913"/>
              <a:gd name="T33" fmla="*/ 336617 h 2327275"/>
              <a:gd name="T34" fmla="*/ 795736 w 1966913"/>
              <a:gd name="T35" fmla="*/ 369597 h 2327275"/>
              <a:gd name="T36" fmla="*/ 713261 w 1966913"/>
              <a:gd name="T37" fmla="*/ 442280 h 2327275"/>
              <a:gd name="T38" fmla="*/ 683897 w 1966913"/>
              <a:gd name="T39" fmla="*/ 539265 h 2327275"/>
              <a:gd name="T40" fmla="*/ 636830 w 1966913"/>
              <a:gd name="T41" fmla="*/ 517134 h 2327275"/>
              <a:gd name="T42" fmla="*/ 684113 w 1966913"/>
              <a:gd name="T43" fmla="*/ 373285 h 2327275"/>
              <a:gd name="T44" fmla="*/ 827258 w 1966913"/>
              <a:gd name="T45" fmla="*/ 304072 h 2327275"/>
              <a:gd name="T46" fmla="*/ 691089 w 1966913"/>
              <a:gd name="T47" fmla="*/ 297690 h 2327275"/>
              <a:gd name="T48" fmla="*/ 580021 w 1966913"/>
              <a:gd name="T49" fmla="*/ 473490 h 2327275"/>
              <a:gd name="T50" fmla="*/ 598856 w 1966913"/>
              <a:gd name="T51" fmla="*/ 635866 h 2327275"/>
              <a:gd name="T52" fmla="*/ 697151 w 1966913"/>
              <a:gd name="T53" fmla="*/ 768365 h 2327275"/>
              <a:gd name="T54" fmla="*/ 708409 w 1966913"/>
              <a:gd name="T55" fmla="*/ 863626 h 2327275"/>
              <a:gd name="T56" fmla="*/ 756473 w 1966913"/>
              <a:gd name="T57" fmla="*/ 905195 h 2327275"/>
              <a:gd name="T58" fmla="*/ 966701 w 1966913"/>
              <a:gd name="T59" fmla="*/ 887225 h 2327275"/>
              <a:gd name="T60" fmla="*/ 985970 w 1966913"/>
              <a:gd name="T61" fmla="*/ 829202 h 2327275"/>
              <a:gd name="T62" fmla="*/ 1060665 w 1966913"/>
              <a:gd name="T63" fmla="*/ 688043 h 2327275"/>
              <a:gd name="T64" fmla="*/ 1113926 w 1966913"/>
              <a:gd name="T65" fmla="*/ 528914 h 2327275"/>
              <a:gd name="T66" fmla="*/ 1035334 w 1966913"/>
              <a:gd name="T67" fmla="*/ 327784 h 2327275"/>
              <a:gd name="T68" fmla="*/ 879666 w 1966913"/>
              <a:gd name="T69" fmla="*/ 250926 h 2327275"/>
              <a:gd name="T70" fmla="*/ 1047675 w 1966913"/>
              <a:gd name="T71" fmla="*/ 272143 h 2327275"/>
              <a:gd name="T72" fmla="*/ 1162207 w 1966913"/>
              <a:gd name="T73" fmla="*/ 201347 h 2327275"/>
              <a:gd name="T74" fmla="*/ 531523 w 1966913"/>
              <a:gd name="T75" fmla="*/ 196584 h 2327275"/>
              <a:gd name="T76" fmla="*/ 632199 w 1966913"/>
              <a:gd name="T77" fmla="*/ 282318 h 2327275"/>
              <a:gd name="T78" fmla="*/ 824240 w 1966913"/>
              <a:gd name="T79" fmla="*/ 73827 h 2327275"/>
              <a:gd name="T80" fmla="*/ 874470 w 1966913"/>
              <a:gd name="T81" fmla="*/ 91581 h 2327275"/>
              <a:gd name="T82" fmla="*/ 916689 w 1966913"/>
              <a:gd name="T83" fmla="*/ 5412 h 2327275"/>
              <a:gd name="T84" fmla="*/ 1319823 w 1966913"/>
              <a:gd name="T85" fmla="*/ 138129 h 2327275"/>
              <a:gd name="T86" fmla="*/ 1480255 w 1966913"/>
              <a:gd name="T87" fmla="*/ 287732 h 2327275"/>
              <a:gd name="T88" fmla="*/ 1575085 w 1966913"/>
              <a:gd name="T89" fmla="*/ 471758 h 2327275"/>
              <a:gd name="T90" fmla="*/ 1609725 w 1966913"/>
              <a:gd name="T91" fmla="*/ 701466 h 2327275"/>
              <a:gd name="T92" fmla="*/ 1577249 w 1966913"/>
              <a:gd name="T93" fmla="*/ 943082 h 2327275"/>
              <a:gd name="T94" fmla="*/ 1389538 w 1966913"/>
              <a:gd name="T95" fmla="*/ 1273897 h 2327275"/>
              <a:gd name="T96" fmla="*/ 574392 w 1966913"/>
              <a:gd name="T97" fmla="*/ 1716860 h 2327275"/>
              <a:gd name="T98" fmla="*/ 319997 w 1966913"/>
              <a:gd name="T99" fmla="*/ 1770336 h 2327275"/>
              <a:gd name="T100" fmla="*/ 227115 w 1966913"/>
              <a:gd name="T101" fmla="*/ 1688498 h 2327275"/>
              <a:gd name="T102" fmla="*/ 235343 w 1966913"/>
              <a:gd name="T103" fmla="*/ 1565308 h 2327275"/>
              <a:gd name="T104" fmla="*/ 148956 w 1966913"/>
              <a:gd name="T105" fmla="*/ 1440603 h 2327275"/>
              <a:gd name="T106" fmla="*/ 177535 w 1966913"/>
              <a:gd name="T107" fmla="*/ 1387994 h 2327275"/>
              <a:gd name="T108" fmla="*/ 89417 w 1966913"/>
              <a:gd name="T109" fmla="*/ 1305723 h 2327275"/>
              <a:gd name="T110" fmla="*/ 115398 w 1966913"/>
              <a:gd name="T111" fmla="*/ 1257876 h 2327275"/>
              <a:gd name="T112" fmla="*/ 45033 w 1966913"/>
              <a:gd name="T113" fmla="*/ 1226483 h 2327275"/>
              <a:gd name="T114" fmla="*/ 0 w 1966913"/>
              <a:gd name="T115" fmla="*/ 1162615 h 2327275"/>
              <a:gd name="T116" fmla="*/ 121460 w 1966913"/>
              <a:gd name="T117" fmla="*/ 855183 h 2327275"/>
              <a:gd name="T118" fmla="*/ 120811 w 1966913"/>
              <a:gd name="T119" fmla="*/ 727879 h 2327275"/>
              <a:gd name="T120" fmla="*/ 196371 w 1966913"/>
              <a:gd name="T121" fmla="*/ 372816 h 2327275"/>
              <a:gd name="T122" fmla="*/ 421754 w 1966913"/>
              <a:gd name="T123" fmla="*/ 110849 h 2327275"/>
              <a:gd name="T124" fmla="*/ 768598 w 1966913"/>
              <a:gd name="T125" fmla="*/ 866 h 23272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66913" h="2327275">
                <a:moveTo>
                  <a:pt x="954753" y="1302893"/>
                </a:moveTo>
                <a:lnTo>
                  <a:pt x="954489" y="1306067"/>
                </a:lnTo>
                <a:lnTo>
                  <a:pt x="954753" y="1309506"/>
                </a:lnTo>
                <a:lnTo>
                  <a:pt x="955547" y="1313209"/>
                </a:lnTo>
                <a:lnTo>
                  <a:pt x="957134" y="1316118"/>
                </a:lnTo>
                <a:lnTo>
                  <a:pt x="959251" y="1319292"/>
                </a:lnTo>
                <a:lnTo>
                  <a:pt x="961896" y="1322466"/>
                </a:lnTo>
                <a:lnTo>
                  <a:pt x="965071" y="1325111"/>
                </a:lnTo>
                <a:lnTo>
                  <a:pt x="968510" y="1328020"/>
                </a:lnTo>
                <a:lnTo>
                  <a:pt x="972478" y="1330136"/>
                </a:lnTo>
                <a:lnTo>
                  <a:pt x="976182" y="1332517"/>
                </a:lnTo>
                <a:lnTo>
                  <a:pt x="980679" y="1334368"/>
                </a:lnTo>
                <a:lnTo>
                  <a:pt x="985176" y="1336219"/>
                </a:lnTo>
                <a:lnTo>
                  <a:pt x="990467" y="1337542"/>
                </a:lnTo>
                <a:lnTo>
                  <a:pt x="995229" y="1338864"/>
                </a:lnTo>
                <a:lnTo>
                  <a:pt x="1000255" y="1339658"/>
                </a:lnTo>
                <a:lnTo>
                  <a:pt x="1005282" y="1339922"/>
                </a:lnTo>
                <a:lnTo>
                  <a:pt x="1010308" y="1340451"/>
                </a:lnTo>
                <a:lnTo>
                  <a:pt x="1015335" y="1340451"/>
                </a:lnTo>
                <a:lnTo>
                  <a:pt x="1050255" y="1340451"/>
                </a:lnTo>
                <a:lnTo>
                  <a:pt x="1055017" y="1340451"/>
                </a:lnTo>
                <a:lnTo>
                  <a:pt x="1060043" y="1339922"/>
                </a:lnTo>
                <a:lnTo>
                  <a:pt x="1065070" y="1339658"/>
                </a:lnTo>
                <a:lnTo>
                  <a:pt x="1070096" y="1338864"/>
                </a:lnTo>
                <a:lnTo>
                  <a:pt x="1075123" y="1337542"/>
                </a:lnTo>
                <a:lnTo>
                  <a:pt x="1079884" y="1336219"/>
                </a:lnTo>
                <a:lnTo>
                  <a:pt x="1084646" y="1334368"/>
                </a:lnTo>
                <a:lnTo>
                  <a:pt x="1088879" y="1332517"/>
                </a:lnTo>
                <a:lnTo>
                  <a:pt x="1093112" y="1330136"/>
                </a:lnTo>
                <a:lnTo>
                  <a:pt x="1097080" y="1328020"/>
                </a:lnTo>
                <a:lnTo>
                  <a:pt x="1100519" y="1325111"/>
                </a:lnTo>
                <a:lnTo>
                  <a:pt x="1103429" y="1322466"/>
                </a:lnTo>
                <a:lnTo>
                  <a:pt x="1106075" y="1319292"/>
                </a:lnTo>
                <a:lnTo>
                  <a:pt x="1108191" y="1316118"/>
                </a:lnTo>
                <a:lnTo>
                  <a:pt x="1109778" y="1313209"/>
                </a:lnTo>
                <a:lnTo>
                  <a:pt x="1110836" y="1309506"/>
                </a:lnTo>
                <a:lnTo>
                  <a:pt x="1111101" y="1306067"/>
                </a:lnTo>
                <a:lnTo>
                  <a:pt x="1110836" y="1302893"/>
                </a:lnTo>
                <a:lnTo>
                  <a:pt x="1048668" y="1302893"/>
                </a:lnTo>
                <a:lnTo>
                  <a:pt x="1016657" y="1302893"/>
                </a:lnTo>
                <a:lnTo>
                  <a:pt x="954753" y="1302893"/>
                </a:lnTo>
                <a:close/>
                <a:moveTo>
                  <a:pt x="941261" y="1215611"/>
                </a:moveTo>
                <a:lnTo>
                  <a:pt x="937822" y="1215875"/>
                </a:lnTo>
                <a:lnTo>
                  <a:pt x="934383" y="1216404"/>
                </a:lnTo>
                <a:lnTo>
                  <a:pt x="931208" y="1217462"/>
                </a:lnTo>
                <a:lnTo>
                  <a:pt x="928034" y="1218520"/>
                </a:lnTo>
                <a:lnTo>
                  <a:pt x="924859" y="1219842"/>
                </a:lnTo>
                <a:lnTo>
                  <a:pt x="922214" y="1221694"/>
                </a:lnTo>
                <a:lnTo>
                  <a:pt x="919568" y="1223545"/>
                </a:lnTo>
                <a:lnTo>
                  <a:pt x="916923" y="1225661"/>
                </a:lnTo>
                <a:lnTo>
                  <a:pt x="914806" y="1228306"/>
                </a:lnTo>
                <a:lnTo>
                  <a:pt x="912955" y="1230951"/>
                </a:lnTo>
                <a:lnTo>
                  <a:pt x="911103" y="1233596"/>
                </a:lnTo>
                <a:lnTo>
                  <a:pt x="909780" y="1236770"/>
                </a:lnTo>
                <a:lnTo>
                  <a:pt x="908722" y="1239944"/>
                </a:lnTo>
                <a:lnTo>
                  <a:pt x="907664" y="1243118"/>
                </a:lnTo>
                <a:lnTo>
                  <a:pt x="907135" y="1246556"/>
                </a:lnTo>
                <a:lnTo>
                  <a:pt x="906870" y="1249995"/>
                </a:lnTo>
                <a:lnTo>
                  <a:pt x="907135" y="1253698"/>
                </a:lnTo>
                <a:lnTo>
                  <a:pt x="907664" y="1256872"/>
                </a:lnTo>
                <a:lnTo>
                  <a:pt x="908722" y="1260310"/>
                </a:lnTo>
                <a:lnTo>
                  <a:pt x="909780" y="1263484"/>
                </a:lnTo>
                <a:lnTo>
                  <a:pt x="911103" y="1266129"/>
                </a:lnTo>
                <a:lnTo>
                  <a:pt x="912955" y="1269303"/>
                </a:lnTo>
                <a:lnTo>
                  <a:pt x="914806" y="1271948"/>
                </a:lnTo>
                <a:lnTo>
                  <a:pt x="916923" y="1274328"/>
                </a:lnTo>
                <a:lnTo>
                  <a:pt x="919568" y="1276444"/>
                </a:lnTo>
                <a:lnTo>
                  <a:pt x="922214" y="1278560"/>
                </a:lnTo>
                <a:lnTo>
                  <a:pt x="924859" y="1280147"/>
                </a:lnTo>
                <a:lnTo>
                  <a:pt x="928034" y="1281734"/>
                </a:lnTo>
                <a:lnTo>
                  <a:pt x="931208" y="1282792"/>
                </a:lnTo>
                <a:lnTo>
                  <a:pt x="934383" y="1283585"/>
                </a:lnTo>
                <a:lnTo>
                  <a:pt x="937822" y="1284114"/>
                </a:lnTo>
                <a:lnTo>
                  <a:pt x="941261" y="1284114"/>
                </a:lnTo>
                <a:lnTo>
                  <a:pt x="1124064" y="1284114"/>
                </a:lnTo>
                <a:lnTo>
                  <a:pt x="1127768" y="1284114"/>
                </a:lnTo>
                <a:lnTo>
                  <a:pt x="1130942" y="1283585"/>
                </a:lnTo>
                <a:lnTo>
                  <a:pt x="1134381" y="1282792"/>
                </a:lnTo>
                <a:lnTo>
                  <a:pt x="1137556" y="1281734"/>
                </a:lnTo>
                <a:lnTo>
                  <a:pt x="1140466" y="1280147"/>
                </a:lnTo>
                <a:lnTo>
                  <a:pt x="1143376" y="1278560"/>
                </a:lnTo>
                <a:lnTo>
                  <a:pt x="1146021" y="1276444"/>
                </a:lnTo>
                <a:lnTo>
                  <a:pt x="1148402" y="1274328"/>
                </a:lnTo>
                <a:lnTo>
                  <a:pt x="1150783" y="1271948"/>
                </a:lnTo>
                <a:lnTo>
                  <a:pt x="1152635" y="1269303"/>
                </a:lnTo>
                <a:lnTo>
                  <a:pt x="1154222" y="1266129"/>
                </a:lnTo>
                <a:lnTo>
                  <a:pt x="1155810" y="1263484"/>
                </a:lnTo>
                <a:lnTo>
                  <a:pt x="1156868" y="1260310"/>
                </a:lnTo>
                <a:lnTo>
                  <a:pt x="1157661" y="1256872"/>
                </a:lnTo>
                <a:lnTo>
                  <a:pt x="1158191" y="1253698"/>
                </a:lnTo>
                <a:lnTo>
                  <a:pt x="1158191" y="1249995"/>
                </a:lnTo>
                <a:lnTo>
                  <a:pt x="1158191" y="1246556"/>
                </a:lnTo>
                <a:lnTo>
                  <a:pt x="1157661" y="1243118"/>
                </a:lnTo>
                <a:lnTo>
                  <a:pt x="1156868" y="1239944"/>
                </a:lnTo>
                <a:lnTo>
                  <a:pt x="1155810" y="1236770"/>
                </a:lnTo>
                <a:lnTo>
                  <a:pt x="1154222" y="1233596"/>
                </a:lnTo>
                <a:lnTo>
                  <a:pt x="1152635" y="1230951"/>
                </a:lnTo>
                <a:lnTo>
                  <a:pt x="1150783" y="1228306"/>
                </a:lnTo>
                <a:lnTo>
                  <a:pt x="1148402" y="1225661"/>
                </a:lnTo>
                <a:lnTo>
                  <a:pt x="1146021" y="1223545"/>
                </a:lnTo>
                <a:lnTo>
                  <a:pt x="1143376" y="1221694"/>
                </a:lnTo>
                <a:lnTo>
                  <a:pt x="1140466" y="1219842"/>
                </a:lnTo>
                <a:lnTo>
                  <a:pt x="1137556" y="1218520"/>
                </a:lnTo>
                <a:lnTo>
                  <a:pt x="1134381" y="1217462"/>
                </a:lnTo>
                <a:lnTo>
                  <a:pt x="1130942" y="1216404"/>
                </a:lnTo>
                <a:lnTo>
                  <a:pt x="1127768" y="1215875"/>
                </a:lnTo>
                <a:lnTo>
                  <a:pt x="1124064" y="1215611"/>
                </a:lnTo>
                <a:lnTo>
                  <a:pt x="941261" y="1215611"/>
                </a:lnTo>
                <a:close/>
                <a:moveTo>
                  <a:pt x="941261" y="1129121"/>
                </a:moveTo>
                <a:lnTo>
                  <a:pt x="937822" y="1129386"/>
                </a:lnTo>
                <a:lnTo>
                  <a:pt x="934383" y="1130179"/>
                </a:lnTo>
                <a:lnTo>
                  <a:pt x="931208" y="1130973"/>
                </a:lnTo>
                <a:lnTo>
                  <a:pt x="928034" y="1132031"/>
                </a:lnTo>
                <a:lnTo>
                  <a:pt x="924859" y="1133353"/>
                </a:lnTo>
                <a:lnTo>
                  <a:pt x="922214" y="1135205"/>
                </a:lnTo>
                <a:lnTo>
                  <a:pt x="919568" y="1137056"/>
                </a:lnTo>
                <a:lnTo>
                  <a:pt x="916923" y="1139437"/>
                </a:lnTo>
                <a:lnTo>
                  <a:pt x="914806" y="1141817"/>
                </a:lnTo>
                <a:lnTo>
                  <a:pt x="912955" y="1144462"/>
                </a:lnTo>
                <a:lnTo>
                  <a:pt x="911103" y="1147107"/>
                </a:lnTo>
                <a:lnTo>
                  <a:pt x="909780" y="1150281"/>
                </a:lnTo>
                <a:lnTo>
                  <a:pt x="908722" y="1153455"/>
                </a:lnTo>
                <a:lnTo>
                  <a:pt x="907664" y="1156629"/>
                </a:lnTo>
                <a:lnTo>
                  <a:pt x="907135" y="1160067"/>
                </a:lnTo>
                <a:lnTo>
                  <a:pt x="906870" y="1163505"/>
                </a:lnTo>
                <a:lnTo>
                  <a:pt x="907135" y="1167208"/>
                </a:lnTo>
                <a:lnTo>
                  <a:pt x="907664" y="1170382"/>
                </a:lnTo>
                <a:lnTo>
                  <a:pt x="908722" y="1173821"/>
                </a:lnTo>
                <a:lnTo>
                  <a:pt x="909780" y="1176995"/>
                </a:lnTo>
                <a:lnTo>
                  <a:pt x="911103" y="1179640"/>
                </a:lnTo>
                <a:lnTo>
                  <a:pt x="912955" y="1182813"/>
                </a:lnTo>
                <a:lnTo>
                  <a:pt x="914806" y="1185458"/>
                </a:lnTo>
                <a:lnTo>
                  <a:pt x="916923" y="1187839"/>
                </a:lnTo>
                <a:lnTo>
                  <a:pt x="919568" y="1189955"/>
                </a:lnTo>
                <a:lnTo>
                  <a:pt x="922214" y="1191806"/>
                </a:lnTo>
                <a:lnTo>
                  <a:pt x="924859" y="1193658"/>
                </a:lnTo>
                <a:lnTo>
                  <a:pt x="928034" y="1195245"/>
                </a:lnTo>
                <a:lnTo>
                  <a:pt x="931208" y="1196303"/>
                </a:lnTo>
                <a:lnTo>
                  <a:pt x="934383" y="1197096"/>
                </a:lnTo>
                <a:lnTo>
                  <a:pt x="937822" y="1197625"/>
                </a:lnTo>
                <a:lnTo>
                  <a:pt x="941261" y="1197625"/>
                </a:lnTo>
                <a:lnTo>
                  <a:pt x="1124064" y="1197625"/>
                </a:lnTo>
                <a:lnTo>
                  <a:pt x="1127768" y="1197625"/>
                </a:lnTo>
                <a:lnTo>
                  <a:pt x="1130942" y="1197096"/>
                </a:lnTo>
                <a:lnTo>
                  <a:pt x="1134381" y="1196303"/>
                </a:lnTo>
                <a:lnTo>
                  <a:pt x="1137556" y="1195245"/>
                </a:lnTo>
                <a:lnTo>
                  <a:pt x="1140466" y="1193658"/>
                </a:lnTo>
                <a:lnTo>
                  <a:pt x="1143376" y="1191806"/>
                </a:lnTo>
                <a:lnTo>
                  <a:pt x="1146021" y="1189955"/>
                </a:lnTo>
                <a:lnTo>
                  <a:pt x="1148402" y="1187839"/>
                </a:lnTo>
                <a:lnTo>
                  <a:pt x="1150783" y="1185458"/>
                </a:lnTo>
                <a:lnTo>
                  <a:pt x="1152635" y="1182813"/>
                </a:lnTo>
                <a:lnTo>
                  <a:pt x="1154222" y="1179640"/>
                </a:lnTo>
                <a:lnTo>
                  <a:pt x="1155810" y="1176995"/>
                </a:lnTo>
                <a:lnTo>
                  <a:pt x="1156868" y="1173821"/>
                </a:lnTo>
                <a:lnTo>
                  <a:pt x="1157661" y="1170382"/>
                </a:lnTo>
                <a:lnTo>
                  <a:pt x="1158191" y="1167208"/>
                </a:lnTo>
                <a:lnTo>
                  <a:pt x="1158191" y="1163505"/>
                </a:lnTo>
                <a:lnTo>
                  <a:pt x="1158191" y="1160067"/>
                </a:lnTo>
                <a:lnTo>
                  <a:pt x="1157661" y="1156629"/>
                </a:lnTo>
                <a:lnTo>
                  <a:pt x="1156868" y="1153455"/>
                </a:lnTo>
                <a:lnTo>
                  <a:pt x="1155810" y="1150281"/>
                </a:lnTo>
                <a:lnTo>
                  <a:pt x="1154222" y="1147107"/>
                </a:lnTo>
                <a:lnTo>
                  <a:pt x="1152635" y="1144462"/>
                </a:lnTo>
                <a:lnTo>
                  <a:pt x="1150783" y="1141817"/>
                </a:lnTo>
                <a:lnTo>
                  <a:pt x="1148402" y="1139437"/>
                </a:lnTo>
                <a:lnTo>
                  <a:pt x="1146021" y="1137056"/>
                </a:lnTo>
                <a:lnTo>
                  <a:pt x="1143376" y="1135205"/>
                </a:lnTo>
                <a:lnTo>
                  <a:pt x="1140466" y="1133353"/>
                </a:lnTo>
                <a:lnTo>
                  <a:pt x="1137556" y="1132031"/>
                </a:lnTo>
                <a:lnTo>
                  <a:pt x="1134381" y="1130973"/>
                </a:lnTo>
                <a:lnTo>
                  <a:pt x="1130942" y="1130179"/>
                </a:lnTo>
                <a:lnTo>
                  <a:pt x="1127768" y="1129386"/>
                </a:lnTo>
                <a:lnTo>
                  <a:pt x="1124064" y="1129121"/>
                </a:lnTo>
                <a:lnTo>
                  <a:pt x="941261" y="1129121"/>
                </a:lnTo>
                <a:close/>
                <a:moveTo>
                  <a:pt x="1341787" y="876266"/>
                </a:moveTo>
                <a:lnTo>
                  <a:pt x="1336231" y="884201"/>
                </a:lnTo>
                <a:lnTo>
                  <a:pt x="1330676" y="891871"/>
                </a:lnTo>
                <a:lnTo>
                  <a:pt x="1325120" y="899277"/>
                </a:lnTo>
                <a:lnTo>
                  <a:pt x="1319565" y="906418"/>
                </a:lnTo>
                <a:lnTo>
                  <a:pt x="1308189" y="920172"/>
                </a:lnTo>
                <a:lnTo>
                  <a:pt x="1297078" y="932867"/>
                </a:lnTo>
                <a:lnTo>
                  <a:pt x="1362686" y="998726"/>
                </a:lnTo>
                <a:lnTo>
                  <a:pt x="1365596" y="1001107"/>
                </a:lnTo>
                <a:lnTo>
                  <a:pt x="1368241" y="1003223"/>
                </a:lnTo>
                <a:lnTo>
                  <a:pt x="1371416" y="1005074"/>
                </a:lnTo>
                <a:lnTo>
                  <a:pt x="1374591" y="1006396"/>
                </a:lnTo>
                <a:lnTo>
                  <a:pt x="1377765" y="1007719"/>
                </a:lnTo>
                <a:lnTo>
                  <a:pt x="1381204" y="1008512"/>
                </a:lnTo>
                <a:lnTo>
                  <a:pt x="1384643" y="1009041"/>
                </a:lnTo>
                <a:lnTo>
                  <a:pt x="1388083" y="1009041"/>
                </a:lnTo>
                <a:lnTo>
                  <a:pt x="1391522" y="1009041"/>
                </a:lnTo>
                <a:lnTo>
                  <a:pt x="1394961" y="1008512"/>
                </a:lnTo>
                <a:lnTo>
                  <a:pt x="1398400" y="1007719"/>
                </a:lnTo>
                <a:lnTo>
                  <a:pt x="1401839" y="1006396"/>
                </a:lnTo>
                <a:lnTo>
                  <a:pt x="1404749" y="1005074"/>
                </a:lnTo>
                <a:lnTo>
                  <a:pt x="1407924" y="1003223"/>
                </a:lnTo>
                <a:lnTo>
                  <a:pt x="1410834" y="1001107"/>
                </a:lnTo>
                <a:lnTo>
                  <a:pt x="1413479" y="998726"/>
                </a:lnTo>
                <a:lnTo>
                  <a:pt x="1416125" y="995817"/>
                </a:lnTo>
                <a:lnTo>
                  <a:pt x="1417976" y="993172"/>
                </a:lnTo>
                <a:lnTo>
                  <a:pt x="1420093" y="989998"/>
                </a:lnTo>
                <a:lnTo>
                  <a:pt x="1421416" y="986824"/>
                </a:lnTo>
                <a:lnTo>
                  <a:pt x="1422474" y="983386"/>
                </a:lnTo>
                <a:lnTo>
                  <a:pt x="1423267" y="980212"/>
                </a:lnTo>
                <a:lnTo>
                  <a:pt x="1423797" y="976773"/>
                </a:lnTo>
                <a:lnTo>
                  <a:pt x="1423797" y="973335"/>
                </a:lnTo>
                <a:lnTo>
                  <a:pt x="1423797" y="969632"/>
                </a:lnTo>
                <a:lnTo>
                  <a:pt x="1423267" y="966458"/>
                </a:lnTo>
                <a:lnTo>
                  <a:pt x="1422474" y="963020"/>
                </a:lnTo>
                <a:lnTo>
                  <a:pt x="1421416" y="959581"/>
                </a:lnTo>
                <a:lnTo>
                  <a:pt x="1420093" y="956672"/>
                </a:lnTo>
                <a:lnTo>
                  <a:pt x="1417976" y="953498"/>
                </a:lnTo>
                <a:lnTo>
                  <a:pt x="1416125" y="950588"/>
                </a:lnTo>
                <a:lnTo>
                  <a:pt x="1413479" y="947944"/>
                </a:lnTo>
                <a:lnTo>
                  <a:pt x="1341787" y="876266"/>
                </a:lnTo>
                <a:close/>
                <a:moveTo>
                  <a:pt x="723538" y="876266"/>
                </a:moveTo>
                <a:lnTo>
                  <a:pt x="651846" y="947944"/>
                </a:lnTo>
                <a:lnTo>
                  <a:pt x="649465" y="950588"/>
                </a:lnTo>
                <a:lnTo>
                  <a:pt x="647084" y="953498"/>
                </a:lnTo>
                <a:lnTo>
                  <a:pt x="645497" y="956672"/>
                </a:lnTo>
                <a:lnTo>
                  <a:pt x="644174" y="959581"/>
                </a:lnTo>
                <a:lnTo>
                  <a:pt x="642587" y="963020"/>
                </a:lnTo>
                <a:lnTo>
                  <a:pt x="642058" y="966458"/>
                </a:lnTo>
                <a:lnTo>
                  <a:pt x="641529" y="969632"/>
                </a:lnTo>
                <a:lnTo>
                  <a:pt x="641264" y="973335"/>
                </a:lnTo>
                <a:lnTo>
                  <a:pt x="641529" y="976773"/>
                </a:lnTo>
                <a:lnTo>
                  <a:pt x="642058" y="980212"/>
                </a:lnTo>
                <a:lnTo>
                  <a:pt x="642587" y="983386"/>
                </a:lnTo>
                <a:lnTo>
                  <a:pt x="644174" y="986824"/>
                </a:lnTo>
                <a:lnTo>
                  <a:pt x="645497" y="989998"/>
                </a:lnTo>
                <a:lnTo>
                  <a:pt x="647084" y="993172"/>
                </a:lnTo>
                <a:lnTo>
                  <a:pt x="649465" y="995817"/>
                </a:lnTo>
                <a:lnTo>
                  <a:pt x="651846" y="998726"/>
                </a:lnTo>
                <a:lnTo>
                  <a:pt x="654491" y="1001107"/>
                </a:lnTo>
                <a:lnTo>
                  <a:pt x="657666" y="1003223"/>
                </a:lnTo>
                <a:lnTo>
                  <a:pt x="660576" y="1005074"/>
                </a:lnTo>
                <a:lnTo>
                  <a:pt x="663751" y="1006396"/>
                </a:lnTo>
                <a:lnTo>
                  <a:pt x="667190" y="1007719"/>
                </a:lnTo>
                <a:lnTo>
                  <a:pt x="670629" y="1008512"/>
                </a:lnTo>
                <a:lnTo>
                  <a:pt x="673803" y="1009041"/>
                </a:lnTo>
                <a:lnTo>
                  <a:pt x="677243" y="1009041"/>
                </a:lnTo>
                <a:lnTo>
                  <a:pt x="680682" y="1009041"/>
                </a:lnTo>
                <a:lnTo>
                  <a:pt x="683856" y="1008512"/>
                </a:lnTo>
                <a:lnTo>
                  <a:pt x="687295" y="1007719"/>
                </a:lnTo>
                <a:lnTo>
                  <a:pt x="690734" y="1006396"/>
                </a:lnTo>
                <a:lnTo>
                  <a:pt x="694174" y="1005074"/>
                </a:lnTo>
                <a:lnTo>
                  <a:pt x="696819" y="1003223"/>
                </a:lnTo>
                <a:lnTo>
                  <a:pt x="699994" y="1001107"/>
                </a:lnTo>
                <a:lnTo>
                  <a:pt x="702639" y="998726"/>
                </a:lnTo>
                <a:lnTo>
                  <a:pt x="768512" y="932867"/>
                </a:lnTo>
                <a:lnTo>
                  <a:pt x="757401" y="920172"/>
                </a:lnTo>
                <a:lnTo>
                  <a:pt x="745760" y="906418"/>
                </a:lnTo>
                <a:lnTo>
                  <a:pt x="740205" y="899277"/>
                </a:lnTo>
                <a:lnTo>
                  <a:pt x="734649" y="891606"/>
                </a:lnTo>
                <a:lnTo>
                  <a:pt x="728829" y="884201"/>
                </a:lnTo>
                <a:lnTo>
                  <a:pt x="723538" y="876266"/>
                </a:lnTo>
                <a:close/>
                <a:moveTo>
                  <a:pt x="1407659" y="582150"/>
                </a:moveTo>
                <a:lnTo>
                  <a:pt x="1408982" y="594581"/>
                </a:lnTo>
                <a:lnTo>
                  <a:pt x="1410040" y="607276"/>
                </a:lnTo>
                <a:lnTo>
                  <a:pt x="1411098" y="620237"/>
                </a:lnTo>
                <a:lnTo>
                  <a:pt x="1411098" y="633197"/>
                </a:lnTo>
                <a:lnTo>
                  <a:pt x="1411098" y="643512"/>
                </a:lnTo>
                <a:lnTo>
                  <a:pt x="1410834" y="653827"/>
                </a:lnTo>
                <a:lnTo>
                  <a:pt x="1535436" y="653827"/>
                </a:lnTo>
                <a:lnTo>
                  <a:pt x="1539139" y="653563"/>
                </a:lnTo>
                <a:lnTo>
                  <a:pt x="1542314" y="653034"/>
                </a:lnTo>
                <a:lnTo>
                  <a:pt x="1546018" y="652240"/>
                </a:lnTo>
                <a:lnTo>
                  <a:pt x="1549192" y="651182"/>
                </a:lnTo>
                <a:lnTo>
                  <a:pt x="1552631" y="649331"/>
                </a:lnTo>
                <a:lnTo>
                  <a:pt x="1555277" y="647744"/>
                </a:lnTo>
                <a:lnTo>
                  <a:pt x="1558187" y="645628"/>
                </a:lnTo>
                <a:lnTo>
                  <a:pt x="1560568" y="643247"/>
                </a:lnTo>
                <a:lnTo>
                  <a:pt x="1562949" y="640603"/>
                </a:lnTo>
                <a:lnTo>
                  <a:pt x="1565065" y="637958"/>
                </a:lnTo>
                <a:lnTo>
                  <a:pt x="1566917" y="635048"/>
                </a:lnTo>
                <a:lnTo>
                  <a:pt x="1568504" y="631874"/>
                </a:lnTo>
                <a:lnTo>
                  <a:pt x="1569562" y="628700"/>
                </a:lnTo>
                <a:lnTo>
                  <a:pt x="1570356" y="625262"/>
                </a:lnTo>
                <a:lnTo>
                  <a:pt x="1571150" y="621559"/>
                </a:lnTo>
                <a:lnTo>
                  <a:pt x="1571414" y="617856"/>
                </a:lnTo>
                <a:lnTo>
                  <a:pt x="1571150" y="614418"/>
                </a:lnTo>
                <a:lnTo>
                  <a:pt x="1570356" y="610715"/>
                </a:lnTo>
                <a:lnTo>
                  <a:pt x="1569562" y="607276"/>
                </a:lnTo>
                <a:lnTo>
                  <a:pt x="1568504" y="603838"/>
                </a:lnTo>
                <a:lnTo>
                  <a:pt x="1566917" y="600929"/>
                </a:lnTo>
                <a:lnTo>
                  <a:pt x="1565065" y="598019"/>
                </a:lnTo>
                <a:lnTo>
                  <a:pt x="1562949" y="595110"/>
                </a:lnTo>
                <a:lnTo>
                  <a:pt x="1560568" y="592729"/>
                </a:lnTo>
                <a:lnTo>
                  <a:pt x="1558187" y="590084"/>
                </a:lnTo>
                <a:lnTo>
                  <a:pt x="1555277" y="588233"/>
                </a:lnTo>
                <a:lnTo>
                  <a:pt x="1552631" y="586646"/>
                </a:lnTo>
                <a:lnTo>
                  <a:pt x="1549192" y="584794"/>
                </a:lnTo>
                <a:lnTo>
                  <a:pt x="1546018" y="583736"/>
                </a:lnTo>
                <a:lnTo>
                  <a:pt x="1542314" y="582943"/>
                </a:lnTo>
                <a:lnTo>
                  <a:pt x="1539139" y="582414"/>
                </a:lnTo>
                <a:lnTo>
                  <a:pt x="1535436" y="582150"/>
                </a:lnTo>
                <a:lnTo>
                  <a:pt x="1407659" y="582150"/>
                </a:lnTo>
                <a:close/>
                <a:moveTo>
                  <a:pt x="530154" y="582150"/>
                </a:moveTo>
                <a:lnTo>
                  <a:pt x="526450" y="582414"/>
                </a:lnTo>
                <a:lnTo>
                  <a:pt x="522747" y="582943"/>
                </a:lnTo>
                <a:lnTo>
                  <a:pt x="519308" y="583736"/>
                </a:lnTo>
                <a:lnTo>
                  <a:pt x="516133" y="584794"/>
                </a:lnTo>
                <a:lnTo>
                  <a:pt x="512958" y="586646"/>
                </a:lnTo>
                <a:lnTo>
                  <a:pt x="509784" y="588233"/>
                </a:lnTo>
                <a:lnTo>
                  <a:pt x="507403" y="590084"/>
                </a:lnTo>
                <a:lnTo>
                  <a:pt x="504493" y="592729"/>
                </a:lnTo>
                <a:lnTo>
                  <a:pt x="502376" y="595110"/>
                </a:lnTo>
                <a:lnTo>
                  <a:pt x="500260" y="598019"/>
                </a:lnTo>
                <a:lnTo>
                  <a:pt x="498408" y="600929"/>
                </a:lnTo>
                <a:lnTo>
                  <a:pt x="497085" y="603838"/>
                </a:lnTo>
                <a:lnTo>
                  <a:pt x="495763" y="607276"/>
                </a:lnTo>
                <a:lnTo>
                  <a:pt x="494969" y="610715"/>
                </a:lnTo>
                <a:lnTo>
                  <a:pt x="494440" y="614418"/>
                </a:lnTo>
                <a:lnTo>
                  <a:pt x="494175" y="617856"/>
                </a:lnTo>
                <a:lnTo>
                  <a:pt x="494440" y="621559"/>
                </a:lnTo>
                <a:lnTo>
                  <a:pt x="494969" y="625262"/>
                </a:lnTo>
                <a:lnTo>
                  <a:pt x="495763" y="628700"/>
                </a:lnTo>
                <a:lnTo>
                  <a:pt x="497085" y="631874"/>
                </a:lnTo>
                <a:lnTo>
                  <a:pt x="498408" y="635048"/>
                </a:lnTo>
                <a:lnTo>
                  <a:pt x="500260" y="637958"/>
                </a:lnTo>
                <a:lnTo>
                  <a:pt x="502376" y="640603"/>
                </a:lnTo>
                <a:lnTo>
                  <a:pt x="504493" y="643247"/>
                </a:lnTo>
                <a:lnTo>
                  <a:pt x="507403" y="645628"/>
                </a:lnTo>
                <a:lnTo>
                  <a:pt x="509784" y="647744"/>
                </a:lnTo>
                <a:lnTo>
                  <a:pt x="512958" y="649331"/>
                </a:lnTo>
                <a:lnTo>
                  <a:pt x="516133" y="651182"/>
                </a:lnTo>
                <a:lnTo>
                  <a:pt x="519308" y="652240"/>
                </a:lnTo>
                <a:lnTo>
                  <a:pt x="522747" y="653034"/>
                </a:lnTo>
                <a:lnTo>
                  <a:pt x="526450" y="653563"/>
                </a:lnTo>
                <a:lnTo>
                  <a:pt x="530154" y="653827"/>
                </a:lnTo>
                <a:lnTo>
                  <a:pt x="654756" y="653827"/>
                </a:lnTo>
                <a:lnTo>
                  <a:pt x="654491" y="643512"/>
                </a:lnTo>
                <a:lnTo>
                  <a:pt x="654227" y="633197"/>
                </a:lnTo>
                <a:lnTo>
                  <a:pt x="654491" y="620237"/>
                </a:lnTo>
                <a:lnTo>
                  <a:pt x="655285" y="607276"/>
                </a:lnTo>
                <a:lnTo>
                  <a:pt x="656079" y="594581"/>
                </a:lnTo>
                <a:lnTo>
                  <a:pt x="657666" y="582150"/>
                </a:lnTo>
                <a:lnTo>
                  <a:pt x="530154" y="582150"/>
                </a:lnTo>
                <a:close/>
                <a:moveTo>
                  <a:pt x="1010822" y="371475"/>
                </a:moveTo>
                <a:lnTo>
                  <a:pt x="1014779" y="372005"/>
                </a:lnTo>
                <a:lnTo>
                  <a:pt x="1018472" y="372270"/>
                </a:lnTo>
                <a:lnTo>
                  <a:pt x="1021902" y="373065"/>
                </a:lnTo>
                <a:lnTo>
                  <a:pt x="1025331" y="374126"/>
                </a:lnTo>
                <a:lnTo>
                  <a:pt x="1028497" y="375451"/>
                </a:lnTo>
                <a:lnTo>
                  <a:pt x="1031927" y="377306"/>
                </a:lnTo>
                <a:lnTo>
                  <a:pt x="1034565" y="379427"/>
                </a:lnTo>
                <a:lnTo>
                  <a:pt x="1037467" y="381813"/>
                </a:lnTo>
                <a:lnTo>
                  <a:pt x="1039841" y="384198"/>
                </a:lnTo>
                <a:lnTo>
                  <a:pt x="1041951" y="387114"/>
                </a:lnTo>
                <a:lnTo>
                  <a:pt x="1043798" y="389764"/>
                </a:lnTo>
                <a:lnTo>
                  <a:pt x="1045645" y="393210"/>
                </a:lnTo>
                <a:lnTo>
                  <a:pt x="1046964" y="396656"/>
                </a:lnTo>
                <a:lnTo>
                  <a:pt x="1048019" y="400102"/>
                </a:lnTo>
                <a:lnTo>
                  <a:pt x="1048547" y="403548"/>
                </a:lnTo>
                <a:lnTo>
                  <a:pt x="1049338" y="407523"/>
                </a:lnTo>
                <a:lnTo>
                  <a:pt x="1049074" y="411234"/>
                </a:lnTo>
                <a:lnTo>
                  <a:pt x="1048547" y="414945"/>
                </a:lnTo>
                <a:lnTo>
                  <a:pt x="1047755" y="418656"/>
                </a:lnTo>
                <a:lnTo>
                  <a:pt x="1046700" y="421837"/>
                </a:lnTo>
                <a:lnTo>
                  <a:pt x="1045381" y="425283"/>
                </a:lnTo>
                <a:lnTo>
                  <a:pt x="1043534" y="428463"/>
                </a:lnTo>
                <a:lnTo>
                  <a:pt x="1041424" y="431644"/>
                </a:lnTo>
                <a:lnTo>
                  <a:pt x="1039049" y="434030"/>
                </a:lnTo>
                <a:lnTo>
                  <a:pt x="1036675" y="436680"/>
                </a:lnTo>
                <a:lnTo>
                  <a:pt x="1033773" y="438801"/>
                </a:lnTo>
                <a:lnTo>
                  <a:pt x="1031135" y="440921"/>
                </a:lnTo>
                <a:lnTo>
                  <a:pt x="1027706" y="442512"/>
                </a:lnTo>
                <a:lnTo>
                  <a:pt x="1024276" y="443837"/>
                </a:lnTo>
                <a:lnTo>
                  <a:pt x="1020846" y="445162"/>
                </a:lnTo>
                <a:lnTo>
                  <a:pt x="1017417" y="445692"/>
                </a:lnTo>
                <a:lnTo>
                  <a:pt x="1013460" y="445957"/>
                </a:lnTo>
                <a:lnTo>
                  <a:pt x="1005809" y="446487"/>
                </a:lnTo>
                <a:lnTo>
                  <a:pt x="998422" y="447018"/>
                </a:lnTo>
                <a:lnTo>
                  <a:pt x="991563" y="447813"/>
                </a:lnTo>
                <a:lnTo>
                  <a:pt x="984704" y="448873"/>
                </a:lnTo>
                <a:lnTo>
                  <a:pt x="978373" y="450198"/>
                </a:lnTo>
                <a:lnTo>
                  <a:pt x="972305" y="451524"/>
                </a:lnTo>
                <a:lnTo>
                  <a:pt x="965973" y="453114"/>
                </a:lnTo>
                <a:lnTo>
                  <a:pt x="960433" y="454969"/>
                </a:lnTo>
                <a:lnTo>
                  <a:pt x="954893" y="456825"/>
                </a:lnTo>
                <a:lnTo>
                  <a:pt x="949881" y="458945"/>
                </a:lnTo>
                <a:lnTo>
                  <a:pt x="944868" y="461066"/>
                </a:lnTo>
                <a:lnTo>
                  <a:pt x="939856" y="463716"/>
                </a:lnTo>
                <a:lnTo>
                  <a:pt x="935371" y="466102"/>
                </a:lnTo>
                <a:lnTo>
                  <a:pt x="930886" y="468753"/>
                </a:lnTo>
                <a:lnTo>
                  <a:pt x="926665" y="471403"/>
                </a:lnTo>
                <a:lnTo>
                  <a:pt x="922444" y="474319"/>
                </a:lnTo>
                <a:lnTo>
                  <a:pt x="918487" y="477235"/>
                </a:lnTo>
                <a:lnTo>
                  <a:pt x="914530" y="480150"/>
                </a:lnTo>
                <a:lnTo>
                  <a:pt x="910837" y="483331"/>
                </a:lnTo>
                <a:lnTo>
                  <a:pt x="907671" y="486777"/>
                </a:lnTo>
                <a:lnTo>
                  <a:pt x="900812" y="493403"/>
                </a:lnTo>
                <a:lnTo>
                  <a:pt x="894744" y="500825"/>
                </a:lnTo>
                <a:lnTo>
                  <a:pt x="888940" y="508247"/>
                </a:lnTo>
                <a:lnTo>
                  <a:pt x="883928" y="516199"/>
                </a:lnTo>
                <a:lnTo>
                  <a:pt x="879443" y="524150"/>
                </a:lnTo>
                <a:lnTo>
                  <a:pt x="874958" y="532367"/>
                </a:lnTo>
                <a:lnTo>
                  <a:pt x="871529" y="540319"/>
                </a:lnTo>
                <a:lnTo>
                  <a:pt x="868099" y="548801"/>
                </a:lnTo>
                <a:lnTo>
                  <a:pt x="864933" y="557018"/>
                </a:lnTo>
                <a:lnTo>
                  <a:pt x="862559" y="565235"/>
                </a:lnTo>
                <a:lnTo>
                  <a:pt x="860185" y="573452"/>
                </a:lnTo>
                <a:lnTo>
                  <a:pt x="858338" y="580874"/>
                </a:lnTo>
                <a:lnTo>
                  <a:pt x="856491" y="588295"/>
                </a:lnTo>
                <a:lnTo>
                  <a:pt x="855436" y="595187"/>
                </a:lnTo>
                <a:lnTo>
                  <a:pt x="853589" y="607645"/>
                </a:lnTo>
                <a:lnTo>
                  <a:pt x="852270" y="617717"/>
                </a:lnTo>
                <a:lnTo>
                  <a:pt x="852006" y="624874"/>
                </a:lnTo>
                <a:lnTo>
                  <a:pt x="851743" y="627789"/>
                </a:lnTo>
                <a:lnTo>
                  <a:pt x="851743" y="631765"/>
                </a:lnTo>
                <a:lnTo>
                  <a:pt x="851215" y="635476"/>
                </a:lnTo>
                <a:lnTo>
                  <a:pt x="850160" y="638922"/>
                </a:lnTo>
                <a:lnTo>
                  <a:pt x="849104" y="642633"/>
                </a:lnTo>
                <a:lnTo>
                  <a:pt x="847258" y="645549"/>
                </a:lnTo>
                <a:lnTo>
                  <a:pt x="845675" y="648729"/>
                </a:lnTo>
                <a:lnTo>
                  <a:pt x="843301" y="651645"/>
                </a:lnTo>
                <a:lnTo>
                  <a:pt x="841190" y="654296"/>
                </a:lnTo>
                <a:lnTo>
                  <a:pt x="838288" y="656681"/>
                </a:lnTo>
                <a:lnTo>
                  <a:pt x="835650" y="658802"/>
                </a:lnTo>
                <a:lnTo>
                  <a:pt x="832484" y="660657"/>
                </a:lnTo>
                <a:lnTo>
                  <a:pt x="829319" y="662247"/>
                </a:lnTo>
                <a:lnTo>
                  <a:pt x="826153" y="663308"/>
                </a:lnTo>
                <a:lnTo>
                  <a:pt x="822459" y="664103"/>
                </a:lnTo>
                <a:lnTo>
                  <a:pt x="818766" y="664898"/>
                </a:lnTo>
                <a:lnTo>
                  <a:pt x="814809" y="665163"/>
                </a:lnTo>
                <a:lnTo>
                  <a:pt x="811115" y="664898"/>
                </a:lnTo>
                <a:lnTo>
                  <a:pt x="807686" y="664103"/>
                </a:lnTo>
                <a:lnTo>
                  <a:pt x="803993" y="663308"/>
                </a:lnTo>
                <a:lnTo>
                  <a:pt x="800563" y="662247"/>
                </a:lnTo>
                <a:lnTo>
                  <a:pt x="797133" y="660657"/>
                </a:lnTo>
                <a:lnTo>
                  <a:pt x="794495" y="658802"/>
                </a:lnTo>
                <a:lnTo>
                  <a:pt x="791330" y="656681"/>
                </a:lnTo>
                <a:lnTo>
                  <a:pt x="788691" y="654296"/>
                </a:lnTo>
                <a:lnTo>
                  <a:pt x="786317" y="651645"/>
                </a:lnTo>
                <a:lnTo>
                  <a:pt x="784207" y="648729"/>
                </a:lnTo>
                <a:lnTo>
                  <a:pt x="782360" y="645549"/>
                </a:lnTo>
                <a:lnTo>
                  <a:pt x="781041" y="642633"/>
                </a:lnTo>
                <a:lnTo>
                  <a:pt x="779458" y="638922"/>
                </a:lnTo>
                <a:lnTo>
                  <a:pt x="778667" y="635476"/>
                </a:lnTo>
                <a:lnTo>
                  <a:pt x="778139" y="631765"/>
                </a:lnTo>
                <a:lnTo>
                  <a:pt x="777875" y="627789"/>
                </a:lnTo>
                <a:lnTo>
                  <a:pt x="778139" y="623814"/>
                </a:lnTo>
                <a:lnTo>
                  <a:pt x="778667" y="613741"/>
                </a:lnTo>
                <a:lnTo>
                  <a:pt x="779194" y="606850"/>
                </a:lnTo>
                <a:lnTo>
                  <a:pt x="780249" y="598898"/>
                </a:lnTo>
                <a:lnTo>
                  <a:pt x="781305" y="590151"/>
                </a:lnTo>
                <a:lnTo>
                  <a:pt x="782888" y="580343"/>
                </a:lnTo>
                <a:lnTo>
                  <a:pt x="785262" y="569741"/>
                </a:lnTo>
                <a:lnTo>
                  <a:pt x="787636" y="558343"/>
                </a:lnTo>
                <a:lnTo>
                  <a:pt x="790802" y="546681"/>
                </a:lnTo>
                <a:lnTo>
                  <a:pt x="794759" y="534223"/>
                </a:lnTo>
                <a:lnTo>
                  <a:pt x="799508" y="521500"/>
                </a:lnTo>
                <a:lnTo>
                  <a:pt x="801882" y="515138"/>
                </a:lnTo>
                <a:lnTo>
                  <a:pt x="804784" y="508247"/>
                </a:lnTo>
                <a:lnTo>
                  <a:pt x="807950" y="501885"/>
                </a:lnTo>
                <a:lnTo>
                  <a:pt x="810852" y="495524"/>
                </a:lnTo>
                <a:lnTo>
                  <a:pt x="814545" y="488632"/>
                </a:lnTo>
                <a:lnTo>
                  <a:pt x="818238" y="482271"/>
                </a:lnTo>
                <a:lnTo>
                  <a:pt x="823515" y="473259"/>
                </a:lnTo>
                <a:lnTo>
                  <a:pt x="829319" y="464512"/>
                </a:lnTo>
                <a:lnTo>
                  <a:pt x="835914" y="456030"/>
                </a:lnTo>
                <a:lnTo>
                  <a:pt x="842773" y="447548"/>
                </a:lnTo>
                <a:lnTo>
                  <a:pt x="850160" y="439331"/>
                </a:lnTo>
                <a:lnTo>
                  <a:pt x="858338" y="431379"/>
                </a:lnTo>
                <a:lnTo>
                  <a:pt x="867044" y="423692"/>
                </a:lnTo>
                <a:lnTo>
                  <a:pt x="876013" y="416270"/>
                </a:lnTo>
                <a:lnTo>
                  <a:pt x="882345" y="411499"/>
                </a:lnTo>
                <a:lnTo>
                  <a:pt x="888940" y="406993"/>
                </a:lnTo>
                <a:lnTo>
                  <a:pt x="896063" y="402752"/>
                </a:lnTo>
                <a:lnTo>
                  <a:pt x="903450" y="398776"/>
                </a:lnTo>
                <a:lnTo>
                  <a:pt x="910837" y="395066"/>
                </a:lnTo>
                <a:lnTo>
                  <a:pt x="918751" y="391620"/>
                </a:lnTo>
                <a:lnTo>
                  <a:pt x="926929" y="388174"/>
                </a:lnTo>
                <a:lnTo>
                  <a:pt x="935371" y="384993"/>
                </a:lnTo>
                <a:lnTo>
                  <a:pt x="943549" y="382343"/>
                </a:lnTo>
                <a:lnTo>
                  <a:pt x="952519" y="379957"/>
                </a:lnTo>
                <a:lnTo>
                  <a:pt x="961489" y="377837"/>
                </a:lnTo>
                <a:lnTo>
                  <a:pt x="970986" y="375716"/>
                </a:lnTo>
                <a:lnTo>
                  <a:pt x="980747" y="374391"/>
                </a:lnTo>
                <a:lnTo>
                  <a:pt x="990508" y="373065"/>
                </a:lnTo>
                <a:lnTo>
                  <a:pt x="1000533" y="372270"/>
                </a:lnTo>
                <a:lnTo>
                  <a:pt x="1010822" y="371475"/>
                </a:lnTo>
                <a:close/>
                <a:moveTo>
                  <a:pt x="1024065" y="303903"/>
                </a:moveTo>
                <a:lnTo>
                  <a:pt x="1016128" y="304432"/>
                </a:lnTo>
                <a:lnTo>
                  <a:pt x="1001049" y="305490"/>
                </a:lnTo>
                <a:lnTo>
                  <a:pt x="997875" y="305754"/>
                </a:lnTo>
                <a:lnTo>
                  <a:pt x="990467" y="306548"/>
                </a:lnTo>
                <a:lnTo>
                  <a:pt x="983060" y="307606"/>
                </a:lnTo>
                <a:lnTo>
                  <a:pt x="975388" y="308928"/>
                </a:lnTo>
                <a:lnTo>
                  <a:pt x="968245" y="310251"/>
                </a:lnTo>
                <a:lnTo>
                  <a:pt x="960838" y="311573"/>
                </a:lnTo>
                <a:lnTo>
                  <a:pt x="953430" y="313424"/>
                </a:lnTo>
                <a:lnTo>
                  <a:pt x="946288" y="315276"/>
                </a:lnTo>
                <a:lnTo>
                  <a:pt x="938880" y="317392"/>
                </a:lnTo>
                <a:lnTo>
                  <a:pt x="915071" y="324269"/>
                </a:lnTo>
                <a:lnTo>
                  <a:pt x="915336" y="325591"/>
                </a:lnTo>
                <a:lnTo>
                  <a:pt x="904754" y="330088"/>
                </a:lnTo>
                <a:lnTo>
                  <a:pt x="893907" y="334584"/>
                </a:lnTo>
                <a:lnTo>
                  <a:pt x="883590" y="340138"/>
                </a:lnTo>
                <a:lnTo>
                  <a:pt x="873537" y="345428"/>
                </a:lnTo>
                <a:lnTo>
                  <a:pt x="863749" y="350983"/>
                </a:lnTo>
                <a:lnTo>
                  <a:pt x="853961" y="357066"/>
                </a:lnTo>
                <a:lnTo>
                  <a:pt x="844437" y="363678"/>
                </a:lnTo>
                <a:lnTo>
                  <a:pt x="835178" y="370291"/>
                </a:lnTo>
                <a:lnTo>
                  <a:pt x="826183" y="377432"/>
                </a:lnTo>
                <a:lnTo>
                  <a:pt x="817453" y="384573"/>
                </a:lnTo>
                <a:lnTo>
                  <a:pt x="808987" y="392508"/>
                </a:lnTo>
                <a:lnTo>
                  <a:pt x="800522" y="400443"/>
                </a:lnTo>
                <a:lnTo>
                  <a:pt x="792585" y="408642"/>
                </a:lnTo>
                <a:lnTo>
                  <a:pt x="785178" y="416841"/>
                </a:lnTo>
                <a:lnTo>
                  <a:pt x="777771" y="425570"/>
                </a:lnTo>
                <a:lnTo>
                  <a:pt x="770363" y="434562"/>
                </a:lnTo>
                <a:lnTo>
                  <a:pt x="762956" y="445407"/>
                </a:lnTo>
                <a:lnTo>
                  <a:pt x="755813" y="455986"/>
                </a:lnTo>
                <a:lnTo>
                  <a:pt x="748935" y="467095"/>
                </a:lnTo>
                <a:lnTo>
                  <a:pt x="742586" y="478468"/>
                </a:lnTo>
                <a:lnTo>
                  <a:pt x="736766" y="490106"/>
                </a:lnTo>
                <a:lnTo>
                  <a:pt x="731210" y="502008"/>
                </a:lnTo>
                <a:lnTo>
                  <a:pt x="726184" y="514439"/>
                </a:lnTo>
                <a:lnTo>
                  <a:pt x="721687" y="526606"/>
                </a:lnTo>
                <a:lnTo>
                  <a:pt x="717718" y="539302"/>
                </a:lnTo>
                <a:lnTo>
                  <a:pt x="714015" y="552262"/>
                </a:lnTo>
                <a:lnTo>
                  <a:pt x="710840" y="565222"/>
                </a:lnTo>
                <a:lnTo>
                  <a:pt x="708724" y="578447"/>
                </a:lnTo>
                <a:lnTo>
                  <a:pt x="706607" y="591936"/>
                </a:lnTo>
                <a:lnTo>
                  <a:pt x="705285" y="605689"/>
                </a:lnTo>
                <a:lnTo>
                  <a:pt x="704491" y="619443"/>
                </a:lnTo>
                <a:lnTo>
                  <a:pt x="704226" y="633197"/>
                </a:lnTo>
                <a:lnTo>
                  <a:pt x="704226" y="642983"/>
                </a:lnTo>
                <a:lnTo>
                  <a:pt x="704491" y="652769"/>
                </a:lnTo>
                <a:lnTo>
                  <a:pt x="705020" y="662026"/>
                </a:lnTo>
                <a:lnTo>
                  <a:pt x="705549" y="671284"/>
                </a:lnTo>
                <a:lnTo>
                  <a:pt x="706607" y="680541"/>
                </a:lnTo>
                <a:lnTo>
                  <a:pt x="707930" y="689269"/>
                </a:lnTo>
                <a:lnTo>
                  <a:pt x="708988" y="697998"/>
                </a:lnTo>
                <a:lnTo>
                  <a:pt x="710311" y="706461"/>
                </a:lnTo>
                <a:lnTo>
                  <a:pt x="712163" y="714661"/>
                </a:lnTo>
                <a:lnTo>
                  <a:pt x="713750" y="722595"/>
                </a:lnTo>
                <a:lnTo>
                  <a:pt x="715602" y="730266"/>
                </a:lnTo>
                <a:lnTo>
                  <a:pt x="717983" y="738200"/>
                </a:lnTo>
                <a:lnTo>
                  <a:pt x="720099" y="745342"/>
                </a:lnTo>
                <a:lnTo>
                  <a:pt x="722480" y="752748"/>
                </a:lnTo>
                <a:lnTo>
                  <a:pt x="724861" y="759624"/>
                </a:lnTo>
                <a:lnTo>
                  <a:pt x="727507" y="766766"/>
                </a:lnTo>
                <a:lnTo>
                  <a:pt x="731739" y="776816"/>
                </a:lnTo>
                <a:lnTo>
                  <a:pt x="736237" y="786338"/>
                </a:lnTo>
                <a:lnTo>
                  <a:pt x="740734" y="795595"/>
                </a:lnTo>
                <a:lnTo>
                  <a:pt x="745760" y="804324"/>
                </a:lnTo>
                <a:lnTo>
                  <a:pt x="750522" y="812788"/>
                </a:lnTo>
                <a:lnTo>
                  <a:pt x="755549" y="820987"/>
                </a:lnTo>
                <a:lnTo>
                  <a:pt x="760840" y="828922"/>
                </a:lnTo>
                <a:lnTo>
                  <a:pt x="766131" y="836327"/>
                </a:lnTo>
                <a:lnTo>
                  <a:pt x="771686" y="843469"/>
                </a:lnTo>
                <a:lnTo>
                  <a:pt x="776977" y="850346"/>
                </a:lnTo>
                <a:lnTo>
                  <a:pt x="782268" y="856958"/>
                </a:lnTo>
                <a:lnTo>
                  <a:pt x="787824" y="863041"/>
                </a:lnTo>
                <a:lnTo>
                  <a:pt x="798141" y="875208"/>
                </a:lnTo>
                <a:lnTo>
                  <a:pt x="808458" y="885788"/>
                </a:lnTo>
                <a:lnTo>
                  <a:pt x="826977" y="905096"/>
                </a:lnTo>
                <a:lnTo>
                  <a:pt x="834649" y="913824"/>
                </a:lnTo>
                <a:lnTo>
                  <a:pt x="841262" y="921759"/>
                </a:lnTo>
                <a:lnTo>
                  <a:pt x="844172" y="925726"/>
                </a:lnTo>
                <a:lnTo>
                  <a:pt x="846553" y="929165"/>
                </a:lnTo>
                <a:lnTo>
                  <a:pt x="848934" y="932338"/>
                </a:lnTo>
                <a:lnTo>
                  <a:pt x="850521" y="935512"/>
                </a:lnTo>
                <a:lnTo>
                  <a:pt x="851844" y="938686"/>
                </a:lnTo>
                <a:lnTo>
                  <a:pt x="852902" y="941067"/>
                </a:lnTo>
                <a:lnTo>
                  <a:pt x="853961" y="943976"/>
                </a:lnTo>
                <a:lnTo>
                  <a:pt x="854490" y="946092"/>
                </a:lnTo>
                <a:lnTo>
                  <a:pt x="856341" y="957994"/>
                </a:lnTo>
                <a:lnTo>
                  <a:pt x="857929" y="969896"/>
                </a:lnTo>
                <a:lnTo>
                  <a:pt x="858987" y="981799"/>
                </a:lnTo>
                <a:lnTo>
                  <a:pt x="859781" y="993436"/>
                </a:lnTo>
                <a:lnTo>
                  <a:pt x="860310" y="1003752"/>
                </a:lnTo>
                <a:lnTo>
                  <a:pt x="860574" y="1012744"/>
                </a:lnTo>
                <a:lnTo>
                  <a:pt x="860574" y="1025176"/>
                </a:lnTo>
                <a:lnTo>
                  <a:pt x="860574" y="1026762"/>
                </a:lnTo>
                <a:lnTo>
                  <a:pt x="860574" y="1027291"/>
                </a:lnTo>
                <a:lnTo>
                  <a:pt x="860574" y="1027556"/>
                </a:lnTo>
                <a:lnTo>
                  <a:pt x="860574" y="1027820"/>
                </a:lnTo>
                <a:lnTo>
                  <a:pt x="860839" y="1031788"/>
                </a:lnTo>
                <a:lnTo>
                  <a:pt x="861103" y="1036020"/>
                </a:lnTo>
                <a:lnTo>
                  <a:pt x="861632" y="1039987"/>
                </a:lnTo>
                <a:lnTo>
                  <a:pt x="862161" y="1043955"/>
                </a:lnTo>
                <a:lnTo>
                  <a:pt x="863220" y="1047922"/>
                </a:lnTo>
                <a:lnTo>
                  <a:pt x="864278" y="1051360"/>
                </a:lnTo>
                <a:lnTo>
                  <a:pt x="865601" y="1055063"/>
                </a:lnTo>
                <a:lnTo>
                  <a:pt x="867188" y="1058766"/>
                </a:lnTo>
                <a:lnTo>
                  <a:pt x="868511" y="1062469"/>
                </a:lnTo>
                <a:lnTo>
                  <a:pt x="870362" y="1065643"/>
                </a:lnTo>
                <a:lnTo>
                  <a:pt x="872479" y="1069081"/>
                </a:lnTo>
                <a:lnTo>
                  <a:pt x="874331" y="1072255"/>
                </a:lnTo>
                <a:lnTo>
                  <a:pt x="876712" y="1075694"/>
                </a:lnTo>
                <a:lnTo>
                  <a:pt x="878828" y="1078339"/>
                </a:lnTo>
                <a:lnTo>
                  <a:pt x="881473" y="1081513"/>
                </a:lnTo>
                <a:lnTo>
                  <a:pt x="884119" y="1083893"/>
                </a:lnTo>
                <a:lnTo>
                  <a:pt x="887029" y="1086802"/>
                </a:lnTo>
                <a:lnTo>
                  <a:pt x="889939" y="1089447"/>
                </a:lnTo>
                <a:lnTo>
                  <a:pt x="892849" y="1091563"/>
                </a:lnTo>
                <a:lnTo>
                  <a:pt x="896024" y="1093944"/>
                </a:lnTo>
                <a:lnTo>
                  <a:pt x="899198" y="1095795"/>
                </a:lnTo>
                <a:lnTo>
                  <a:pt x="902373" y="1097647"/>
                </a:lnTo>
                <a:lnTo>
                  <a:pt x="905812" y="1099763"/>
                </a:lnTo>
                <a:lnTo>
                  <a:pt x="909516" y="1101085"/>
                </a:lnTo>
                <a:lnTo>
                  <a:pt x="913219" y="1102408"/>
                </a:lnTo>
                <a:lnTo>
                  <a:pt x="916658" y="1103994"/>
                </a:lnTo>
                <a:lnTo>
                  <a:pt x="920627" y="1105052"/>
                </a:lnTo>
                <a:lnTo>
                  <a:pt x="924330" y="1105846"/>
                </a:lnTo>
                <a:lnTo>
                  <a:pt x="928298" y="1106375"/>
                </a:lnTo>
                <a:lnTo>
                  <a:pt x="932267" y="1106904"/>
                </a:lnTo>
                <a:lnTo>
                  <a:pt x="936499" y="1107433"/>
                </a:lnTo>
                <a:lnTo>
                  <a:pt x="940468" y="1107697"/>
                </a:lnTo>
                <a:lnTo>
                  <a:pt x="1124857" y="1107697"/>
                </a:lnTo>
                <a:lnTo>
                  <a:pt x="1129090" y="1107433"/>
                </a:lnTo>
                <a:lnTo>
                  <a:pt x="1133058" y="1106904"/>
                </a:lnTo>
                <a:lnTo>
                  <a:pt x="1137027" y="1106375"/>
                </a:lnTo>
                <a:lnTo>
                  <a:pt x="1140730" y="1105846"/>
                </a:lnTo>
                <a:lnTo>
                  <a:pt x="1144699" y="1105052"/>
                </a:lnTo>
                <a:lnTo>
                  <a:pt x="1148667" y="1103994"/>
                </a:lnTo>
                <a:lnTo>
                  <a:pt x="1152370" y="1102408"/>
                </a:lnTo>
                <a:lnTo>
                  <a:pt x="1156074" y="1101085"/>
                </a:lnTo>
                <a:lnTo>
                  <a:pt x="1159513" y="1099763"/>
                </a:lnTo>
                <a:lnTo>
                  <a:pt x="1162688" y="1097647"/>
                </a:lnTo>
                <a:lnTo>
                  <a:pt x="1166127" y="1095795"/>
                </a:lnTo>
                <a:lnTo>
                  <a:pt x="1169566" y="1093944"/>
                </a:lnTo>
                <a:lnTo>
                  <a:pt x="1172476" y="1091563"/>
                </a:lnTo>
                <a:lnTo>
                  <a:pt x="1175651" y="1089447"/>
                </a:lnTo>
                <a:lnTo>
                  <a:pt x="1178561" y="1086802"/>
                </a:lnTo>
                <a:lnTo>
                  <a:pt x="1181206" y="1083893"/>
                </a:lnTo>
                <a:lnTo>
                  <a:pt x="1183852" y="1081248"/>
                </a:lnTo>
                <a:lnTo>
                  <a:pt x="1186233" y="1078339"/>
                </a:lnTo>
                <a:lnTo>
                  <a:pt x="1188878" y="1075429"/>
                </a:lnTo>
                <a:lnTo>
                  <a:pt x="1190994" y="1072255"/>
                </a:lnTo>
                <a:lnTo>
                  <a:pt x="1193111" y="1069081"/>
                </a:lnTo>
                <a:lnTo>
                  <a:pt x="1194963" y="1065643"/>
                </a:lnTo>
                <a:lnTo>
                  <a:pt x="1196814" y="1062469"/>
                </a:lnTo>
                <a:lnTo>
                  <a:pt x="1198402" y="1058766"/>
                </a:lnTo>
                <a:lnTo>
                  <a:pt x="1199725" y="1055063"/>
                </a:lnTo>
                <a:lnTo>
                  <a:pt x="1201047" y="1051360"/>
                </a:lnTo>
                <a:lnTo>
                  <a:pt x="1202105" y="1047922"/>
                </a:lnTo>
                <a:lnTo>
                  <a:pt x="1202899" y="1043955"/>
                </a:lnTo>
                <a:lnTo>
                  <a:pt x="1203693" y="1039987"/>
                </a:lnTo>
                <a:lnTo>
                  <a:pt x="1204222" y="1036020"/>
                </a:lnTo>
                <a:lnTo>
                  <a:pt x="1204486" y="1031788"/>
                </a:lnTo>
                <a:lnTo>
                  <a:pt x="1204486" y="1027820"/>
                </a:lnTo>
                <a:lnTo>
                  <a:pt x="1204486" y="1027556"/>
                </a:lnTo>
                <a:lnTo>
                  <a:pt x="1204486" y="1027291"/>
                </a:lnTo>
                <a:lnTo>
                  <a:pt x="1204486" y="1026762"/>
                </a:lnTo>
                <a:lnTo>
                  <a:pt x="1204486" y="1025176"/>
                </a:lnTo>
                <a:lnTo>
                  <a:pt x="1204751" y="1013009"/>
                </a:lnTo>
                <a:lnTo>
                  <a:pt x="1205280" y="1004016"/>
                </a:lnTo>
                <a:lnTo>
                  <a:pt x="1205809" y="993701"/>
                </a:lnTo>
                <a:lnTo>
                  <a:pt x="1206338" y="982063"/>
                </a:lnTo>
                <a:lnTo>
                  <a:pt x="1207661" y="969896"/>
                </a:lnTo>
                <a:lnTo>
                  <a:pt x="1208984" y="957994"/>
                </a:lnTo>
                <a:lnTo>
                  <a:pt x="1211100" y="946092"/>
                </a:lnTo>
                <a:lnTo>
                  <a:pt x="1211894" y="943183"/>
                </a:lnTo>
                <a:lnTo>
                  <a:pt x="1212952" y="939480"/>
                </a:lnTo>
                <a:lnTo>
                  <a:pt x="1215068" y="935512"/>
                </a:lnTo>
                <a:lnTo>
                  <a:pt x="1217185" y="931280"/>
                </a:lnTo>
                <a:lnTo>
                  <a:pt x="1220095" y="927313"/>
                </a:lnTo>
                <a:lnTo>
                  <a:pt x="1223005" y="923081"/>
                </a:lnTo>
                <a:lnTo>
                  <a:pt x="1226708" y="918585"/>
                </a:lnTo>
                <a:lnTo>
                  <a:pt x="1230677" y="913824"/>
                </a:lnTo>
                <a:lnTo>
                  <a:pt x="1239936" y="903773"/>
                </a:lnTo>
                <a:lnTo>
                  <a:pt x="1250253" y="892929"/>
                </a:lnTo>
                <a:lnTo>
                  <a:pt x="1258719" y="883936"/>
                </a:lnTo>
                <a:lnTo>
                  <a:pt x="1267713" y="873885"/>
                </a:lnTo>
                <a:lnTo>
                  <a:pt x="1276972" y="863570"/>
                </a:lnTo>
                <a:lnTo>
                  <a:pt x="1286496" y="852461"/>
                </a:lnTo>
                <a:lnTo>
                  <a:pt x="1296020" y="840559"/>
                </a:lnTo>
                <a:lnTo>
                  <a:pt x="1300517" y="834211"/>
                </a:lnTo>
                <a:lnTo>
                  <a:pt x="1305279" y="827335"/>
                </a:lnTo>
                <a:lnTo>
                  <a:pt x="1309776" y="820722"/>
                </a:lnTo>
                <a:lnTo>
                  <a:pt x="1314274" y="813581"/>
                </a:lnTo>
                <a:lnTo>
                  <a:pt x="1318506" y="806175"/>
                </a:lnTo>
                <a:lnTo>
                  <a:pt x="1322739" y="798505"/>
                </a:lnTo>
                <a:lnTo>
                  <a:pt x="1326972" y="790570"/>
                </a:lnTo>
                <a:lnTo>
                  <a:pt x="1330940" y="782371"/>
                </a:lnTo>
                <a:lnTo>
                  <a:pt x="1334908" y="773907"/>
                </a:lnTo>
                <a:lnTo>
                  <a:pt x="1338612" y="765179"/>
                </a:lnTo>
                <a:lnTo>
                  <a:pt x="1341787" y="755922"/>
                </a:lnTo>
                <a:lnTo>
                  <a:pt x="1344961" y="746135"/>
                </a:lnTo>
                <a:lnTo>
                  <a:pt x="1347871" y="736614"/>
                </a:lnTo>
                <a:lnTo>
                  <a:pt x="1350517" y="726563"/>
                </a:lnTo>
                <a:lnTo>
                  <a:pt x="1352898" y="715983"/>
                </a:lnTo>
                <a:lnTo>
                  <a:pt x="1355014" y="705403"/>
                </a:lnTo>
                <a:lnTo>
                  <a:pt x="1357130" y="694030"/>
                </a:lnTo>
                <a:lnTo>
                  <a:pt x="1358453" y="682657"/>
                </a:lnTo>
                <a:lnTo>
                  <a:pt x="1359511" y="670755"/>
                </a:lnTo>
                <a:lnTo>
                  <a:pt x="1360834" y="658588"/>
                </a:lnTo>
                <a:lnTo>
                  <a:pt x="1361099" y="646157"/>
                </a:lnTo>
                <a:lnTo>
                  <a:pt x="1361363" y="633197"/>
                </a:lnTo>
                <a:lnTo>
                  <a:pt x="1361099" y="619443"/>
                </a:lnTo>
                <a:lnTo>
                  <a:pt x="1360041" y="605689"/>
                </a:lnTo>
                <a:lnTo>
                  <a:pt x="1358718" y="591936"/>
                </a:lnTo>
                <a:lnTo>
                  <a:pt x="1356866" y="578447"/>
                </a:lnTo>
                <a:lnTo>
                  <a:pt x="1354220" y="565222"/>
                </a:lnTo>
                <a:lnTo>
                  <a:pt x="1351046" y="552262"/>
                </a:lnTo>
                <a:lnTo>
                  <a:pt x="1347871" y="539302"/>
                </a:lnTo>
                <a:lnTo>
                  <a:pt x="1343639" y="526606"/>
                </a:lnTo>
                <a:lnTo>
                  <a:pt x="1339141" y="514439"/>
                </a:lnTo>
                <a:lnTo>
                  <a:pt x="1334115" y="502008"/>
                </a:lnTo>
                <a:lnTo>
                  <a:pt x="1328824" y="490106"/>
                </a:lnTo>
                <a:lnTo>
                  <a:pt x="1322739" y="478468"/>
                </a:lnTo>
                <a:lnTo>
                  <a:pt x="1316390" y="467095"/>
                </a:lnTo>
                <a:lnTo>
                  <a:pt x="1309512" y="455986"/>
                </a:lnTo>
                <a:lnTo>
                  <a:pt x="1302369" y="445407"/>
                </a:lnTo>
                <a:lnTo>
                  <a:pt x="1294697" y="434562"/>
                </a:lnTo>
                <a:lnTo>
                  <a:pt x="1287819" y="425570"/>
                </a:lnTo>
                <a:lnTo>
                  <a:pt x="1280412" y="416841"/>
                </a:lnTo>
                <a:lnTo>
                  <a:pt x="1272740" y="408642"/>
                </a:lnTo>
                <a:lnTo>
                  <a:pt x="1265068" y="400443"/>
                </a:lnTo>
                <a:lnTo>
                  <a:pt x="1256867" y="392508"/>
                </a:lnTo>
                <a:lnTo>
                  <a:pt x="1248401" y="384838"/>
                </a:lnTo>
                <a:lnTo>
                  <a:pt x="1239671" y="377696"/>
                </a:lnTo>
                <a:lnTo>
                  <a:pt x="1230677" y="370555"/>
                </a:lnTo>
                <a:lnTo>
                  <a:pt x="1221417" y="363943"/>
                </a:lnTo>
                <a:lnTo>
                  <a:pt x="1211894" y="357330"/>
                </a:lnTo>
                <a:lnTo>
                  <a:pt x="1202370" y="351247"/>
                </a:lnTo>
                <a:lnTo>
                  <a:pt x="1192317" y="345693"/>
                </a:lnTo>
                <a:lnTo>
                  <a:pt x="1182000" y="340403"/>
                </a:lnTo>
                <a:lnTo>
                  <a:pt x="1171947" y="334848"/>
                </a:lnTo>
                <a:lnTo>
                  <a:pt x="1161365" y="330352"/>
                </a:lnTo>
                <a:lnTo>
                  <a:pt x="1150783" y="325856"/>
                </a:lnTo>
                <a:lnTo>
                  <a:pt x="1151048" y="324269"/>
                </a:lnTo>
                <a:lnTo>
                  <a:pt x="1126180" y="317392"/>
                </a:lnTo>
                <a:lnTo>
                  <a:pt x="1119302" y="315276"/>
                </a:lnTo>
                <a:lnTo>
                  <a:pt x="1111895" y="313424"/>
                </a:lnTo>
                <a:lnTo>
                  <a:pt x="1104752" y="311573"/>
                </a:lnTo>
                <a:lnTo>
                  <a:pt x="1097345" y="310251"/>
                </a:lnTo>
                <a:lnTo>
                  <a:pt x="1089673" y="308928"/>
                </a:lnTo>
                <a:lnTo>
                  <a:pt x="1082530" y="307606"/>
                </a:lnTo>
                <a:lnTo>
                  <a:pt x="1074858" y="306548"/>
                </a:lnTo>
                <a:lnTo>
                  <a:pt x="1067186" y="305754"/>
                </a:lnTo>
                <a:lnTo>
                  <a:pt x="1064541" y="305490"/>
                </a:lnTo>
                <a:lnTo>
                  <a:pt x="1064276" y="305490"/>
                </a:lnTo>
                <a:lnTo>
                  <a:pt x="1049197" y="304432"/>
                </a:lnTo>
                <a:lnTo>
                  <a:pt x="1041525" y="303903"/>
                </a:lnTo>
                <a:lnTo>
                  <a:pt x="1033588" y="303903"/>
                </a:lnTo>
                <a:lnTo>
                  <a:pt x="1032795" y="303903"/>
                </a:lnTo>
                <a:lnTo>
                  <a:pt x="1032530" y="303903"/>
                </a:lnTo>
                <a:lnTo>
                  <a:pt x="1032001" y="303903"/>
                </a:lnTo>
                <a:lnTo>
                  <a:pt x="1024065" y="303903"/>
                </a:lnTo>
                <a:close/>
                <a:moveTo>
                  <a:pt x="1388083" y="226671"/>
                </a:moveTo>
                <a:lnTo>
                  <a:pt x="1384643" y="226935"/>
                </a:lnTo>
                <a:lnTo>
                  <a:pt x="1381204" y="227464"/>
                </a:lnTo>
                <a:lnTo>
                  <a:pt x="1377765" y="228258"/>
                </a:lnTo>
                <a:lnTo>
                  <a:pt x="1374591" y="229316"/>
                </a:lnTo>
                <a:lnTo>
                  <a:pt x="1371416" y="230903"/>
                </a:lnTo>
                <a:lnTo>
                  <a:pt x="1368241" y="232490"/>
                </a:lnTo>
                <a:lnTo>
                  <a:pt x="1365596" y="234606"/>
                </a:lnTo>
                <a:lnTo>
                  <a:pt x="1362686" y="237250"/>
                </a:lnTo>
                <a:lnTo>
                  <a:pt x="1273269" y="326649"/>
                </a:lnTo>
                <a:lnTo>
                  <a:pt x="1280147" y="332468"/>
                </a:lnTo>
                <a:lnTo>
                  <a:pt x="1286496" y="338551"/>
                </a:lnTo>
                <a:lnTo>
                  <a:pt x="1293110" y="344899"/>
                </a:lnTo>
                <a:lnTo>
                  <a:pt x="1299195" y="351247"/>
                </a:lnTo>
                <a:lnTo>
                  <a:pt x="1305279" y="357859"/>
                </a:lnTo>
                <a:lnTo>
                  <a:pt x="1311364" y="364736"/>
                </a:lnTo>
                <a:lnTo>
                  <a:pt x="1317184" y="371348"/>
                </a:lnTo>
                <a:lnTo>
                  <a:pt x="1322739" y="378490"/>
                </a:lnTo>
                <a:lnTo>
                  <a:pt x="1413479" y="288033"/>
                </a:lnTo>
                <a:lnTo>
                  <a:pt x="1416125" y="285388"/>
                </a:lnTo>
                <a:lnTo>
                  <a:pt x="1417976" y="282479"/>
                </a:lnTo>
                <a:lnTo>
                  <a:pt x="1420093" y="279305"/>
                </a:lnTo>
                <a:lnTo>
                  <a:pt x="1421416" y="276131"/>
                </a:lnTo>
                <a:lnTo>
                  <a:pt x="1422474" y="272957"/>
                </a:lnTo>
                <a:lnTo>
                  <a:pt x="1423267" y="269519"/>
                </a:lnTo>
                <a:lnTo>
                  <a:pt x="1423797" y="266080"/>
                </a:lnTo>
                <a:lnTo>
                  <a:pt x="1423797" y="262642"/>
                </a:lnTo>
                <a:lnTo>
                  <a:pt x="1423797" y="259203"/>
                </a:lnTo>
                <a:lnTo>
                  <a:pt x="1423267" y="255765"/>
                </a:lnTo>
                <a:lnTo>
                  <a:pt x="1422474" y="252327"/>
                </a:lnTo>
                <a:lnTo>
                  <a:pt x="1421416" y="249153"/>
                </a:lnTo>
                <a:lnTo>
                  <a:pt x="1420093" y="245979"/>
                </a:lnTo>
                <a:lnTo>
                  <a:pt x="1417976" y="242805"/>
                </a:lnTo>
                <a:lnTo>
                  <a:pt x="1416125" y="240160"/>
                </a:lnTo>
                <a:lnTo>
                  <a:pt x="1413479" y="237250"/>
                </a:lnTo>
                <a:lnTo>
                  <a:pt x="1410834" y="234606"/>
                </a:lnTo>
                <a:lnTo>
                  <a:pt x="1407924" y="232490"/>
                </a:lnTo>
                <a:lnTo>
                  <a:pt x="1404749" y="230903"/>
                </a:lnTo>
                <a:lnTo>
                  <a:pt x="1401839" y="229316"/>
                </a:lnTo>
                <a:lnTo>
                  <a:pt x="1398400" y="228258"/>
                </a:lnTo>
                <a:lnTo>
                  <a:pt x="1394961" y="227464"/>
                </a:lnTo>
                <a:lnTo>
                  <a:pt x="1391522" y="226935"/>
                </a:lnTo>
                <a:lnTo>
                  <a:pt x="1388083" y="226671"/>
                </a:lnTo>
                <a:close/>
                <a:moveTo>
                  <a:pt x="677243" y="226671"/>
                </a:moveTo>
                <a:lnTo>
                  <a:pt x="673803" y="226935"/>
                </a:lnTo>
                <a:lnTo>
                  <a:pt x="670629" y="227464"/>
                </a:lnTo>
                <a:lnTo>
                  <a:pt x="667190" y="228258"/>
                </a:lnTo>
                <a:lnTo>
                  <a:pt x="663751" y="229316"/>
                </a:lnTo>
                <a:lnTo>
                  <a:pt x="660576" y="230903"/>
                </a:lnTo>
                <a:lnTo>
                  <a:pt x="657666" y="232490"/>
                </a:lnTo>
                <a:lnTo>
                  <a:pt x="654491" y="234606"/>
                </a:lnTo>
                <a:lnTo>
                  <a:pt x="651846" y="237250"/>
                </a:lnTo>
                <a:lnTo>
                  <a:pt x="649465" y="240160"/>
                </a:lnTo>
                <a:lnTo>
                  <a:pt x="647084" y="242805"/>
                </a:lnTo>
                <a:lnTo>
                  <a:pt x="645497" y="245979"/>
                </a:lnTo>
                <a:lnTo>
                  <a:pt x="644174" y="249153"/>
                </a:lnTo>
                <a:lnTo>
                  <a:pt x="642587" y="252327"/>
                </a:lnTo>
                <a:lnTo>
                  <a:pt x="642058" y="255765"/>
                </a:lnTo>
                <a:lnTo>
                  <a:pt x="641529" y="259203"/>
                </a:lnTo>
                <a:lnTo>
                  <a:pt x="641264" y="262642"/>
                </a:lnTo>
                <a:lnTo>
                  <a:pt x="641529" y="266080"/>
                </a:lnTo>
                <a:lnTo>
                  <a:pt x="642058" y="269519"/>
                </a:lnTo>
                <a:lnTo>
                  <a:pt x="642587" y="272957"/>
                </a:lnTo>
                <a:lnTo>
                  <a:pt x="644174" y="276131"/>
                </a:lnTo>
                <a:lnTo>
                  <a:pt x="645497" y="279305"/>
                </a:lnTo>
                <a:lnTo>
                  <a:pt x="647084" y="282479"/>
                </a:lnTo>
                <a:lnTo>
                  <a:pt x="649465" y="285388"/>
                </a:lnTo>
                <a:lnTo>
                  <a:pt x="651846" y="288033"/>
                </a:lnTo>
                <a:lnTo>
                  <a:pt x="742321" y="378490"/>
                </a:lnTo>
                <a:lnTo>
                  <a:pt x="748406" y="371348"/>
                </a:lnTo>
                <a:lnTo>
                  <a:pt x="753961" y="364736"/>
                </a:lnTo>
                <a:lnTo>
                  <a:pt x="760046" y="357859"/>
                </a:lnTo>
                <a:lnTo>
                  <a:pt x="765866" y="351247"/>
                </a:lnTo>
                <a:lnTo>
                  <a:pt x="772480" y="344899"/>
                </a:lnTo>
                <a:lnTo>
                  <a:pt x="778564" y="338551"/>
                </a:lnTo>
                <a:lnTo>
                  <a:pt x="785443" y="332468"/>
                </a:lnTo>
                <a:lnTo>
                  <a:pt x="791792" y="326649"/>
                </a:lnTo>
                <a:lnTo>
                  <a:pt x="702639" y="237250"/>
                </a:lnTo>
                <a:lnTo>
                  <a:pt x="699994" y="234606"/>
                </a:lnTo>
                <a:lnTo>
                  <a:pt x="696819" y="232490"/>
                </a:lnTo>
                <a:lnTo>
                  <a:pt x="694174" y="230903"/>
                </a:lnTo>
                <a:lnTo>
                  <a:pt x="690734" y="229316"/>
                </a:lnTo>
                <a:lnTo>
                  <a:pt x="687295" y="228258"/>
                </a:lnTo>
                <a:lnTo>
                  <a:pt x="683856" y="227464"/>
                </a:lnTo>
                <a:lnTo>
                  <a:pt x="680682" y="226935"/>
                </a:lnTo>
                <a:lnTo>
                  <a:pt x="677243" y="226671"/>
                </a:lnTo>
                <a:close/>
                <a:moveTo>
                  <a:pt x="1032795" y="79348"/>
                </a:moveTo>
                <a:lnTo>
                  <a:pt x="1029091" y="79877"/>
                </a:lnTo>
                <a:lnTo>
                  <a:pt x="1025387" y="80406"/>
                </a:lnTo>
                <a:lnTo>
                  <a:pt x="1021948" y="81200"/>
                </a:lnTo>
                <a:lnTo>
                  <a:pt x="1018774" y="82257"/>
                </a:lnTo>
                <a:lnTo>
                  <a:pt x="1015599" y="83844"/>
                </a:lnTo>
                <a:lnTo>
                  <a:pt x="1012425" y="85696"/>
                </a:lnTo>
                <a:lnTo>
                  <a:pt x="1010044" y="87547"/>
                </a:lnTo>
                <a:lnTo>
                  <a:pt x="1007134" y="90192"/>
                </a:lnTo>
                <a:lnTo>
                  <a:pt x="1005017" y="92573"/>
                </a:lnTo>
                <a:lnTo>
                  <a:pt x="1002901" y="95482"/>
                </a:lnTo>
                <a:lnTo>
                  <a:pt x="1001049" y="98392"/>
                </a:lnTo>
                <a:lnTo>
                  <a:pt x="999726" y="101301"/>
                </a:lnTo>
                <a:lnTo>
                  <a:pt x="998404" y="104739"/>
                </a:lnTo>
                <a:lnTo>
                  <a:pt x="997610" y="108178"/>
                </a:lnTo>
                <a:lnTo>
                  <a:pt x="997081" y="111881"/>
                </a:lnTo>
                <a:lnTo>
                  <a:pt x="996816" y="115319"/>
                </a:lnTo>
                <a:lnTo>
                  <a:pt x="996816" y="236986"/>
                </a:lnTo>
                <a:lnTo>
                  <a:pt x="1005546" y="236192"/>
                </a:lnTo>
                <a:lnTo>
                  <a:pt x="1014276" y="235664"/>
                </a:lnTo>
                <a:lnTo>
                  <a:pt x="1023007" y="235399"/>
                </a:lnTo>
                <a:lnTo>
                  <a:pt x="1031737" y="235135"/>
                </a:lnTo>
                <a:lnTo>
                  <a:pt x="1032795" y="235135"/>
                </a:lnTo>
                <a:lnTo>
                  <a:pt x="1033588" y="235135"/>
                </a:lnTo>
                <a:lnTo>
                  <a:pt x="1042583" y="235399"/>
                </a:lnTo>
                <a:lnTo>
                  <a:pt x="1051313" y="235664"/>
                </a:lnTo>
                <a:lnTo>
                  <a:pt x="1060043" y="236192"/>
                </a:lnTo>
                <a:lnTo>
                  <a:pt x="1068773" y="236986"/>
                </a:lnTo>
                <a:lnTo>
                  <a:pt x="1068773" y="115319"/>
                </a:lnTo>
                <a:lnTo>
                  <a:pt x="1068509" y="111881"/>
                </a:lnTo>
                <a:lnTo>
                  <a:pt x="1067715" y="108178"/>
                </a:lnTo>
                <a:lnTo>
                  <a:pt x="1066922" y="104739"/>
                </a:lnTo>
                <a:lnTo>
                  <a:pt x="1065863" y="101301"/>
                </a:lnTo>
                <a:lnTo>
                  <a:pt x="1064276" y="98392"/>
                </a:lnTo>
                <a:lnTo>
                  <a:pt x="1062424" y="95482"/>
                </a:lnTo>
                <a:lnTo>
                  <a:pt x="1060308" y="92573"/>
                </a:lnTo>
                <a:lnTo>
                  <a:pt x="1057927" y="90192"/>
                </a:lnTo>
                <a:lnTo>
                  <a:pt x="1055546" y="87547"/>
                </a:lnTo>
                <a:lnTo>
                  <a:pt x="1052636" y="85696"/>
                </a:lnTo>
                <a:lnTo>
                  <a:pt x="1049990" y="83844"/>
                </a:lnTo>
                <a:lnTo>
                  <a:pt x="1046816" y="82257"/>
                </a:lnTo>
                <a:lnTo>
                  <a:pt x="1043377" y="81200"/>
                </a:lnTo>
                <a:lnTo>
                  <a:pt x="1039938" y="80406"/>
                </a:lnTo>
                <a:lnTo>
                  <a:pt x="1036498" y="79877"/>
                </a:lnTo>
                <a:lnTo>
                  <a:pt x="1032795" y="79348"/>
                </a:lnTo>
                <a:close/>
                <a:moveTo>
                  <a:pt x="986234" y="0"/>
                </a:moveTo>
                <a:lnTo>
                  <a:pt x="1012954" y="265"/>
                </a:lnTo>
                <a:lnTo>
                  <a:pt x="1039938" y="1058"/>
                </a:lnTo>
                <a:lnTo>
                  <a:pt x="1066922" y="2381"/>
                </a:lnTo>
                <a:lnTo>
                  <a:pt x="1093641" y="4232"/>
                </a:lnTo>
                <a:lnTo>
                  <a:pt x="1120096" y="6612"/>
                </a:lnTo>
                <a:lnTo>
                  <a:pt x="1146286" y="8993"/>
                </a:lnTo>
                <a:lnTo>
                  <a:pt x="1172212" y="12431"/>
                </a:lnTo>
                <a:lnTo>
                  <a:pt x="1198137" y="16134"/>
                </a:lnTo>
                <a:lnTo>
                  <a:pt x="1223798" y="20366"/>
                </a:lnTo>
                <a:lnTo>
                  <a:pt x="1248930" y="25127"/>
                </a:lnTo>
                <a:lnTo>
                  <a:pt x="1274327" y="30417"/>
                </a:lnTo>
                <a:lnTo>
                  <a:pt x="1298930" y="35971"/>
                </a:lnTo>
                <a:lnTo>
                  <a:pt x="1323268" y="42055"/>
                </a:lnTo>
                <a:lnTo>
                  <a:pt x="1347871" y="48931"/>
                </a:lnTo>
                <a:lnTo>
                  <a:pt x="1371681" y="56073"/>
                </a:lnTo>
                <a:lnTo>
                  <a:pt x="1395225" y="64007"/>
                </a:lnTo>
                <a:lnTo>
                  <a:pt x="1418506" y="72207"/>
                </a:lnTo>
                <a:lnTo>
                  <a:pt x="1441521" y="80935"/>
                </a:lnTo>
                <a:lnTo>
                  <a:pt x="1464272" y="90192"/>
                </a:lnTo>
                <a:lnTo>
                  <a:pt x="1486494" y="99979"/>
                </a:lnTo>
                <a:lnTo>
                  <a:pt x="1508716" y="110029"/>
                </a:lnTo>
                <a:lnTo>
                  <a:pt x="1530145" y="120873"/>
                </a:lnTo>
                <a:lnTo>
                  <a:pt x="1551309" y="131982"/>
                </a:lnTo>
                <a:lnTo>
                  <a:pt x="1572208" y="143884"/>
                </a:lnTo>
                <a:lnTo>
                  <a:pt x="1592313" y="156051"/>
                </a:lnTo>
                <a:lnTo>
                  <a:pt x="1612684" y="168747"/>
                </a:lnTo>
                <a:lnTo>
                  <a:pt x="1631996" y="181971"/>
                </a:lnTo>
                <a:lnTo>
                  <a:pt x="1651043" y="195725"/>
                </a:lnTo>
                <a:lnTo>
                  <a:pt x="1660567" y="202602"/>
                </a:lnTo>
                <a:lnTo>
                  <a:pt x="1669826" y="210008"/>
                </a:lnTo>
                <a:lnTo>
                  <a:pt x="1678821" y="217413"/>
                </a:lnTo>
                <a:lnTo>
                  <a:pt x="1687815" y="224819"/>
                </a:lnTo>
                <a:lnTo>
                  <a:pt x="1696810" y="232225"/>
                </a:lnTo>
                <a:lnTo>
                  <a:pt x="1705804" y="240160"/>
                </a:lnTo>
                <a:lnTo>
                  <a:pt x="1714535" y="247830"/>
                </a:lnTo>
                <a:lnTo>
                  <a:pt x="1723000" y="255765"/>
                </a:lnTo>
                <a:lnTo>
                  <a:pt x="1731466" y="263964"/>
                </a:lnTo>
                <a:lnTo>
                  <a:pt x="1739931" y="272164"/>
                </a:lnTo>
                <a:lnTo>
                  <a:pt x="1747868" y="280098"/>
                </a:lnTo>
                <a:lnTo>
                  <a:pt x="1756069" y="288827"/>
                </a:lnTo>
                <a:lnTo>
                  <a:pt x="1764005" y="297290"/>
                </a:lnTo>
                <a:lnTo>
                  <a:pt x="1771941" y="306019"/>
                </a:lnTo>
                <a:lnTo>
                  <a:pt x="1779349" y="314747"/>
                </a:lnTo>
                <a:lnTo>
                  <a:pt x="1787021" y="323740"/>
                </a:lnTo>
                <a:lnTo>
                  <a:pt x="1794163" y="332997"/>
                </a:lnTo>
                <a:lnTo>
                  <a:pt x="1801571" y="341990"/>
                </a:lnTo>
                <a:lnTo>
                  <a:pt x="1808714" y="351512"/>
                </a:lnTo>
                <a:lnTo>
                  <a:pt x="1815592" y="360769"/>
                </a:lnTo>
                <a:lnTo>
                  <a:pt x="1822735" y="370291"/>
                </a:lnTo>
                <a:lnTo>
                  <a:pt x="1829348" y="380077"/>
                </a:lnTo>
                <a:lnTo>
                  <a:pt x="1835962" y="389863"/>
                </a:lnTo>
                <a:lnTo>
                  <a:pt x="1842311" y="399914"/>
                </a:lnTo>
                <a:lnTo>
                  <a:pt x="1848396" y="409964"/>
                </a:lnTo>
                <a:lnTo>
                  <a:pt x="1854745" y="420280"/>
                </a:lnTo>
                <a:lnTo>
                  <a:pt x="1860830" y="430330"/>
                </a:lnTo>
                <a:lnTo>
                  <a:pt x="1866385" y="441175"/>
                </a:lnTo>
                <a:lnTo>
                  <a:pt x="1872470" y="451490"/>
                </a:lnTo>
                <a:lnTo>
                  <a:pt x="1877761" y="462070"/>
                </a:lnTo>
                <a:lnTo>
                  <a:pt x="1883316" y="473178"/>
                </a:lnTo>
                <a:lnTo>
                  <a:pt x="1888342" y="484023"/>
                </a:lnTo>
                <a:lnTo>
                  <a:pt x="1893369" y="495396"/>
                </a:lnTo>
                <a:lnTo>
                  <a:pt x="1898395" y="506240"/>
                </a:lnTo>
                <a:lnTo>
                  <a:pt x="1903157" y="517613"/>
                </a:lnTo>
                <a:lnTo>
                  <a:pt x="1907654" y="529251"/>
                </a:lnTo>
                <a:lnTo>
                  <a:pt x="1912152" y="540624"/>
                </a:lnTo>
                <a:lnTo>
                  <a:pt x="1916385" y="552526"/>
                </a:lnTo>
                <a:lnTo>
                  <a:pt x="1920617" y="564428"/>
                </a:lnTo>
                <a:lnTo>
                  <a:pt x="1924586" y="576331"/>
                </a:lnTo>
                <a:lnTo>
                  <a:pt x="1928289" y="588497"/>
                </a:lnTo>
                <a:lnTo>
                  <a:pt x="1931993" y="600664"/>
                </a:lnTo>
                <a:lnTo>
                  <a:pt x="1935432" y="612831"/>
                </a:lnTo>
                <a:lnTo>
                  <a:pt x="1938607" y="625526"/>
                </a:lnTo>
                <a:lnTo>
                  <a:pt x="1941781" y="637958"/>
                </a:lnTo>
                <a:lnTo>
                  <a:pt x="1944691" y="650918"/>
                </a:lnTo>
                <a:lnTo>
                  <a:pt x="1947337" y="663613"/>
                </a:lnTo>
                <a:lnTo>
                  <a:pt x="1950247" y="676574"/>
                </a:lnTo>
                <a:lnTo>
                  <a:pt x="1952363" y="689798"/>
                </a:lnTo>
                <a:lnTo>
                  <a:pt x="1954744" y="703023"/>
                </a:lnTo>
                <a:lnTo>
                  <a:pt x="1956596" y="716248"/>
                </a:lnTo>
                <a:lnTo>
                  <a:pt x="1958448" y="729737"/>
                </a:lnTo>
                <a:lnTo>
                  <a:pt x="1960299" y="743490"/>
                </a:lnTo>
                <a:lnTo>
                  <a:pt x="1961622" y="757244"/>
                </a:lnTo>
                <a:lnTo>
                  <a:pt x="1962945" y="770998"/>
                </a:lnTo>
                <a:lnTo>
                  <a:pt x="1964268" y="785016"/>
                </a:lnTo>
                <a:lnTo>
                  <a:pt x="1965061" y="799034"/>
                </a:lnTo>
                <a:lnTo>
                  <a:pt x="1965855" y="813317"/>
                </a:lnTo>
                <a:lnTo>
                  <a:pt x="1966384" y="827599"/>
                </a:lnTo>
                <a:lnTo>
                  <a:pt x="1966649" y="842411"/>
                </a:lnTo>
                <a:lnTo>
                  <a:pt x="1966913" y="856958"/>
                </a:lnTo>
                <a:lnTo>
                  <a:pt x="1966913" y="871769"/>
                </a:lnTo>
                <a:lnTo>
                  <a:pt x="1966649" y="886581"/>
                </a:lnTo>
                <a:lnTo>
                  <a:pt x="1966120" y="901393"/>
                </a:lnTo>
                <a:lnTo>
                  <a:pt x="1965590" y="916733"/>
                </a:lnTo>
                <a:lnTo>
                  <a:pt x="1964797" y="931809"/>
                </a:lnTo>
                <a:lnTo>
                  <a:pt x="1964003" y="947150"/>
                </a:lnTo>
                <a:lnTo>
                  <a:pt x="1962416" y="962755"/>
                </a:lnTo>
                <a:lnTo>
                  <a:pt x="1961093" y="978360"/>
                </a:lnTo>
                <a:lnTo>
                  <a:pt x="1959506" y="994230"/>
                </a:lnTo>
                <a:lnTo>
                  <a:pt x="1957654" y="1010099"/>
                </a:lnTo>
                <a:lnTo>
                  <a:pt x="1955802" y="1026233"/>
                </a:lnTo>
                <a:lnTo>
                  <a:pt x="1953950" y="1038929"/>
                </a:lnTo>
                <a:lnTo>
                  <a:pt x="1952363" y="1051360"/>
                </a:lnTo>
                <a:lnTo>
                  <a:pt x="1950247" y="1064056"/>
                </a:lnTo>
                <a:lnTo>
                  <a:pt x="1947866" y="1076752"/>
                </a:lnTo>
                <a:lnTo>
                  <a:pt x="1944956" y="1089447"/>
                </a:lnTo>
                <a:lnTo>
                  <a:pt x="1942046" y="1101879"/>
                </a:lnTo>
                <a:lnTo>
                  <a:pt x="1938607" y="1114574"/>
                </a:lnTo>
                <a:lnTo>
                  <a:pt x="1935167" y="1127005"/>
                </a:lnTo>
                <a:lnTo>
                  <a:pt x="1931199" y="1139701"/>
                </a:lnTo>
                <a:lnTo>
                  <a:pt x="1927231" y="1152132"/>
                </a:lnTo>
                <a:lnTo>
                  <a:pt x="1922998" y="1164828"/>
                </a:lnTo>
                <a:lnTo>
                  <a:pt x="1918501" y="1177524"/>
                </a:lnTo>
                <a:lnTo>
                  <a:pt x="1913210" y="1189955"/>
                </a:lnTo>
                <a:lnTo>
                  <a:pt x="1908448" y="1202386"/>
                </a:lnTo>
                <a:lnTo>
                  <a:pt x="1903157" y="1214817"/>
                </a:lnTo>
                <a:lnTo>
                  <a:pt x="1897866" y="1227513"/>
                </a:lnTo>
                <a:lnTo>
                  <a:pt x="1892311" y="1239944"/>
                </a:lnTo>
                <a:lnTo>
                  <a:pt x="1886491" y="1252111"/>
                </a:lnTo>
                <a:lnTo>
                  <a:pt x="1880142" y="1264806"/>
                </a:lnTo>
                <a:lnTo>
                  <a:pt x="1874321" y="1276973"/>
                </a:lnTo>
                <a:lnTo>
                  <a:pt x="1861359" y="1301571"/>
                </a:lnTo>
                <a:lnTo>
                  <a:pt x="1847867" y="1325904"/>
                </a:lnTo>
                <a:lnTo>
                  <a:pt x="1834110" y="1350238"/>
                </a:lnTo>
                <a:lnTo>
                  <a:pt x="1819825" y="1374306"/>
                </a:lnTo>
                <a:lnTo>
                  <a:pt x="1805274" y="1397846"/>
                </a:lnTo>
                <a:lnTo>
                  <a:pt x="1790195" y="1421386"/>
                </a:lnTo>
                <a:lnTo>
                  <a:pt x="1774851" y="1444662"/>
                </a:lnTo>
                <a:lnTo>
                  <a:pt x="1759772" y="1467673"/>
                </a:lnTo>
                <a:lnTo>
                  <a:pt x="1744164" y="1490154"/>
                </a:lnTo>
                <a:lnTo>
                  <a:pt x="1728820" y="1512636"/>
                </a:lnTo>
                <a:lnTo>
                  <a:pt x="1697868" y="1556278"/>
                </a:lnTo>
                <a:lnTo>
                  <a:pt x="1667974" y="1598332"/>
                </a:lnTo>
                <a:lnTo>
                  <a:pt x="1639403" y="1638535"/>
                </a:lnTo>
                <a:lnTo>
                  <a:pt x="1625647" y="1658108"/>
                </a:lnTo>
                <a:lnTo>
                  <a:pt x="1612419" y="1676887"/>
                </a:lnTo>
                <a:lnTo>
                  <a:pt x="1599985" y="1695401"/>
                </a:lnTo>
                <a:lnTo>
                  <a:pt x="1587816" y="1713387"/>
                </a:lnTo>
                <a:lnTo>
                  <a:pt x="1576705" y="1730843"/>
                </a:lnTo>
                <a:lnTo>
                  <a:pt x="1566388" y="1748035"/>
                </a:lnTo>
                <a:lnTo>
                  <a:pt x="1607393" y="2062253"/>
                </a:lnTo>
                <a:lnTo>
                  <a:pt x="1556070" y="2077329"/>
                </a:lnTo>
                <a:lnTo>
                  <a:pt x="1479087" y="2100605"/>
                </a:lnTo>
                <a:lnTo>
                  <a:pt x="1371681" y="2133931"/>
                </a:lnTo>
                <a:lnTo>
                  <a:pt x="1245491" y="2173076"/>
                </a:lnTo>
                <a:lnTo>
                  <a:pt x="1113217" y="2214601"/>
                </a:lnTo>
                <a:lnTo>
                  <a:pt x="986499" y="2254804"/>
                </a:lnTo>
                <a:lnTo>
                  <a:pt x="877241" y="2289188"/>
                </a:lnTo>
                <a:lnTo>
                  <a:pt x="797347" y="2314844"/>
                </a:lnTo>
                <a:lnTo>
                  <a:pt x="772480" y="2323043"/>
                </a:lnTo>
                <a:lnTo>
                  <a:pt x="759252" y="2327275"/>
                </a:lnTo>
                <a:lnTo>
                  <a:pt x="710046" y="2094521"/>
                </a:lnTo>
                <a:lnTo>
                  <a:pt x="701846" y="2097431"/>
                </a:lnTo>
                <a:lnTo>
                  <a:pt x="680153" y="2105630"/>
                </a:lnTo>
                <a:lnTo>
                  <a:pt x="664544" y="2110920"/>
                </a:lnTo>
                <a:lnTo>
                  <a:pt x="646820" y="2117003"/>
                </a:lnTo>
                <a:lnTo>
                  <a:pt x="626978" y="2123351"/>
                </a:lnTo>
                <a:lnTo>
                  <a:pt x="605550" y="2129699"/>
                </a:lnTo>
                <a:lnTo>
                  <a:pt x="582799" y="2136576"/>
                </a:lnTo>
                <a:lnTo>
                  <a:pt x="559254" y="2142923"/>
                </a:lnTo>
                <a:lnTo>
                  <a:pt x="535180" y="2149007"/>
                </a:lnTo>
                <a:lnTo>
                  <a:pt x="523011" y="2151652"/>
                </a:lnTo>
                <a:lnTo>
                  <a:pt x="511107" y="2154297"/>
                </a:lnTo>
                <a:lnTo>
                  <a:pt x="498937" y="2156413"/>
                </a:lnTo>
                <a:lnTo>
                  <a:pt x="486768" y="2158793"/>
                </a:lnTo>
                <a:lnTo>
                  <a:pt x="475128" y="2160644"/>
                </a:lnTo>
                <a:lnTo>
                  <a:pt x="463488" y="2162496"/>
                </a:lnTo>
                <a:lnTo>
                  <a:pt x="452112" y="2163554"/>
                </a:lnTo>
                <a:lnTo>
                  <a:pt x="441001" y="2164612"/>
                </a:lnTo>
                <a:lnTo>
                  <a:pt x="430419" y="2165141"/>
                </a:lnTo>
                <a:lnTo>
                  <a:pt x="420102" y="2165141"/>
                </a:lnTo>
                <a:lnTo>
                  <a:pt x="410049" y="2164876"/>
                </a:lnTo>
                <a:lnTo>
                  <a:pt x="400261" y="2164083"/>
                </a:lnTo>
                <a:lnTo>
                  <a:pt x="391002" y="2162760"/>
                </a:lnTo>
                <a:lnTo>
                  <a:pt x="382272" y="2160644"/>
                </a:lnTo>
                <a:lnTo>
                  <a:pt x="373806" y="2158264"/>
                </a:lnTo>
                <a:lnTo>
                  <a:pt x="365870" y="2155355"/>
                </a:lnTo>
                <a:lnTo>
                  <a:pt x="357933" y="2151916"/>
                </a:lnTo>
                <a:lnTo>
                  <a:pt x="350790" y="2148213"/>
                </a:lnTo>
                <a:lnTo>
                  <a:pt x="343648" y="2144246"/>
                </a:lnTo>
                <a:lnTo>
                  <a:pt x="337034" y="2139749"/>
                </a:lnTo>
                <a:lnTo>
                  <a:pt x="330685" y="2135253"/>
                </a:lnTo>
                <a:lnTo>
                  <a:pt x="324600" y="2129963"/>
                </a:lnTo>
                <a:lnTo>
                  <a:pt x="319045" y="2124938"/>
                </a:lnTo>
                <a:lnTo>
                  <a:pt x="313489" y="2119384"/>
                </a:lnTo>
                <a:lnTo>
                  <a:pt x="308463" y="2114094"/>
                </a:lnTo>
                <a:lnTo>
                  <a:pt x="303966" y="2108539"/>
                </a:lnTo>
                <a:lnTo>
                  <a:pt x="299468" y="2102456"/>
                </a:lnTo>
                <a:lnTo>
                  <a:pt x="295500" y="2096902"/>
                </a:lnTo>
                <a:lnTo>
                  <a:pt x="291796" y="2091083"/>
                </a:lnTo>
                <a:lnTo>
                  <a:pt x="288357" y="2085264"/>
                </a:lnTo>
                <a:lnTo>
                  <a:pt x="285183" y="2079445"/>
                </a:lnTo>
                <a:lnTo>
                  <a:pt x="282537" y="2073891"/>
                </a:lnTo>
                <a:lnTo>
                  <a:pt x="279892" y="2068336"/>
                </a:lnTo>
                <a:lnTo>
                  <a:pt x="277511" y="2062782"/>
                </a:lnTo>
                <a:lnTo>
                  <a:pt x="275394" y="2057757"/>
                </a:lnTo>
                <a:lnTo>
                  <a:pt x="273807" y="2052467"/>
                </a:lnTo>
                <a:lnTo>
                  <a:pt x="272220" y="2047706"/>
                </a:lnTo>
                <a:lnTo>
                  <a:pt x="271162" y="2042945"/>
                </a:lnTo>
                <a:lnTo>
                  <a:pt x="270103" y="2038713"/>
                </a:lnTo>
                <a:lnTo>
                  <a:pt x="269574" y="2035275"/>
                </a:lnTo>
                <a:lnTo>
                  <a:pt x="269310" y="2031572"/>
                </a:lnTo>
                <a:lnTo>
                  <a:pt x="269045" y="2028398"/>
                </a:lnTo>
                <a:lnTo>
                  <a:pt x="269045" y="2025489"/>
                </a:lnTo>
                <a:lnTo>
                  <a:pt x="269310" y="2022050"/>
                </a:lnTo>
                <a:lnTo>
                  <a:pt x="270632" y="2013851"/>
                </a:lnTo>
                <a:lnTo>
                  <a:pt x="272484" y="2004329"/>
                </a:lnTo>
                <a:lnTo>
                  <a:pt x="274865" y="1993749"/>
                </a:lnTo>
                <a:lnTo>
                  <a:pt x="280156" y="1969680"/>
                </a:lnTo>
                <a:lnTo>
                  <a:pt x="282802" y="1957249"/>
                </a:lnTo>
                <a:lnTo>
                  <a:pt x="284918" y="1944289"/>
                </a:lnTo>
                <a:lnTo>
                  <a:pt x="285712" y="1937677"/>
                </a:lnTo>
                <a:lnTo>
                  <a:pt x="286770" y="1931329"/>
                </a:lnTo>
                <a:lnTo>
                  <a:pt x="287034" y="1924981"/>
                </a:lnTo>
                <a:lnTo>
                  <a:pt x="287299" y="1918633"/>
                </a:lnTo>
                <a:lnTo>
                  <a:pt x="287564" y="1912285"/>
                </a:lnTo>
                <a:lnTo>
                  <a:pt x="287299" y="1906202"/>
                </a:lnTo>
                <a:lnTo>
                  <a:pt x="286770" y="1900383"/>
                </a:lnTo>
                <a:lnTo>
                  <a:pt x="285712" y="1894564"/>
                </a:lnTo>
                <a:lnTo>
                  <a:pt x="284654" y="1889010"/>
                </a:lnTo>
                <a:lnTo>
                  <a:pt x="283066" y="1883985"/>
                </a:lnTo>
                <a:lnTo>
                  <a:pt x="280950" y="1878695"/>
                </a:lnTo>
                <a:lnTo>
                  <a:pt x="278569" y="1873934"/>
                </a:lnTo>
                <a:lnTo>
                  <a:pt x="275659" y="1869438"/>
                </a:lnTo>
                <a:lnTo>
                  <a:pt x="272220" y="1865735"/>
                </a:lnTo>
                <a:lnTo>
                  <a:pt x="268781" y="1862032"/>
                </a:lnTo>
                <a:lnTo>
                  <a:pt x="264283" y="1858593"/>
                </a:lnTo>
                <a:lnTo>
                  <a:pt x="235712" y="1840343"/>
                </a:lnTo>
                <a:lnTo>
                  <a:pt x="215077" y="1826854"/>
                </a:lnTo>
                <a:lnTo>
                  <a:pt x="198146" y="1816274"/>
                </a:lnTo>
                <a:lnTo>
                  <a:pt x="194443" y="1807017"/>
                </a:lnTo>
                <a:lnTo>
                  <a:pt x="191004" y="1797231"/>
                </a:lnTo>
                <a:lnTo>
                  <a:pt x="187300" y="1785064"/>
                </a:lnTo>
                <a:lnTo>
                  <a:pt x="185448" y="1778981"/>
                </a:lnTo>
                <a:lnTo>
                  <a:pt x="184125" y="1772369"/>
                </a:lnTo>
                <a:lnTo>
                  <a:pt x="182803" y="1766285"/>
                </a:lnTo>
                <a:lnTo>
                  <a:pt x="182009" y="1759937"/>
                </a:lnTo>
                <a:lnTo>
                  <a:pt x="181744" y="1754383"/>
                </a:lnTo>
                <a:lnTo>
                  <a:pt x="181744" y="1749093"/>
                </a:lnTo>
                <a:lnTo>
                  <a:pt x="182009" y="1746977"/>
                </a:lnTo>
                <a:lnTo>
                  <a:pt x="182538" y="1744597"/>
                </a:lnTo>
                <a:lnTo>
                  <a:pt x="183067" y="1742745"/>
                </a:lnTo>
                <a:lnTo>
                  <a:pt x="183861" y="1740629"/>
                </a:lnTo>
                <a:lnTo>
                  <a:pt x="186242" y="1737191"/>
                </a:lnTo>
                <a:lnTo>
                  <a:pt x="188623" y="1734017"/>
                </a:lnTo>
                <a:lnTo>
                  <a:pt x="191797" y="1730579"/>
                </a:lnTo>
                <a:lnTo>
                  <a:pt x="194707" y="1727140"/>
                </a:lnTo>
                <a:lnTo>
                  <a:pt x="201586" y="1720792"/>
                </a:lnTo>
                <a:lnTo>
                  <a:pt x="208199" y="1714445"/>
                </a:lnTo>
                <a:lnTo>
                  <a:pt x="214548" y="1709155"/>
                </a:lnTo>
                <a:lnTo>
                  <a:pt x="219310" y="1704394"/>
                </a:lnTo>
                <a:lnTo>
                  <a:pt x="220897" y="1702542"/>
                </a:lnTo>
                <a:lnTo>
                  <a:pt x="221691" y="1700691"/>
                </a:lnTo>
                <a:lnTo>
                  <a:pt x="222220" y="1699369"/>
                </a:lnTo>
                <a:lnTo>
                  <a:pt x="221956" y="1698840"/>
                </a:lnTo>
                <a:lnTo>
                  <a:pt x="221691" y="1698311"/>
                </a:lnTo>
                <a:lnTo>
                  <a:pt x="220104" y="1697253"/>
                </a:lnTo>
                <a:lnTo>
                  <a:pt x="216929" y="1695666"/>
                </a:lnTo>
                <a:lnTo>
                  <a:pt x="207141" y="1691169"/>
                </a:lnTo>
                <a:lnTo>
                  <a:pt x="193914" y="1686144"/>
                </a:lnTo>
                <a:lnTo>
                  <a:pt x="178834" y="1680061"/>
                </a:lnTo>
                <a:lnTo>
                  <a:pt x="163491" y="1674242"/>
                </a:lnTo>
                <a:lnTo>
                  <a:pt x="148940" y="1668158"/>
                </a:lnTo>
                <a:lnTo>
                  <a:pt x="137300" y="1663133"/>
                </a:lnTo>
                <a:lnTo>
                  <a:pt x="132803" y="1661282"/>
                </a:lnTo>
                <a:lnTo>
                  <a:pt x="129628" y="1659166"/>
                </a:lnTo>
                <a:lnTo>
                  <a:pt x="128570" y="1658372"/>
                </a:lnTo>
                <a:lnTo>
                  <a:pt x="127248" y="1657314"/>
                </a:lnTo>
                <a:lnTo>
                  <a:pt x="124602" y="1654140"/>
                </a:lnTo>
                <a:lnTo>
                  <a:pt x="122221" y="1649908"/>
                </a:lnTo>
                <a:lnTo>
                  <a:pt x="119576" y="1645147"/>
                </a:lnTo>
                <a:lnTo>
                  <a:pt x="116930" y="1639593"/>
                </a:lnTo>
                <a:lnTo>
                  <a:pt x="115078" y="1633774"/>
                </a:lnTo>
                <a:lnTo>
                  <a:pt x="112697" y="1627162"/>
                </a:lnTo>
                <a:lnTo>
                  <a:pt x="111375" y="1620814"/>
                </a:lnTo>
                <a:lnTo>
                  <a:pt x="110052" y="1613937"/>
                </a:lnTo>
                <a:lnTo>
                  <a:pt x="109258" y="1607589"/>
                </a:lnTo>
                <a:lnTo>
                  <a:pt x="108994" y="1601506"/>
                </a:lnTo>
                <a:lnTo>
                  <a:pt x="109258" y="1595158"/>
                </a:lnTo>
                <a:lnTo>
                  <a:pt x="109523" y="1592513"/>
                </a:lnTo>
                <a:lnTo>
                  <a:pt x="110052" y="1589868"/>
                </a:lnTo>
                <a:lnTo>
                  <a:pt x="110846" y="1587488"/>
                </a:lnTo>
                <a:lnTo>
                  <a:pt x="111639" y="1585107"/>
                </a:lnTo>
                <a:lnTo>
                  <a:pt x="112697" y="1582992"/>
                </a:lnTo>
                <a:lnTo>
                  <a:pt x="114285" y="1581140"/>
                </a:lnTo>
                <a:lnTo>
                  <a:pt x="115607" y="1579553"/>
                </a:lnTo>
                <a:lnTo>
                  <a:pt x="117195" y="1578231"/>
                </a:lnTo>
                <a:lnTo>
                  <a:pt x="120898" y="1575321"/>
                </a:lnTo>
                <a:lnTo>
                  <a:pt x="124338" y="1572412"/>
                </a:lnTo>
                <a:lnTo>
                  <a:pt x="127512" y="1569502"/>
                </a:lnTo>
                <a:lnTo>
                  <a:pt x="130158" y="1566328"/>
                </a:lnTo>
                <a:lnTo>
                  <a:pt x="132803" y="1563155"/>
                </a:lnTo>
                <a:lnTo>
                  <a:pt x="134655" y="1560245"/>
                </a:lnTo>
                <a:lnTo>
                  <a:pt x="136771" y="1556807"/>
                </a:lnTo>
                <a:lnTo>
                  <a:pt x="138094" y="1553368"/>
                </a:lnTo>
                <a:lnTo>
                  <a:pt x="139417" y="1549930"/>
                </a:lnTo>
                <a:lnTo>
                  <a:pt x="140475" y="1546756"/>
                </a:lnTo>
                <a:lnTo>
                  <a:pt x="141004" y="1543318"/>
                </a:lnTo>
                <a:lnTo>
                  <a:pt x="141004" y="1539879"/>
                </a:lnTo>
                <a:lnTo>
                  <a:pt x="141004" y="1536705"/>
                </a:lnTo>
                <a:lnTo>
                  <a:pt x="140475" y="1533531"/>
                </a:lnTo>
                <a:lnTo>
                  <a:pt x="139417" y="1530093"/>
                </a:lnTo>
                <a:lnTo>
                  <a:pt x="138359" y="1526919"/>
                </a:lnTo>
                <a:lnTo>
                  <a:pt x="136771" y="1524010"/>
                </a:lnTo>
                <a:lnTo>
                  <a:pt x="134655" y="1521100"/>
                </a:lnTo>
                <a:lnTo>
                  <a:pt x="132539" y="1518455"/>
                </a:lnTo>
                <a:lnTo>
                  <a:pt x="129628" y="1515546"/>
                </a:lnTo>
                <a:lnTo>
                  <a:pt x="126718" y="1512901"/>
                </a:lnTo>
                <a:lnTo>
                  <a:pt x="123279" y="1510520"/>
                </a:lnTo>
                <a:lnTo>
                  <a:pt x="119576" y="1508404"/>
                </a:lnTo>
                <a:lnTo>
                  <a:pt x="115343" y="1506289"/>
                </a:lnTo>
                <a:lnTo>
                  <a:pt x="110581" y="1504702"/>
                </a:lnTo>
                <a:lnTo>
                  <a:pt x="105555" y="1502850"/>
                </a:lnTo>
                <a:lnTo>
                  <a:pt x="100264" y="1501792"/>
                </a:lnTo>
                <a:lnTo>
                  <a:pt x="94179" y="1500734"/>
                </a:lnTo>
                <a:lnTo>
                  <a:pt x="88094" y="1499676"/>
                </a:lnTo>
                <a:lnTo>
                  <a:pt x="81481" y="1499147"/>
                </a:lnTo>
                <a:lnTo>
                  <a:pt x="74338" y="1498883"/>
                </a:lnTo>
                <a:lnTo>
                  <a:pt x="66666" y="1498883"/>
                </a:lnTo>
                <a:lnTo>
                  <a:pt x="60846" y="1498883"/>
                </a:lnTo>
                <a:lnTo>
                  <a:pt x="55026" y="1498354"/>
                </a:lnTo>
                <a:lnTo>
                  <a:pt x="49735" y="1497560"/>
                </a:lnTo>
                <a:lnTo>
                  <a:pt x="44709" y="1496238"/>
                </a:lnTo>
                <a:lnTo>
                  <a:pt x="39947" y="1494386"/>
                </a:lnTo>
                <a:lnTo>
                  <a:pt x="35449" y="1492270"/>
                </a:lnTo>
                <a:lnTo>
                  <a:pt x="31217" y="1489625"/>
                </a:lnTo>
                <a:lnTo>
                  <a:pt x="27248" y="1486981"/>
                </a:lnTo>
                <a:lnTo>
                  <a:pt x="23545" y="1483807"/>
                </a:lnTo>
                <a:lnTo>
                  <a:pt x="20106" y="1480368"/>
                </a:lnTo>
                <a:lnTo>
                  <a:pt x="17196" y="1476665"/>
                </a:lnTo>
                <a:lnTo>
                  <a:pt x="14286" y="1472962"/>
                </a:lnTo>
                <a:lnTo>
                  <a:pt x="11640" y="1468995"/>
                </a:lnTo>
                <a:lnTo>
                  <a:pt x="9524" y="1464499"/>
                </a:lnTo>
                <a:lnTo>
                  <a:pt x="7407" y="1460002"/>
                </a:lnTo>
                <a:lnTo>
                  <a:pt x="5820" y="1455506"/>
                </a:lnTo>
                <a:lnTo>
                  <a:pt x="4233" y="1450745"/>
                </a:lnTo>
                <a:lnTo>
                  <a:pt x="2910" y="1445720"/>
                </a:lnTo>
                <a:lnTo>
                  <a:pt x="1852" y="1440959"/>
                </a:lnTo>
                <a:lnTo>
                  <a:pt x="1058" y="1435669"/>
                </a:lnTo>
                <a:lnTo>
                  <a:pt x="529" y="1430643"/>
                </a:lnTo>
                <a:lnTo>
                  <a:pt x="265" y="1425354"/>
                </a:lnTo>
                <a:lnTo>
                  <a:pt x="0" y="1420328"/>
                </a:lnTo>
                <a:lnTo>
                  <a:pt x="0" y="1415303"/>
                </a:lnTo>
                <a:lnTo>
                  <a:pt x="265" y="1410278"/>
                </a:lnTo>
                <a:lnTo>
                  <a:pt x="794" y="1405252"/>
                </a:lnTo>
                <a:lnTo>
                  <a:pt x="1323" y="1400227"/>
                </a:lnTo>
                <a:lnTo>
                  <a:pt x="2116" y="1395466"/>
                </a:lnTo>
                <a:lnTo>
                  <a:pt x="2910" y="1390705"/>
                </a:lnTo>
                <a:lnTo>
                  <a:pt x="4233" y="1386209"/>
                </a:lnTo>
                <a:lnTo>
                  <a:pt x="5556" y="1381977"/>
                </a:lnTo>
                <a:lnTo>
                  <a:pt x="6878" y="1377745"/>
                </a:lnTo>
                <a:lnTo>
                  <a:pt x="11640" y="1365843"/>
                </a:lnTo>
                <a:lnTo>
                  <a:pt x="19048" y="1349444"/>
                </a:lnTo>
                <a:lnTo>
                  <a:pt x="39947" y="1303687"/>
                </a:lnTo>
                <a:lnTo>
                  <a:pt x="65608" y="1245763"/>
                </a:lnTo>
                <a:lnTo>
                  <a:pt x="79629" y="1214288"/>
                </a:lnTo>
                <a:lnTo>
                  <a:pt x="93650" y="1182020"/>
                </a:lnTo>
                <a:lnTo>
                  <a:pt x="107406" y="1149487"/>
                </a:lnTo>
                <a:lnTo>
                  <a:pt x="120634" y="1117484"/>
                </a:lnTo>
                <a:lnTo>
                  <a:pt x="133068" y="1086802"/>
                </a:lnTo>
                <a:lnTo>
                  <a:pt x="138623" y="1072255"/>
                </a:lnTo>
                <a:lnTo>
                  <a:pt x="143914" y="1057973"/>
                </a:lnTo>
                <a:lnTo>
                  <a:pt x="148411" y="1044748"/>
                </a:lnTo>
                <a:lnTo>
                  <a:pt x="152909" y="1031788"/>
                </a:lnTo>
                <a:lnTo>
                  <a:pt x="156612" y="1019886"/>
                </a:lnTo>
                <a:lnTo>
                  <a:pt x="159787" y="1009041"/>
                </a:lnTo>
                <a:lnTo>
                  <a:pt x="162168" y="999255"/>
                </a:lnTo>
                <a:lnTo>
                  <a:pt x="164020" y="990527"/>
                </a:lnTo>
                <a:lnTo>
                  <a:pt x="164813" y="982857"/>
                </a:lnTo>
                <a:lnTo>
                  <a:pt x="165078" y="979683"/>
                </a:lnTo>
                <a:lnTo>
                  <a:pt x="165078" y="976509"/>
                </a:lnTo>
                <a:lnTo>
                  <a:pt x="164549" y="965929"/>
                </a:lnTo>
                <a:lnTo>
                  <a:pt x="163755" y="956143"/>
                </a:lnTo>
                <a:lnTo>
                  <a:pt x="162697" y="947944"/>
                </a:lnTo>
                <a:lnTo>
                  <a:pt x="161374" y="940273"/>
                </a:lnTo>
                <a:lnTo>
                  <a:pt x="160051" y="933396"/>
                </a:lnTo>
                <a:lnTo>
                  <a:pt x="158729" y="927578"/>
                </a:lnTo>
                <a:lnTo>
                  <a:pt x="157141" y="922288"/>
                </a:lnTo>
                <a:lnTo>
                  <a:pt x="155554" y="917527"/>
                </a:lnTo>
                <a:lnTo>
                  <a:pt x="152380" y="908799"/>
                </a:lnTo>
                <a:lnTo>
                  <a:pt x="149999" y="900864"/>
                </a:lnTo>
                <a:lnTo>
                  <a:pt x="148940" y="897425"/>
                </a:lnTo>
                <a:lnTo>
                  <a:pt x="148147" y="893458"/>
                </a:lnTo>
                <a:lnTo>
                  <a:pt x="147618" y="889226"/>
                </a:lnTo>
                <a:lnTo>
                  <a:pt x="147353" y="884730"/>
                </a:lnTo>
                <a:lnTo>
                  <a:pt x="147618" y="861190"/>
                </a:lnTo>
                <a:lnTo>
                  <a:pt x="148411" y="837385"/>
                </a:lnTo>
                <a:lnTo>
                  <a:pt x="149734" y="814374"/>
                </a:lnTo>
                <a:lnTo>
                  <a:pt x="151321" y="791364"/>
                </a:lnTo>
                <a:lnTo>
                  <a:pt x="153438" y="768617"/>
                </a:lnTo>
                <a:lnTo>
                  <a:pt x="156083" y="745871"/>
                </a:lnTo>
                <a:lnTo>
                  <a:pt x="159258" y="723653"/>
                </a:lnTo>
                <a:lnTo>
                  <a:pt x="162697" y="701700"/>
                </a:lnTo>
                <a:lnTo>
                  <a:pt x="166665" y="679747"/>
                </a:lnTo>
                <a:lnTo>
                  <a:pt x="171163" y="657795"/>
                </a:lnTo>
                <a:lnTo>
                  <a:pt x="176189" y="636371"/>
                </a:lnTo>
                <a:lnTo>
                  <a:pt x="181744" y="615476"/>
                </a:lnTo>
                <a:lnTo>
                  <a:pt x="187300" y="594316"/>
                </a:lnTo>
                <a:lnTo>
                  <a:pt x="193649" y="573686"/>
                </a:lnTo>
                <a:lnTo>
                  <a:pt x="200263" y="553320"/>
                </a:lnTo>
                <a:lnTo>
                  <a:pt x="207406" y="533218"/>
                </a:lnTo>
                <a:lnTo>
                  <a:pt x="215077" y="513117"/>
                </a:lnTo>
                <a:lnTo>
                  <a:pt x="223014" y="493809"/>
                </a:lnTo>
                <a:lnTo>
                  <a:pt x="231215" y="474501"/>
                </a:lnTo>
                <a:lnTo>
                  <a:pt x="239945" y="455457"/>
                </a:lnTo>
                <a:lnTo>
                  <a:pt x="249204" y="436943"/>
                </a:lnTo>
                <a:lnTo>
                  <a:pt x="259257" y="418428"/>
                </a:lnTo>
                <a:lnTo>
                  <a:pt x="269045" y="400443"/>
                </a:lnTo>
                <a:lnTo>
                  <a:pt x="279627" y="382722"/>
                </a:lnTo>
                <a:lnTo>
                  <a:pt x="290209" y="365265"/>
                </a:lnTo>
                <a:lnTo>
                  <a:pt x="301585" y="348073"/>
                </a:lnTo>
                <a:lnTo>
                  <a:pt x="313225" y="331410"/>
                </a:lnTo>
                <a:lnTo>
                  <a:pt x="325394" y="315011"/>
                </a:lnTo>
                <a:lnTo>
                  <a:pt x="337828" y="299142"/>
                </a:lnTo>
                <a:lnTo>
                  <a:pt x="350261" y="283272"/>
                </a:lnTo>
                <a:lnTo>
                  <a:pt x="363489" y="267932"/>
                </a:lnTo>
                <a:lnTo>
                  <a:pt x="376981" y="252856"/>
                </a:lnTo>
                <a:lnTo>
                  <a:pt x="391002" y="238044"/>
                </a:lnTo>
                <a:lnTo>
                  <a:pt x="405552" y="224026"/>
                </a:lnTo>
                <a:lnTo>
                  <a:pt x="420102" y="210008"/>
                </a:lnTo>
                <a:lnTo>
                  <a:pt x="434917" y="196519"/>
                </a:lnTo>
                <a:lnTo>
                  <a:pt x="450261" y="183558"/>
                </a:lnTo>
                <a:lnTo>
                  <a:pt x="466133" y="171127"/>
                </a:lnTo>
                <a:lnTo>
                  <a:pt x="482006" y="158696"/>
                </a:lnTo>
                <a:lnTo>
                  <a:pt x="498673" y="146794"/>
                </a:lnTo>
                <a:lnTo>
                  <a:pt x="515339" y="135421"/>
                </a:lnTo>
                <a:lnTo>
                  <a:pt x="532270" y="124312"/>
                </a:lnTo>
                <a:lnTo>
                  <a:pt x="549731" y="113732"/>
                </a:lnTo>
                <a:lnTo>
                  <a:pt x="567455" y="103681"/>
                </a:lnTo>
                <a:lnTo>
                  <a:pt x="585709" y="93895"/>
                </a:lnTo>
                <a:lnTo>
                  <a:pt x="603963" y="84638"/>
                </a:lnTo>
                <a:lnTo>
                  <a:pt x="622746" y="75645"/>
                </a:lnTo>
                <a:lnTo>
                  <a:pt x="641793" y="67446"/>
                </a:lnTo>
                <a:lnTo>
                  <a:pt x="661105" y="59247"/>
                </a:lnTo>
                <a:lnTo>
                  <a:pt x="680946" y="51841"/>
                </a:lnTo>
                <a:lnTo>
                  <a:pt x="700787" y="44964"/>
                </a:lnTo>
                <a:lnTo>
                  <a:pt x="721157" y="38616"/>
                </a:lnTo>
                <a:lnTo>
                  <a:pt x="741528" y="32533"/>
                </a:lnTo>
                <a:lnTo>
                  <a:pt x="762427" y="26978"/>
                </a:lnTo>
                <a:lnTo>
                  <a:pt x="783326" y="21953"/>
                </a:lnTo>
                <a:lnTo>
                  <a:pt x="805019" y="17457"/>
                </a:lnTo>
                <a:lnTo>
                  <a:pt x="826712" y="13489"/>
                </a:lnTo>
                <a:lnTo>
                  <a:pt x="848405" y="9786"/>
                </a:lnTo>
                <a:lnTo>
                  <a:pt x="870627" y="7141"/>
                </a:lnTo>
                <a:lnTo>
                  <a:pt x="893378" y="4497"/>
                </a:lnTo>
                <a:lnTo>
                  <a:pt x="916129" y="2645"/>
                </a:lnTo>
                <a:lnTo>
                  <a:pt x="939145" y="1058"/>
                </a:lnTo>
                <a:lnTo>
                  <a:pt x="962425" y="265"/>
                </a:lnTo>
                <a:lnTo>
                  <a:pt x="986234" y="0"/>
                </a:lnTo>
                <a:close/>
              </a:path>
            </a:pathLst>
          </a:custGeom>
          <a:solidFill>
            <a:schemeClr val="bg1">
              <a:lumMod val="50000"/>
            </a:schemeClr>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5" name="MH_SubTitle_1"/>
          <p:cNvSpPr>
            <a:spLocks noChangeArrowheads="1"/>
          </p:cNvSpPr>
          <p:nvPr>
            <p:custDataLst>
              <p:tags r:id="rId1"/>
            </p:custDataLst>
          </p:nvPr>
        </p:nvSpPr>
        <p:spPr bwMode="auto">
          <a:xfrm flipH="1">
            <a:off x="3992197" y="2691144"/>
            <a:ext cx="1269002" cy="46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坚持与学生</a:t>
            </a:r>
            <a:endParaRPr lang="en-US" altLang="zh-CN" sz="1600" dirty="0" smtClean="0">
              <a:solidFill>
                <a:schemeClr val="bg1">
                  <a:lumMod val="50000"/>
                </a:schemeClr>
              </a:solidFill>
              <a:latin typeface="微软雅黑" panose="020B0503020204020204" pitchFamily="34" charset="-122"/>
              <a:ea typeface="微软雅黑" panose="020B0503020204020204" pitchFamily="34" charset="-122"/>
            </a:endParaRPr>
          </a:p>
          <a:p>
            <a:pPr algn="ctr" eaLnBrk="1" hangingPunct="1"/>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为主</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411209" y="1902406"/>
            <a:ext cx="1338044" cy="1177495"/>
            <a:chOff x="1411209" y="1902406"/>
            <a:chExt cx="1338044" cy="1177495"/>
          </a:xfrm>
        </p:grpSpPr>
        <p:sp>
          <p:nvSpPr>
            <p:cNvPr id="7" name="Freeform 5"/>
            <p:cNvSpPr>
              <a:spLocks/>
            </p:cNvSpPr>
            <p:nvPr/>
          </p:nvSpPr>
          <p:spPr bwMode="auto">
            <a:xfrm>
              <a:off x="1411209" y="1902406"/>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cmpd="sng" algn="ctr">
              <a:gradFill flip="none" rotWithShape="1">
                <a:gsLst>
                  <a:gs pos="100000">
                    <a:schemeClr val="accent2"/>
                  </a:gs>
                  <a:gs pos="0">
                    <a:schemeClr val="accent2">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8" name="Freeform 5"/>
            <p:cNvSpPr>
              <a:spLocks/>
            </p:cNvSpPr>
            <p:nvPr/>
          </p:nvSpPr>
          <p:spPr bwMode="auto">
            <a:xfrm>
              <a:off x="1581055" y="2050890"/>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9" name="TextBox 1"/>
            <p:cNvSpPr txBox="1"/>
            <p:nvPr/>
          </p:nvSpPr>
          <p:spPr>
            <a:xfrm>
              <a:off x="1882100" y="2177051"/>
              <a:ext cx="423514"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02</a:t>
              </a:r>
              <a:endParaRPr lang="zh-CN" altLang="en-US" dirty="0">
                <a:solidFill>
                  <a:schemeClr val="tx1">
                    <a:lumMod val="75000"/>
                    <a:lumOff val="25000"/>
                  </a:schemeClr>
                </a:solidFill>
                <a:latin typeface="Impact" panose="020B0806030902050204" pitchFamily="34" charset="0"/>
              </a:endParaRPr>
            </a:p>
          </p:txBody>
        </p:sp>
        <p:sp>
          <p:nvSpPr>
            <p:cNvPr id="10" name="TextBox 55"/>
            <p:cNvSpPr txBox="1"/>
            <p:nvPr/>
          </p:nvSpPr>
          <p:spPr>
            <a:xfrm>
              <a:off x="1666480" y="2485921"/>
              <a:ext cx="800219"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grpSp>
      <p:grpSp>
        <p:nvGrpSpPr>
          <p:cNvPr id="11" name="组合 10"/>
          <p:cNvGrpSpPr/>
          <p:nvPr/>
        </p:nvGrpSpPr>
        <p:grpSpPr>
          <a:xfrm>
            <a:off x="2508399" y="1256464"/>
            <a:ext cx="1338044" cy="1177495"/>
            <a:chOff x="2508399" y="1256464"/>
            <a:chExt cx="1338044" cy="1177495"/>
          </a:xfrm>
        </p:grpSpPr>
        <p:sp>
          <p:nvSpPr>
            <p:cNvPr id="12" name="Freeform 5"/>
            <p:cNvSpPr>
              <a:spLocks/>
            </p:cNvSpPr>
            <p:nvPr/>
          </p:nvSpPr>
          <p:spPr bwMode="auto">
            <a:xfrm>
              <a:off x="2508399" y="1256464"/>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cmpd="sng" algn="ctr">
              <a:gradFill flip="none" rotWithShape="1">
                <a:gsLst>
                  <a:gs pos="100000">
                    <a:schemeClr val="accent1"/>
                  </a:gs>
                  <a:gs pos="0">
                    <a:schemeClr val="accent1">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13" name="Freeform 5"/>
            <p:cNvSpPr>
              <a:spLocks/>
            </p:cNvSpPr>
            <p:nvPr/>
          </p:nvSpPr>
          <p:spPr bwMode="auto">
            <a:xfrm>
              <a:off x="2671091" y="1393089"/>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dirty="0">
                <a:solidFill>
                  <a:prstClr val="white"/>
                </a:solidFill>
                <a:latin typeface="微软雅黑" panose="020B0503020204020204" pitchFamily="34" charset="-122"/>
                <a:ea typeface="微软雅黑" panose="020B0503020204020204" pitchFamily="34" charset="-122"/>
              </a:endParaRPr>
            </a:p>
          </p:txBody>
        </p:sp>
        <p:sp>
          <p:nvSpPr>
            <p:cNvPr id="14" name="TextBox 56"/>
            <p:cNvSpPr txBox="1"/>
            <p:nvPr/>
          </p:nvSpPr>
          <p:spPr>
            <a:xfrm>
              <a:off x="2979290" y="1475879"/>
              <a:ext cx="396262"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01</a:t>
              </a:r>
              <a:endParaRPr lang="zh-CN" altLang="en-US" dirty="0">
                <a:solidFill>
                  <a:schemeClr val="tx1">
                    <a:lumMod val="75000"/>
                    <a:lumOff val="25000"/>
                  </a:schemeClr>
                </a:solidFill>
                <a:latin typeface="Impact" panose="020B0806030902050204" pitchFamily="34" charset="0"/>
              </a:endParaRPr>
            </a:p>
          </p:txBody>
        </p:sp>
        <p:sp>
          <p:nvSpPr>
            <p:cNvPr id="15" name="TextBox 57"/>
            <p:cNvSpPr txBox="1"/>
            <p:nvPr/>
          </p:nvSpPr>
          <p:spPr>
            <a:xfrm>
              <a:off x="2763668" y="1784749"/>
              <a:ext cx="800219" cy="276999"/>
            </a:xfrm>
            <a:prstGeom prst="rect">
              <a:avLst/>
            </a:prstGeom>
            <a:noFill/>
          </p:spPr>
          <p:txBody>
            <a:bodyPr wrap="none" rtlCol="0">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标题文本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508399" y="2546383"/>
            <a:ext cx="1338044" cy="1177495"/>
            <a:chOff x="2508399" y="2546383"/>
            <a:chExt cx="1338044" cy="1177495"/>
          </a:xfrm>
        </p:grpSpPr>
        <p:sp>
          <p:nvSpPr>
            <p:cNvPr id="18" name="Freeform 5"/>
            <p:cNvSpPr>
              <a:spLocks/>
            </p:cNvSpPr>
            <p:nvPr/>
          </p:nvSpPr>
          <p:spPr bwMode="auto">
            <a:xfrm>
              <a:off x="2508399" y="2546383"/>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cmpd="sng" algn="ctr">
              <a:gradFill flip="none" rotWithShape="1">
                <a:gsLst>
                  <a:gs pos="100000">
                    <a:schemeClr val="accent3"/>
                  </a:gs>
                  <a:gs pos="0">
                    <a:schemeClr val="accent3">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19" name="Freeform 5"/>
            <p:cNvSpPr>
              <a:spLocks/>
            </p:cNvSpPr>
            <p:nvPr/>
          </p:nvSpPr>
          <p:spPr bwMode="auto">
            <a:xfrm>
              <a:off x="2673876" y="2710659"/>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20" name="TextBox 58"/>
            <p:cNvSpPr txBox="1"/>
            <p:nvPr/>
          </p:nvSpPr>
          <p:spPr>
            <a:xfrm>
              <a:off x="2965647" y="2824607"/>
              <a:ext cx="429926"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03</a:t>
              </a:r>
              <a:endParaRPr lang="zh-CN" altLang="en-US" dirty="0">
                <a:solidFill>
                  <a:schemeClr val="tx1">
                    <a:lumMod val="75000"/>
                    <a:lumOff val="25000"/>
                  </a:schemeClr>
                </a:solidFill>
                <a:latin typeface="Impact" panose="020B0806030902050204" pitchFamily="34" charset="0"/>
              </a:endParaRPr>
            </a:p>
          </p:txBody>
        </p:sp>
        <p:sp>
          <p:nvSpPr>
            <p:cNvPr id="21" name="TextBox 59"/>
            <p:cNvSpPr txBox="1"/>
            <p:nvPr/>
          </p:nvSpPr>
          <p:spPr>
            <a:xfrm>
              <a:off x="2750027" y="3133477"/>
              <a:ext cx="800219"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grpSp>
      <p:grpSp>
        <p:nvGrpSpPr>
          <p:cNvPr id="22" name="组合 21"/>
          <p:cNvGrpSpPr/>
          <p:nvPr/>
        </p:nvGrpSpPr>
        <p:grpSpPr>
          <a:xfrm>
            <a:off x="5289235" y="1256464"/>
            <a:ext cx="1338044" cy="1177495"/>
            <a:chOff x="5289235" y="1256464"/>
            <a:chExt cx="1338044" cy="1177495"/>
          </a:xfrm>
        </p:grpSpPr>
        <p:sp>
          <p:nvSpPr>
            <p:cNvPr id="23" name="Freeform 5"/>
            <p:cNvSpPr>
              <a:spLocks/>
            </p:cNvSpPr>
            <p:nvPr/>
          </p:nvSpPr>
          <p:spPr bwMode="auto">
            <a:xfrm>
              <a:off x="5289235" y="1256464"/>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cmpd="sng" algn="ctr">
              <a:gradFill flip="none" rotWithShape="1">
                <a:gsLst>
                  <a:gs pos="100000">
                    <a:schemeClr val="accent3"/>
                  </a:gs>
                  <a:gs pos="0">
                    <a:schemeClr val="accent3">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24" name="Freeform 5"/>
            <p:cNvSpPr>
              <a:spLocks/>
            </p:cNvSpPr>
            <p:nvPr/>
          </p:nvSpPr>
          <p:spPr bwMode="auto">
            <a:xfrm>
              <a:off x="5469394" y="1393089"/>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25" name="TextBox 60"/>
            <p:cNvSpPr txBox="1"/>
            <p:nvPr/>
          </p:nvSpPr>
          <p:spPr>
            <a:xfrm>
              <a:off x="5782241" y="1475867"/>
              <a:ext cx="423514"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04</a:t>
              </a:r>
              <a:endParaRPr lang="zh-CN" altLang="en-US" dirty="0">
                <a:solidFill>
                  <a:schemeClr val="tx1">
                    <a:lumMod val="75000"/>
                    <a:lumOff val="25000"/>
                  </a:schemeClr>
                </a:solidFill>
                <a:latin typeface="Impact" panose="020B0806030902050204" pitchFamily="34" charset="0"/>
              </a:endParaRPr>
            </a:p>
          </p:txBody>
        </p:sp>
        <p:sp>
          <p:nvSpPr>
            <p:cNvPr id="26" name="TextBox 61"/>
            <p:cNvSpPr txBox="1"/>
            <p:nvPr/>
          </p:nvSpPr>
          <p:spPr>
            <a:xfrm>
              <a:off x="5566621" y="1784737"/>
              <a:ext cx="800219"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grpSp>
      <p:grpSp>
        <p:nvGrpSpPr>
          <p:cNvPr id="27" name="组合 26"/>
          <p:cNvGrpSpPr/>
          <p:nvPr/>
        </p:nvGrpSpPr>
        <p:grpSpPr>
          <a:xfrm>
            <a:off x="5289235" y="2546383"/>
            <a:ext cx="1338044" cy="1177495"/>
            <a:chOff x="5289235" y="2546383"/>
            <a:chExt cx="1338044" cy="1177495"/>
          </a:xfrm>
        </p:grpSpPr>
        <p:sp>
          <p:nvSpPr>
            <p:cNvPr id="28" name="Freeform 5"/>
            <p:cNvSpPr>
              <a:spLocks/>
            </p:cNvSpPr>
            <p:nvPr/>
          </p:nvSpPr>
          <p:spPr bwMode="auto">
            <a:xfrm>
              <a:off x="5289235" y="2546383"/>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cap="flat" cmpd="sng" algn="ctr">
              <a:gradFill flip="none" rotWithShape="1">
                <a:gsLst>
                  <a:gs pos="100000">
                    <a:schemeClr val="accent4"/>
                  </a:gs>
                  <a:gs pos="0">
                    <a:schemeClr val="accent4">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29" name="Freeform 5"/>
            <p:cNvSpPr>
              <a:spLocks/>
            </p:cNvSpPr>
            <p:nvPr/>
          </p:nvSpPr>
          <p:spPr bwMode="auto">
            <a:xfrm>
              <a:off x="5471639" y="2695850"/>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30" name="TextBox 62"/>
            <p:cNvSpPr txBox="1"/>
            <p:nvPr/>
          </p:nvSpPr>
          <p:spPr>
            <a:xfrm>
              <a:off x="5782241" y="2819731"/>
              <a:ext cx="431528"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05</a:t>
              </a:r>
              <a:endParaRPr lang="zh-CN" altLang="en-US" dirty="0">
                <a:solidFill>
                  <a:schemeClr val="tx1">
                    <a:lumMod val="75000"/>
                    <a:lumOff val="25000"/>
                  </a:schemeClr>
                </a:solidFill>
                <a:latin typeface="Impact" panose="020B0806030902050204" pitchFamily="34" charset="0"/>
              </a:endParaRPr>
            </a:p>
          </p:txBody>
        </p:sp>
        <p:sp>
          <p:nvSpPr>
            <p:cNvPr id="31" name="TextBox 63"/>
            <p:cNvSpPr txBox="1"/>
            <p:nvPr/>
          </p:nvSpPr>
          <p:spPr>
            <a:xfrm>
              <a:off x="5566621" y="3128601"/>
              <a:ext cx="800219"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grpSp>
      <p:grpSp>
        <p:nvGrpSpPr>
          <p:cNvPr id="32" name="组合 31"/>
          <p:cNvGrpSpPr/>
          <p:nvPr/>
        </p:nvGrpSpPr>
        <p:grpSpPr>
          <a:xfrm>
            <a:off x="6382823" y="1902406"/>
            <a:ext cx="1338044" cy="1177495"/>
            <a:chOff x="6382823" y="1902406"/>
            <a:chExt cx="1338044" cy="1177495"/>
          </a:xfrm>
        </p:grpSpPr>
        <p:sp>
          <p:nvSpPr>
            <p:cNvPr id="33" name="Freeform 5"/>
            <p:cNvSpPr>
              <a:spLocks/>
            </p:cNvSpPr>
            <p:nvPr/>
          </p:nvSpPr>
          <p:spPr bwMode="auto">
            <a:xfrm>
              <a:off x="6382823" y="1902406"/>
              <a:ext cx="1338044" cy="117749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cmpd="sng" algn="ctr">
              <a:gradFill flip="none" rotWithShape="1">
                <a:gsLst>
                  <a:gs pos="100000">
                    <a:schemeClr val="accent2"/>
                  </a:gs>
                  <a:gs pos="0">
                    <a:schemeClr val="accent2">
                      <a:lumMod val="75000"/>
                    </a:schemeClr>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34" name="Freeform 5"/>
            <p:cNvSpPr>
              <a:spLocks/>
            </p:cNvSpPr>
            <p:nvPr/>
          </p:nvSpPr>
          <p:spPr bwMode="auto">
            <a:xfrm>
              <a:off x="6552669" y="2050890"/>
              <a:ext cx="998352" cy="87856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chemeClr val="bg1"/>
                  </a:gs>
                  <a:gs pos="0">
                    <a:srgbClr val="D9D9DA"/>
                  </a:gs>
                </a:gsLst>
                <a:lin ang="13500000" scaled="1"/>
                <a:tileRect/>
              </a:gradFill>
              <a:prstDash val="solid"/>
              <a:miter lim="800000"/>
            </a:ln>
            <a:effectLst>
              <a:outerShdw blurRad="190500" dist="139700" dir="3600000" algn="tl" rotWithShape="0">
                <a:prstClr val="black">
                  <a:alpha val="33000"/>
                </a:prstClr>
              </a:outerShdw>
            </a:effectLst>
          </p:spPr>
          <p:txBody>
            <a:bodyPr rtlCol="0" anchor="ctr"/>
            <a:lstStyle/>
            <a:p>
              <a:pPr algn="ct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35" name="TextBox 64"/>
            <p:cNvSpPr txBox="1"/>
            <p:nvPr/>
          </p:nvSpPr>
          <p:spPr>
            <a:xfrm>
              <a:off x="6853714" y="2133787"/>
              <a:ext cx="433132" cy="369332"/>
            </a:xfrm>
            <a:prstGeom prst="rect">
              <a:avLst/>
            </a:prstGeom>
            <a:noFill/>
          </p:spPr>
          <p:txBody>
            <a:bodyPr wrap="none" rtlCol="0">
              <a:spAutoFit/>
            </a:bodyPr>
            <a:lstStyle/>
            <a:p>
              <a:r>
                <a:rPr lang="en-US" altLang="zh-CN" dirty="0" smtClean="0">
                  <a:solidFill>
                    <a:schemeClr val="tx1">
                      <a:lumMod val="75000"/>
                      <a:lumOff val="25000"/>
                    </a:schemeClr>
                  </a:solidFill>
                  <a:latin typeface="Impact" panose="020B0806030902050204" pitchFamily="34" charset="0"/>
                </a:rPr>
                <a:t>06</a:t>
              </a:r>
              <a:endParaRPr lang="zh-CN" altLang="en-US" dirty="0">
                <a:solidFill>
                  <a:schemeClr val="tx1">
                    <a:lumMod val="75000"/>
                    <a:lumOff val="25000"/>
                  </a:schemeClr>
                </a:solidFill>
                <a:latin typeface="Impact" panose="020B0806030902050204" pitchFamily="34" charset="0"/>
              </a:endParaRPr>
            </a:p>
          </p:txBody>
        </p:sp>
        <p:sp>
          <p:nvSpPr>
            <p:cNvPr id="36" name="TextBox 65"/>
            <p:cNvSpPr txBox="1"/>
            <p:nvPr/>
          </p:nvSpPr>
          <p:spPr>
            <a:xfrm>
              <a:off x="6638093" y="2442657"/>
              <a:ext cx="800219"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grpSp>
      <p:sp>
        <p:nvSpPr>
          <p:cNvPr id="37" name="Rectangle 5"/>
          <p:cNvSpPr>
            <a:spLocks/>
          </p:cNvSpPr>
          <p:nvPr/>
        </p:nvSpPr>
        <p:spPr bwMode="auto">
          <a:xfrm>
            <a:off x="1187624" y="3907253"/>
            <a:ext cx="6760976" cy="89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分钟之内。此处添加详细文本描述，建议与标题相关并符合整体语言风格，语言描述尽量简洁生动</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sym typeface="Gill Sans" charset="0"/>
              </a:rPr>
              <a:t>。</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27455150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anim calcmode="lin" valueType="num">
                                      <p:cBhvr>
                                        <p:cTn id="24" dur="500" fill="hold"/>
                                        <p:tgtEl>
                                          <p:spTgt spid="4"/>
                                        </p:tgtEl>
                                        <p:attrNameLst>
                                          <p:attrName>ppt_x</p:attrName>
                                        </p:attrNameLst>
                                      </p:cBhvr>
                                      <p:tavLst>
                                        <p:tav tm="0">
                                          <p:val>
                                            <p:fltVal val="0.5"/>
                                          </p:val>
                                        </p:tav>
                                        <p:tav tm="100000">
                                          <p:val>
                                            <p:strVal val="#ppt_x"/>
                                          </p:val>
                                        </p:tav>
                                      </p:tavLst>
                                    </p:anim>
                                    <p:anim calcmode="lin" valueType="num">
                                      <p:cBhvr>
                                        <p:cTn id="25" dur="500" fill="hold"/>
                                        <p:tgtEl>
                                          <p:spTgt spid="4"/>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2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nodeType="withEffect">
                                  <p:stCondLst>
                                    <p:cond delay="5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nodeType="withEffect">
                                  <p:stCondLst>
                                    <p:cond delay="75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nodeType="withEffect">
                                  <p:stCondLst>
                                    <p:cond delay="100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125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childTnLst>
                          </p:cTn>
                        </p:par>
                        <p:par>
                          <p:cTn id="45" fill="hold">
                            <p:stCondLst>
                              <p:cond delay="2250"/>
                            </p:stCondLst>
                            <p:childTnLst>
                              <p:par>
                                <p:cTn id="46" presetID="22" presetClass="entr" presetSubtype="1" fill="hold" nodeType="afterEffect">
                                  <p:stCondLst>
                                    <p:cond delay="0"/>
                                  </p:stCondLst>
                                  <p:childTnLst>
                                    <p:set>
                                      <p:cBhvr>
                                        <p:cTn id="47" dur="1" fill="hold">
                                          <p:stCondLst>
                                            <p:cond delay="0"/>
                                          </p:stCondLst>
                                        </p:cTn>
                                        <p:tgtEl>
                                          <p:spTgt spid="37">
                                            <p:txEl>
                                              <p:pRg st="0" end="0"/>
                                            </p:txEl>
                                          </p:spTgt>
                                        </p:tgtEl>
                                        <p:attrNameLst>
                                          <p:attrName>style.visibility</p:attrName>
                                        </p:attrNameLst>
                                      </p:cBhvr>
                                      <p:to>
                                        <p:strVal val="visible"/>
                                      </p:to>
                                    </p:set>
                                    <p:animEffect transition="in" filter="wipe(up)">
                                      <p:cBhvr>
                                        <p:cTn id="48" dur="20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坚持以学生为本</a:t>
            </a:r>
            <a:r>
              <a:rPr lang="en-US" altLang="zh-CN" dirty="0" smtClean="0"/>
              <a:t>02</a:t>
            </a:r>
            <a:endParaRPr lang="zh-CN" altLang="en-US" dirty="0"/>
          </a:p>
        </p:txBody>
      </p:sp>
      <p:grpSp>
        <p:nvGrpSpPr>
          <p:cNvPr id="38" name="组合 37"/>
          <p:cNvGrpSpPr/>
          <p:nvPr/>
        </p:nvGrpSpPr>
        <p:grpSpPr>
          <a:xfrm>
            <a:off x="3534369" y="2514041"/>
            <a:ext cx="2064137" cy="2481941"/>
            <a:chOff x="3534369" y="2514041"/>
            <a:chExt cx="2064137" cy="2481941"/>
          </a:xfrm>
        </p:grpSpPr>
        <p:sp>
          <p:nvSpPr>
            <p:cNvPr id="39" name="MH_Other_6"/>
            <p:cNvSpPr>
              <a:spLocks noEditPoints="1"/>
            </p:cNvSpPr>
            <p:nvPr>
              <p:custDataLst>
                <p:tags r:id="rId11"/>
              </p:custDataLst>
            </p:nvPr>
          </p:nvSpPr>
          <p:spPr bwMode="auto">
            <a:xfrm>
              <a:off x="3534369" y="2514041"/>
              <a:ext cx="2064137" cy="2064138"/>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lIns="68580" tIns="34290" rIns="68580" bIns="34290"/>
            <a:lstStyle/>
            <a:p>
              <a:pPr>
                <a:defRPr/>
              </a:pPr>
              <a:endParaRPr lang="zh-CN" altLang="en-US"/>
            </a:p>
          </p:txBody>
        </p:sp>
        <p:sp>
          <p:nvSpPr>
            <p:cNvPr id="40" name="MH_Other_7"/>
            <p:cNvSpPr>
              <a:spLocks/>
            </p:cNvSpPr>
            <p:nvPr>
              <p:custDataLst>
                <p:tags r:id="rId12"/>
              </p:custDataLst>
            </p:nvPr>
          </p:nvSpPr>
          <p:spPr bwMode="auto">
            <a:xfrm>
              <a:off x="3876490" y="2833355"/>
              <a:ext cx="1389224" cy="2162627"/>
            </a:xfrm>
            <a:custGeom>
              <a:avLst/>
              <a:gdLst>
                <a:gd name="T0" fmla="*/ 2147483646 w 842"/>
                <a:gd name="T1" fmla="*/ 2147483646 h 1312"/>
                <a:gd name="T2" fmla="*/ 2147483646 w 842"/>
                <a:gd name="T3" fmla="*/ 2147483646 h 1312"/>
                <a:gd name="T4" fmla="*/ 2147483646 w 842"/>
                <a:gd name="T5" fmla="*/ 2147483646 h 1312"/>
                <a:gd name="T6" fmla="*/ 2147483646 w 842"/>
                <a:gd name="T7" fmla="*/ 2147483646 h 1312"/>
                <a:gd name="T8" fmla="*/ 2147483646 w 842"/>
                <a:gd name="T9" fmla="*/ 2147483646 h 1312"/>
                <a:gd name="T10" fmla="*/ 2147483646 w 842"/>
                <a:gd name="T11" fmla="*/ 2147483646 h 1312"/>
                <a:gd name="T12" fmla="*/ 2147483646 w 842"/>
                <a:gd name="T13" fmla="*/ 2147483646 h 1312"/>
                <a:gd name="T14" fmla="*/ 2147483646 w 842"/>
                <a:gd name="T15" fmla="*/ 2147483646 h 1312"/>
                <a:gd name="T16" fmla="*/ 2147483646 w 842"/>
                <a:gd name="T17" fmla="*/ 2147483646 h 1312"/>
                <a:gd name="T18" fmla="*/ 2147483646 w 842"/>
                <a:gd name="T19" fmla="*/ 2147483646 h 1312"/>
                <a:gd name="T20" fmla="*/ 2147483646 w 842"/>
                <a:gd name="T21" fmla="*/ 2147483646 h 1312"/>
                <a:gd name="T22" fmla="*/ 2147483646 w 842"/>
                <a:gd name="T23" fmla="*/ 2147483646 h 1312"/>
                <a:gd name="T24" fmla="*/ 2147483646 w 842"/>
                <a:gd name="T25" fmla="*/ 2147483646 h 1312"/>
                <a:gd name="T26" fmla="*/ 2147483646 w 842"/>
                <a:gd name="T27" fmla="*/ 2147483646 h 1312"/>
                <a:gd name="T28" fmla="*/ 2147483646 w 842"/>
                <a:gd name="T29" fmla="*/ 2147483646 h 1312"/>
                <a:gd name="T30" fmla="*/ 2147483646 w 842"/>
                <a:gd name="T31" fmla="*/ 2147483646 h 1312"/>
                <a:gd name="T32" fmla="*/ 2147483646 w 842"/>
                <a:gd name="T33" fmla="*/ 2147483646 h 1312"/>
                <a:gd name="T34" fmla="*/ 0 w 842"/>
                <a:gd name="T35" fmla="*/ 2147483646 h 1312"/>
                <a:gd name="T36" fmla="*/ 2147483646 w 842"/>
                <a:gd name="T37" fmla="*/ 0 h 1312"/>
                <a:gd name="T38" fmla="*/ 2147483646 w 842"/>
                <a:gd name="T39" fmla="*/ 0 h 1312"/>
                <a:gd name="T40" fmla="*/ 2147483646 w 842"/>
                <a:gd name="T41" fmla="*/ 2147483646 h 1312"/>
                <a:gd name="T42" fmla="*/ 2147483646 w 842"/>
                <a:gd name="T43" fmla="*/ 2147483646 h 1312"/>
                <a:gd name="T44" fmla="*/ 2147483646 w 842"/>
                <a:gd name="T45" fmla="*/ 2147483646 h 1312"/>
                <a:gd name="T46" fmla="*/ 2147483646 w 842"/>
                <a:gd name="T47" fmla="*/ 2147483646 h 1312"/>
                <a:gd name="T48" fmla="*/ 2147483646 w 842"/>
                <a:gd name="T49" fmla="*/ 2147483646 h 1312"/>
                <a:gd name="T50" fmla="*/ 2147483646 w 842"/>
                <a:gd name="T51" fmla="*/ 2147483646 h 1312"/>
                <a:gd name="T52" fmla="*/ 2147483646 w 842"/>
                <a:gd name="T53" fmla="*/ 2147483646 h 1312"/>
                <a:gd name="T54" fmla="*/ 2147483646 w 842"/>
                <a:gd name="T55" fmla="*/ 2147483646 h 1312"/>
                <a:gd name="T56" fmla="*/ 2147483646 w 842"/>
                <a:gd name="T57" fmla="*/ 2147483646 h 1312"/>
                <a:gd name="T58" fmla="*/ 2147483646 w 842"/>
                <a:gd name="T59" fmla="*/ 2147483646 h 1312"/>
                <a:gd name="T60" fmla="*/ 2147483646 w 842"/>
                <a:gd name="T61" fmla="*/ 2147483646 h 1312"/>
                <a:gd name="T62" fmla="*/ 2147483646 w 842"/>
                <a:gd name="T63" fmla="*/ 2147483646 h 1312"/>
                <a:gd name="T64" fmla="*/ 2147483646 w 842"/>
                <a:gd name="T65" fmla="*/ 2147483646 h 1312"/>
                <a:gd name="T66" fmla="*/ 2147483646 w 842"/>
                <a:gd name="T67" fmla="*/ 2147483646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nvGrpSpPr>
            <p:cNvPr id="41" name="组合 40"/>
            <p:cNvGrpSpPr/>
            <p:nvPr/>
          </p:nvGrpSpPr>
          <p:grpSpPr>
            <a:xfrm>
              <a:off x="3934548" y="2889338"/>
              <a:ext cx="1275183" cy="2056881"/>
              <a:chOff x="5246064" y="3564418"/>
              <a:chExt cx="1700244" cy="2742508"/>
            </a:xfrm>
          </p:grpSpPr>
          <p:sp>
            <p:nvSpPr>
              <p:cNvPr id="42" name="MH_Other_8"/>
              <p:cNvSpPr>
                <a:spLocks/>
              </p:cNvSpPr>
              <p:nvPr>
                <p:custDataLst>
                  <p:tags r:id="rId13"/>
                </p:custDataLst>
              </p:nvPr>
            </p:nvSpPr>
            <p:spPr bwMode="auto">
              <a:xfrm>
                <a:off x="5993894" y="6250252"/>
                <a:ext cx="203200" cy="56674"/>
              </a:xfrm>
              <a:custGeom>
                <a:avLst/>
                <a:gdLst>
                  <a:gd name="T0" fmla="*/ 2147483646 w 93"/>
                  <a:gd name="T1" fmla="*/ 2147483646 h 26"/>
                  <a:gd name="T2" fmla="*/ 0 w 93"/>
                  <a:gd name="T3" fmla="*/ 2147483646 h 26"/>
                  <a:gd name="T4" fmla="*/ 2147483646 w 93"/>
                  <a:gd name="T5" fmla="*/ 0 h 26"/>
                  <a:gd name="T6" fmla="*/ 2147483646 w 93"/>
                  <a:gd name="T7" fmla="*/ 0 h 26"/>
                  <a:gd name="T8" fmla="*/ 2147483646 w 93"/>
                  <a:gd name="T9" fmla="*/ 2147483646 h 26"/>
                  <a:gd name="T10" fmla="*/ 2147483646 w 93"/>
                  <a:gd name="T11" fmla="*/ 2147483646 h 26"/>
                  <a:gd name="T12" fmla="*/ 2147483646 w 93"/>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43" name="MH_Other_9"/>
              <p:cNvSpPr>
                <a:spLocks/>
              </p:cNvSpPr>
              <p:nvPr>
                <p:custDataLst>
                  <p:tags r:id="rId14"/>
                </p:custDataLst>
              </p:nvPr>
            </p:nvSpPr>
            <p:spPr bwMode="auto">
              <a:xfrm>
                <a:off x="5745078" y="6096814"/>
                <a:ext cx="699450" cy="71880"/>
              </a:xfrm>
              <a:custGeom>
                <a:avLst/>
                <a:gdLst>
                  <a:gd name="T0" fmla="*/ 2147483646 w 318"/>
                  <a:gd name="T1" fmla="*/ 2147483646 h 33"/>
                  <a:gd name="T2" fmla="*/ 0 w 318"/>
                  <a:gd name="T3" fmla="*/ 2147483646 h 33"/>
                  <a:gd name="T4" fmla="*/ 2147483646 w 318"/>
                  <a:gd name="T5" fmla="*/ 0 h 33"/>
                  <a:gd name="T6" fmla="*/ 2147483646 w 318"/>
                  <a:gd name="T7" fmla="*/ 0 h 33"/>
                  <a:gd name="T8" fmla="*/ 2147483646 w 318"/>
                  <a:gd name="T9" fmla="*/ 2147483646 h 33"/>
                  <a:gd name="T10" fmla="*/ 2147483646 w 318"/>
                  <a:gd name="T11" fmla="*/ 2147483646 h 33"/>
                  <a:gd name="T12" fmla="*/ 2147483646 w 318"/>
                  <a:gd name="T13" fmla="*/ 214748364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44" name="MH_Other_10"/>
              <p:cNvSpPr>
                <a:spLocks/>
              </p:cNvSpPr>
              <p:nvPr>
                <p:custDataLst>
                  <p:tags r:id="rId15"/>
                </p:custDataLst>
              </p:nvPr>
            </p:nvSpPr>
            <p:spPr bwMode="auto">
              <a:xfrm>
                <a:off x="5722960" y="5912968"/>
                <a:ext cx="729861" cy="74645"/>
              </a:xfrm>
              <a:custGeom>
                <a:avLst/>
                <a:gdLst>
                  <a:gd name="T0" fmla="*/ 2147483646 w 332"/>
                  <a:gd name="T1" fmla="*/ 2147483646 h 34"/>
                  <a:gd name="T2" fmla="*/ 0 w 332"/>
                  <a:gd name="T3" fmla="*/ 2147483646 h 34"/>
                  <a:gd name="T4" fmla="*/ 2147483646 w 332"/>
                  <a:gd name="T5" fmla="*/ 0 h 34"/>
                  <a:gd name="T6" fmla="*/ 2147483646 w 332"/>
                  <a:gd name="T7" fmla="*/ 0 h 34"/>
                  <a:gd name="T8" fmla="*/ 2147483646 w 332"/>
                  <a:gd name="T9" fmla="*/ 2147483646 h 34"/>
                  <a:gd name="T10" fmla="*/ 2147483646 w 332"/>
                  <a:gd name="T11" fmla="*/ 2147483646 h 34"/>
                  <a:gd name="T12" fmla="*/ 2147483646 w 332"/>
                  <a:gd name="T13" fmla="*/ 214748364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45" name="MH_Other_11"/>
              <p:cNvSpPr>
                <a:spLocks/>
              </p:cNvSpPr>
              <p:nvPr>
                <p:custDataLst>
                  <p:tags r:id="rId16"/>
                </p:custDataLst>
              </p:nvPr>
            </p:nvSpPr>
            <p:spPr bwMode="auto">
              <a:xfrm>
                <a:off x="5670433" y="5437452"/>
                <a:ext cx="848740" cy="382900"/>
              </a:xfrm>
              <a:custGeom>
                <a:avLst/>
                <a:gdLst>
                  <a:gd name="T0" fmla="*/ 2147483646 w 386"/>
                  <a:gd name="T1" fmla="*/ 2147483646 h 174"/>
                  <a:gd name="T2" fmla="*/ 2147483646 w 386"/>
                  <a:gd name="T3" fmla="*/ 2147483646 h 174"/>
                  <a:gd name="T4" fmla="*/ 2147483646 w 386"/>
                  <a:gd name="T5" fmla="*/ 2147483646 h 174"/>
                  <a:gd name="T6" fmla="*/ 2147483646 w 386"/>
                  <a:gd name="T7" fmla="*/ 2147483646 h 174"/>
                  <a:gd name="T8" fmla="*/ 2147483646 w 386"/>
                  <a:gd name="T9" fmla="*/ 2147483646 h 174"/>
                  <a:gd name="T10" fmla="*/ 2147483646 w 386"/>
                  <a:gd name="T11" fmla="*/ 2147483646 h 174"/>
                  <a:gd name="T12" fmla="*/ 2147483646 w 386"/>
                  <a:gd name="T13" fmla="*/ 2147483646 h 174"/>
                  <a:gd name="T14" fmla="*/ 2147483646 w 386"/>
                  <a:gd name="T15" fmla="*/ 2147483646 h 174"/>
                  <a:gd name="T16" fmla="*/ 2147483646 w 386"/>
                  <a:gd name="T17" fmla="*/ 2147483646 h 174"/>
                  <a:gd name="T18" fmla="*/ 2147483646 w 386"/>
                  <a:gd name="T19" fmla="*/ 2147483646 h 174"/>
                  <a:gd name="T20" fmla="*/ 2147483646 w 386"/>
                  <a:gd name="T21" fmla="*/ 2147483646 h 174"/>
                  <a:gd name="T22" fmla="*/ 2147483646 w 386"/>
                  <a:gd name="T23" fmla="*/ 0 h 174"/>
                  <a:gd name="T24" fmla="*/ 0 w 386"/>
                  <a:gd name="T25" fmla="*/ 0 h 174"/>
                  <a:gd name="T26" fmla="*/ 2147483646 w 386"/>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46" name="MH_Other_12"/>
              <p:cNvSpPr>
                <a:spLocks/>
              </p:cNvSpPr>
              <p:nvPr>
                <p:custDataLst>
                  <p:tags r:id="rId17"/>
                </p:custDataLst>
              </p:nvPr>
            </p:nvSpPr>
            <p:spPr bwMode="auto">
              <a:xfrm>
                <a:off x="5246064" y="3564418"/>
                <a:ext cx="1700244" cy="1787330"/>
              </a:xfrm>
              <a:custGeom>
                <a:avLst/>
                <a:gdLst>
                  <a:gd name="T0" fmla="*/ 2147483646 w 773"/>
                  <a:gd name="T1" fmla="*/ 2147483646 h 813"/>
                  <a:gd name="T2" fmla="*/ 2147483646 w 773"/>
                  <a:gd name="T3" fmla="*/ 2147483646 h 813"/>
                  <a:gd name="T4" fmla="*/ 2147483646 w 773"/>
                  <a:gd name="T5" fmla="*/ 2147483646 h 813"/>
                  <a:gd name="T6" fmla="*/ 2147483646 w 773"/>
                  <a:gd name="T7" fmla="*/ 0 h 813"/>
                  <a:gd name="T8" fmla="*/ 2147483646 w 773"/>
                  <a:gd name="T9" fmla="*/ 0 h 813"/>
                  <a:gd name="T10" fmla="*/ 0 w 773"/>
                  <a:gd name="T11" fmla="*/ 2147483646 h 813"/>
                  <a:gd name="T12" fmla="*/ 2147483646 w 773"/>
                  <a:gd name="T13" fmla="*/ 2147483646 h 813"/>
                  <a:gd name="T14" fmla="*/ 2147483646 w 773"/>
                  <a:gd name="T15" fmla="*/ 2147483646 h 813"/>
                  <a:gd name="T16" fmla="*/ 2147483646 w 773"/>
                  <a:gd name="T17" fmla="*/ 2147483646 h 813"/>
                  <a:gd name="T18" fmla="*/ 2147483646 w 773"/>
                  <a:gd name="T19" fmla="*/ 2147483646 h 813"/>
                  <a:gd name="T20" fmla="*/ 2147483646 w 773"/>
                  <a:gd name="T21" fmla="*/ 214748364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DEDEDE"/>
                  </a:gs>
                  <a:gs pos="10000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152400" dist="50800" dir="8100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7" name="组合 46"/>
          <p:cNvGrpSpPr/>
          <p:nvPr/>
        </p:nvGrpSpPr>
        <p:grpSpPr>
          <a:xfrm>
            <a:off x="2810728" y="3418073"/>
            <a:ext cx="753705" cy="766147"/>
            <a:chOff x="3747637" y="4269398"/>
            <a:chExt cx="1004940" cy="1021529"/>
          </a:xfrm>
        </p:grpSpPr>
        <p:pic>
          <p:nvPicPr>
            <p:cNvPr id="48" name="MH_Other_5"/>
            <p:cNvPicPr>
              <a:picLocks noChangeAspect="1"/>
            </p:cNvPicPr>
            <p:nvPr>
              <p:custDataLst>
                <p:tags r:id="rId10"/>
              </p:custDataLst>
            </p:nvPr>
          </p:nvPicPr>
          <p:blipFill>
            <a:blip r:embed="rId19"/>
            <a:stretch>
              <a:fillRect/>
            </a:stretch>
          </p:blipFill>
          <p:spPr>
            <a:xfrm>
              <a:off x="3747637" y="4269398"/>
              <a:ext cx="1004940" cy="1021529"/>
            </a:xfrm>
            <a:prstGeom prst="rect">
              <a:avLst/>
            </a:prstGeom>
            <a:effectLst>
              <a:outerShdw blurRad="50800" dist="38100" dir="8100000" sx="102000" sy="102000" algn="tr" rotWithShape="0">
                <a:prstClr val="black">
                  <a:alpha val="40000"/>
                </a:prstClr>
              </a:outerShdw>
            </a:effectLst>
          </p:spPr>
        </p:pic>
        <p:sp>
          <p:nvSpPr>
            <p:cNvPr id="49" name="Freeform 458"/>
            <p:cNvSpPr>
              <a:spLocks/>
            </p:cNvSpPr>
            <p:nvPr/>
          </p:nvSpPr>
          <p:spPr bwMode="auto">
            <a:xfrm>
              <a:off x="4102667" y="4613368"/>
              <a:ext cx="292118" cy="333589"/>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3106197" y="2282849"/>
            <a:ext cx="754742" cy="767183"/>
            <a:chOff x="4141595" y="2755766"/>
            <a:chExt cx="1006323" cy="1022911"/>
          </a:xfrm>
        </p:grpSpPr>
        <p:pic>
          <p:nvPicPr>
            <p:cNvPr id="51" name="MH_Other_1"/>
            <p:cNvPicPr>
              <a:picLocks noChangeAspect="1"/>
            </p:cNvPicPr>
            <p:nvPr>
              <p:custDataLst>
                <p:tags r:id="rId9"/>
              </p:custDataLst>
            </p:nvPr>
          </p:nvPicPr>
          <p:blipFill>
            <a:blip r:embed="rId19"/>
            <a:stretch>
              <a:fillRect/>
            </a:stretch>
          </p:blipFill>
          <p:spPr>
            <a:xfrm>
              <a:off x="4141595" y="2755766"/>
              <a:ext cx="1006323" cy="1022911"/>
            </a:xfrm>
            <a:prstGeom prst="rect">
              <a:avLst/>
            </a:prstGeom>
            <a:effectLst>
              <a:outerShdw blurRad="50800" dist="38100" dir="8100000" sx="102000" sy="102000" algn="tr" rotWithShape="0">
                <a:prstClr val="black">
                  <a:alpha val="40000"/>
                </a:prstClr>
              </a:outerShdw>
            </a:effectLst>
          </p:spPr>
        </p:pic>
        <p:grpSp>
          <p:nvGrpSpPr>
            <p:cNvPr id="52" name="组合 51"/>
            <p:cNvGrpSpPr/>
            <p:nvPr/>
          </p:nvGrpSpPr>
          <p:grpSpPr>
            <a:xfrm>
              <a:off x="4477961" y="3106737"/>
              <a:ext cx="333592" cy="320968"/>
              <a:chOff x="7156593" y="1239730"/>
              <a:chExt cx="293688" cy="282574"/>
            </a:xfrm>
            <a:solidFill>
              <a:schemeClr val="accent2"/>
            </a:solidFill>
          </p:grpSpPr>
          <p:sp>
            <p:nvSpPr>
              <p:cNvPr id="53" name="Freeform 573"/>
              <p:cNvSpPr>
                <a:spLocks/>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74"/>
              <p:cNvSpPr>
                <a:spLocks/>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5" name="组合 54"/>
          <p:cNvGrpSpPr/>
          <p:nvPr/>
        </p:nvGrpSpPr>
        <p:grpSpPr>
          <a:xfrm>
            <a:off x="4177143" y="1707462"/>
            <a:ext cx="753705" cy="766147"/>
            <a:chOff x="5569524" y="1988583"/>
            <a:chExt cx="1004940" cy="1021529"/>
          </a:xfrm>
        </p:grpSpPr>
        <p:pic>
          <p:nvPicPr>
            <p:cNvPr id="56" name="MH_Other_2"/>
            <p:cNvPicPr>
              <a:picLocks noChangeAspect="1"/>
            </p:cNvPicPr>
            <p:nvPr>
              <p:custDataLst>
                <p:tags r:id="rId8"/>
              </p:custDataLst>
            </p:nvPr>
          </p:nvPicPr>
          <p:blipFill>
            <a:blip r:embed="rId19"/>
            <a:stretch>
              <a:fillRect/>
            </a:stretch>
          </p:blipFill>
          <p:spPr>
            <a:xfrm>
              <a:off x="5569524" y="1988583"/>
              <a:ext cx="1004940" cy="1021529"/>
            </a:xfrm>
            <a:prstGeom prst="rect">
              <a:avLst/>
            </a:prstGeom>
            <a:effectLst>
              <a:outerShdw blurRad="50800" dist="38100" dir="8100000" sx="102000" sy="102000" algn="tr" rotWithShape="0">
                <a:prstClr val="black">
                  <a:alpha val="40000"/>
                </a:prstClr>
              </a:outerShdw>
            </a:effectLst>
          </p:spPr>
        </p:pic>
        <p:grpSp>
          <p:nvGrpSpPr>
            <p:cNvPr id="57" name="组合 56"/>
            <p:cNvGrpSpPr/>
            <p:nvPr/>
          </p:nvGrpSpPr>
          <p:grpSpPr>
            <a:xfrm>
              <a:off x="5926327" y="2359544"/>
              <a:ext cx="306543" cy="232610"/>
              <a:chOff x="10269681" y="2490680"/>
              <a:chExt cx="269875" cy="204787"/>
            </a:xfrm>
            <a:solidFill>
              <a:schemeClr val="accent3"/>
            </a:solidFill>
          </p:grpSpPr>
          <p:sp>
            <p:nvSpPr>
              <p:cNvPr id="58" name="Freeform 382"/>
              <p:cNvSpPr>
                <a:spLocks/>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Rectangle 383"/>
              <p:cNvSpPr>
                <a:spLocks noChangeArrowheads="1"/>
              </p:cNvSpPr>
              <p:nvPr/>
            </p:nvSpPr>
            <p:spPr bwMode="auto">
              <a:xfrm>
                <a:off x="10301431" y="2538305"/>
                <a:ext cx="41275" cy="130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384"/>
              <p:cNvSpPr>
                <a:spLocks noChangeArrowheads="1"/>
              </p:cNvSpPr>
              <p:nvPr/>
            </p:nvSpPr>
            <p:spPr bwMode="auto">
              <a:xfrm>
                <a:off x="10361756" y="2490680"/>
                <a:ext cx="36513" cy="177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385"/>
              <p:cNvSpPr>
                <a:spLocks noChangeArrowheads="1"/>
              </p:cNvSpPr>
              <p:nvPr/>
            </p:nvSpPr>
            <p:spPr bwMode="auto">
              <a:xfrm>
                <a:off x="10414143" y="2547830"/>
                <a:ext cx="41275"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386"/>
              <p:cNvSpPr>
                <a:spLocks noChangeArrowheads="1"/>
              </p:cNvSpPr>
              <p:nvPr/>
            </p:nvSpPr>
            <p:spPr bwMode="auto">
              <a:xfrm>
                <a:off x="10474468" y="2587517"/>
                <a:ext cx="36513" cy="809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3" name="组合 62"/>
          <p:cNvGrpSpPr/>
          <p:nvPr/>
        </p:nvGrpSpPr>
        <p:grpSpPr>
          <a:xfrm>
            <a:off x="5311330" y="2282849"/>
            <a:ext cx="754742" cy="767183"/>
            <a:chOff x="7081773" y="2755766"/>
            <a:chExt cx="1006323" cy="1022911"/>
          </a:xfrm>
        </p:grpSpPr>
        <p:pic>
          <p:nvPicPr>
            <p:cNvPr id="64" name="MH_Other_3"/>
            <p:cNvPicPr>
              <a:picLocks noChangeAspect="1"/>
            </p:cNvPicPr>
            <p:nvPr>
              <p:custDataLst>
                <p:tags r:id="rId7"/>
              </p:custDataLst>
            </p:nvPr>
          </p:nvPicPr>
          <p:blipFill>
            <a:blip r:embed="rId19"/>
            <a:stretch>
              <a:fillRect/>
            </a:stretch>
          </p:blipFill>
          <p:spPr>
            <a:xfrm>
              <a:off x="7081773" y="2755766"/>
              <a:ext cx="1006323" cy="1022911"/>
            </a:xfrm>
            <a:prstGeom prst="rect">
              <a:avLst/>
            </a:prstGeom>
            <a:effectLst>
              <a:outerShdw blurRad="50800" dist="38100" dir="8100000" sx="102000" sy="102000" algn="tr" rotWithShape="0">
                <a:prstClr val="black">
                  <a:alpha val="40000"/>
                </a:prstClr>
              </a:outerShdw>
            </a:effectLst>
          </p:spPr>
        </p:pic>
        <p:sp>
          <p:nvSpPr>
            <p:cNvPr id="65" name="Freeform 177"/>
            <p:cNvSpPr>
              <a:spLocks noEditPoints="1"/>
            </p:cNvSpPr>
            <p:nvPr/>
          </p:nvSpPr>
          <p:spPr bwMode="auto">
            <a:xfrm>
              <a:off x="7454325" y="3114240"/>
              <a:ext cx="309962" cy="25668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p:cNvGrpSpPr/>
          <p:nvPr/>
        </p:nvGrpSpPr>
        <p:grpSpPr>
          <a:xfrm>
            <a:off x="5583992" y="3418073"/>
            <a:ext cx="753706" cy="766147"/>
            <a:chOff x="7445322" y="4269398"/>
            <a:chExt cx="1004941" cy="1021529"/>
          </a:xfrm>
        </p:grpSpPr>
        <p:pic>
          <p:nvPicPr>
            <p:cNvPr id="67" name="MH_Other_4"/>
            <p:cNvPicPr>
              <a:picLocks noChangeAspect="1"/>
            </p:cNvPicPr>
            <p:nvPr>
              <p:custDataLst>
                <p:tags r:id="rId6"/>
              </p:custDataLst>
            </p:nvPr>
          </p:nvPicPr>
          <p:blipFill>
            <a:blip r:embed="rId19"/>
            <a:stretch>
              <a:fillRect/>
            </a:stretch>
          </p:blipFill>
          <p:spPr>
            <a:xfrm>
              <a:off x="7445322" y="4269398"/>
              <a:ext cx="1004941" cy="1021529"/>
            </a:xfrm>
            <a:prstGeom prst="rect">
              <a:avLst/>
            </a:prstGeom>
            <a:effectLst>
              <a:outerShdw blurRad="50800" dist="38100" dir="8100000" sx="102000" sy="102000" algn="tr" rotWithShape="0">
                <a:prstClr val="black">
                  <a:alpha val="40000"/>
                </a:prstClr>
              </a:outerShdw>
            </a:effectLst>
          </p:spPr>
        </p:pic>
        <p:grpSp>
          <p:nvGrpSpPr>
            <p:cNvPr id="68" name="组合 67"/>
            <p:cNvGrpSpPr/>
            <p:nvPr/>
          </p:nvGrpSpPr>
          <p:grpSpPr>
            <a:xfrm>
              <a:off x="7800872" y="4615747"/>
              <a:ext cx="313191" cy="313191"/>
              <a:chOff x="2996839" y="1292034"/>
              <a:chExt cx="275727" cy="275728"/>
            </a:xfrm>
            <a:solidFill>
              <a:schemeClr val="accent2"/>
            </a:solidFill>
          </p:grpSpPr>
          <p:sp>
            <p:nvSpPr>
              <p:cNvPr id="69"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2" name="MH_SubTitle_1"/>
          <p:cNvSpPr txBox="1">
            <a:spLocks noChangeArrowheads="1"/>
          </p:cNvSpPr>
          <p:nvPr>
            <p:custDataLst>
              <p:tags r:id="rId1"/>
            </p:custDataLst>
          </p:nvPr>
        </p:nvSpPr>
        <p:spPr bwMode="auto">
          <a:xfrm>
            <a:off x="3434311" y="1200275"/>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a:lnSpc>
                <a:spcPct val="130000"/>
              </a:lnSpc>
            </a:pPr>
            <a:r>
              <a:rPr lang="zh-CN" altLang="en-US" sz="110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100" dirty="0">
              <a:solidFill>
                <a:schemeClr val="bg1">
                  <a:lumMod val="50000"/>
                </a:schemeClr>
              </a:solidFill>
              <a:latin typeface="微软雅黑" panose="020B0503020204020204" pitchFamily="34" charset="-122"/>
            </a:endParaRPr>
          </a:p>
        </p:txBody>
      </p:sp>
      <p:sp>
        <p:nvSpPr>
          <p:cNvPr id="73" name="MH_SubTitle_1"/>
          <p:cNvSpPr txBox="1">
            <a:spLocks noChangeArrowheads="1"/>
          </p:cNvSpPr>
          <p:nvPr>
            <p:custDataLst>
              <p:tags r:id="rId2"/>
            </p:custDataLst>
          </p:nvPr>
        </p:nvSpPr>
        <p:spPr bwMode="auto">
          <a:xfrm>
            <a:off x="6128413" y="2356884"/>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10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100" dirty="0">
              <a:solidFill>
                <a:schemeClr val="bg1">
                  <a:lumMod val="50000"/>
                </a:schemeClr>
              </a:solidFill>
              <a:latin typeface="微软雅黑" panose="020B0503020204020204" pitchFamily="34" charset="-122"/>
            </a:endParaRPr>
          </a:p>
        </p:txBody>
      </p:sp>
      <p:sp>
        <p:nvSpPr>
          <p:cNvPr id="74" name="MH_SubTitle_1"/>
          <p:cNvSpPr txBox="1">
            <a:spLocks noChangeArrowheads="1"/>
          </p:cNvSpPr>
          <p:nvPr>
            <p:custDataLst>
              <p:tags r:id="rId3"/>
            </p:custDataLst>
          </p:nvPr>
        </p:nvSpPr>
        <p:spPr bwMode="auto">
          <a:xfrm>
            <a:off x="6463912" y="3516797"/>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10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100" dirty="0">
              <a:solidFill>
                <a:schemeClr val="bg1">
                  <a:lumMod val="50000"/>
                </a:schemeClr>
              </a:solidFill>
              <a:latin typeface="微软雅黑" panose="020B0503020204020204" pitchFamily="34" charset="-122"/>
            </a:endParaRPr>
          </a:p>
        </p:txBody>
      </p:sp>
      <p:sp>
        <p:nvSpPr>
          <p:cNvPr id="75" name="MH_SubTitle_1"/>
          <p:cNvSpPr txBox="1">
            <a:spLocks noChangeArrowheads="1"/>
          </p:cNvSpPr>
          <p:nvPr>
            <p:custDataLst>
              <p:tags r:id="rId4"/>
            </p:custDataLst>
          </p:nvPr>
        </p:nvSpPr>
        <p:spPr bwMode="auto">
          <a:xfrm>
            <a:off x="609504" y="2224400"/>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10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100" dirty="0">
              <a:solidFill>
                <a:schemeClr val="bg1">
                  <a:lumMod val="50000"/>
                </a:schemeClr>
              </a:solidFill>
              <a:latin typeface="微软雅黑" panose="020B0503020204020204" pitchFamily="34" charset="-122"/>
            </a:endParaRPr>
          </a:p>
        </p:txBody>
      </p:sp>
      <p:sp>
        <p:nvSpPr>
          <p:cNvPr id="76" name="MH_SubTitle_1"/>
          <p:cNvSpPr txBox="1">
            <a:spLocks noChangeArrowheads="1"/>
          </p:cNvSpPr>
          <p:nvPr>
            <p:custDataLst>
              <p:tags r:id="rId5"/>
            </p:custDataLst>
          </p:nvPr>
        </p:nvSpPr>
        <p:spPr bwMode="auto">
          <a:xfrm>
            <a:off x="239913" y="3484290"/>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100" dirty="0">
                <a:solidFill>
                  <a:schemeClr val="bg1">
                    <a:lumMod val="50000"/>
                  </a:schemeClr>
                </a:solidFill>
                <a:latin typeface="微软雅黑" panose="020B0503020204020204" pitchFamily="34" charset="-122"/>
              </a:rPr>
              <a:t>此处添加详细文本描述，建议与标题相关并符合整体语言风格。</a:t>
            </a:r>
            <a:endParaRPr lang="en-US" altLang="zh-CN" sz="1100" dirty="0">
              <a:solidFill>
                <a:schemeClr val="bg1">
                  <a:lumMod val="50000"/>
                </a:schemeClr>
              </a:solidFill>
              <a:latin typeface="微软雅黑" panose="020B0503020204020204" pitchFamily="34" charset="-122"/>
            </a:endParaRPr>
          </a:p>
        </p:txBody>
      </p:sp>
      <p:sp>
        <p:nvSpPr>
          <p:cNvPr id="77" name="矩形 76"/>
          <p:cNvSpPr/>
          <p:nvPr/>
        </p:nvSpPr>
        <p:spPr>
          <a:xfrm>
            <a:off x="6150903" y="1985683"/>
            <a:ext cx="954089" cy="323157"/>
          </a:xfrm>
          <a:prstGeom prst="rect">
            <a:avLst/>
          </a:prstGeom>
        </p:spPr>
        <p:txBody>
          <a:bodyPr wrap="none" lIns="91431" tIns="45716" rIns="91431" bIns="45716">
            <a:spAutoFit/>
          </a:bodyPr>
          <a:lstStyle/>
          <a:p>
            <a:r>
              <a:rPr lang="zh-CN" altLang="en-US" sz="1500" b="1" dirty="0" smtClean="0">
                <a:solidFill>
                  <a:schemeClr val="accent4"/>
                </a:solidFill>
                <a:latin typeface="微软雅黑" pitchFamily="34" charset="-122"/>
                <a:ea typeface="微软雅黑" pitchFamily="34" charset="-122"/>
              </a:rPr>
              <a:t>立即行动</a:t>
            </a:r>
            <a:endParaRPr lang="zh-CN" altLang="en-US" sz="1500" b="1" dirty="0">
              <a:solidFill>
                <a:schemeClr val="accent4"/>
              </a:solidFill>
              <a:latin typeface="微软雅黑" pitchFamily="34" charset="-122"/>
              <a:ea typeface="微软雅黑" pitchFamily="34" charset="-122"/>
            </a:endParaRPr>
          </a:p>
        </p:txBody>
      </p:sp>
      <p:sp>
        <p:nvSpPr>
          <p:cNvPr id="78" name="矩形 77"/>
          <p:cNvSpPr/>
          <p:nvPr/>
        </p:nvSpPr>
        <p:spPr>
          <a:xfrm>
            <a:off x="6473489" y="3168667"/>
            <a:ext cx="954089" cy="323157"/>
          </a:xfrm>
          <a:prstGeom prst="rect">
            <a:avLst/>
          </a:prstGeom>
        </p:spPr>
        <p:txBody>
          <a:bodyPr wrap="none" lIns="91431" tIns="45716" rIns="91431" bIns="45716">
            <a:spAutoFit/>
          </a:bodyPr>
          <a:lstStyle/>
          <a:p>
            <a:r>
              <a:rPr lang="zh-CN" altLang="en-US" sz="1500" b="1" dirty="0" smtClean="0">
                <a:solidFill>
                  <a:schemeClr val="accent2"/>
                </a:solidFill>
                <a:latin typeface="微软雅黑" pitchFamily="34" charset="-122"/>
                <a:ea typeface="微软雅黑" pitchFamily="34" charset="-122"/>
              </a:rPr>
              <a:t>总结思考</a:t>
            </a:r>
            <a:endParaRPr lang="zh-CN" altLang="en-US" sz="1500" b="1" dirty="0">
              <a:solidFill>
                <a:schemeClr val="accent2"/>
              </a:solidFill>
              <a:latin typeface="微软雅黑" pitchFamily="34" charset="-122"/>
              <a:ea typeface="微软雅黑" pitchFamily="34" charset="-122"/>
            </a:endParaRPr>
          </a:p>
        </p:txBody>
      </p:sp>
      <p:sp>
        <p:nvSpPr>
          <p:cNvPr id="79" name="矩形 78"/>
          <p:cNvSpPr/>
          <p:nvPr/>
        </p:nvSpPr>
        <p:spPr>
          <a:xfrm>
            <a:off x="1107888" y="3161133"/>
            <a:ext cx="954089" cy="323157"/>
          </a:xfrm>
          <a:prstGeom prst="rect">
            <a:avLst/>
          </a:prstGeom>
        </p:spPr>
        <p:txBody>
          <a:bodyPr wrap="none" lIns="91431" tIns="45716" rIns="91431" bIns="45716">
            <a:spAutoFit/>
          </a:bodyPr>
          <a:lstStyle/>
          <a:p>
            <a:r>
              <a:rPr lang="zh-CN" altLang="en-US" sz="1500" b="1" dirty="0" smtClean="0">
                <a:solidFill>
                  <a:schemeClr val="accent1"/>
                </a:solidFill>
                <a:latin typeface="微软雅黑" pitchFamily="34" charset="-122"/>
                <a:ea typeface="微软雅黑" pitchFamily="34" charset="-122"/>
              </a:rPr>
              <a:t>发现问题</a:t>
            </a:r>
            <a:endParaRPr lang="zh-CN" altLang="en-US" sz="1500" b="1" dirty="0">
              <a:solidFill>
                <a:schemeClr val="accent1"/>
              </a:solidFill>
              <a:latin typeface="微软雅黑" pitchFamily="34" charset="-122"/>
              <a:ea typeface="微软雅黑" pitchFamily="34" charset="-122"/>
            </a:endParaRPr>
          </a:p>
        </p:txBody>
      </p:sp>
      <p:sp>
        <p:nvSpPr>
          <p:cNvPr id="80" name="矩形 79"/>
          <p:cNvSpPr/>
          <p:nvPr/>
        </p:nvSpPr>
        <p:spPr>
          <a:xfrm>
            <a:off x="1506620" y="1836984"/>
            <a:ext cx="954089" cy="323157"/>
          </a:xfrm>
          <a:prstGeom prst="rect">
            <a:avLst/>
          </a:prstGeom>
        </p:spPr>
        <p:txBody>
          <a:bodyPr wrap="none" lIns="91431" tIns="45716" rIns="91431" bIns="45716">
            <a:spAutoFit/>
          </a:bodyPr>
          <a:lstStyle/>
          <a:p>
            <a:r>
              <a:rPr lang="zh-CN" altLang="en-US" sz="1500" b="1" dirty="0" smtClean="0">
                <a:solidFill>
                  <a:schemeClr val="accent2"/>
                </a:solidFill>
                <a:latin typeface="微软雅黑" pitchFamily="34" charset="-122"/>
                <a:ea typeface="微软雅黑" pitchFamily="34" charset="-122"/>
              </a:rPr>
              <a:t>解决问题</a:t>
            </a:r>
            <a:endParaRPr lang="zh-CN" altLang="en-US" sz="1500" b="1" dirty="0">
              <a:solidFill>
                <a:schemeClr val="accent2"/>
              </a:solidFill>
              <a:latin typeface="微软雅黑" pitchFamily="34" charset="-122"/>
              <a:ea typeface="微软雅黑" pitchFamily="34" charset="-122"/>
            </a:endParaRPr>
          </a:p>
        </p:txBody>
      </p:sp>
      <p:sp>
        <p:nvSpPr>
          <p:cNvPr id="81" name="矩形 80"/>
          <p:cNvSpPr/>
          <p:nvPr/>
        </p:nvSpPr>
        <p:spPr>
          <a:xfrm>
            <a:off x="3881262" y="915566"/>
            <a:ext cx="954089" cy="323157"/>
          </a:xfrm>
          <a:prstGeom prst="rect">
            <a:avLst/>
          </a:prstGeom>
        </p:spPr>
        <p:txBody>
          <a:bodyPr wrap="none" lIns="91431" tIns="45716" rIns="91431" bIns="45716">
            <a:spAutoFit/>
          </a:bodyPr>
          <a:lstStyle/>
          <a:p>
            <a:r>
              <a:rPr lang="zh-CN" altLang="en-US" sz="1500" b="1" dirty="0" smtClean="0">
                <a:solidFill>
                  <a:schemeClr val="accent3"/>
                </a:solidFill>
                <a:latin typeface="微软雅黑" pitchFamily="34" charset="-122"/>
                <a:ea typeface="微软雅黑" pitchFamily="34" charset="-122"/>
              </a:rPr>
              <a:t>分析原因</a:t>
            </a:r>
            <a:endParaRPr lang="zh-CN" altLang="en-US" sz="1500" b="1" dirty="0">
              <a:solidFill>
                <a:schemeClr val="accent3"/>
              </a:solidFill>
              <a:latin typeface="微软雅黑" pitchFamily="34" charset="-122"/>
              <a:ea typeface="微软雅黑" pitchFamily="34" charset="-122"/>
            </a:endParaRPr>
          </a:p>
        </p:txBody>
      </p:sp>
    </p:spTree>
    <p:extLst>
      <p:ext uri="{BB962C8B-B14F-4D97-AF65-F5344CB8AC3E}">
        <p14:creationId xmlns:p14="http://schemas.microsoft.com/office/powerpoint/2010/main" val="102399339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750" fill="hold"/>
                                        <p:tgtEl>
                                          <p:spTgt spid="47"/>
                                        </p:tgtEl>
                                        <p:attrNameLst>
                                          <p:attrName>ppt_w</p:attrName>
                                        </p:attrNameLst>
                                      </p:cBhvr>
                                      <p:tavLst>
                                        <p:tav tm="0">
                                          <p:val>
                                            <p:fltVal val="0"/>
                                          </p:val>
                                        </p:tav>
                                        <p:tav tm="100000">
                                          <p:val>
                                            <p:strVal val="#ppt_w"/>
                                          </p:val>
                                        </p:tav>
                                      </p:tavLst>
                                    </p:anim>
                                    <p:anim calcmode="lin" valueType="num">
                                      <p:cBhvr>
                                        <p:cTn id="14" dur="750" fill="hold"/>
                                        <p:tgtEl>
                                          <p:spTgt spid="47"/>
                                        </p:tgtEl>
                                        <p:attrNameLst>
                                          <p:attrName>ppt_h</p:attrName>
                                        </p:attrNameLst>
                                      </p:cBhvr>
                                      <p:tavLst>
                                        <p:tav tm="0">
                                          <p:val>
                                            <p:fltVal val="0"/>
                                          </p:val>
                                        </p:tav>
                                        <p:tav tm="100000">
                                          <p:val>
                                            <p:strVal val="#ppt_h"/>
                                          </p:val>
                                        </p:tav>
                                      </p:tavLst>
                                    </p:anim>
                                    <p:animEffect transition="in" filter="fade">
                                      <p:cBhvr>
                                        <p:cTn id="15" dur="750"/>
                                        <p:tgtEl>
                                          <p:spTgt spid="47"/>
                                        </p:tgtEl>
                                      </p:cBhvr>
                                    </p:animEffect>
                                  </p:childTnLst>
                                </p:cTn>
                              </p:par>
                              <p:par>
                                <p:cTn id="16" presetID="8" presetClass="emph" presetSubtype="0" fill="hold" nodeType="withEffect">
                                  <p:stCondLst>
                                    <p:cond delay="0"/>
                                  </p:stCondLst>
                                  <p:childTnLst>
                                    <p:animRot by="21600000">
                                      <p:cBhvr>
                                        <p:cTn id="17" dur="750" fill="hold"/>
                                        <p:tgtEl>
                                          <p:spTgt spid="47"/>
                                        </p:tgtEl>
                                        <p:attrNameLst>
                                          <p:attrName>r</p:attrName>
                                        </p:attrNameLst>
                                      </p:cBhvr>
                                    </p:animRot>
                                  </p:childTnLst>
                                </p:cTn>
                              </p:par>
                              <p:par>
                                <p:cTn id="18" presetID="53" presetClass="entr" presetSubtype="16" fill="hold" nodeType="withEffect">
                                  <p:stCondLst>
                                    <p:cond delay="250"/>
                                  </p:stCondLst>
                                  <p:childTnLst>
                                    <p:set>
                                      <p:cBhvr>
                                        <p:cTn id="19" dur="1" fill="hold">
                                          <p:stCondLst>
                                            <p:cond delay="0"/>
                                          </p:stCondLst>
                                        </p:cTn>
                                        <p:tgtEl>
                                          <p:spTgt spid="50"/>
                                        </p:tgtEl>
                                        <p:attrNameLst>
                                          <p:attrName>style.visibility</p:attrName>
                                        </p:attrNameLst>
                                      </p:cBhvr>
                                      <p:to>
                                        <p:strVal val="visible"/>
                                      </p:to>
                                    </p:set>
                                    <p:anim calcmode="lin" valueType="num">
                                      <p:cBhvr>
                                        <p:cTn id="20" dur="750" fill="hold"/>
                                        <p:tgtEl>
                                          <p:spTgt spid="50"/>
                                        </p:tgtEl>
                                        <p:attrNameLst>
                                          <p:attrName>ppt_w</p:attrName>
                                        </p:attrNameLst>
                                      </p:cBhvr>
                                      <p:tavLst>
                                        <p:tav tm="0">
                                          <p:val>
                                            <p:fltVal val="0"/>
                                          </p:val>
                                        </p:tav>
                                        <p:tav tm="100000">
                                          <p:val>
                                            <p:strVal val="#ppt_w"/>
                                          </p:val>
                                        </p:tav>
                                      </p:tavLst>
                                    </p:anim>
                                    <p:anim calcmode="lin" valueType="num">
                                      <p:cBhvr>
                                        <p:cTn id="21" dur="750" fill="hold"/>
                                        <p:tgtEl>
                                          <p:spTgt spid="50"/>
                                        </p:tgtEl>
                                        <p:attrNameLst>
                                          <p:attrName>ppt_h</p:attrName>
                                        </p:attrNameLst>
                                      </p:cBhvr>
                                      <p:tavLst>
                                        <p:tav tm="0">
                                          <p:val>
                                            <p:fltVal val="0"/>
                                          </p:val>
                                        </p:tav>
                                        <p:tav tm="100000">
                                          <p:val>
                                            <p:strVal val="#ppt_h"/>
                                          </p:val>
                                        </p:tav>
                                      </p:tavLst>
                                    </p:anim>
                                    <p:animEffect transition="in" filter="fade">
                                      <p:cBhvr>
                                        <p:cTn id="22" dur="750"/>
                                        <p:tgtEl>
                                          <p:spTgt spid="50"/>
                                        </p:tgtEl>
                                      </p:cBhvr>
                                    </p:animEffect>
                                  </p:childTnLst>
                                </p:cTn>
                              </p:par>
                              <p:par>
                                <p:cTn id="23" presetID="8" presetClass="emph" presetSubtype="0" fill="hold" nodeType="withEffect">
                                  <p:stCondLst>
                                    <p:cond delay="250"/>
                                  </p:stCondLst>
                                  <p:childTnLst>
                                    <p:animRot by="21600000">
                                      <p:cBhvr>
                                        <p:cTn id="24" dur="750" fill="hold"/>
                                        <p:tgtEl>
                                          <p:spTgt spid="50"/>
                                        </p:tgtEl>
                                        <p:attrNameLst>
                                          <p:attrName>r</p:attrName>
                                        </p:attrNameLst>
                                      </p:cBhvr>
                                    </p:animRot>
                                  </p:childTnLst>
                                </p:cTn>
                              </p:par>
                              <p:par>
                                <p:cTn id="25" presetID="53" presetClass="entr" presetSubtype="16" fill="hold" nodeType="withEffect">
                                  <p:stCondLst>
                                    <p:cond delay="500"/>
                                  </p:stCondLst>
                                  <p:childTnLst>
                                    <p:set>
                                      <p:cBhvr>
                                        <p:cTn id="26" dur="1" fill="hold">
                                          <p:stCondLst>
                                            <p:cond delay="0"/>
                                          </p:stCondLst>
                                        </p:cTn>
                                        <p:tgtEl>
                                          <p:spTgt spid="55"/>
                                        </p:tgtEl>
                                        <p:attrNameLst>
                                          <p:attrName>style.visibility</p:attrName>
                                        </p:attrNameLst>
                                      </p:cBhvr>
                                      <p:to>
                                        <p:strVal val="visible"/>
                                      </p:to>
                                    </p:set>
                                    <p:anim calcmode="lin" valueType="num">
                                      <p:cBhvr>
                                        <p:cTn id="27" dur="750" fill="hold"/>
                                        <p:tgtEl>
                                          <p:spTgt spid="55"/>
                                        </p:tgtEl>
                                        <p:attrNameLst>
                                          <p:attrName>ppt_w</p:attrName>
                                        </p:attrNameLst>
                                      </p:cBhvr>
                                      <p:tavLst>
                                        <p:tav tm="0">
                                          <p:val>
                                            <p:fltVal val="0"/>
                                          </p:val>
                                        </p:tav>
                                        <p:tav tm="100000">
                                          <p:val>
                                            <p:strVal val="#ppt_w"/>
                                          </p:val>
                                        </p:tav>
                                      </p:tavLst>
                                    </p:anim>
                                    <p:anim calcmode="lin" valueType="num">
                                      <p:cBhvr>
                                        <p:cTn id="28" dur="750" fill="hold"/>
                                        <p:tgtEl>
                                          <p:spTgt spid="55"/>
                                        </p:tgtEl>
                                        <p:attrNameLst>
                                          <p:attrName>ppt_h</p:attrName>
                                        </p:attrNameLst>
                                      </p:cBhvr>
                                      <p:tavLst>
                                        <p:tav tm="0">
                                          <p:val>
                                            <p:fltVal val="0"/>
                                          </p:val>
                                        </p:tav>
                                        <p:tav tm="100000">
                                          <p:val>
                                            <p:strVal val="#ppt_h"/>
                                          </p:val>
                                        </p:tav>
                                      </p:tavLst>
                                    </p:anim>
                                    <p:animEffect transition="in" filter="fade">
                                      <p:cBhvr>
                                        <p:cTn id="29" dur="750"/>
                                        <p:tgtEl>
                                          <p:spTgt spid="55"/>
                                        </p:tgtEl>
                                      </p:cBhvr>
                                    </p:animEffect>
                                  </p:childTnLst>
                                </p:cTn>
                              </p:par>
                              <p:par>
                                <p:cTn id="30" presetID="8" presetClass="emph" presetSubtype="0" fill="hold" nodeType="withEffect">
                                  <p:stCondLst>
                                    <p:cond delay="500"/>
                                  </p:stCondLst>
                                  <p:childTnLst>
                                    <p:animRot by="21600000">
                                      <p:cBhvr>
                                        <p:cTn id="31" dur="750" fill="hold"/>
                                        <p:tgtEl>
                                          <p:spTgt spid="55"/>
                                        </p:tgtEl>
                                        <p:attrNameLst>
                                          <p:attrName>r</p:attrName>
                                        </p:attrNameLst>
                                      </p:cBhvr>
                                    </p:animRot>
                                  </p:childTnLst>
                                </p:cTn>
                              </p:par>
                              <p:par>
                                <p:cTn id="32" presetID="53" presetClass="entr" presetSubtype="16" fill="hold" nodeType="withEffect">
                                  <p:stCondLst>
                                    <p:cond delay="750"/>
                                  </p:stCondLst>
                                  <p:childTnLst>
                                    <p:set>
                                      <p:cBhvr>
                                        <p:cTn id="33" dur="1" fill="hold">
                                          <p:stCondLst>
                                            <p:cond delay="0"/>
                                          </p:stCondLst>
                                        </p:cTn>
                                        <p:tgtEl>
                                          <p:spTgt spid="63"/>
                                        </p:tgtEl>
                                        <p:attrNameLst>
                                          <p:attrName>style.visibility</p:attrName>
                                        </p:attrNameLst>
                                      </p:cBhvr>
                                      <p:to>
                                        <p:strVal val="visible"/>
                                      </p:to>
                                    </p:set>
                                    <p:anim calcmode="lin" valueType="num">
                                      <p:cBhvr>
                                        <p:cTn id="34" dur="750" fill="hold"/>
                                        <p:tgtEl>
                                          <p:spTgt spid="63"/>
                                        </p:tgtEl>
                                        <p:attrNameLst>
                                          <p:attrName>ppt_w</p:attrName>
                                        </p:attrNameLst>
                                      </p:cBhvr>
                                      <p:tavLst>
                                        <p:tav tm="0">
                                          <p:val>
                                            <p:fltVal val="0"/>
                                          </p:val>
                                        </p:tav>
                                        <p:tav tm="100000">
                                          <p:val>
                                            <p:strVal val="#ppt_w"/>
                                          </p:val>
                                        </p:tav>
                                      </p:tavLst>
                                    </p:anim>
                                    <p:anim calcmode="lin" valueType="num">
                                      <p:cBhvr>
                                        <p:cTn id="35" dur="750" fill="hold"/>
                                        <p:tgtEl>
                                          <p:spTgt spid="63"/>
                                        </p:tgtEl>
                                        <p:attrNameLst>
                                          <p:attrName>ppt_h</p:attrName>
                                        </p:attrNameLst>
                                      </p:cBhvr>
                                      <p:tavLst>
                                        <p:tav tm="0">
                                          <p:val>
                                            <p:fltVal val="0"/>
                                          </p:val>
                                        </p:tav>
                                        <p:tav tm="100000">
                                          <p:val>
                                            <p:strVal val="#ppt_h"/>
                                          </p:val>
                                        </p:tav>
                                      </p:tavLst>
                                    </p:anim>
                                    <p:animEffect transition="in" filter="fade">
                                      <p:cBhvr>
                                        <p:cTn id="36" dur="750"/>
                                        <p:tgtEl>
                                          <p:spTgt spid="63"/>
                                        </p:tgtEl>
                                      </p:cBhvr>
                                    </p:animEffect>
                                  </p:childTnLst>
                                </p:cTn>
                              </p:par>
                              <p:par>
                                <p:cTn id="37" presetID="8" presetClass="emph" presetSubtype="0" fill="hold" nodeType="withEffect">
                                  <p:stCondLst>
                                    <p:cond delay="750"/>
                                  </p:stCondLst>
                                  <p:childTnLst>
                                    <p:animRot by="21600000">
                                      <p:cBhvr>
                                        <p:cTn id="38" dur="750" fill="hold"/>
                                        <p:tgtEl>
                                          <p:spTgt spid="63"/>
                                        </p:tgtEl>
                                        <p:attrNameLst>
                                          <p:attrName>r</p:attrName>
                                        </p:attrNameLst>
                                      </p:cBhvr>
                                    </p:animRot>
                                  </p:childTnLst>
                                </p:cTn>
                              </p:par>
                              <p:par>
                                <p:cTn id="39" presetID="53" presetClass="entr" presetSubtype="16" fill="hold" nodeType="withEffect">
                                  <p:stCondLst>
                                    <p:cond delay="1000"/>
                                  </p:stCondLst>
                                  <p:childTnLst>
                                    <p:set>
                                      <p:cBhvr>
                                        <p:cTn id="40" dur="1" fill="hold">
                                          <p:stCondLst>
                                            <p:cond delay="0"/>
                                          </p:stCondLst>
                                        </p:cTn>
                                        <p:tgtEl>
                                          <p:spTgt spid="66"/>
                                        </p:tgtEl>
                                        <p:attrNameLst>
                                          <p:attrName>style.visibility</p:attrName>
                                        </p:attrNameLst>
                                      </p:cBhvr>
                                      <p:to>
                                        <p:strVal val="visible"/>
                                      </p:to>
                                    </p:set>
                                    <p:anim calcmode="lin" valueType="num">
                                      <p:cBhvr>
                                        <p:cTn id="41" dur="750" fill="hold"/>
                                        <p:tgtEl>
                                          <p:spTgt spid="66"/>
                                        </p:tgtEl>
                                        <p:attrNameLst>
                                          <p:attrName>ppt_w</p:attrName>
                                        </p:attrNameLst>
                                      </p:cBhvr>
                                      <p:tavLst>
                                        <p:tav tm="0">
                                          <p:val>
                                            <p:fltVal val="0"/>
                                          </p:val>
                                        </p:tav>
                                        <p:tav tm="100000">
                                          <p:val>
                                            <p:strVal val="#ppt_w"/>
                                          </p:val>
                                        </p:tav>
                                      </p:tavLst>
                                    </p:anim>
                                    <p:anim calcmode="lin" valueType="num">
                                      <p:cBhvr>
                                        <p:cTn id="42" dur="750" fill="hold"/>
                                        <p:tgtEl>
                                          <p:spTgt spid="66"/>
                                        </p:tgtEl>
                                        <p:attrNameLst>
                                          <p:attrName>ppt_h</p:attrName>
                                        </p:attrNameLst>
                                      </p:cBhvr>
                                      <p:tavLst>
                                        <p:tav tm="0">
                                          <p:val>
                                            <p:fltVal val="0"/>
                                          </p:val>
                                        </p:tav>
                                        <p:tav tm="100000">
                                          <p:val>
                                            <p:strVal val="#ppt_h"/>
                                          </p:val>
                                        </p:tav>
                                      </p:tavLst>
                                    </p:anim>
                                    <p:animEffect transition="in" filter="fade">
                                      <p:cBhvr>
                                        <p:cTn id="43" dur="750"/>
                                        <p:tgtEl>
                                          <p:spTgt spid="66"/>
                                        </p:tgtEl>
                                      </p:cBhvr>
                                    </p:animEffect>
                                  </p:childTnLst>
                                </p:cTn>
                              </p:par>
                              <p:par>
                                <p:cTn id="44" presetID="8" presetClass="emph" presetSubtype="0" fill="hold" nodeType="withEffect">
                                  <p:stCondLst>
                                    <p:cond delay="1000"/>
                                  </p:stCondLst>
                                  <p:childTnLst>
                                    <p:animRot by="21600000">
                                      <p:cBhvr>
                                        <p:cTn id="45" dur="750" fill="hold"/>
                                        <p:tgtEl>
                                          <p:spTgt spid="66"/>
                                        </p:tgtEl>
                                        <p:attrNameLst>
                                          <p:attrName>r</p:attrName>
                                        </p:attrNameLst>
                                      </p:cBhvr>
                                    </p:animRot>
                                  </p:childTnLst>
                                </p:cTn>
                              </p:par>
                              <p:par>
                                <p:cTn id="46" presetID="10" presetClass="entr" presetSubtype="0"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750"/>
                                        <p:tgtEl>
                                          <p:spTgt spid="7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fade">
                                      <p:cBhvr>
                                        <p:cTn id="51" dur="750"/>
                                        <p:tgtEl>
                                          <p:spTgt spid="76"/>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750"/>
                                        <p:tgtEl>
                                          <p:spTgt spid="80"/>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750"/>
                                        <p:tgtEl>
                                          <p:spTgt spid="75"/>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750"/>
                                        <p:tgtEl>
                                          <p:spTgt spid="81"/>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750"/>
                                        <p:tgtEl>
                                          <p:spTgt spid="72"/>
                                        </p:tgtEl>
                                      </p:cBhvr>
                                    </p:animEffect>
                                  </p:childTnLst>
                                </p:cTn>
                              </p:par>
                              <p:par>
                                <p:cTn id="64" presetID="10" presetClass="entr" presetSubtype="0" fill="hold" grpId="0" nodeType="withEffect">
                                  <p:stCondLst>
                                    <p:cond delay="75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750"/>
                                        <p:tgtEl>
                                          <p:spTgt spid="77"/>
                                        </p:tgtEl>
                                      </p:cBhvr>
                                    </p:animEffect>
                                  </p:childTnLst>
                                </p:cTn>
                              </p:par>
                              <p:par>
                                <p:cTn id="67" presetID="10" presetClass="entr" presetSubtype="0" fill="hold" grpId="0" nodeType="withEffect">
                                  <p:stCondLst>
                                    <p:cond delay="75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750"/>
                                        <p:tgtEl>
                                          <p:spTgt spid="73"/>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78"/>
                                        </p:tgtEl>
                                        <p:attrNameLst>
                                          <p:attrName>style.visibility</p:attrName>
                                        </p:attrNameLst>
                                      </p:cBhvr>
                                      <p:to>
                                        <p:strVal val="visible"/>
                                      </p:to>
                                    </p:set>
                                    <p:animEffect transition="in" filter="fade">
                                      <p:cBhvr>
                                        <p:cTn id="72" dur="750"/>
                                        <p:tgtEl>
                                          <p:spTgt spid="78"/>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74"/>
                                        </p:tgtEl>
                                        <p:attrNameLst>
                                          <p:attrName>style.visibility</p:attrName>
                                        </p:attrNameLst>
                                      </p:cBhvr>
                                      <p:to>
                                        <p:strVal val="visible"/>
                                      </p:to>
                                    </p:set>
                                    <p:animEffect transition="in" filter="fade">
                                      <p:cBhvr>
                                        <p:cTn id="75"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信息化教学提升课题效果</a:t>
            </a:r>
            <a:endParaRPr lang="zh-CN" altLang="en-US" dirty="0"/>
          </a:p>
        </p:txBody>
      </p:sp>
      <p:sp>
        <p:nvSpPr>
          <p:cNvPr id="3" name="Freeform 5"/>
          <p:cNvSpPr>
            <a:spLocks/>
          </p:cNvSpPr>
          <p:nvPr/>
        </p:nvSpPr>
        <p:spPr bwMode="auto">
          <a:xfrm>
            <a:off x="2852966" y="853778"/>
            <a:ext cx="3436880" cy="3970936"/>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zh-CN" altLang="en-US">
              <a:solidFill>
                <a:schemeClr val="lt1"/>
              </a:solidFill>
            </a:endParaRPr>
          </a:p>
        </p:txBody>
      </p:sp>
      <p:grpSp>
        <p:nvGrpSpPr>
          <p:cNvPr id="11" name="组合 10"/>
          <p:cNvGrpSpPr/>
          <p:nvPr/>
        </p:nvGrpSpPr>
        <p:grpSpPr>
          <a:xfrm>
            <a:off x="3272698" y="935907"/>
            <a:ext cx="1201728" cy="1387980"/>
            <a:chOff x="3272698" y="935907"/>
            <a:chExt cx="1201728" cy="1387980"/>
          </a:xfrm>
        </p:grpSpPr>
        <p:sp>
          <p:nvSpPr>
            <p:cNvPr id="12" name="Freeform 14"/>
            <p:cNvSpPr>
              <a:spLocks/>
            </p:cNvSpPr>
            <p:nvPr/>
          </p:nvSpPr>
          <p:spPr bwMode="auto">
            <a:xfrm>
              <a:off x="3344534" y="976972"/>
              <a:ext cx="529540" cy="237148"/>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chemeClr val="accent2">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13" name="Freeform 15"/>
            <p:cNvSpPr>
              <a:spLocks/>
            </p:cNvSpPr>
            <p:nvPr/>
          </p:nvSpPr>
          <p:spPr bwMode="auto">
            <a:xfrm>
              <a:off x="3272698" y="935907"/>
              <a:ext cx="1201728" cy="1387980"/>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4" name="Freeform 16"/>
            <p:cNvSpPr>
              <a:spLocks/>
            </p:cNvSpPr>
            <p:nvPr/>
          </p:nvSpPr>
          <p:spPr bwMode="auto">
            <a:xfrm>
              <a:off x="3344535" y="976972"/>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15" name="组合 14"/>
            <p:cNvGrpSpPr/>
            <p:nvPr/>
          </p:nvGrpSpPr>
          <p:grpSpPr>
            <a:xfrm>
              <a:off x="3635239" y="1547242"/>
              <a:ext cx="476830" cy="401310"/>
              <a:chOff x="5146675" y="766763"/>
              <a:chExt cx="1590676" cy="1338263"/>
            </a:xfrm>
            <a:solidFill>
              <a:schemeClr val="accent2"/>
            </a:solidFill>
            <a:effectLst>
              <a:outerShdw blurRad="50800" dist="38100" dir="8100000" algn="tr" rotWithShape="0">
                <a:prstClr val="black">
                  <a:alpha val="40000"/>
                </a:prstClr>
              </a:outerShdw>
            </a:effectLst>
          </p:grpSpPr>
          <p:sp>
            <p:nvSpPr>
              <p:cNvPr id="17"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9" name="组合 28"/>
          <p:cNvGrpSpPr/>
          <p:nvPr/>
        </p:nvGrpSpPr>
        <p:grpSpPr>
          <a:xfrm>
            <a:off x="3272698" y="3354605"/>
            <a:ext cx="1201728" cy="1387980"/>
            <a:chOff x="3272698" y="3354605"/>
            <a:chExt cx="1201728" cy="1387980"/>
          </a:xfrm>
        </p:grpSpPr>
        <p:sp>
          <p:nvSpPr>
            <p:cNvPr id="30" name="Freeform 10"/>
            <p:cNvSpPr>
              <a:spLocks/>
            </p:cNvSpPr>
            <p:nvPr/>
          </p:nvSpPr>
          <p:spPr bwMode="auto">
            <a:xfrm>
              <a:off x="3344534" y="3395669"/>
              <a:ext cx="529540" cy="237148"/>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chemeClr val="accent4">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31" name="Freeform 11"/>
            <p:cNvSpPr>
              <a:spLocks/>
            </p:cNvSpPr>
            <p:nvPr/>
          </p:nvSpPr>
          <p:spPr bwMode="auto">
            <a:xfrm>
              <a:off x="3272698" y="3354605"/>
              <a:ext cx="1201728" cy="1387980"/>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32" name="Freeform 21"/>
            <p:cNvSpPr>
              <a:spLocks/>
            </p:cNvSpPr>
            <p:nvPr/>
          </p:nvSpPr>
          <p:spPr bwMode="auto">
            <a:xfrm>
              <a:off x="3344535" y="3395669"/>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4"/>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grpSp>
          <p:nvGrpSpPr>
            <p:cNvPr id="33" name="组合 32"/>
            <p:cNvGrpSpPr/>
            <p:nvPr/>
          </p:nvGrpSpPr>
          <p:grpSpPr>
            <a:xfrm>
              <a:off x="3631955" y="3916214"/>
              <a:ext cx="507997" cy="432399"/>
              <a:chOff x="5933005" y="2830391"/>
              <a:chExt cx="500408" cy="425843"/>
            </a:xfrm>
            <a:solidFill>
              <a:schemeClr val="accent4"/>
            </a:solidFill>
          </p:grpSpPr>
          <p:sp>
            <p:nvSpPr>
              <p:cNvPr id="34"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35"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grpSp>
        <p:nvGrpSpPr>
          <p:cNvPr id="36" name="Group 19"/>
          <p:cNvGrpSpPr/>
          <p:nvPr/>
        </p:nvGrpSpPr>
        <p:grpSpPr>
          <a:xfrm>
            <a:off x="1448154" y="1036882"/>
            <a:ext cx="1517633" cy="1033260"/>
            <a:chOff x="552376" y="2667382"/>
            <a:chExt cx="1499240" cy="1033020"/>
          </a:xfrm>
        </p:grpSpPr>
        <p:sp>
          <p:nvSpPr>
            <p:cNvPr id="37" name="Rectangle 26"/>
            <p:cNvSpPr>
              <a:spLocks/>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38"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200" b="1" dirty="0" smtClean="0">
                  <a:solidFill>
                    <a:schemeClr val="tx1">
                      <a:lumMod val="65000"/>
                      <a:lumOff val="35000"/>
                    </a:schemeClr>
                  </a:solidFill>
                  <a:latin typeface="微软雅黑"/>
                  <a:ea typeface="微软雅黑"/>
                  <a:cs typeface="Bebas Neue" charset="0"/>
                  <a:sym typeface="Bebas Neue" charset="0"/>
                </a:rPr>
                <a:t>添加标题文本</a:t>
              </a:r>
              <a:endParaRPr lang="en-US" altLang="zh-CN" sz="1200" b="1" dirty="0">
                <a:solidFill>
                  <a:schemeClr val="tx1">
                    <a:lumMod val="65000"/>
                    <a:lumOff val="35000"/>
                  </a:schemeClr>
                </a:solidFill>
                <a:latin typeface="微软雅黑"/>
                <a:ea typeface="微软雅黑"/>
                <a:cs typeface="Bebas Neue" charset="0"/>
                <a:sym typeface="Bebas Neue" charset="0"/>
              </a:endParaRPr>
            </a:p>
          </p:txBody>
        </p:sp>
      </p:grpSp>
      <p:grpSp>
        <p:nvGrpSpPr>
          <p:cNvPr id="39" name="Group 129"/>
          <p:cNvGrpSpPr/>
          <p:nvPr/>
        </p:nvGrpSpPr>
        <p:grpSpPr>
          <a:xfrm>
            <a:off x="6162637" y="1050549"/>
            <a:ext cx="1379666" cy="852548"/>
            <a:chOff x="696724" y="2667382"/>
            <a:chExt cx="1362945" cy="852351"/>
          </a:xfrm>
        </p:grpSpPr>
        <p:sp>
          <p:nvSpPr>
            <p:cNvPr id="40"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41"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400" b="1" dirty="0">
                  <a:solidFill>
                    <a:schemeClr val="tx1">
                      <a:lumMod val="65000"/>
                      <a:lumOff val="35000"/>
                    </a:schemeClr>
                  </a:solidFill>
                  <a:latin typeface="微软雅黑"/>
                  <a:ea typeface="微软雅黑"/>
                  <a:cs typeface="Bebas Neue" charset="0"/>
                  <a:sym typeface="Bebas Neue" charset="0"/>
                </a:rPr>
                <a:t>添加标题文本</a:t>
              </a:r>
              <a:endParaRPr lang="en-US" altLang="zh-CN" sz="1400" b="1" dirty="0">
                <a:solidFill>
                  <a:schemeClr val="tx1">
                    <a:lumMod val="65000"/>
                    <a:lumOff val="35000"/>
                  </a:schemeClr>
                </a:solidFill>
                <a:latin typeface="微软雅黑"/>
                <a:ea typeface="微软雅黑"/>
                <a:cs typeface="Bebas Neue" charset="0"/>
                <a:sym typeface="Bebas Neue" charset="0"/>
              </a:endParaRPr>
            </a:p>
          </p:txBody>
        </p:sp>
      </p:grpSp>
      <p:grpSp>
        <p:nvGrpSpPr>
          <p:cNvPr id="42" name="Group 135"/>
          <p:cNvGrpSpPr/>
          <p:nvPr/>
        </p:nvGrpSpPr>
        <p:grpSpPr>
          <a:xfrm>
            <a:off x="6632313" y="2507559"/>
            <a:ext cx="1517633" cy="830778"/>
            <a:chOff x="552376" y="2667382"/>
            <a:chExt cx="1499240" cy="830586"/>
          </a:xfrm>
        </p:grpSpPr>
        <p:sp>
          <p:nvSpPr>
            <p:cNvPr id="43"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44"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400" b="1" dirty="0">
                  <a:solidFill>
                    <a:schemeClr val="tx1">
                      <a:lumMod val="65000"/>
                      <a:lumOff val="35000"/>
                    </a:schemeClr>
                  </a:solidFill>
                  <a:latin typeface="微软雅黑"/>
                  <a:ea typeface="微软雅黑"/>
                  <a:cs typeface="Bebas Neue" charset="0"/>
                  <a:sym typeface="Bebas Neue" charset="0"/>
                </a:rPr>
                <a:t>添加标题文本</a:t>
              </a:r>
              <a:endParaRPr lang="en-US" altLang="zh-CN" sz="1400" b="1" dirty="0">
                <a:solidFill>
                  <a:schemeClr val="tx1">
                    <a:lumMod val="65000"/>
                    <a:lumOff val="35000"/>
                  </a:schemeClr>
                </a:solidFill>
                <a:latin typeface="微软雅黑"/>
                <a:ea typeface="微软雅黑"/>
                <a:cs typeface="Bebas Neue" charset="0"/>
                <a:sym typeface="Bebas Neue" charset="0"/>
              </a:endParaRPr>
            </a:p>
          </p:txBody>
        </p:sp>
      </p:grpSp>
      <p:grpSp>
        <p:nvGrpSpPr>
          <p:cNvPr id="45" name="Group 132"/>
          <p:cNvGrpSpPr/>
          <p:nvPr/>
        </p:nvGrpSpPr>
        <p:grpSpPr>
          <a:xfrm>
            <a:off x="6011464" y="4008453"/>
            <a:ext cx="1379666" cy="867553"/>
            <a:chOff x="696724" y="2667382"/>
            <a:chExt cx="1362945" cy="867353"/>
          </a:xfrm>
        </p:grpSpPr>
        <p:sp>
          <p:nvSpPr>
            <p:cNvPr id="46"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47"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400" b="1" dirty="0">
                  <a:solidFill>
                    <a:schemeClr val="tx1">
                      <a:lumMod val="65000"/>
                      <a:lumOff val="35000"/>
                    </a:schemeClr>
                  </a:solidFill>
                  <a:latin typeface="微软雅黑"/>
                  <a:ea typeface="微软雅黑"/>
                  <a:cs typeface="Bebas Neue" charset="0"/>
                  <a:sym typeface="Bebas Neue" charset="0"/>
                </a:rPr>
                <a:t>添加标题文本</a:t>
              </a:r>
              <a:endParaRPr lang="en-US" altLang="zh-CN" sz="1400" b="1" dirty="0">
                <a:solidFill>
                  <a:schemeClr val="tx1">
                    <a:lumMod val="65000"/>
                    <a:lumOff val="35000"/>
                  </a:schemeClr>
                </a:solidFill>
                <a:latin typeface="微软雅黑"/>
                <a:ea typeface="微软雅黑"/>
                <a:cs typeface="Bebas Neue" charset="0"/>
                <a:sym typeface="Bebas Neue" charset="0"/>
              </a:endParaRPr>
            </a:p>
          </p:txBody>
        </p:sp>
      </p:grpSp>
      <p:grpSp>
        <p:nvGrpSpPr>
          <p:cNvPr id="48" name="Group 138"/>
          <p:cNvGrpSpPr/>
          <p:nvPr/>
        </p:nvGrpSpPr>
        <p:grpSpPr>
          <a:xfrm>
            <a:off x="1606412" y="3938176"/>
            <a:ext cx="1517633" cy="832218"/>
            <a:chOff x="552376" y="2667382"/>
            <a:chExt cx="1499240" cy="832026"/>
          </a:xfrm>
        </p:grpSpPr>
        <p:sp>
          <p:nvSpPr>
            <p:cNvPr id="49"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50"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200" b="1" dirty="0">
                  <a:solidFill>
                    <a:schemeClr val="tx1">
                      <a:lumMod val="65000"/>
                      <a:lumOff val="35000"/>
                    </a:schemeClr>
                  </a:solidFill>
                  <a:latin typeface="微软雅黑"/>
                  <a:ea typeface="微软雅黑"/>
                  <a:cs typeface="Bebas Neue" charset="0"/>
                  <a:sym typeface="Bebas Neue" charset="0"/>
                </a:rPr>
                <a:t>添加标题文本</a:t>
              </a:r>
              <a:endParaRPr lang="en-US" altLang="zh-CN" sz="1200" b="1" dirty="0">
                <a:solidFill>
                  <a:schemeClr val="tx1">
                    <a:lumMod val="65000"/>
                    <a:lumOff val="35000"/>
                  </a:schemeClr>
                </a:solidFill>
                <a:latin typeface="微软雅黑"/>
                <a:ea typeface="微软雅黑"/>
                <a:cs typeface="Bebas Neue" charset="0"/>
                <a:sym typeface="Bebas Neue" charset="0"/>
              </a:endParaRPr>
            </a:p>
          </p:txBody>
        </p:sp>
      </p:grpSp>
      <p:grpSp>
        <p:nvGrpSpPr>
          <p:cNvPr id="51" name="Group 141"/>
          <p:cNvGrpSpPr/>
          <p:nvPr/>
        </p:nvGrpSpPr>
        <p:grpSpPr>
          <a:xfrm>
            <a:off x="910198" y="2498925"/>
            <a:ext cx="1517633" cy="838526"/>
            <a:chOff x="552376" y="2667382"/>
            <a:chExt cx="1499240" cy="838333"/>
          </a:xfrm>
        </p:grpSpPr>
        <p:sp>
          <p:nvSpPr>
            <p:cNvPr id="52"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0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sz="800" dirty="0">
                <a:solidFill>
                  <a:schemeClr val="tx1">
                    <a:lumMod val="65000"/>
                    <a:lumOff val="35000"/>
                  </a:schemeClr>
                </a:solidFill>
                <a:latin typeface="微软雅黑"/>
                <a:ea typeface="微软雅黑"/>
                <a:cs typeface="Lato Light" charset="0"/>
                <a:sym typeface="Lato Light" charset="0"/>
              </a:endParaRPr>
            </a:p>
          </p:txBody>
        </p:sp>
        <p:sp>
          <p:nvSpPr>
            <p:cNvPr id="5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400" b="1" dirty="0">
                  <a:solidFill>
                    <a:schemeClr val="tx1">
                      <a:lumMod val="65000"/>
                      <a:lumOff val="35000"/>
                    </a:schemeClr>
                  </a:solidFill>
                  <a:latin typeface="微软雅黑"/>
                  <a:ea typeface="微软雅黑"/>
                  <a:cs typeface="Bebas Neue" charset="0"/>
                  <a:sym typeface="Bebas Neue" charset="0"/>
                </a:rPr>
                <a:t>添加标题文本</a:t>
              </a:r>
              <a:endParaRPr lang="en-US" altLang="zh-CN" sz="1400" b="1" dirty="0">
                <a:solidFill>
                  <a:schemeClr val="tx1">
                    <a:lumMod val="65000"/>
                    <a:lumOff val="35000"/>
                  </a:schemeClr>
                </a:solidFill>
                <a:latin typeface="微软雅黑"/>
                <a:ea typeface="微软雅黑"/>
                <a:cs typeface="Bebas Neue" charset="0"/>
                <a:sym typeface="Bebas Neue" charset="0"/>
              </a:endParaRPr>
            </a:p>
          </p:txBody>
        </p:sp>
      </p:grpSp>
      <p:grpSp>
        <p:nvGrpSpPr>
          <p:cNvPr id="54" name="组合 53"/>
          <p:cNvGrpSpPr/>
          <p:nvPr/>
        </p:nvGrpSpPr>
        <p:grpSpPr>
          <a:xfrm>
            <a:off x="4668385" y="3354605"/>
            <a:ext cx="1201728" cy="1387980"/>
            <a:chOff x="4668385" y="3354605"/>
            <a:chExt cx="1201728" cy="1387980"/>
          </a:xfrm>
        </p:grpSpPr>
        <p:sp>
          <p:nvSpPr>
            <p:cNvPr id="55" name="Freeform 12"/>
            <p:cNvSpPr>
              <a:spLocks/>
            </p:cNvSpPr>
            <p:nvPr/>
          </p:nvSpPr>
          <p:spPr bwMode="auto">
            <a:xfrm>
              <a:off x="4740222" y="3395669"/>
              <a:ext cx="528514" cy="237148"/>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chemeClr val="accent3">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56" name="Freeform 13"/>
            <p:cNvSpPr>
              <a:spLocks/>
            </p:cNvSpPr>
            <p:nvPr/>
          </p:nvSpPr>
          <p:spPr bwMode="auto">
            <a:xfrm>
              <a:off x="4668385" y="3354605"/>
              <a:ext cx="1201728" cy="1387980"/>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57" name="Freeform 20"/>
            <p:cNvSpPr>
              <a:spLocks/>
            </p:cNvSpPr>
            <p:nvPr/>
          </p:nvSpPr>
          <p:spPr bwMode="auto">
            <a:xfrm>
              <a:off x="4740222" y="3395669"/>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3"/>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grpSp>
          <p:nvGrpSpPr>
            <p:cNvPr id="58" name="组合 57"/>
            <p:cNvGrpSpPr/>
            <p:nvPr/>
          </p:nvGrpSpPr>
          <p:grpSpPr>
            <a:xfrm>
              <a:off x="5057844" y="3932935"/>
              <a:ext cx="403069" cy="374175"/>
              <a:chOff x="5278438" y="2973388"/>
              <a:chExt cx="1344613" cy="1247775"/>
            </a:xfrm>
            <a:solidFill>
              <a:schemeClr val="accent3"/>
            </a:solidFill>
            <a:effectLst>
              <a:outerShdw blurRad="50800" dist="38100" dir="8100000" algn="tr" rotWithShape="0">
                <a:prstClr val="black">
                  <a:alpha val="40000"/>
                </a:prstClr>
              </a:outerShdw>
            </a:effectLst>
          </p:grpSpPr>
          <p:sp>
            <p:nvSpPr>
              <p:cNvPr id="59"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60"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61"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62"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grpSp>
      </p:grpSp>
      <p:grpSp>
        <p:nvGrpSpPr>
          <p:cNvPr id="63" name="组合 62"/>
          <p:cNvGrpSpPr/>
          <p:nvPr/>
        </p:nvGrpSpPr>
        <p:grpSpPr>
          <a:xfrm>
            <a:off x="5367256" y="2145256"/>
            <a:ext cx="1199675" cy="1387980"/>
            <a:chOff x="5367256" y="2145256"/>
            <a:chExt cx="1199675" cy="1387980"/>
          </a:xfrm>
        </p:grpSpPr>
        <p:sp>
          <p:nvSpPr>
            <p:cNvPr id="64" name="Freeform 8"/>
            <p:cNvSpPr>
              <a:spLocks/>
            </p:cNvSpPr>
            <p:nvPr/>
          </p:nvSpPr>
          <p:spPr bwMode="auto">
            <a:xfrm>
              <a:off x="5437041" y="2186321"/>
              <a:ext cx="530567" cy="237148"/>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chemeClr val="accent2">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solidFill>
                  <a:srgbClr val="BDD53E"/>
                </a:solidFill>
              </a:endParaRPr>
            </a:p>
          </p:txBody>
        </p:sp>
        <p:sp>
          <p:nvSpPr>
            <p:cNvPr id="65" name="Freeform 9"/>
            <p:cNvSpPr>
              <a:spLocks/>
            </p:cNvSpPr>
            <p:nvPr/>
          </p:nvSpPr>
          <p:spPr bwMode="auto">
            <a:xfrm>
              <a:off x="5367256" y="2145256"/>
              <a:ext cx="1199675" cy="1387980"/>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66" name="Freeform 23"/>
            <p:cNvSpPr>
              <a:spLocks/>
            </p:cNvSpPr>
            <p:nvPr/>
          </p:nvSpPr>
          <p:spPr bwMode="auto">
            <a:xfrm>
              <a:off x="5437041" y="2186321"/>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67" name="Freeform 17"/>
            <p:cNvSpPr>
              <a:spLocks noEditPoints="1"/>
            </p:cNvSpPr>
            <p:nvPr/>
          </p:nvSpPr>
          <p:spPr bwMode="auto">
            <a:xfrm>
              <a:off x="5768253" y="2615438"/>
              <a:ext cx="420815" cy="450014"/>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2575881" y="2145256"/>
            <a:ext cx="1199675" cy="1387980"/>
            <a:chOff x="2575881" y="2145256"/>
            <a:chExt cx="1199675" cy="1387980"/>
          </a:xfrm>
        </p:grpSpPr>
        <p:sp>
          <p:nvSpPr>
            <p:cNvPr id="69" name="Freeform 6"/>
            <p:cNvSpPr>
              <a:spLocks/>
            </p:cNvSpPr>
            <p:nvPr/>
          </p:nvSpPr>
          <p:spPr bwMode="auto">
            <a:xfrm>
              <a:off x="2646691" y="2186321"/>
              <a:ext cx="528514" cy="237148"/>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chemeClr val="accent1">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70" name="Freeform 7"/>
            <p:cNvSpPr>
              <a:spLocks/>
            </p:cNvSpPr>
            <p:nvPr/>
          </p:nvSpPr>
          <p:spPr bwMode="auto">
            <a:xfrm>
              <a:off x="2575881" y="2145256"/>
              <a:ext cx="1199675" cy="1387980"/>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71" name="Freeform 22"/>
            <p:cNvSpPr>
              <a:spLocks/>
            </p:cNvSpPr>
            <p:nvPr/>
          </p:nvSpPr>
          <p:spPr bwMode="auto">
            <a:xfrm>
              <a:off x="2646691" y="2186321"/>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72" name="Freeform 18"/>
            <p:cNvSpPr>
              <a:spLocks noEditPoints="1"/>
            </p:cNvSpPr>
            <p:nvPr/>
          </p:nvSpPr>
          <p:spPr bwMode="auto">
            <a:xfrm>
              <a:off x="2969403" y="2613515"/>
              <a:ext cx="426077" cy="451461"/>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4668385" y="935907"/>
            <a:ext cx="1201728" cy="1387980"/>
            <a:chOff x="4668385" y="935907"/>
            <a:chExt cx="1201728" cy="1387980"/>
          </a:xfrm>
        </p:grpSpPr>
        <p:sp>
          <p:nvSpPr>
            <p:cNvPr id="74" name="Freeform 17"/>
            <p:cNvSpPr>
              <a:spLocks/>
            </p:cNvSpPr>
            <p:nvPr/>
          </p:nvSpPr>
          <p:spPr bwMode="auto">
            <a:xfrm>
              <a:off x="4740222" y="976972"/>
              <a:ext cx="528514" cy="237148"/>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chemeClr val="accent1">
                <a:lumMod val="75000"/>
              </a:schemeClr>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75" name="Freeform 18"/>
            <p:cNvSpPr>
              <a:spLocks/>
            </p:cNvSpPr>
            <p:nvPr/>
          </p:nvSpPr>
          <p:spPr bwMode="auto">
            <a:xfrm>
              <a:off x="4668385" y="935907"/>
              <a:ext cx="1201728" cy="1387980"/>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19"/>
            <p:cNvSpPr>
              <a:spLocks/>
            </p:cNvSpPr>
            <p:nvPr/>
          </p:nvSpPr>
          <p:spPr bwMode="auto">
            <a:xfrm>
              <a:off x="4740222" y="976972"/>
              <a:ext cx="408444" cy="44144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77" name="Freeform 39"/>
            <p:cNvSpPr>
              <a:spLocks noEditPoints="1"/>
            </p:cNvSpPr>
            <p:nvPr/>
          </p:nvSpPr>
          <p:spPr bwMode="auto">
            <a:xfrm>
              <a:off x="5123022" y="1384743"/>
              <a:ext cx="437833" cy="485425"/>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8" name="TextBox 228"/>
          <p:cNvSpPr txBox="1"/>
          <p:nvPr/>
        </p:nvSpPr>
        <p:spPr>
          <a:xfrm>
            <a:off x="4758536" y="1070518"/>
            <a:ext cx="396262"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01</a:t>
            </a:r>
            <a:endParaRPr lang="zh-CN" altLang="en-US" dirty="0">
              <a:solidFill>
                <a:schemeClr val="bg1">
                  <a:lumMod val="95000"/>
                </a:schemeClr>
              </a:solidFill>
              <a:latin typeface="Impact" panose="020B0806030902050204" pitchFamily="34" charset="0"/>
            </a:endParaRPr>
          </a:p>
        </p:txBody>
      </p:sp>
      <p:sp>
        <p:nvSpPr>
          <p:cNvPr id="79" name="TextBox 229"/>
          <p:cNvSpPr txBox="1"/>
          <p:nvPr/>
        </p:nvSpPr>
        <p:spPr>
          <a:xfrm>
            <a:off x="5466231" y="2281293"/>
            <a:ext cx="423514"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02</a:t>
            </a:r>
            <a:endParaRPr lang="zh-CN" altLang="en-US" dirty="0">
              <a:solidFill>
                <a:schemeClr val="bg1">
                  <a:lumMod val="95000"/>
                </a:schemeClr>
              </a:solidFill>
              <a:latin typeface="Impact" panose="020B0806030902050204" pitchFamily="34" charset="0"/>
            </a:endParaRPr>
          </a:p>
        </p:txBody>
      </p:sp>
      <p:sp>
        <p:nvSpPr>
          <p:cNvPr id="80" name="TextBox 230"/>
          <p:cNvSpPr txBox="1"/>
          <p:nvPr/>
        </p:nvSpPr>
        <p:spPr>
          <a:xfrm>
            <a:off x="4766031" y="3490641"/>
            <a:ext cx="429926"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03</a:t>
            </a:r>
            <a:endParaRPr lang="zh-CN" altLang="en-US" dirty="0">
              <a:solidFill>
                <a:schemeClr val="bg1">
                  <a:lumMod val="95000"/>
                </a:schemeClr>
              </a:solidFill>
              <a:latin typeface="Impact" panose="020B0806030902050204" pitchFamily="34" charset="0"/>
            </a:endParaRPr>
          </a:p>
        </p:txBody>
      </p:sp>
      <p:sp>
        <p:nvSpPr>
          <p:cNvPr id="81" name="TextBox 231"/>
          <p:cNvSpPr txBox="1"/>
          <p:nvPr/>
        </p:nvSpPr>
        <p:spPr>
          <a:xfrm>
            <a:off x="3360381" y="3467781"/>
            <a:ext cx="423514"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04</a:t>
            </a:r>
            <a:endParaRPr lang="zh-CN" altLang="en-US" dirty="0">
              <a:solidFill>
                <a:schemeClr val="bg1">
                  <a:lumMod val="95000"/>
                </a:schemeClr>
              </a:solidFill>
              <a:latin typeface="Impact" panose="020B0806030902050204" pitchFamily="34" charset="0"/>
            </a:endParaRPr>
          </a:p>
        </p:txBody>
      </p:sp>
      <p:sp>
        <p:nvSpPr>
          <p:cNvPr id="82" name="TextBox 232"/>
          <p:cNvSpPr txBox="1"/>
          <p:nvPr/>
        </p:nvSpPr>
        <p:spPr>
          <a:xfrm>
            <a:off x="2658873" y="2270222"/>
            <a:ext cx="431528"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05</a:t>
            </a:r>
            <a:endParaRPr lang="zh-CN" altLang="en-US" dirty="0">
              <a:solidFill>
                <a:schemeClr val="bg1">
                  <a:lumMod val="95000"/>
                </a:schemeClr>
              </a:solidFill>
              <a:latin typeface="Impact" panose="020B0806030902050204" pitchFamily="34" charset="0"/>
            </a:endParaRPr>
          </a:p>
        </p:txBody>
      </p:sp>
      <p:sp>
        <p:nvSpPr>
          <p:cNvPr id="83" name="TextBox 233"/>
          <p:cNvSpPr txBox="1"/>
          <p:nvPr/>
        </p:nvSpPr>
        <p:spPr>
          <a:xfrm>
            <a:off x="3378409" y="1036762"/>
            <a:ext cx="433132" cy="369332"/>
          </a:xfrm>
          <a:prstGeom prst="rect">
            <a:avLst/>
          </a:prstGeom>
          <a:noFill/>
        </p:spPr>
        <p:txBody>
          <a:bodyPr wrap="none" rtlCol="0">
            <a:spAutoFit/>
          </a:bodyPr>
          <a:lstStyle/>
          <a:p>
            <a:r>
              <a:rPr lang="en-US" altLang="zh-CN" dirty="0" smtClean="0">
                <a:solidFill>
                  <a:schemeClr val="bg1">
                    <a:lumMod val="95000"/>
                  </a:schemeClr>
                </a:solidFill>
                <a:latin typeface="Impact" panose="020B0806030902050204" pitchFamily="34" charset="0"/>
              </a:rPr>
              <a:t>06</a:t>
            </a:r>
            <a:endParaRPr lang="zh-CN" altLang="en-US" dirty="0">
              <a:solidFill>
                <a:schemeClr val="bg1">
                  <a:lumMod val="95000"/>
                </a:schemeClr>
              </a:solidFill>
              <a:latin typeface="Impact" panose="020B0806030902050204" pitchFamily="34" charset="0"/>
            </a:endParaRPr>
          </a:p>
        </p:txBody>
      </p:sp>
      <p:sp>
        <p:nvSpPr>
          <p:cNvPr id="84" name="AutoShape 34"/>
          <p:cNvSpPr>
            <a:spLocks/>
          </p:cNvSpPr>
          <p:nvPr/>
        </p:nvSpPr>
        <p:spPr bwMode="auto">
          <a:xfrm>
            <a:off x="4253242" y="2414932"/>
            <a:ext cx="743962" cy="746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accent2"/>
          </a:solidFill>
          <a:ln>
            <a:noFill/>
          </a:ln>
          <a:effectLst>
            <a:outerShdw blurRad="63500" sx="102000" sy="102000" algn="ctr" rotWithShape="0">
              <a:prstClr val="black">
                <a:alpha val="40000"/>
              </a:prstClr>
            </a:outerShdw>
          </a:effectLst>
          <a:extLst/>
        </p:spPr>
        <p:txBody>
          <a:bodyPr lIns="14288" tIns="14288" rIns="14288" bIns="14288" anchor="ctr"/>
          <a:lstStyle/>
          <a:p>
            <a:pPr defTabSz="128588">
              <a:defRPr/>
            </a:pPr>
            <a:endParaRPr lang="es-ES" sz="825">
              <a:solidFill>
                <a:srgbClr val="44CEB9"/>
              </a:solidFill>
              <a:effectLst>
                <a:outerShdw blurRad="38100" dist="38100" dir="2700000" algn="tl">
                  <a:srgbClr val="000000"/>
                </a:outerShdw>
              </a:effectLst>
              <a:latin typeface="Gill Sans" charset="0"/>
              <a:cs typeface="Gill Sans" charset="0"/>
              <a:sym typeface="Gill Sans" charset="0"/>
            </a:endParaRPr>
          </a:p>
        </p:txBody>
      </p:sp>
    </p:spTree>
    <p:extLst>
      <p:ext uri="{BB962C8B-B14F-4D97-AF65-F5344CB8AC3E}">
        <p14:creationId xmlns:p14="http://schemas.microsoft.com/office/powerpoint/2010/main" val="3024451675"/>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3" presetClass="entr" presetSubtype="32" fill="hold"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strVal val="4*#ppt_w"/>
                                          </p:val>
                                        </p:tav>
                                        <p:tav tm="100000">
                                          <p:val>
                                            <p:strVal val="#ppt_w"/>
                                          </p:val>
                                        </p:tav>
                                      </p:tavLst>
                                    </p:anim>
                                    <p:anim calcmode="lin" valueType="num">
                                      <p:cBhvr>
                                        <p:cTn id="13" dur="500" fill="hold"/>
                                        <p:tgtEl>
                                          <p:spTgt spid="11"/>
                                        </p:tgtEl>
                                        <p:attrNameLst>
                                          <p:attrName>ppt_h</p:attrName>
                                        </p:attrNameLst>
                                      </p:cBhvr>
                                      <p:tavLst>
                                        <p:tav tm="0">
                                          <p:val>
                                            <p:strVal val="4*#ppt_h"/>
                                          </p:val>
                                        </p:tav>
                                        <p:tav tm="100000">
                                          <p:val>
                                            <p:strVal val="#ppt_h"/>
                                          </p:val>
                                        </p:tav>
                                      </p:tavLst>
                                    </p:anim>
                                  </p:childTnLst>
                                </p:cTn>
                              </p:par>
                              <p:par>
                                <p:cTn id="14" presetID="23" presetClass="entr" presetSubtype="32" fill="hold" nodeType="withEffect">
                                  <p:stCondLst>
                                    <p:cond delay="50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strVal val="4*#ppt_w"/>
                                          </p:val>
                                        </p:tav>
                                        <p:tav tm="100000">
                                          <p:val>
                                            <p:strVal val="#ppt_w"/>
                                          </p:val>
                                        </p:tav>
                                      </p:tavLst>
                                    </p:anim>
                                    <p:anim calcmode="lin" valueType="num">
                                      <p:cBhvr>
                                        <p:cTn id="17" dur="500" fill="hold"/>
                                        <p:tgtEl>
                                          <p:spTgt spid="73"/>
                                        </p:tgtEl>
                                        <p:attrNameLst>
                                          <p:attrName>ppt_h</p:attrName>
                                        </p:attrNameLst>
                                      </p:cBhvr>
                                      <p:tavLst>
                                        <p:tav tm="0">
                                          <p:val>
                                            <p:strVal val="4*#ppt_h"/>
                                          </p:val>
                                        </p:tav>
                                        <p:tav tm="100000">
                                          <p:val>
                                            <p:strVal val="#ppt_h"/>
                                          </p:val>
                                        </p:tav>
                                      </p:tavLst>
                                    </p:anim>
                                  </p:childTnLst>
                                </p:cTn>
                              </p:par>
                              <p:par>
                                <p:cTn id="18" presetID="23" presetClass="entr" presetSubtype="32" fill="hold" nodeType="withEffect">
                                  <p:stCondLst>
                                    <p:cond delay="750"/>
                                  </p:stCondLst>
                                  <p:childTnLst>
                                    <p:set>
                                      <p:cBhvr>
                                        <p:cTn id="19" dur="1" fill="hold">
                                          <p:stCondLst>
                                            <p:cond delay="0"/>
                                          </p:stCondLst>
                                        </p:cTn>
                                        <p:tgtEl>
                                          <p:spTgt spid="63"/>
                                        </p:tgtEl>
                                        <p:attrNameLst>
                                          <p:attrName>style.visibility</p:attrName>
                                        </p:attrNameLst>
                                      </p:cBhvr>
                                      <p:to>
                                        <p:strVal val="visible"/>
                                      </p:to>
                                    </p:set>
                                    <p:anim calcmode="lin" valueType="num">
                                      <p:cBhvr>
                                        <p:cTn id="20" dur="500" fill="hold"/>
                                        <p:tgtEl>
                                          <p:spTgt spid="63"/>
                                        </p:tgtEl>
                                        <p:attrNameLst>
                                          <p:attrName>ppt_w</p:attrName>
                                        </p:attrNameLst>
                                      </p:cBhvr>
                                      <p:tavLst>
                                        <p:tav tm="0">
                                          <p:val>
                                            <p:strVal val="4*#ppt_w"/>
                                          </p:val>
                                        </p:tav>
                                        <p:tav tm="100000">
                                          <p:val>
                                            <p:strVal val="#ppt_w"/>
                                          </p:val>
                                        </p:tav>
                                      </p:tavLst>
                                    </p:anim>
                                    <p:anim calcmode="lin" valueType="num">
                                      <p:cBhvr>
                                        <p:cTn id="21" dur="500" fill="hold"/>
                                        <p:tgtEl>
                                          <p:spTgt spid="63"/>
                                        </p:tgtEl>
                                        <p:attrNameLst>
                                          <p:attrName>ppt_h</p:attrName>
                                        </p:attrNameLst>
                                      </p:cBhvr>
                                      <p:tavLst>
                                        <p:tav tm="0">
                                          <p:val>
                                            <p:strVal val="4*#ppt_h"/>
                                          </p:val>
                                        </p:tav>
                                        <p:tav tm="100000">
                                          <p:val>
                                            <p:strVal val="#ppt_h"/>
                                          </p:val>
                                        </p:tav>
                                      </p:tavLst>
                                    </p:anim>
                                  </p:childTnLst>
                                </p:cTn>
                              </p:par>
                              <p:par>
                                <p:cTn id="22" presetID="23" presetClass="entr" presetSubtype="32" fill="hold" nodeType="withEffect">
                                  <p:stCondLst>
                                    <p:cond delay="100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strVal val="4*#ppt_w"/>
                                          </p:val>
                                        </p:tav>
                                        <p:tav tm="100000">
                                          <p:val>
                                            <p:strVal val="#ppt_w"/>
                                          </p:val>
                                        </p:tav>
                                      </p:tavLst>
                                    </p:anim>
                                    <p:anim calcmode="lin" valueType="num">
                                      <p:cBhvr>
                                        <p:cTn id="25" dur="500" fill="hold"/>
                                        <p:tgtEl>
                                          <p:spTgt spid="54"/>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125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strVal val="4*#ppt_w"/>
                                          </p:val>
                                        </p:tav>
                                        <p:tav tm="100000">
                                          <p:val>
                                            <p:strVal val="#ppt_w"/>
                                          </p:val>
                                        </p:tav>
                                      </p:tavLst>
                                    </p:anim>
                                    <p:anim calcmode="lin" valueType="num">
                                      <p:cBhvr>
                                        <p:cTn id="29" dur="500" fill="hold"/>
                                        <p:tgtEl>
                                          <p:spTgt spid="29"/>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1500"/>
                                  </p:stCondLst>
                                  <p:childTnLst>
                                    <p:set>
                                      <p:cBhvr>
                                        <p:cTn id="31" dur="1" fill="hold">
                                          <p:stCondLst>
                                            <p:cond delay="0"/>
                                          </p:stCondLst>
                                        </p:cTn>
                                        <p:tgtEl>
                                          <p:spTgt spid="68"/>
                                        </p:tgtEl>
                                        <p:attrNameLst>
                                          <p:attrName>style.visibility</p:attrName>
                                        </p:attrNameLst>
                                      </p:cBhvr>
                                      <p:to>
                                        <p:strVal val="visible"/>
                                      </p:to>
                                    </p:set>
                                    <p:anim calcmode="lin" valueType="num">
                                      <p:cBhvr>
                                        <p:cTn id="32" dur="500" fill="hold"/>
                                        <p:tgtEl>
                                          <p:spTgt spid="68"/>
                                        </p:tgtEl>
                                        <p:attrNameLst>
                                          <p:attrName>ppt_w</p:attrName>
                                        </p:attrNameLst>
                                      </p:cBhvr>
                                      <p:tavLst>
                                        <p:tav tm="0">
                                          <p:val>
                                            <p:strVal val="4*#ppt_w"/>
                                          </p:val>
                                        </p:tav>
                                        <p:tav tm="100000">
                                          <p:val>
                                            <p:strVal val="#ppt_w"/>
                                          </p:val>
                                        </p:tav>
                                      </p:tavLst>
                                    </p:anim>
                                    <p:anim calcmode="lin" valueType="num">
                                      <p:cBhvr>
                                        <p:cTn id="33" dur="500" fill="hold"/>
                                        <p:tgtEl>
                                          <p:spTgt spid="68"/>
                                        </p:tgtEl>
                                        <p:attrNameLst>
                                          <p:attrName>ppt_h</p:attrName>
                                        </p:attrNameLst>
                                      </p:cBhvr>
                                      <p:tavLst>
                                        <p:tav tm="0">
                                          <p:val>
                                            <p:strVal val="4*#ppt_h"/>
                                          </p:val>
                                        </p:tav>
                                        <p:tav tm="100000">
                                          <p:val>
                                            <p:strVal val="#ppt_h"/>
                                          </p:val>
                                        </p:tav>
                                      </p:tavLst>
                                    </p:anim>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childTnLst>
                          </p:cTn>
                        </p:par>
                        <p:par>
                          <p:cTn id="38" fill="hold">
                            <p:stCondLst>
                              <p:cond delay="25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nodeType="withEffect">
                                  <p:stCondLst>
                                    <p:cond delay="25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nodeType="withEffect">
                                  <p:stCondLst>
                                    <p:cond delay="5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nodeType="withEffect">
                                  <p:stCondLst>
                                    <p:cond delay="75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nodeType="withEffect">
                                  <p:stCondLst>
                                    <p:cond delay="100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par>
                                <p:cTn id="54" presetID="10" presetClass="entr" presetSubtype="0" fill="hold" nodeType="withEffect">
                                  <p:stCondLst>
                                    <p:cond delay="125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smtClean="0"/>
              <a:t>教学总结</a:t>
            </a:r>
            <a:endParaRPr lang="zh-CN" altLang="en-US" dirty="0"/>
          </a:p>
        </p:txBody>
      </p:sp>
      <p:sp>
        <p:nvSpPr>
          <p:cNvPr id="3" name="MH_Picture_1"/>
          <p:cNvSpPr/>
          <p:nvPr>
            <p:custDataLst>
              <p:tags r:id="rId1"/>
            </p:custDataLst>
          </p:nvPr>
        </p:nvSpPr>
        <p:spPr>
          <a:xfrm>
            <a:off x="1186197" y="1378012"/>
            <a:ext cx="1500935" cy="2046906"/>
          </a:xfrm>
          <a:prstGeom prst="rect">
            <a:avLst/>
          </a:prstGeom>
          <a:blipFill dpi="0" rotWithShape="1">
            <a:blip r:embed="rId14">
              <a:extLst>
                <a:ext uri="{28A0092B-C50C-407E-A947-70E740481C1C}">
                  <a14:useLocalDpi xmlns:a14="http://schemas.microsoft.com/office/drawing/2010/main" val="0"/>
                </a:ext>
              </a:extLst>
            </a:blip>
            <a:srcRect/>
            <a:stretch>
              <a:fillRect/>
            </a:stretch>
          </a:blip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rgbClr val="FEB6AC"/>
              </a:solidFill>
              <a:latin typeface="微软雅黑" panose="020B0503020204020204" pitchFamily="34" charset="-122"/>
              <a:ea typeface="微软雅黑" panose="020B0503020204020204" pitchFamily="34" charset="-122"/>
            </a:endParaRPr>
          </a:p>
        </p:txBody>
      </p:sp>
      <p:sp>
        <p:nvSpPr>
          <p:cNvPr id="4" name="MH_Other_1"/>
          <p:cNvSpPr/>
          <p:nvPr>
            <p:custDataLst>
              <p:tags r:id="rId2"/>
            </p:custDataLst>
          </p:nvPr>
        </p:nvSpPr>
        <p:spPr>
          <a:xfrm>
            <a:off x="1500681" y="1250667"/>
            <a:ext cx="916104" cy="127263"/>
          </a:xfrm>
          <a:prstGeom prst="trapezoid">
            <a:avLst>
              <a:gd name="adj" fmla="val 6792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5" name="MH_SubTitle_1"/>
          <p:cNvSpPr/>
          <p:nvPr>
            <p:custDataLst>
              <p:tags r:id="rId3"/>
            </p:custDataLst>
          </p:nvPr>
        </p:nvSpPr>
        <p:spPr>
          <a:xfrm>
            <a:off x="1592623" y="1250668"/>
            <a:ext cx="745125" cy="607175"/>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b="1" dirty="0" smtClean="0">
                <a:solidFill>
                  <a:srgbClr val="FEFEFE"/>
                </a:solidFill>
                <a:latin typeface="微软雅黑" panose="020B0503020204020204" pitchFamily="34" charset="-122"/>
                <a:ea typeface="微软雅黑" panose="020B0503020204020204" pitchFamily="34" charset="-122"/>
              </a:rPr>
              <a:t>技能总结</a:t>
            </a:r>
            <a:endParaRPr lang="zh-CN" altLang="en-US" sz="1200" b="1" dirty="0">
              <a:solidFill>
                <a:srgbClr val="FEFEFE"/>
              </a:solidFill>
              <a:latin typeface="微软雅黑" panose="020B0503020204020204" pitchFamily="34" charset="-122"/>
              <a:ea typeface="微软雅黑" panose="020B0503020204020204" pitchFamily="34" charset="-122"/>
            </a:endParaRPr>
          </a:p>
        </p:txBody>
      </p:sp>
      <p:sp>
        <p:nvSpPr>
          <p:cNvPr id="6" name="MH_Picture_2"/>
          <p:cNvSpPr/>
          <p:nvPr>
            <p:custDataLst>
              <p:tags r:id="rId4"/>
            </p:custDataLst>
          </p:nvPr>
        </p:nvSpPr>
        <p:spPr>
          <a:xfrm>
            <a:off x="2934280" y="1378012"/>
            <a:ext cx="1500935" cy="2046906"/>
          </a:xfrm>
          <a:prstGeom prst="rect">
            <a:avLst/>
          </a:prstGeom>
          <a:blipFill dpi="0" rotWithShape="1">
            <a:blip r:embed="rId15">
              <a:extLst>
                <a:ext uri="{28A0092B-C50C-407E-A947-70E740481C1C}">
                  <a14:useLocalDpi xmlns:a14="http://schemas.microsoft.com/office/drawing/2010/main" val="0"/>
                </a:ext>
              </a:extLst>
            </a:blip>
            <a:srcRect/>
            <a:stretch>
              <a:fillRect/>
            </a:stretch>
          </a:blip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rgbClr val="FEB6AC"/>
              </a:solidFill>
              <a:latin typeface="微软雅黑" panose="020B0503020204020204" pitchFamily="34" charset="-122"/>
              <a:ea typeface="微软雅黑" panose="020B0503020204020204" pitchFamily="34" charset="-122"/>
            </a:endParaRPr>
          </a:p>
        </p:txBody>
      </p:sp>
      <p:sp>
        <p:nvSpPr>
          <p:cNvPr id="7" name="MH_Other_2"/>
          <p:cNvSpPr/>
          <p:nvPr>
            <p:custDataLst>
              <p:tags r:id="rId5"/>
            </p:custDataLst>
          </p:nvPr>
        </p:nvSpPr>
        <p:spPr>
          <a:xfrm>
            <a:off x="3249809" y="1250667"/>
            <a:ext cx="915132" cy="127263"/>
          </a:xfrm>
          <a:prstGeom prst="trapezoid">
            <a:avLst>
              <a:gd name="adj" fmla="val 67927"/>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8" name="MH_SubTitle_2"/>
          <p:cNvSpPr/>
          <p:nvPr>
            <p:custDataLst>
              <p:tags r:id="rId6"/>
            </p:custDataLst>
          </p:nvPr>
        </p:nvSpPr>
        <p:spPr>
          <a:xfrm>
            <a:off x="3340706" y="1250668"/>
            <a:ext cx="745125" cy="607175"/>
          </a:xfrm>
          <a:custGeom>
            <a:avLst/>
            <a:gdLst>
              <a:gd name="connsiteX0" fmla="*/ 0 w 1217612"/>
              <a:gd name="connsiteY0" fmla="*/ 0 h 992188"/>
              <a:gd name="connsiteX1" fmla="*/ 1217612 w 1217612"/>
              <a:gd name="connsiteY1" fmla="*/ 0 h 992188"/>
              <a:gd name="connsiteX2" fmla="*/ 1217612 w 1217612"/>
              <a:gd name="connsiteY2" fmla="*/ 677466 h 992188"/>
              <a:gd name="connsiteX3" fmla="*/ 608806 w 1217612"/>
              <a:gd name="connsiteY3" fmla="*/ 992188 h 992188"/>
              <a:gd name="connsiteX4" fmla="*/ 0 w 1217612"/>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2" h="992188">
                <a:moveTo>
                  <a:pt x="0" y="0"/>
                </a:moveTo>
                <a:lnTo>
                  <a:pt x="1217612" y="0"/>
                </a:lnTo>
                <a:lnTo>
                  <a:pt x="1217612" y="677466"/>
                </a:lnTo>
                <a:lnTo>
                  <a:pt x="608806" y="992188"/>
                </a:lnTo>
                <a:lnTo>
                  <a:pt x="0" y="677466"/>
                </a:lnTo>
                <a:close/>
              </a:path>
            </a:pathLst>
          </a:cu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b="1" dirty="0" smtClean="0">
                <a:solidFill>
                  <a:srgbClr val="FEFEFE"/>
                </a:solidFill>
                <a:latin typeface="微软雅黑" panose="020B0503020204020204" pitchFamily="34" charset="-122"/>
                <a:ea typeface="微软雅黑" panose="020B0503020204020204" pitchFamily="34" charset="-122"/>
              </a:rPr>
              <a:t>消化总结</a:t>
            </a:r>
            <a:endParaRPr lang="zh-CN" altLang="en-US" sz="1200" b="1" dirty="0">
              <a:solidFill>
                <a:srgbClr val="FEFEFE"/>
              </a:solidFill>
              <a:latin typeface="微软雅黑" panose="020B0503020204020204" pitchFamily="34" charset="-122"/>
              <a:ea typeface="微软雅黑" panose="020B0503020204020204" pitchFamily="34" charset="-122"/>
            </a:endParaRPr>
          </a:p>
        </p:txBody>
      </p:sp>
      <p:sp>
        <p:nvSpPr>
          <p:cNvPr id="9" name="MH_Picture_3"/>
          <p:cNvSpPr/>
          <p:nvPr>
            <p:custDataLst>
              <p:tags r:id="rId7"/>
            </p:custDataLst>
          </p:nvPr>
        </p:nvSpPr>
        <p:spPr>
          <a:xfrm>
            <a:off x="4682364" y="1378012"/>
            <a:ext cx="1500935" cy="2046906"/>
          </a:xfrm>
          <a:prstGeom prst="rect">
            <a:avLst/>
          </a:prstGeom>
          <a:blipFill dpi="0" rotWithShape="1">
            <a:blip r:embed="rId16">
              <a:extLst>
                <a:ext uri="{28A0092B-C50C-407E-A947-70E740481C1C}">
                  <a14:useLocalDpi xmlns:a14="http://schemas.microsoft.com/office/drawing/2010/main" val="0"/>
                </a:ext>
              </a:extLst>
            </a:blip>
            <a:srcRect/>
            <a:stretch>
              <a:fillRect/>
            </a:stretch>
          </a:blip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rgbClr val="FEB6AC"/>
              </a:solidFill>
              <a:latin typeface="微软雅黑" panose="020B0503020204020204" pitchFamily="34" charset="-122"/>
              <a:ea typeface="微软雅黑" panose="020B0503020204020204" pitchFamily="34" charset="-122"/>
            </a:endParaRPr>
          </a:p>
        </p:txBody>
      </p:sp>
      <p:sp>
        <p:nvSpPr>
          <p:cNvPr id="10" name="MH_Other_3"/>
          <p:cNvSpPr/>
          <p:nvPr>
            <p:custDataLst>
              <p:tags r:id="rId8"/>
            </p:custDataLst>
          </p:nvPr>
        </p:nvSpPr>
        <p:spPr>
          <a:xfrm>
            <a:off x="4997893" y="1250667"/>
            <a:ext cx="915132" cy="127263"/>
          </a:xfrm>
          <a:prstGeom prst="trapezoid">
            <a:avLst>
              <a:gd name="adj" fmla="val 6792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11" name="MH_SubTitle_3"/>
          <p:cNvSpPr/>
          <p:nvPr>
            <p:custDataLst>
              <p:tags r:id="rId9"/>
            </p:custDataLst>
          </p:nvPr>
        </p:nvSpPr>
        <p:spPr>
          <a:xfrm>
            <a:off x="5088790" y="1250668"/>
            <a:ext cx="745125" cy="607175"/>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3">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b="1" dirty="0">
                <a:solidFill>
                  <a:srgbClr val="FEFEFE"/>
                </a:solidFill>
                <a:latin typeface="微软雅黑" panose="020B0503020204020204" pitchFamily="34" charset="-122"/>
                <a:ea typeface="微软雅黑" panose="020B0503020204020204" pitchFamily="34" charset="-122"/>
              </a:rPr>
              <a:t>经验总结</a:t>
            </a:r>
          </a:p>
        </p:txBody>
      </p:sp>
      <p:sp>
        <p:nvSpPr>
          <p:cNvPr id="12" name="MH_Picture_3"/>
          <p:cNvSpPr/>
          <p:nvPr>
            <p:custDataLst>
              <p:tags r:id="rId10"/>
            </p:custDataLst>
          </p:nvPr>
        </p:nvSpPr>
        <p:spPr>
          <a:xfrm>
            <a:off x="6430447" y="1378012"/>
            <a:ext cx="1500935" cy="2046906"/>
          </a:xfrm>
          <a:prstGeom prst="rect">
            <a:avLst/>
          </a:prstGeom>
          <a:blipFill dpi="0" rotWithShape="1">
            <a:blip r:embed="rId17">
              <a:extLst>
                <a:ext uri="{28A0092B-C50C-407E-A947-70E740481C1C}">
                  <a14:useLocalDpi xmlns:a14="http://schemas.microsoft.com/office/drawing/2010/main" val="0"/>
                </a:ext>
              </a:extLst>
            </a:blip>
            <a:srcRect/>
            <a:stretch>
              <a:fillRect/>
            </a:stretch>
          </a:blip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rgbClr val="FEB6AC"/>
              </a:solidFill>
              <a:latin typeface="微软雅黑" panose="020B0503020204020204" pitchFamily="34" charset="-122"/>
              <a:ea typeface="微软雅黑" panose="020B0503020204020204" pitchFamily="34" charset="-122"/>
            </a:endParaRPr>
          </a:p>
        </p:txBody>
      </p:sp>
      <p:sp>
        <p:nvSpPr>
          <p:cNvPr id="13" name="MH_Other_3"/>
          <p:cNvSpPr/>
          <p:nvPr>
            <p:custDataLst>
              <p:tags r:id="rId11"/>
            </p:custDataLst>
          </p:nvPr>
        </p:nvSpPr>
        <p:spPr>
          <a:xfrm>
            <a:off x="6745976" y="1250667"/>
            <a:ext cx="915132" cy="127263"/>
          </a:xfrm>
          <a:prstGeom prst="trapezoid">
            <a:avLst>
              <a:gd name="adj" fmla="val 67927"/>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14" name="MH_SubTitle_3"/>
          <p:cNvSpPr/>
          <p:nvPr>
            <p:custDataLst>
              <p:tags r:id="rId12"/>
            </p:custDataLst>
          </p:nvPr>
        </p:nvSpPr>
        <p:spPr>
          <a:xfrm>
            <a:off x="6836873" y="1250668"/>
            <a:ext cx="745125" cy="607175"/>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b="1" dirty="0" smtClean="0">
                <a:solidFill>
                  <a:srgbClr val="FEFEFE"/>
                </a:solidFill>
                <a:latin typeface="微软雅黑" panose="020B0503020204020204" pitchFamily="34" charset="-122"/>
                <a:ea typeface="微软雅黑" panose="020B0503020204020204" pitchFamily="34" charset="-122"/>
              </a:rPr>
              <a:t>实践总结</a:t>
            </a:r>
            <a:endParaRPr lang="zh-CN" altLang="en-US" sz="1200" b="1" dirty="0">
              <a:solidFill>
                <a:srgbClr val="FEFEFE"/>
              </a:solidFill>
              <a:latin typeface="微软雅黑" panose="020B0503020204020204" pitchFamily="34" charset="-122"/>
              <a:ea typeface="微软雅黑" panose="020B0503020204020204" pitchFamily="34" charset="-122"/>
            </a:endParaRPr>
          </a:p>
        </p:txBody>
      </p:sp>
      <p:sp>
        <p:nvSpPr>
          <p:cNvPr id="15" name="Rectangle 5"/>
          <p:cNvSpPr>
            <a:spLocks/>
          </p:cNvSpPr>
          <p:nvPr/>
        </p:nvSpPr>
        <p:spPr bwMode="auto">
          <a:xfrm>
            <a:off x="1170406" y="3674115"/>
            <a:ext cx="6760976" cy="104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1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a:t>
            </a:r>
          </a:p>
          <a:p>
            <a:pPr fontAlgn="base">
              <a:lnSpc>
                <a:spcPct val="150000"/>
              </a:lnSpc>
              <a:spcBef>
                <a:spcPct val="0"/>
              </a:spcBef>
              <a:spcAft>
                <a:spcPct val="0"/>
              </a:spcAft>
            </a:pP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68437271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2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5500"/>
                            </p:stCondLst>
                            <p:childTnLst>
                              <p:par>
                                <p:cTn id="43" presetID="22" presetClass="entr" presetSubtype="1"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up)">
                                      <p:cBhvr>
                                        <p:cTn id="45" dur="500"/>
                                        <p:tgtEl>
                                          <p:spTgt spid="11"/>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childTnLst>
                          </p:cTn>
                        </p:par>
                        <p:par>
                          <p:cTn id="56" fill="hold">
                            <p:stCondLst>
                              <p:cond delay="750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8000"/>
                            </p:stCondLst>
                            <p:childTnLst>
                              <p:par>
                                <p:cTn id="61" presetID="22" presetClass="entr" presetSubtype="1"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up)">
                                      <p:cBhvr>
                                        <p:cTn id="6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椭圆 56"/>
          <p:cNvSpPr/>
          <p:nvPr/>
        </p:nvSpPr>
        <p:spPr>
          <a:xfrm>
            <a:off x="-1397698" y="-927497"/>
            <a:ext cx="5160022" cy="5160022"/>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026274" y="-552098"/>
            <a:ext cx="4417174" cy="4417174"/>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00100" y="-299311"/>
            <a:ext cx="3911600" cy="39116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
          <p:cNvSpPr>
            <a:spLocks/>
          </p:cNvSpPr>
          <p:nvPr/>
        </p:nvSpPr>
        <p:spPr bwMode="auto">
          <a:xfrm>
            <a:off x="1169218" y="78946"/>
            <a:ext cx="3104530" cy="1663473"/>
          </a:xfrm>
          <a:custGeom>
            <a:avLst/>
            <a:gdLst>
              <a:gd name="T0" fmla="*/ 0 w 22943"/>
              <a:gd name="T1" fmla="*/ 11582 h 12283"/>
              <a:gd name="T2" fmla="*/ 0 w 22943"/>
              <a:gd name="T3" fmla="*/ 11582 h 12283"/>
              <a:gd name="T4" fmla="*/ 19826 w 22943"/>
              <a:gd name="T5" fmla="*/ 0 h 12283"/>
              <a:gd name="T6" fmla="*/ 22943 w 22943"/>
              <a:gd name="T7" fmla="*/ 12283 h 12283"/>
              <a:gd name="T8" fmla="*/ 0 w 22943"/>
              <a:gd name="T9" fmla="*/ 11582 h 12283"/>
            </a:gdLst>
            <a:ahLst/>
            <a:cxnLst>
              <a:cxn ang="0">
                <a:pos x="T0" y="T1"/>
              </a:cxn>
              <a:cxn ang="0">
                <a:pos x="T2" y="T3"/>
              </a:cxn>
              <a:cxn ang="0">
                <a:pos x="T4" y="T5"/>
              </a:cxn>
              <a:cxn ang="0">
                <a:pos x="T6" y="T7"/>
              </a:cxn>
              <a:cxn ang="0">
                <a:pos x="T8" y="T9"/>
              </a:cxn>
            </a:cxnLst>
            <a:rect l="0" t="0" r="r" b="b"/>
            <a:pathLst>
              <a:path w="22943" h="12283">
                <a:moveTo>
                  <a:pt x="0" y="11582"/>
                </a:moveTo>
                <a:lnTo>
                  <a:pt x="0" y="11582"/>
                </a:lnTo>
                <a:lnTo>
                  <a:pt x="19826" y="0"/>
                </a:lnTo>
                <a:cubicBezTo>
                  <a:pt x="19826" y="0"/>
                  <a:pt x="22943" y="3850"/>
                  <a:pt x="22943" y="12283"/>
                </a:cubicBezTo>
                <a:lnTo>
                  <a:pt x="0" y="11582"/>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0" name="Freeform 6"/>
          <p:cNvSpPr>
            <a:spLocks/>
          </p:cNvSpPr>
          <p:nvPr/>
        </p:nvSpPr>
        <p:spPr bwMode="auto">
          <a:xfrm>
            <a:off x="1169218" y="1646656"/>
            <a:ext cx="2502158" cy="2259666"/>
          </a:xfrm>
          <a:custGeom>
            <a:avLst/>
            <a:gdLst>
              <a:gd name="T0" fmla="*/ 0 w 18495"/>
              <a:gd name="T1" fmla="*/ 0 h 16680"/>
              <a:gd name="T2" fmla="*/ 0 w 18495"/>
              <a:gd name="T3" fmla="*/ 0 h 16680"/>
              <a:gd name="T4" fmla="*/ 18495 w 18495"/>
              <a:gd name="T5" fmla="*/ 9576 h 16680"/>
              <a:gd name="T6" fmla="*/ 13109 w 18495"/>
              <a:gd name="T7" fmla="*/ 16680 h 16680"/>
              <a:gd name="T8" fmla="*/ 0 w 18495"/>
              <a:gd name="T9" fmla="*/ 0 h 16680"/>
            </a:gdLst>
            <a:ahLst/>
            <a:cxnLst>
              <a:cxn ang="0">
                <a:pos x="T0" y="T1"/>
              </a:cxn>
              <a:cxn ang="0">
                <a:pos x="T2" y="T3"/>
              </a:cxn>
              <a:cxn ang="0">
                <a:pos x="T4" y="T5"/>
              </a:cxn>
              <a:cxn ang="0">
                <a:pos x="T6" y="T7"/>
              </a:cxn>
              <a:cxn ang="0">
                <a:pos x="T8" y="T9"/>
              </a:cxn>
            </a:cxnLst>
            <a:rect l="0" t="0" r="r" b="b"/>
            <a:pathLst>
              <a:path w="18495" h="16680">
                <a:moveTo>
                  <a:pt x="0" y="0"/>
                </a:moveTo>
                <a:lnTo>
                  <a:pt x="0" y="0"/>
                </a:lnTo>
                <a:lnTo>
                  <a:pt x="18495" y="9576"/>
                </a:lnTo>
                <a:cubicBezTo>
                  <a:pt x="18495" y="9576"/>
                  <a:pt x="18078" y="12440"/>
                  <a:pt x="13109" y="16680"/>
                </a:cubicBezTo>
                <a:lnTo>
                  <a:pt x="0" y="0"/>
                </a:ln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1" name="Freeform 7"/>
          <p:cNvSpPr>
            <a:spLocks/>
          </p:cNvSpPr>
          <p:nvPr/>
        </p:nvSpPr>
        <p:spPr bwMode="auto">
          <a:xfrm>
            <a:off x="1169218" y="1646656"/>
            <a:ext cx="2492891" cy="3473676"/>
          </a:xfrm>
          <a:custGeom>
            <a:avLst/>
            <a:gdLst>
              <a:gd name="T0" fmla="*/ 0 w 18429"/>
              <a:gd name="T1" fmla="*/ 0 h 25641"/>
              <a:gd name="T2" fmla="*/ 0 w 18429"/>
              <a:gd name="T3" fmla="*/ 0 h 25641"/>
              <a:gd name="T4" fmla="*/ 18350 w 18429"/>
              <a:gd name="T5" fmla="*/ 23786 h 25641"/>
              <a:gd name="T6" fmla="*/ 15896 w 18429"/>
              <a:gd name="T7" fmla="*/ 25641 h 25641"/>
              <a:gd name="T8" fmla="*/ 9936 w 18429"/>
              <a:gd name="T9" fmla="*/ 25641 h 25641"/>
              <a:gd name="T10" fmla="*/ 0 w 18429"/>
              <a:gd name="T11" fmla="*/ 0 h 25641"/>
            </a:gdLst>
            <a:ahLst/>
            <a:cxnLst>
              <a:cxn ang="0">
                <a:pos x="T0" y="T1"/>
              </a:cxn>
              <a:cxn ang="0">
                <a:pos x="T2" y="T3"/>
              </a:cxn>
              <a:cxn ang="0">
                <a:pos x="T4" y="T5"/>
              </a:cxn>
              <a:cxn ang="0">
                <a:pos x="T6" y="T7"/>
              </a:cxn>
              <a:cxn ang="0">
                <a:pos x="T8" y="T9"/>
              </a:cxn>
              <a:cxn ang="0">
                <a:pos x="T10" y="T11"/>
              </a:cxn>
            </a:cxnLst>
            <a:rect l="0" t="0" r="r" b="b"/>
            <a:pathLst>
              <a:path w="18429" h="25641">
                <a:moveTo>
                  <a:pt x="0" y="0"/>
                </a:moveTo>
                <a:lnTo>
                  <a:pt x="0" y="0"/>
                </a:lnTo>
                <a:lnTo>
                  <a:pt x="18350" y="23786"/>
                </a:lnTo>
                <a:cubicBezTo>
                  <a:pt x="18429" y="23887"/>
                  <a:pt x="17332" y="24686"/>
                  <a:pt x="15896" y="25641"/>
                </a:cubicBezTo>
                <a:lnTo>
                  <a:pt x="9936" y="25641"/>
                </a:lnTo>
                <a:lnTo>
                  <a:pt x="0" y="0"/>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2" name="Freeform 8"/>
          <p:cNvSpPr>
            <a:spLocks/>
          </p:cNvSpPr>
          <p:nvPr/>
        </p:nvSpPr>
        <p:spPr bwMode="auto">
          <a:xfrm>
            <a:off x="458729" y="1646656"/>
            <a:ext cx="1927589" cy="3496844"/>
          </a:xfrm>
          <a:custGeom>
            <a:avLst/>
            <a:gdLst>
              <a:gd name="T0" fmla="*/ 5250 w 14247"/>
              <a:gd name="T1" fmla="*/ 0 h 25811"/>
              <a:gd name="T2" fmla="*/ 5250 w 14247"/>
              <a:gd name="T3" fmla="*/ 0 h 25811"/>
              <a:gd name="T4" fmla="*/ 14247 w 14247"/>
              <a:gd name="T5" fmla="*/ 23218 h 25811"/>
              <a:gd name="T6" fmla="*/ 0 w 14247"/>
              <a:gd name="T7" fmla="*/ 24482 h 25811"/>
              <a:gd name="T8" fmla="*/ 5250 w 14247"/>
              <a:gd name="T9" fmla="*/ 0 h 25811"/>
            </a:gdLst>
            <a:ahLst/>
            <a:cxnLst>
              <a:cxn ang="0">
                <a:pos x="T0" y="T1"/>
              </a:cxn>
              <a:cxn ang="0">
                <a:pos x="T2" y="T3"/>
              </a:cxn>
              <a:cxn ang="0">
                <a:pos x="T4" y="T5"/>
              </a:cxn>
              <a:cxn ang="0">
                <a:pos x="T6" y="T7"/>
              </a:cxn>
              <a:cxn ang="0">
                <a:pos x="T8" y="T9"/>
              </a:cxn>
            </a:cxnLst>
            <a:rect l="0" t="0" r="r" b="b"/>
            <a:pathLst>
              <a:path w="14247" h="25811">
                <a:moveTo>
                  <a:pt x="5250" y="0"/>
                </a:moveTo>
                <a:lnTo>
                  <a:pt x="5250" y="0"/>
                </a:lnTo>
                <a:lnTo>
                  <a:pt x="14247" y="23218"/>
                </a:lnTo>
                <a:cubicBezTo>
                  <a:pt x="14247" y="23218"/>
                  <a:pt x="8328" y="25811"/>
                  <a:pt x="0" y="24482"/>
                </a:cubicBezTo>
                <a:lnTo>
                  <a:pt x="5250" y="0"/>
                </a:ln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3" name="Freeform 9"/>
          <p:cNvSpPr>
            <a:spLocks/>
          </p:cNvSpPr>
          <p:nvPr/>
        </p:nvSpPr>
        <p:spPr bwMode="auto">
          <a:xfrm>
            <a:off x="0" y="1646656"/>
            <a:ext cx="1169219" cy="1515197"/>
          </a:xfrm>
          <a:custGeom>
            <a:avLst/>
            <a:gdLst>
              <a:gd name="T0" fmla="*/ 8643 w 8643"/>
              <a:gd name="T1" fmla="*/ 0 h 11179"/>
              <a:gd name="T2" fmla="*/ 8643 w 8643"/>
              <a:gd name="T3" fmla="*/ 0 h 11179"/>
              <a:gd name="T4" fmla="*/ 0 w 8643"/>
              <a:gd name="T5" fmla="*/ 11179 h 11179"/>
              <a:gd name="T6" fmla="*/ 0 w 8643"/>
              <a:gd name="T7" fmla="*/ 3188 h 11179"/>
              <a:gd name="T8" fmla="*/ 8643 w 8643"/>
              <a:gd name="T9" fmla="*/ 0 h 11179"/>
            </a:gdLst>
            <a:ahLst/>
            <a:cxnLst>
              <a:cxn ang="0">
                <a:pos x="T0" y="T1"/>
              </a:cxn>
              <a:cxn ang="0">
                <a:pos x="T2" y="T3"/>
              </a:cxn>
              <a:cxn ang="0">
                <a:pos x="T4" y="T5"/>
              </a:cxn>
              <a:cxn ang="0">
                <a:pos x="T6" y="T7"/>
              </a:cxn>
              <a:cxn ang="0">
                <a:pos x="T8" y="T9"/>
              </a:cxn>
            </a:cxnLst>
            <a:rect l="0" t="0" r="r" b="b"/>
            <a:pathLst>
              <a:path w="8643" h="11179">
                <a:moveTo>
                  <a:pt x="8643" y="0"/>
                </a:moveTo>
                <a:lnTo>
                  <a:pt x="8643" y="0"/>
                </a:lnTo>
                <a:lnTo>
                  <a:pt x="0" y="11179"/>
                </a:lnTo>
                <a:lnTo>
                  <a:pt x="0" y="3188"/>
                </a:lnTo>
                <a:lnTo>
                  <a:pt x="8643" y="0"/>
                </a:ln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88155" y="524059"/>
            <a:ext cx="2188320" cy="2188318"/>
            <a:chOff x="2145790" y="2209630"/>
            <a:chExt cx="2402067" cy="2402066"/>
          </a:xfrm>
        </p:grpSpPr>
        <p:grpSp>
          <p:nvGrpSpPr>
            <p:cNvPr id="31" name="组合 30"/>
            <p:cNvGrpSpPr/>
            <p:nvPr/>
          </p:nvGrpSpPr>
          <p:grpSpPr>
            <a:xfrm>
              <a:off x="2145790" y="2209630"/>
              <a:ext cx="2402067" cy="2402066"/>
              <a:chOff x="2282661" y="2214767"/>
              <a:chExt cx="2372462" cy="2372461"/>
            </a:xfrm>
          </p:grpSpPr>
          <p:sp>
            <p:nvSpPr>
              <p:cNvPr id="33" name="椭圆 32"/>
              <p:cNvSpPr/>
              <p:nvPr/>
            </p:nvSpPr>
            <p:spPr>
              <a:xfrm>
                <a:off x="2282661" y="2214767"/>
                <a:ext cx="2372462" cy="237246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p:cNvSpPr/>
            <p:nvPr/>
          </p:nvSpPr>
          <p:spPr>
            <a:xfrm>
              <a:off x="2510240" y="2574081"/>
              <a:ext cx="1673164" cy="1673161"/>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43" name="TextBox 93"/>
          <p:cNvSpPr txBox="1"/>
          <p:nvPr/>
        </p:nvSpPr>
        <p:spPr>
          <a:xfrm>
            <a:off x="662315" y="1061136"/>
            <a:ext cx="1107996" cy="1200329"/>
          </a:xfrm>
          <a:prstGeom prst="rect">
            <a:avLst/>
          </a:prstGeom>
          <a:noFill/>
        </p:spPr>
        <p:txBody>
          <a:bodyPr wrap="none" rtlCol="0">
            <a:spAutoFit/>
          </a:bodyPr>
          <a:lstStyle/>
          <a:p>
            <a:pPr algn="ctr"/>
            <a:r>
              <a:rPr lang="zh-CN" altLang="en-US" sz="3600" b="1" dirty="0" smtClean="0">
                <a:solidFill>
                  <a:schemeClr val="bg1">
                    <a:lumMod val="95000"/>
                  </a:schemeClr>
                </a:solidFill>
                <a:latin typeface="微软雅黑" panose="020B0503020204020204" pitchFamily="34" charset="-122"/>
                <a:ea typeface="微软雅黑" panose="020B0503020204020204" pitchFamily="34" charset="-122"/>
              </a:rPr>
              <a:t>感谢</a:t>
            </a:r>
            <a:endParaRPr lang="en-US" altLang="zh-CN" sz="3600" b="1"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3600" b="1" dirty="0">
                <a:solidFill>
                  <a:schemeClr val="bg1">
                    <a:lumMod val="95000"/>
                  </a:schemeClr>
                </a:solidFill>
                <a:latin typeface="微软雅黑" panose="020B0503020204020204" pitchFamily="34" charset="-122"/>
                <a:ea typeface="微软雅黑" panose="020B0503020204020204" pitchFamily="34" charset="-122"/>
              </a:rPr>
              <a:t>聆听</a:t>
            </a:r>
          </a:p>
        </p:txBody>
      </p:sp>
      <p:sp>
        <p:nvSpPr>
          <p:cNvPr id="76" name="椭圆 75"/>
          <p:cNvSpPr/>
          <p:nvPr/>
        </p:nvSpPr>
        <p:spPr>
          <a:xfrm>
            <a:off x="6778275" y="3893612"/>
            <a:ext cx="4731450" cy="473145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126"/>
          <p:cNvSpPr>
            <a:spLocks noChangeArrowheads="1"/>
          </p:cNvSpPr>
          <p:nvPr/>
        </p:nvSpPr>
        <p:spPr bwMode="auto">
          <a:xfrm>
            <a:off x="7216812" y="4576452"/>
            <a:ext cx="248476" cy="248477"/>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8" name="椭圆 120"/>
          <p:cNvSpPr>
            <a:spLocks noChangeArrowheads="1"/>
          </p:cNvSpPr>
          <p:nvPr/>
        </p:nvSpPr>
        <p:spPr bwMode="auto">
          <a:xfrm>
            <a:off x="7483138" y="4144359"/>
            <a:ext cx="442670" cy="441769"/>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9" name="椭圆 126"/>
          <p:cNvSpPr>
            <a:spLocks noChangeArrowheads="1"/>
          </p:cNvSpPr>
          <p:nvPr/>
        </p:nvSpPr>
        <p:spPr bwMode="auto">
          <a:xfrm>
            <a:off x="8395251" y="3861101"/>
            <a:ext cx="248476" cy="248477"/>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304800" dist="76200" dir="6000000" sx="102000" sy="102000" algn="ctr" rotWithShape="0">
              <a:prstClr val="black">
                <a:alpha val="40000"/>
              </a:prstClr>
            </a:outerShdw>
          </a:effectLst>
          <a:extLst/>
        </p:spPr>
        <p:txBody>
          <a:bodyPr vert="horz" wrap="square" lIns="68580" tIns="34290" rIns="68580" bIns="34290" numCol="1" anchor="ctr" anchorCtr="1" compatLnSpc="1">
            <a:prstTxWarp prst="textNoShape">
              <a:avLst/>
            </a:prstTxWarp>
          </a:bodyPr>
          <a:lstStyle/>
          <a:p>
            <a:endParaRPr lang="zh-CN" altLang="zh-CN" sz="18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0" name="圆角矩形 79"/>
          <p:cNvSpPr/>
          <p:nvPr/>
        </p:nvSpPr>
        <p:spPr>
          <a:xfrm>
            <a:off x="4832489" y="2514684"/>
            <a:ext cx="3427324" cy="394303"/>
          </a:xfrm>
          <a:prstGeom prst="roundRect">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smtClean="0">
                <a:solidFill>
                  <a:schemeClr val="bg1"/>
                </a:solidFill>
                <a:latin typeface="微软雅黑" pitchFamily="34" charset="-122"/>
                <a:ea typeface="微软雅黑" pitchFamily="34" charset="-122"/>
              </a:rPr>
              <a:t>内容详细实用框架完整</a:t>
            </a:r>
            <a:endParaRPr lang="zh-CN" altLang="en-US" sz="2000" b="1" spc="300" dirty="0">
              <a:solidFill>
                <a:schemeClr val="bg1"/>
              </a:solidFill>
              <a:latin typeface="微软雅黑" pitchFamily="34" charset="-122"/>
              <a:ea typeface="微软雅黑" pitchFamily="34" charset="-122"/>
            </a:endParaRPr>
          </a:p>
        </p:txBody>
      </p:sp>
      <p:sp>
        <p:nvSpPr>
          <p:cNvPr id="81" name="文本框 3"/>
          <p:cNvSpPr txBox="1">
            <a:spLocks noChangeArrowheads="1"/>
          </p:cNvSpPr>
          <p:nvPr/>
        </p:nvSpPr>
        <p:spPr bwMode="auto">
          <a:xfrm>
            <a:off x="4794728" y="3043123"/>
            <a:ext cx="3582110" cy="307777"/>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zh-CN" altLang="en-US" sz="1400" b="0" dirty="0" smtClean="0">
                <a:solidFill>
                  <a:schemeClr val="tx1">
                    <a:lumMod val="65000"/>
                    <a:lumOff val="35000"/>
                  </a:schemeClr>
                </a:solidFill>
              </a:rPr>
              <a:t>适用于</a:t>
            </a:r>
            <a:r>
              <a:rPr lang="zh-CN" altLang="en-US" sz="1400" b="0" dirty="0">
                <a:solidFill>
                  <a:schemeClr val="tx1">
                    <a:lumMod val="75000"/>
                    <a:lumOff val="25000"/>
                  </a:schemeClr>
                </a:solidFill>
              </a:rPr>
              <a:t>教学</a:t>
            </a:r>
            <a:r>
              <a:rPr lang="zh-CN" altLang="en-US" sz="1400" b="0" dirty="0" smtClean="0">
                <a:solidFill>
                  <a:schemeClr val="tx1">
                    <a:lumMod val="75000"/>
                    <a:lumOff val="25000"/>
                  </a:schemeClr>
                </a:solidFill>
              </a:rPr>
              <a:t>分析</a:t>
            </a:r>
            <a:r>
              <a:rPr lang="en-US" altLang="zh-CN" sz="1400" b="0" dirty="0" smtClean="0">
                <a:solidFill>
                  <a:schemeClr val="tx1">
                    <a:lumMod val="75000"/>
                    <a:lumOff val="25000"/>
                  </a:schemeClr>
                </a:solidFill>
              </a:rPr>
              <a:t>/</a:t>
            </a:r>
            <a:r>
              <a:rPr lang="zh-CN" altLang="en-US" sz="1400" b="0" dirty="0" smtClean="0">
                <a:solidFill>
                  <a:schemeClr val="tx1">
                    <a:lumMod val="75000"/>
                    <a:lumOff val="25000"/>
                  </a:schemeClr>
                </a:solidFill>
              </a:rPr>
              <a:t>教学设计</a:t>
            </a:r>
            <a:r>
              <a:rPr lang="en-US" altLang="zh-CN" sz="1400" b="0" dirty="0" smtClean="0">
                <a:solidFill>
                  <a:schemeClr val="tx1">
                    <a:lumMod val="75000"/>
                    <a:lumOff val="25000"/>
                  </a:schemeClr>
                </a:solidFill>
              </a:rPr>
              <a:t>/</a:t>
            </a:r>
            <a:r>
              <a:rPr lang="zh-CN" altLang="en-US" sz="1400" b="0" dirty="0" smtClean="0">
                <a:solidFill>
                  <a:schemeClr val="tx1">
                    <a:lumMod val="75000"/>
                    <a:lumOff val="25000"/>
                  </a:schemeClr>
                </a:solidFill>
              </a:rPr>
              <a:t>教学过程等</a:t>
            </a:r>
            <a:endParaRPr lang="zh-CN" altLang="en-US" sz="1400" b="0" dirty="0">
              <a:solidFill>
                <a:schemeClr val="tx1">
                  <a:lumMod val="75000"/>
                  <a:lumOff val="25000"/>
                </a:schemeClr>
              </a:solidFill>
            </a:endParaRPr>
          </a:p>
        </p:txBody>
      </p:sp>
      <p:sp>
        <p:nvSpPr>
          <p:cNvPr id="82" name="文本框 81"/>
          <p:cNvSpPr txBox="1"/>
          <p:nvPr/>
        </p:nvSpPr>
        <p:spPr>
          <a:xfrm>
            <a:off x="4756171" y="1745243"/>
            <a:ext cx="3534942" cy="769441"/>
          </a:xfrm>
          <a:prstGeom prst="rect">
            <a:avLst/>
          </a:prstGeom>
          <a:noFill/>
        </p:spPr>
        <p:txBody>
          <a:bodyPr wrap="none" rtlCol="0">
            <a:spAutoFit/>
          </a:bodyPr>
          <a:lstStyle/>
          <a:p>
            <a:r>
              <a:rPr lang="zh-CN" altLang="en-US" sz="4400" b="1" dirty="0" smtClean="0">
                <a:solidFill>
                  <a:schemeClr val="accent2"/>
                </a:solidFill>
                <a:effectLst>
                  <a:innerShdw blurRad="63500" dist="50800" dir="2700000">
                    <a:prstClr val="black">
                      <a:alpha val="50000"/>
                    </a:prstClr>
                  </a:innerShdw>
                </a:effectLst>
                <a:latin typeface="微软雅黑" panose="020B0503020204020204" pitchFamily="34" charset="-122"/>
                <a:ea typeface="微软雅黑" panose="020B0503020204020204" pitchFamily="34" charset="-122"/>
              </a:rPr>
              <a:t>教学设计</a:t>
            </a:r>
            <a:r>
              <a:rPr lang="en-US" altLang="zh-CN" sz="4400" b="1" dirty="0" smtClean="0">
                <a:solidFill>
                  <a:schemeClr val="accent2"/>
                </a:solidFill>
                <a:effectLst>
                  <a:innerShdw blurRad="63500" dist="50800" dir="2700000">
                    <a:prstClr val="black">
                      <a:alpha val="50000"/>
                    </a:prstClr>
                  </a:innerShdw>
                </a:effectLst>
                <a:latin typeface="微软雅黑" panose="020B0503020204020204" pitchFamily="34" charset="-122"/>
                <a:ea typeface="微软雅黑" panose="020B0503020204020204" pitchFamily="34" charset="-122"/>
              </a:rPr>
              <a:t>PPT</a:t>
            </a:r>
            <a:endParaRPr lang="zh-CN" altLang="en-US" sz="4400" b="1" dirty="0">
              <a:solidFill>
                <a:schemeClr val="accent2"/>
              </a:solidFill>
              <a:effectLst>
                <a:innerShdw blurRad="63500" dist="50800" dir="2700000">
                  <a:prstClr val="black">
                    <a:alpha val="50000"/>
                  </a:prstClr>
                </a:innerShdw>
              </a:effectLst>
              <a:latin typeface="微软雅黑" panose="020B0503020204020204" pitchFamily="34" charset="-122"/>
              <a:ea typeface="微软雅黑" panose="020B0503020204020204" pitchFamily="34" charset="-122"/>
            </a:endParaRPr>
          </a:p>
        </p:txBody>
      </p:sp>
      <p:sp>
        <p:nvSpPr>
          <p:cNvPr id="83" name="TextBox 23"/>
          <p:cNvSpPr txBox="1"/>
          <p:nvPr/>
        </p:nvSpPr>
        <p:spPr>
          <a:xfrm>
            <a:off x="4794728" y="3304512"/>
            <a:ext cx="3081367" cy="307777"/>
          </a:xfrm>
          <a:prstGeom prst="rect">
            <a:avLst/>
          </a:prstGeom>
          <a:noFill/>
        </p:spPr>
        <p:txBody>
          <a:bodyPr wrap="square" rtlCol="0">
            <a:spAutoFit/>
          </a:bodyPr>
          <a:lstStyle/>
          <a:p>
            <a:r>
              <a:rPr lang="en-US" altLang="zh-CN" sz="700" dirty="0" smtClean="0">
                <a:solidFill>
                  <a:schemeClr val="tx1">
                    <a:lumMod val="50000"/>
                    <a:lumOff val="50000"/>
                  </a:schemeClr>
                </a:solidFill>
              </a:rPr>
              <a:t>2017 </a:t>
            </a:r>
            <a:r>
              <a:rPr lang="en-US" altLang="zh-CN" sz="700" dirty="0">
                <a:solidFill>
                  <a:schemeClr val="tx1">
                    <a:lumMod val="50000"/>
                    <a:lumOff val="50000"/>
                  </a:schemeClr>
                </a:solidFill>
              </a:rPr>
              <a:t>year-end summary work summarizes the boutique </a:t>
            </a:r>
            <a:r>
              <a:rPr lang="en-US" altLang="zh-CN" sz="700" dirty="0" smtClean="0">
                <a:solidFill>
                  <a:schemeClr val="tx1">
                    <a:lumMod val="50000"/>
                    <a:lumOff val="50000"/>
                  </a:schemeClr>
                </a:solidFill>
              </a:rPr>
              <a:t>PPT About </a:t>
            </a:r>
            <a:r>
              <a:rPr lang="en-US" altLang="zh-CN" sz="700" dirty="0">
                <a:solidFill>
                  <a:schemeClr val="tx1">
                    <a:lumMod val="50000"/>
                    <a:lumOff val="50000"/>
                  </a:schemeClr>
                </a:solidFill>
              </a:rPr>
              <a:t>the summary text input or copy </a:t>
            </a:r>
            <a:r>
              <a:rPr lang="en-US" altLang="zh-CN" sz="700" dirty="0" smtClean="0">
                <a:solidFill>
                  <a:schemeClr val="tx1">
                    <a:lumMod val="50000"/>
                    <a:lumOff val="50000"/>
                  </a:schemeClr>
                </a:solidFill>
              </a:rPr>
              <a:t>here2017 </a:t>
            </a:r>
            <a:r>
              <a:rPr lang="en-US" altLang="zh-CN" sz="700" dirty="0">
                <a:solidFill>
                  <a:schemeClr val="tx1">
                    <a:lumMod val="50000"/>
                    <a:lumOff val="50000"/>
                  </a:schemeClr>
                </a:solidFill>
              </a:rPr>
              <a:t>year-end summary work </a:t>
            </a:r>
            <a:r>
              <a:rPr lang="en-US" altLang="zh-CN" sz="700" dirty="0" smtClean="0">
                <a:solidFill>
                  <a:schemeClr val="tx1">
                    <a:lumMod val="50000"/>
                    <a:lumOff val="50000"/>
                  </a:schemeClr>
                </a:solidFill>
              </a:rPr>
              <a:t>summarizes</a:t>
            </a:r>
            <a:endParaRPr lang="en-US" altLang="zh-CN" sz="700" dirty="0">
              <a:solidFill>
                <a:schemeClr val="tx1">
                  <a:lumMod val="50000"/>
                  <a:lumOff val="50000"/>
                </a:schemeClr>
              </a:solidFill>
            </a:endParaRPr>
          </a:p>
        </p:txBody>
      </p:sp>
    </p:spTree>
    <p:extLst>
      <p:ext uri="{BB962C8B-B14F-4D97-AF65-F5344CB8AC3E}">
        <p14:creationId xmlns:p14="http://schemas.microsoft.com/office/powerpoint/2010/main" val="72412574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1250" fill="hold"/>
                                        <p:tgtEl>
                                          <p:spTgt spid="30"/>
                                        </p:tgtEl>
                                        <p:attrNameLst>
                                          <p:attrName>ppt_w</p:attrName>
                                        </p:attrNameLst>
                                      </p:cBhvr>
                                      <p:tavLst>
                                        <p:tav tm="0">
                                          <p:val>
                                            <p:fltVal val="0"/>
                                          </p:val>
                                        </p:tav>
                                        <p:tav tm="100000">
                                          <p:val>
                                            <p:strVal val="#ppt_w"/>
                                          </p:val>
                                        </p:tav>
                                      </p:tavLst>
                                    </p:anim>
                                    <p:anim calcmode="lin" valueType="num">
                                      <p:cBhvr>
                                        <p:cTn id="17" dur="1250" fill="hold"/>
                                        <p:tgtEl>
                                          <p:spTgt spid="30"/>
                                        </p:tgtEl>
                                        <p:attrNameLst>
                                          <p:attrName>ppt_h</p:attrName>
                                        </p:attrNameLst>
                                      </p:cBhvr>
                                      <p:tavLst>
                                        <p:tav tm="0">
                                          <p:val>
                                            <p:fltVal val="0"/>
                                          </p:val>
                                        </p:tav>
                                        <p:tav tm="100000">
                                          <p:val>
                                            <p:strVal val="#ppt_h"/>
                                          </p:val>
                                        </p:tav>
                                      </p:tavLst>
                                    </p:anim>
                                    <p:animEffect transition="in" filter="fade">
                                      <p:cBhvr>
                                        <p:cTn id="18" dur="1250"/>
                                        <p:tgtEl>
                                          <p:spTgt spid="30"/>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childTnLst>
                          </p:cTn>
                        </p:par>
                        <p:par>
                          <p:cTn id="23" fill="hold">
                            <p:stCondLst>
                              <p:cond delay="175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22" presetClass="entr" presetSubtype="1"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par>
                                <p:cTn id="33" presetID="22" presetClass="entr" presetSubtype="1" fill="hold" grpId="0" nodeType="withEffect">
                                  <p:stCondLst>
                                    <p:cond delay="75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par>
                                <p:cTn id="36" presetID="22" presetClass="entr" presetSubtype="2" fill="hold" grpId="0" nodeType="withEffect">
                                  <p:stCondLst>
                                    <p:cond delay="100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wheel(1)">
                                      <p:cBhvr>
                                        <p:cTn id="41" dur="750"/>
                                        <p:tgtEl>
                                          <p:spTgt spid="76"/>
                                        </p:tgtEl>
                                      </p:cBhvr>
                                    </p:animEffect>
                                  </p:childTnLst>
                                </p:cTn>
                              </p:par>
                            </p:childTnLst>
                          </p:cTn>
                        </p:par>
                        <p:par>
                          <p:cTn id="42" fill="hold">
                            <p:stCondLst>
                              <p:cond delay="3250"/>
                            </p:stCondLst>
                            <p:childTnLst>
                              <p:par>
                                <p:cTn id="43" presetID="53" presetClass="entr" presetSubtype="16"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78"/>
                                        </p:tgtEl>
                                        <p:attrNameLst>
                                          <p:attrName>style.visibility</p:attrName>
                                        </p:attrNameLst>
                                      </p:cBhvr>
                                      <p:to>
                                        <p:strVal val="visible"/>
                                      </p:to>
                                    </p:set>
                                    <p:anim calcmode="lin" valueType="num">
                                      <p:cBhvr>
                                        <p:cTn id="50" dur="500" fill="hold"/>
                                        <p:tgtEl>
                                          <p:spTgt spid="78"/>
                                        </p:tgtEl>
                                        <p:attrNameLst>
                                          <p:attrName>ppt_w</p:attrName>
                                        </p:attrNameLst>
                                      </p:cBhvr>
                                      <p:tavLst>
                                        <p:tav tm="0">
                                          <p:val>
                                            <p:fltVal val="0"/>
                                          </p:val>
                                        </p:tav>
                                        <p:tav tm="100000">
                                          <p:val>
                                            <p:strVal val="#ppt_w"/>
                                          </p:val>
                                        </p:tav>
                                      </p:tavLst>
                                    </p:anim>
                                    <p:anim calcmode="lin" valueType="num">
                                      <p:cBhvr>
                                        <p:cTn id="51" dur="500" fill="hold"/>
                                        <p:tgtEl>
                                          <p:spTgt spid="78"/>
                                        </p:tgtEl>
                                        <p:attrNameLst>
                                          <p:attrName>ppt_h</p:attrName>
                                        </p:attrNameLst>
                                      </p:cBhvr>
                                      <p:tavLst>
                                        <p:tav tm="0">
                                          <p:val>
                                            <p:fltVal val="0"/>
                                          </p:val>
                                        </p:tav>
                                        <p:tav tm="100000">
                                          <p:val>
                                            <p:strVal val="#ppt_h"/>
                                          </p:val>
                                        </p:tav>
                                      </p:tavLst>
                                    </p:anim>
                                    <p:animEffect transition="in" filter="fade">
                                      <p:cBhvr>
                                        <p:cTn id="52" dur="500"/>
                                        <p:tgtEl>
                                          <p:spTgt spid="78"/>
                                        </p:tgtEl>
                                      </p:cBhvr>
                                    </p:animEffect>
                                  </p:childTnLst>
                                </p:cTn>
                              </p:par>
                              <p:par>
                                <p:cTn id="53" presetID="53" presetClass="entr" presetSubtype="16" fill="hold" grpId="0" nodeType="withEffect">
                                  <p:stCondLst>
                                    <p:cond delay="500"/>
                                  </p:stCondLst>
                                  <p:childTnLst>
                                    <p:set>
                                      <p:cBhvr>
                                        <p:cTn id="54" dur="1" fill="hold">
                                          <p:stCondLst>
                                            <p:cond delay="0"/>
                                          </p:stCondLst>
                                        </p:cTn>
                                        <p:tgtEl>
                                          <p:spTgt spid="79"/>
                                        </p:tgtEl>
                                        <p:attrNameLst>
                                          <p:attrName>style.visibility</p:attrName>
                                        </p:attrNameLst>
                                      </p:cBhvr>
                                      <p:to>
                                        <p:strVal val="visible"/>
                                      </p:to>
                                    </p:set>
                                    <p:anim calcmode="lin" valueType="num">
                                      <p:cBhvr>
                                        <p:cTn id="55" dur="500" fill="hold"/>
                                        <p:tgtEl>
                                          <p:spTgt spid="79"/>
                                        </p:tgtEl>
                                        <p:attrNameLst>
                                          <p:attrName>ppt_w</p:attrName>
                                        </p:attrNameLst>
                                      </p:cBhvr>
                                      <p:tavLst>
                                        <p:tav tm="0">
                                          <p:val>
                                            <p:fltVal val="0"/>
                                          </p:val>
                                        </p:tav>
                                        <p:tav tm="100000">
                                          <p:val>
                                            <p:strVal val="#ppt_w"/>
                                          </p:val>
                                        </p:tav>
                                      </p:tavLst>
                                    </p:anim>
                                    <p:anim calcmode="lin" valueType="num">
                                      <p:cBhvr>
                                        <p:cTn id="56" dur="500" fill="hold"/>
                                        <p:tgtEl>
                                          <p:spTgt spid="79"/>
                                        </p:tgtEl>
                                        <p:attrNameLst>
                                          <p:attrName>ppt_h</p:attrName>
                                        </p:attrNameLst>
                                      </p:cBhvr>
                                      <p:tavLst>
                                        <p:tav tm="0">
                                          <p:val>
                                            <p:fltVal val="0"/>
                                          </p:val>
                                        </p:tav>
                                        <p:tav tm="100000">
                                          <p:val>
                                            <p:strVal val="#ppt_h"/>
                                          </p:val>
                                        </p:tav>
                                      </p:tavLst>
                                    </p:anim>
                                    <p:animEffect transition="in" filter="fade">
                                      <p:cBhvr>
                                        <p:cTn id="57" dur="500"/>
                                        <p:tgtEl>
                                          <p:spTgt spid="79"/>
                                        </p:tgtEl>
                                      </p:cBhvr>
                                    </p:animEffect>
                                  </p:childTnLst>
                                </p:cTn>
                              </p:par>
                            </p:childTnLst>
                          </p:cTn>
                        </p:par>
                        <p:par>
                          <p:cTn id="58" fill="hold">
                            <p:stCondLst>
                              <p:cond delay="4250"/>
                            </p:stCondLst>
                            <p:childTnLst>
                              <p:par>
                                <p:cTn id="59" presetID="2" presetClass="entr" presetSubtype="2" fill="hold" grpId="0" nodeType="afterEffect">
                                  <p:stCondLst>
                                    <p:cond delay="0"/>
                                  </p:stCondLst>
                                  <p:iterate type="lt">
                                    <p:tmPct val="20000"/>
                                  </p:iterate>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500" fill="hold"/>
                                        <p:tgtEl>
                                          <p:spTgt spid="82"/>
                                        </p:tgtEl>
                                        <p:attrNameLst>
                                          <p:attrName>ppt_x</p:attrName>
                                        </p:attrNameLst>
                                      </p:cBhvr>
                                      <p:tavLst>
                                        <p:tav tm="0">
                                          <p:val>
                                            <p:strVal val="1+#ppt_w/2"/>
                                          </p:val>
                                        </p:tav>
                                        <p:tav tm="100000">
                                          <p:val>
                                            <p:strVal val="#ppt_x"/>
                                          </p:val>
                                        </p:tav>
                                      </p:tavLst>
                                    </p:anim>
                                    <p:anim calcmode="lin" valueType="num">
                                      <p:cBhvr additive="base">
                                        <p:cTn id="62" dur="500" fill="hold"/>
                                        <p:tgtEl>
                                          <p:spTgt spid="82"/>
                                        </p:tgtEl>
                                        <p:attrNameLst>
                                          <p:attrName>ppt_y</p:attrName>
                                        </p:attrNameLst>
                                      </p:cBhvr>
                                      <p:tavLst>
                                        <p:tav tm="0">
                                          <p:val>
                                            <p:strVal val="#ppt_y"/>
                                          </p:val>
                                        </p:tav>
                                        <p:tav tm="100000">
                                          <p:val>
                                            <p:strVal val="#ppt_y"/>
                                          </p:val>
                                        </p:tav>
                                      </p:tavLst>
                                    </p:anim>
                                  </p:childTnLst>
                                </p:cTn>
                              </p:par>
                            </p:childTnLst>
                          </p:cTn>
                        </p:par>
                        <p:par>
                          <p:cTn id="63" fill="hold">
                            <p:stCondLst>
                              <p:cond delay="5350"/>
                            </p:stCondLst>
                            <p:childTnLst>
                              <p:par>
                                <p:cTn id="64" presetID="16" presetClass="entr" presetSubtype="37" fill="hold" grpId="0" nodeType="after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barn(outVertical)">
                                      <p:cBhvr>
                                        <p:cTn id="66" dur="500"/>
                                        <p:tgtEl>
                                          <p:spTgt spid="80"/>
                                        </p:tgtEl>
                                      </p:cBhvr>
                                    </p:animEffect>
                                  </p:childTnLst>
                                </p:cTn>
                              </p:par>
                            </p:childTnLst>
                          </p:cTn>
                        </p:par>
                        <p:par>
                          <p:cTn id="67" fill="hold">
                            <p:stCondLst>
                              <p:cond delay="5850"/>
                            </p:stCondLst>
                            <p:childTnLst>
                              <p:par>
                                <p:cTn id="68" presetID="23" presetClass="entr" presetSubtype="528" fill="hold" grpId="0" nodeType="afterEffect">
                                  <p:stCondLst>
                                    <p:cond delay="0"/>
                                  </p:stCondLst>
                                  <p:iterate type="lt">
                                    <p:tmPct val="10000"/>
                                  </p:iterate>
                                  <p:childTnLst>
                                    <p:set>
                                      <p:cBhvr>
                                        <p:cTn id="69" dur="1" fill="hold">
                                          <p:stCondLst>
                                            <p:cond delay="0"/>
                                          </p:stCondLst>
                                        </p:cTn>
                                        <p:tgtEl>
                                          <p:spTgt spid="81"/>
                                        </p:tgtEl>
                                        <p:attrNameLst>
                                          <p:attrName>style.visibility</p:attrName>
                                        </p:attrNameLst>
                                      </p:cBhvr>
                                      <p:to>
                                        <p:strVal val="visible"/>
                                      </p:to>
                                    </p:set>
                                    <p:anim calcmode="lin" valueType="num">
                                      <p:cBhvr>
                                        <p:cTn id="70" dur="500" fill="hold"/>
                                        <p:tgtEl>
                                          <p:spTgt spid="81"/>
                                        </p:tgtEl>
                                        <p:attrNameLst>
                                          <p:attrName>ppt_w</p:attrName>
                                        </p:attrNameLst>
                                      </p:cBhvr>
                                      <p:tavLst>
                                        <p:tav tm="0">
                                          <p:val>
                                            <p:fltVal val="0"/>
                                          </p:val>
                                        </p:tav>
                                        <p:tav tm="100000">
                                          <p:val>
                                            <p:strVal val="#ppt_w"/>
                                          </p:val>
                                        </p:tav>
                                      </p:tavLst>
                                    </p:anim>
                                    <p:anim calcmode="lin" valueType="num">
                                      <p:cBhvr>
                                        <p:cTn id="71" dur="500" fill="hold"/>
                                        <p:tgtEl>
                                          <p:spTgt spid="81"/>
                                        </p:tgtEl>
                                        <p:attrNameLst>
                                          <p:attrName>ppt_h</p:attrName>
                                        </p:attrNameLst>
                                      </p:cBhvr>
                                      <p:tavLst>
                                        <p:tav tm="0">
                                          <p:val>
                                            <p:fltVal val="0"/>
                                          </p:val>
                                        </p:tav>
                                        <p:tav tm="100000">
                                          <p:val>
                                            <p:strVal val="#ppt_h"/>
                                          </p:val>
                                        </p:tav>
                                      </p:tavLst>
                                    </p:anim>
                                    <p:anim calcmode="lin" valueType="num">
                                      <p:cBhvr>
                                        <p:cTn id="72" dur="500" fill="hold"/>
                                        <p:tgtEl>
                                          <p:spTgt spid="81"/>
                                        </p:tgtEl>
                                        <p:attrNameLst>
                                          <p:attrName>ppt_x</p:attrName>
                                        </p:attrNameLst>
                                      </p:cBhvr>
                                      <p:tavLst>
                                        <p:tav tm="0">
                                          <p:val>
                                            <p:fltVal val="0.5"/>
                                          </p:val>
                                        </p:tav>
                                        <p:tav tm="100000">
                                          <p:val>
                                            <p:strVal val="#ppt_x"/>
                                          </p:val>
                                        </p:tav>
                                      </p:tavLst>
                                    </p:anim>
                                    <p:anim calcmode="lin" valueType="num">
                                      <p:cBhvr>
                                        <p:cTn id="73" dur="500" fill="hold"/>
                                        <p:tgtEl>
                                          <p:spTgt spid="81"/>
                                        </p:tgtEl>
                                        <p:attrNameLst>
                                          <p:attrName>ppt_y</p:attrName>
                                        </p:attrNameLst>
                                      </p:cBhvr>
                                      <p:tavLst>
                                        <p:tav tm="0">
                                          <p:val>
                                            <p:fltVal val="0.5"/>
                                          </p:val>
                                        </p:tav>
                                        <p:tav tm="100000">
                                          <p:val>
                                            <p:strVal val="#ppt_y"/>
                                          </p:val>
                                        </p:tav>
                                      </p:tavLst>
                                    </p:anim>
                                  </p:childTnLst>
                                </p:cTn>
                              </p:par>
                            </p:childTnLst>
                          </p:cTn>
                        </p:par>
                        <p:par>
                          <p:cTn id="74" fill="hold">
                            <p:stCondLst>
                              <p:cond delay="7200"/>
                            </p:stCondLst>
                            <p:childTnLst>
                              <p:par>
                                <p:cTn id="75" presetID="10" presetClass="entr" presetSubtype="0" fill="hold" grpId="0" nodeType="afterEffect">
                                  <p:stCondLst>
                                    <p:cond delay="0"/>
                                  </p:stCondLst>
                                  <p:childTnLst>
                                    <p:set>
                                      <p:cBhvr>
                                        <p:cTn id="76" dur="1" fill="hold">
                                          <p:stCondLst>
                                            <p:cond delay="0"/>
                                          </p:stCondLst>
                                        </p:cTn>
                                        <p:tgtEl>
                                          <p:spTgt spid="83"/>
                                        </p:tgtEl>
                                        <p:attrNameLst>
                                          <p:attrName>style.visibility</p:attrName>
                                        </p:attrNameLst>
                                      </p:cBhvr>
                                      <p:to>
                                        <p:strVal val="visible"/>
                                      </p:to>
                                    </p:set>
                                    <p:animEffect transition="in" filter="fade">
                                      <p:cBhvr>
                                        <p:cTn id="77" dur="500"/>
                                        <p:tgtEl>
                                          <p:spTgt spid="83"/>
                                        </p:tgtEl>
                                      </p:cBhvr>
                                    </p:animEffect>
                                  </p:childTnLst>
                                </p:cTn>
                              </p:par>
                            </p:childTnLst>
                          </p:cTn>
                        </p:par>
                        <p:par>
                          <p:cTn id="78" fill="hold">
                            <p:stCondLst>
                              <p:cond delay="7700"/>
                            </p:stCondLst>
                            <p:childTnLst>
                              <p:par>
                                <p:cTn id="79" presetID="26" presetClass="emph" presetSubtype="0" fill="hold" grpId="1" nodeType="afterEffect">
                                  <p:stCondLst>
                                    <p:cond delay="0"/>
                                  </p:stCondLst>
                                  <p:iterate type="lt">
                                    <p:tmPct val="10000"/>
                                  </p:iterate>
                                  <p:childTnLst>
                                    <p:animEffect transition="out" filter="fade">
                                      <p:cBhvr>
                                        <p:cTn id="80" dur="750" tmFilter="0, 0; .2, .5; .8, .5; 1, 0"/>
                                        <p:tgtEl>
                                          <p:spTgt spid="82"/>
                                        </p:tgtEl>
                                      </p:cBhvr>
                                    </p:animEffect>
                                    <p:animScale>
                                      <p:cBhvr>
                                        <p:cTn id="81" dur="375" autoRev="1" fill="hold"/>
                                        <p:tgtEl>
                                          <p:spTgt spid="8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5" grpId="0" animBg="1"/>
      <p:bldP spid="4" grpId="0" animBg="1"/>
      <p:bldP spid="9" grpId="0" animBg="1"/>
      <p:bldP spid="10" grpId="0" animBg="1"/>
      <p:bldP spid="11" grpId="0" animBg="1"/>
      <p:bldP spid="12" grpId="0" animBg="1"/>
      <p:bldP spid="13" grpId="0" animBg="1"/>
      <p:bldP spid="43" grpId="0"/>
      <p:bldP spid="76" grpId="0" animBg="1"/>
      <p:bldP spid="77" grpId="0" animBg="1"/>
      <p:bldP spid="78" grpId="0" animBg="1"/>
      <p:bldP spid="79" grpId="0" animBg="1"/>
      <p:bldP spid="80" grpId="0" animBg="1"/>
      <p:bldP spid="81" grpId="0"/>
      <p:bldP spid="82" grpId="0"/>
      <p:bldP spid="82" grpId="1"/>
      <p:bldP spid="8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1000" y="200025"/>
            <a:ext cx="3724096" cy="369332"/>
          </a:xfrm>
          <a:prstGeom prst="rect">
            <a:avLst/>
          </a:prstGeom>
          <a:noFill/>
        </p:spPr>
        <p:txBody>
          <a:bodyPr wrap="none" rtlCol="0">
            <a:spAutoFit/>
          </a:bodyPr>
          <a:lstStyle/>
          <a:p>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赠送可编辑小图标</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（方便展现不同主题使用）</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Freeform 371"/>
          <p:cNvSpPr>
            <a:spLocks noEditPoints="1"/>
          </p:cNvSpPr>
          <p:nvPr/>
        </p:nvSpPr>
        <p:spPr bwMode="auto">
          <a:xfrm>
            <a:off x="5725880" y="2046422"/>
            <a:ext cx="228821" cy="290426"/>
          </a:xfrm>
          <a:custGeom>
            <a:avLst/>
            <a:gdLst>
              <a:gd name="T0" fmla="*/ 2 w 39"/>
              <a:gd name="T1" fmla="*/ 0 h 49"/>
              <a:gd name="T2" fmla="*/ 37 w 39"/>
              <a:gd name="T3" fmla="*/ 4 h 49"/>
              <a:gd name="T4" fmla="*/ 32 w 39"/>
              <a:gd name="T5" fmla="*/ 18 h 49"/>
              <a:gd name="T6" fmla="*/ 32 w 39"/>
              <a:gd name="T7" fmla="*/ 32 h 49"/>
              <a:gd name="T8" fmla="*/ 39 w 39"/>
              <a:gd name="T9" fmla="*/ 48 h 49"/>
              <a:gd name="T10" fmla="*/ 0 w 39"/>
              <a:gd name="T11" fmla="*/ 48 h 49"/>
              <a:gd name="T12" fmla="*/ 7 w 39"/>
              <a:gd name="T13" fmla="*/ 32 h 49"/>
              <a:gd name="T14" fmla="*/ 7 w 39"/>
              <a:gd name="T15" fmla="*/ 18 h 49"/>
              <a:gd name="T16" fmla="*/ 2 w 39"/>
              <a:gd name="T17" fmla="*/ 4 h 49"/>
              <a:gd name="T18" fmla="*/ 27 w 39"/>
              <a:gd name="T19" fmla="*/ 37 h 49"/>
              <a:gd name="T20" fmla="*/ 6 w 39"/>
              <a:gd name="T21" fmla="*/ 46 h 49"/>
              <a:gd name="T22" fmla="*/ 7 w 39"/>
              <a:gd name="T23" fmla="*/ 39 h 49"/>
              <a:gd name="T24" fmla="*/ 28 w 39"/>
              <a:gd name="T25" fmla="*/ 35 h 49"/>
              <a:gd name="T26" fmla="*/ 30 w 39"/>
              <a:gd name="T27" fmla="*/ 33 h 49"/>
              <a:gd name="T28" fmla="*/ 21 w 39"/>
              <a:gd name="T29" fmla="*/ 26 h 49"/>
              <a:gd name="T30" fmla="*/ 21 w 39"/>
              <a:gd name="T31" fmla="*/ 26 h 49"/>
              <a:gd name="T32" fmla="*/ 21 w 39"/>
              <a:gd name="T33" fmla="*/ 26 h 49"/>
              <a:gd name="T34" fmla="*/ 20 w 39"/>
              <a:gd name="T35" fmla="*/ 25 h 49"/>
              <a:gd name="T36" fmla="*/ 20 w 39"/>
              <a:gd name="T37" fmla="*/ 25 h 49"/>
              <a:gd name="T38" fmla="*/ 20 w 39"/>
              <a:gd name="T39" fmla="*/ 25 h 49"/>
              <a:gd name="T40" fmla="*/ 21 w 39"/>
              <a:gd name="T41" fmla="*/ 24 h 49"/>
              <a:gd name="T42" fmla="*/ 21 w 39"/>
              <a:gd name="T43" fmla="*/ 24 h 49"/>
              <a:gd name="T44" fmla="*/ 21 w 39"/>
              <a:gd name="T45" fmla="*/ 24 h 49"/>
              <a:gd name="T46" fmla="*/ 21 w 39"/>
              <a:gd name="T47" fmla="*/ 24 h 49"/>
              <a:gd name="T48" fmla="*/ 33 w 39"/>
              <a:gd name="T49" fmla="*/ 4 h 49"/>
              <a:gd name="T50" fmla="*/ 9 w 39"/>
              <a:gd name="T51" fmla="*/ 17 h 49"/>
              <a:gd name="T52" fmla="*/ 18 w 39"/>
              <a:gd name="T53" fmla="*/ 24 h 49"/>
              <a:gd name="T54" fmla="*/ 19 w 39"/>
              <a:gd name="T55" fmla="*/ 24 h 49"/>
              <a:gd name="T56" fmla="*/ 19 w 39"/>
              <a:gd name="T57" fmla="*/ 24 h 49"/>
              <a:gd name="T58" fmla="*/ 19 w 39"/>
              <a:gd name="T59" fmla="*/ 25 h 49"/>
              <a:gd name="T60" fmla="*/ 19 w 39"/>
              <a:gd name="T61" fmla="*/ 25 h 49"/>
              <a:gd name="T62" fmla="*/ 19 w 39"/>
              <a:gd name="T63" fmla="*/ 25 h 49"/>
              <a:gd name="T64" fmla="*/ 19 w 39"/>
              <a:gd name="T65" fmla="*/ 26 h 49"/>
              <a:gd name="T66" fmla="*/ 19 w 39"/>
              <a:gd name="T67" fmla="*/ 26 h 49"/>
              <a:gd name="T68" fmla="*/ 19 w 39"/>
              <a:gd name="T69" fmla="*/ 26 h 49"/>
              <a:gd name="T70" fmla="*/ 18 w 39"/>
              <a:gd name="T71" fmla="*/ 26 h 49"/>
              <a:gd name="T72" fmla="*/ 7 w 39"/>
              <a:gd name="T73" fmla="*/ 39 h 49"/>
              <a:gd name="T74" fmla="*/ 13 w 39"/>
              <a:gd name="T75" fmla="*/ 19 h 49"/>
              <a:gd name="T76" fmla="*/ 19 w 39"/>
              <a:gd name="T77" fmla="*/ 22 h 49"/>
              <a:gd name="T78" fmla="*/ 19 w 39"/>
              <a:gd name="T79" fmla="*/ 22 h 49"/>
              <a:gd name="T80" fmla="*/ 20 w 39"/>
              <a:gd name="T81" fmla="*/ 22 h 49"/>
              <a:gd name="T82" fmla="*/ 21 w 39"/>
              <a:gd name="T83" fmla="*/ 22 h 49"/>
              <a:gd name="T84" fmla="*/ 30 w 39"/>
              <a:gd name="T85" fmla="*/ 13 h 49"/>
              <a:gd name="T86" fmla="*/ 25 w 39"/>
              <a:gd name="T87" fmla="*/ 17 h 49"/>
              <a:gd name="T88" fmla="*/ 20 w 39"/>
              <a:gd name="T89" fmla="*/ 20 h 49"/>
              <a:gd name="T90" fmla="*/ 20 w 39"/>
              <a:gd name="T91" fmla="*/ 20 h 49"/>
              <a:gd name="T92" fmla="*/ 15 w 39"/>
              <a:gd name="T93" fmla="*/ 17 h 49"/>
              <a:gd name="T94" fmla="*/ 10 w 39"/>
              <a:gd name="T95" fmla="*/ 13 h 49"/>
              <a:gd name="T96" fmla="*/ 20 w 39"/>
              <a:gd name="T97"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 h="49">
                <a:moveTo>
                  <a:pt x="2" y="4"/>
                </a:moveTo>
                <a:cubicBezTo>
                  <a:pt x="1" y="4"/>
                  <a:pt x="0" y="3"/>
                  <a:pt x="0" y="2"/>
                </a:cubicBezTo>
                <a:cubicBezTo>
                  <a:pt x="0" y="1"/>
                  <a:pt x="1" y="0"/>
                  <a:pt x="2" y="0"/>
                </a:cubicBezTo>
                <a:cubicBezTo>
                  <a:pt x="37" y="0"/>
                  <a:pt x="37" y="0"/>
                  <a:pt x="37" y="0"/>
                </a:cubicBezTo>
                <a:cubicBezTo>
                  <a:pt x="38" y="0"/>
                  <a:pt x="39" y="1"/>
                  <a:pt x="39" y="2"/>
                </a:cubicBezTo>
                <a:cubicBezTo>
                  <a:pt x="39" y="3"/>
                  <a:pt x="38" y="4"/>
                  <a:pt x="37" y="4"/>
                </a:cubicBezTo>
                <a:cubicBezTo>
                  <a:pt x="36" y="4"/>
                  <a:pt x="36" y="4"/>
                  <a:pt x="36" y="4"/>
                </a:cubicBezTo>
                <a:cubicBezTo>
                  <a:pt x="36" y="10"/>
                  <a:pt x="34" y="14"/>
                  <a:pt x="32" y="18"/>
                </a:cubicBezTo>
                <a:cubicBezTo>
                  <a:pt x="32" y="18"/>
                  <a:pt x="32" y="18"/>
                  <a:pt x="32" y="18"/>
                </a:cubicBezTo>
                <a:cubicBezTo>
                  <a:pt x="30" y="21"/>
                  <a:pt x="28" y="24"/>
                  <a:pt x="25" y="25"/>
                </a:cubicBezTo>
                <a:cubicBezTo>
                  <a:pt x="28" y="26"/>
                  <a:pt x="30" y="29"/>
                  <a:pt x="32" y="32"/>
                </a:cubicBezTo>
                <a:cubicBezTo>
                  <a:pt x="32" y="32"/>
                  <a:pt x="32" y="32"/>
                  <a:pt x="32" y="32"/>
                </a:cubicBezTo>
                <a:cubicBezTo>
                  <a:pt x="34" y="35"/>
                  <a:pt x="35" y="40"/>
                  <a:pt x="36" y="46"/>
                </a:cubicBezTo>
                <a:cubicBezTo>
                  <a:pt x="37" y="46"/>
                  <a:pt x="37" y="46"/>
                  <a:pt x="37" y="46"/>
                </a:cubicBezTo>
                <a:cubicBezTo>
                  <a:pt x="38" y="46"/>
                  <a:pt x="39" y="47"/>
                  <a:pt x="39" y="48"/>
                </a:cubicBezTo>
                <a:cubicBezTo>
                  <a:pt x="39" y="49"/>
                  <a:pt x="38" y="49"/>
                  <a:pt x="37" y="49"/>
                </a:cubicBezTo>
                <a:cubicBezTo>
                  <a:pt x="2" y="49"/>
                  <a:pt x="2" y="49"/>
                  <a:pt x="2" y="49"/>
                </a:cubicBezTo>
                <a:cubicBezTo>
                  <a:pt x="1" y="49"/>
                  <a:pt x="0" y="49"/>
                  <a:pt x="0" y="48"/>
                </a:cubicBezTo>
                <a:cubicBezTo>
                  <a:pt x="0" y="47"/>
                  <a:pt x="1" y="46"/>
                  <a:pt x="2" y="46"/>
                </a:cubicBezTo>
                <a:cubicBezTo>
                  <a:pt x="4" y="46"/>
                  <a:pt x="4" y="46"/>
                  <a:pt x="4" y="46"/>
                </a:cubicBezTo>
                <a:cubicBezTo>
                  <a:pt x="4" y="40"/>
                  <a:pt x="5" y="35"/>
                  <a:pt x="7" y="32"/>
                </a:cubicBezTo>
                <a:cubicBezTo>
                  <a:pt x="7" y="32"/>
                  <a:pt x="7" y="32"/>
                  <a:pt x="7" y="32"/>
                </a:cubicBezTo>
                <a:cubicBezTo>
                  <a:pt x="9" y="29"/>
                  <a:pt x="12" y="26"/>
                  <a:pt x="15" y="25"/>
                </a:cubicBezTo>
                <a:cubicBezTo>
                  <a:pt x="12" y="24"/>
                  <a:pt x="9" y="21"/>
                  <a:pt x="7" y="18"/>
                </a:cubicBezTo>
                <a:cubicBezTo>
                  <a:pt x="7" y="18"/>
                  <a:pt x="7" y="18"/>
                  <a:pt x="7" y="18"/>
                </a:cubicBezTo>
                <a:cubicBezTo>
                  <a:pt x="5" y="14"/>
                  <a:pt x="4" y="10"/>
                  <a:pt x="4" y="4"/>
                </a:cubicBezTo>
                <a:cubicBezTo>
                  <a:pt x="2" y="4"/>
                  <a:pt x="2" y="4"/>
                  <a:pt x="2" y="4"/>
                </a:cubicBezTo>
                <a:close/>
                <a:moveTo>
                  <a:pt x="33" y="46"/>
                </a:moveTo>
                <a:cubicBezTo>
                  <a:pt x="33" y="46"/>
                  <a:pt x="33" y="46"/>
                  <a:pt x="33" y="46"/>
                </a:cubicBezTo>
                <a:cubicBezTo>
                  <a:pt x="32" y="42"/>
                  <a:pt x="30" y="39"/>
                  <a:pt x="27" y="37"/>
                </a:cubicBezTo>
                <a:cubicBezTo>
                  <a:pt x="25" y="36"/>
                  <a:pt x="22" y="35"/>
                  <a:pt x="20" y="35"/>
                </a:cubicBezTo>
                <a:cubicBezTo>
                  <a:pt x="17" y="35"/>
                  <a:pt x="15" y="36"/>
                  <a:pt x="13" y="37"/>
                </a:cubicBezTo>
                <a:cubicBezTo>
                  <a:pt x="10" y="39"/>
                  <a:pt x="7" y="42"/>
                  <a:pt x="6" y="46"/>
                </a:cubicBezTo>
                <a:cubicBezTo>
                  <a:pt x="33" y="46"/>
                  <a:pt x="33" y="46"/>
                  <a:pt x="33" y="46"/>
                </a:cubicBezTo>
                <a:close/>
                <a:moveTo>
                  <a:pt x="7" y="39"/>
                </a:moveTo>
                <a:cubicBezTo>
                  <a:pt x="7" y="39"/>
                  <a:pt x="7" y="39"/>
                  <a:pt x="7" y="39"/>
                </a:cubicBezTo>
                <a:cubicBezTo>
                  <a:pt x="8" y="37"/>
                  <a:pt x="10" y="36"/>
                  <a:pt x="12" y="35"/>
                </a:cubicBezTo>
                <a:cubicBezTo>
                  <a:pt x="14" y="34"/>
                  <a:pt x="17" y="33"/>
                  <a:pt x="20" y="33"/>
                </a:cubicBezTo>
                <a:cubicBezTo>
                  <a:pt x="23" y="33"/>
                  <a:pt x="25" y="34"/>
                  <a:pt x="28" y="35"/>
                </a:cubicBezTo>
                <a:cubicBezTo>
                  <a:pt x="30" y="36"/>
                  <a:pt x="31" y="37"/>
                  <a:pt x="33" y="39"/>
                </a:cubicBezTo>
                <a:cubicBezTo>
                  <a:pt x="32" y="37"/>
                  <a:pt x="31" y="35"/>
                  <a:pt x="30" y="33"/>
                </a:cubicBezTo>
                <a:cubicBezTo>
                  <a:pt x="30" y="33"/>
                  <a:pt x="30" y="33"/>
                  <a:pt x="30" y="33"/>
                </a:cubicBezTo>
                <a:cubicBezTo>
                  <a:pt x="28" y="29"/>
                  <a:pt x="25" y="27"/>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6"/>
                  <a:pt x="21" y="26"/>
                  <a:pt x="21" y="26"/>
                </a:cubicBezTo>
                <a:cubicBezTo>
                  <a:pt x="21" y="25"/>
                  <a:pt x="21" y="25"/>
                  <a:pt x="21"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0" y="25"/>
                </a:cubicBezTo>
                <a:cubicBezTo>
                  <a:pt x="20" y="25"/>
                  <a:pt x="20" y="25"/>
                  <a:pt x="21" y="25"/>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1" y="24"/>
                  <a:pt x="21" y="24"/>
                  <a:pt x="21" y="24"/>
                </a:cubicBezTo>
                <a:cubicBezTo>
                  <a:pt x="25" y="23"/>
                  <a:pt x="28" y="21"/>
                  <a:pt x="30" y="17"/>
                </a:cubicBezTo>
                <a:cubicBezTo>
                  <a:pt x="30" y="17"/>
                  <a:pt x="30" y="17"/>
                  <a:pt x="30" y="17"/>
                </a:cubicBezTo>
                <a:cubicBezTo>
                  <a:pt x="32" y="14"/>
                  <a:pt x="33" y="9"/>
                  <a:pt x="33" y="4"/>
                </a:cubicBezTo>
                <a:cubicBezTo>
                  <a:pt x="6" y="4"/>
                  <a:pt x="6" y="4"/>
                  <a:pt x="6" y="4"/>
                </a:cubicBezTo>
                <a:cubicBezTo>
                  <a:pt x="6" y="9"/>
                  <a:pt x="7" y="14"/>
                  <a:pt x="9" y="17"/>
                </a:cubicBezTo>
                <a:cubicBezTo>
                  <a:pt x="9" y="17"/>
                  <a:pt x="9" y="17"/>
                  <a:pt x="9" y="17"/>
                </a:cubicBezTo>
                <a:cubicBezTo>
                  <a:pt x="12" y="21"/>
                  <a:pt x="15" y="23"/>
                  <a:pt x="18" y="24"/>
                </a:cubicBezTo>
                <a:cubicBezTo>
                  <a:pt x="18" y="24"/>
                  <a:pt x="18" y="24"/>
                  <a:pt x="18" y="24"/>
                </a:cubicBezTo>
                <a:cubicBezTo>
                  <a:pt x="18" y="24"/>
                  <a:pt x="18" y="24"/>
                  <a:pt x="18" y="24"/>
                </a:cubicBezTo>
                <a:cubicBezTo>
                  <a:pt x="18" y="24"/>
                  <a:pt x="18"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8" y="26"/>
                  <a:pt x="18" y="26"/>
                  <a:pt x="18" y="26"/>
                </a:cubicBezTo>
                <a:cubicBezTo>
                  <a:pt x="18" y="26"/>
                  <a:pt x="18" y="26"/>
                  <a:pt x="18" y="26"/>
                </a:cubicBezTo>
                <a:cubicBezTo>
                  <a:pt x="18" y="26"/>
                  <a:pt x="18" y="26"/>
                  <a:pt x="18" y="26"/>
                </a:cubicBezTo>
                <a:cubicBezTo>
                  <a:pt x="15" y="27"/>
                  <a:pt x="12" y="29"/>
                  <a:pt x="9" y="33"/>
                </a:cubicBezTo>
                <a:cubicBezTo>
                  <a:pt x="9" y="33"/>
                  <a:pt x="9" y="33"/>
                  <a:pt x="9" y="33"/>
                </a:cubicBezTo>
                <a:cubicBezTo>
                  <a:pt x="8" y="35"/>
                  <a:pt x="7" y="37"/>
                  <a:pt x="7" y="39"/>
                </a:cubicBezTo>
                <a:close/>
                <a:moveTo>
                  <a:pt x="10" y="13"/>
                </a:moveTo>
                <a:cubicBezTo>
                  <a:pt x="10" y="13"/>
                  <a:pt x="10" y="13"/>
                  <a:pt x="10" y="13"/>
                </a:cubicBezTo>
                <a:cubicBezTo>
                  <a:pt x="11" y="15"/>
                  <a:pt x="12" y="17"/>
                  <a:pt x="13" y="19"/>
                </a:cubicBezTo>
                <a:cubicBezTo>
                  <a:pt x="15" y="20"/>
                  <a:pt x="17" y="21"/>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19" y="22"/>
                  <a:pt x="19" y="22"/>
                  <a:pt x="19" y="22"/>
                </a:cubicBezTo>
                <a:cubicBezTo>
                  <a:pt x="20" y="22"/>
                  <a:pt x="20" y="22"/>
                  <a:pt x="20" y="22"/>
                </a:cubicBezTo>
                <a:cubicBezTo>
                  <a:pt x="20" y="22"/>
                  <a:pt x="20" y="22"/>
                  <a:pt x="20" y="22"/>
                </a:cubicBezTo>
                <a:cubicBezTo>
                  <a:pt x="21" y="22"/>
                  <a:pt x="21" y="22"/>
                  <a:pt x="21" y="22"/>
                </a:cubicBezTo>
                <a:cubicBezTo>
                  <a:pt x="21" y="22"/>
                  <a:pt x="21" y="22"/>
                  <a:pt x="21" y="22"/>
                </a:cubicBezTo>
                <a:cubicBezTo>
                  <a:pt x="21" y="22"/>
                  <a:pt x="21" y="22"/>
                  <a:pt x="21" y="22"/>
                </a:cubicBezTo>
                <a:cubicBezTo>
                  <a:pt x="23" y="21"/>
                  <a:pt x="25" y="20"/>
                  <a:pt x="26" y="19"/>
                </a:cubicBezTo>
                <a:cubicBezTo>
                  <a:pt x="26" y="19"/>
                  <a:pt x="26" y="19"/>
                  <a:pt x="26" y="19"/>
                </a:cubicBezTo>
                <a:cubicBezTo>
                  <a:pt x="28" y="17"/>
                  <a:pt x="29" y="15"/>
                  <a:pt x="30" y="13"/>
                </a:cubicBezTo>
                <a:cubicBezTo>
                  <a:pt x="30" y="13"/>
                  <a:pt x="30" y="12"/>
                  <a:pt x="29" y="12"/>
                </a:cubicBezTo>
                <a:cubicBezTo>
                  <a:pt x="28" y="12"/>
                  <a:pt x="28" y="12"/>
                  <a:pt x="28" y="12"/>
                </a:cubicBezTo>
                <a:cubicBezTo>
                  <a:pt x="27" y="14"/>
                  <a:pt x="26" y="16"/>
                  <a:pt x="25" y="17"/>
                </a:cubicBezTo>
                <a:cubicBezTo>
                  <a:pt x="23" y="18"/>
                  <a:pt x="22" y="19"/>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19" y="20"/>
                  <a:pt x="19" y="20"/>
                  <a:pt x="19" y="20"/>
                </a:cubicBezTo>
                <a:cubicBezTo>
                  <a:pt x="18" y="19"/>
                  <a:pt x="16" y="18"/>
                  <a:pt x="15" y="17"/>
                </a:cubicBezTo>
                <a:cubicBezTo>
                  <a:pt x="14" y="16"/>
                  <a:pt x="13" y="14"/>
                  <a:pt x="12" y="12"/>
                </a:cubicBezTo>
                <a:cubicBezTo>
                  <a:pt x="12" y="12"/>
                  <a:pt x="11" y="12"/>
                  <a:pt x="10" y="12"/>
                </a:cubicBezTo>
                <a:cubicBezTo>
                  <a:pt x="10" y="12"/>
                  <a:pt x="9" y="13"/>
                  <a:pt x="10" y="13"/>
                </a:cubicBezTo>
                <a:close/>
                <a:moveTo>
                  <a:pt x="20" y="20"/>
                </a:moveTo>
                <a:cubicBezTo>
                  <a:pt x="20" y="20"/>
                  <a:pt x="20" y="20"/>
                  <a:pt x="20" y="20"/>
                </a:cubicBezTo>
                <a:cubicBezTo>
                  <a:pt x="20" y="20"/>
                  <a:pt x="20" y="20"/>
                  <a:pt x="20" y="20"/>
                </a:cubicBezTo>
                <a:cubicBezTo>
                  <a:pt x="20" y="20"/>
                  <a:pt x="20" y="20"/>
                  <a:pt x="20" y="20"/>
                </a:cubicBezTo>
                <a:close/>
              </a:path>
            </a:pathLst>
          </a:custGeom>
          <a:solidFill>
            <a:schemeClr val="accent2"/>
          </a:solidFill>
          <a:ln>
            <a:noFill/>
          </a:ln>
          <a:extLst/>
        </p:spPr>
        <p:txBody>
          <a:bodyPr/>
          <a:lstStyle/>
          <a:p>
            <a:endParaRPr lang="zh-CN" altLang="en-US"/>
          </a:p>
        </p:txBody>
      </p:sp>
      <p:sp>
        <p:nvSpPr>
          <p:cNvPr id="4" name="Freeform 372"/>
          <p:cNvSpPr>
            <a:spLocks noEditPoints="1"/>
          </p:cNvSpPr>
          <p:nvPr/>
        </p:nvSpPr>
        <p:spPr bwMode="auto">
          <a:xfrm>
            <a:off x="2610391" y="919918"/>
            <a:ext cx="293361" cy="287493"/>
          </a:xfrm>
          <a:custGeom>
            <a:avLst/>
            <a:gdLst>
              <a:gd name="T0" fmla="*/ 25 w 50"/>
              <a:gd name="T1" fmla="*/ 0 h 49"/>
              <a:gd name="T2" fmla="*/ 43 w 50"/>
              <a:gd name="T3" fmla="*/ 7 h 49"/>
              <a:gd name="T4" fmla="*/ 43 w 50"/>
              <a:gd name="T5" fmla="*/ 7 h 49"/>
              <a:gd name="T6" fmla="*/ 50 w 50"/>
              <a:gd name="T7" fmla="*/ 24 h 49"/>
              <a:gd name="T8" fmla="*/ 43 w 50"/>
              <a:gd name="T9" fmla="*/ 42 h 49"/>
              <a:gd name="T10" fmla="*/ 43 w 50"/>
              <a:gd name="T11" fmla="*/ 42 h 49"/>
              <a:gd name="T12" fmla="*/ 25 w 50"/>
              <a:gd name="T13" fmla="*/ 49 h 49"/>
              <a:gd name="T14" fmla="*/ 8 w 50"/>
              <a:gd name="T15" fmla="*/ 42 h 49"/>
              <a:gd name="T16" fmla="*/ 8 w 50"/>
              <a:gd name="T17" fmla="*/ 42 h 49"/>
              <a:gd name="T18" fmla="*/ 0 w 50"/>
              <a:gd name="T19" fmla="*/ 24 h 49"/>
              <a:gd name="T20" fmla="*/ 8 w 50"/>
              <a:gd name="T21" fmla="*/ 7 h 49"/>
              <a:gd name="T22" fmla="*/ 8 w 50"/>
              <a:gd name="T23" fmla="*/ 7 h 49"/>
              <a:gd name="T24" fmla="*/ 8 w 50"/>
              <a:gd name="T25" fmla="*/ 7 h 49"/>
              <a:gd name="T26" fmla="*/ 25 w 50"/>
              <a:gd name="T27" fmla="*/ 0 h 49"/>
              <a:gd name="T28" fmla="*/ 36 w 50"/>
              <a:gd name="T29" fmla="*/ 23 h 49"/>
              <a:gd name="T30" fmla="*/ 36 w 50"/>
              <a:gd name="T31" fmla="*/ 23 h 49"/>
              <a:gd name="T32" fmla="*/ 27 w 50"/>
              <a:gd name="T33" fmla="*/ 23 h 49"/>
              <a:gd name="T34" fmla="*/ 27 w 50"/>
              <a:gd name="T35" fmla="*/ 7 h 49"/>
              <a:gd name="T36" fmla="*/ 25 w 50"/>
              <a:gd name="T37" fmla="*/ 5 h 49"/>
              <a:gd name="T38" fmla="*/ 23 w 50"/>
              <a:gd name="T39" fmla="*/ 7 h 49"/>
              <a:gd name="T40" fmla="*/ 23 w 50"/>
              <a:gd name="T41" fmla="*/ 24 h 49"/>
              <a:gd name="T42" fmla="*/ 23 w 50"/>
              <a:gd name="T43" fmla="*/ 24 h 49"/>
              <a:gd name="T44" fmla="*/ 25 w 50"/>
              <a:gd name="T45" fmla="*/ 26 h 49"/>
              <a:gd name="T46" fmla="*/ 36 w 50"/>
              <a:gd name="T47" fmla="*/ 26 h 49"/>
              <a:gd name="T48" fmla="*/ 38 w 50"/>
              <a:gd name="T49" fmla="*/ 24 h 49"/>
              <a:gd name="T50" fmla="*/ 36 w 50"/>
              <a:gd name="T51" fmla="*/ 23 h 49"/>
              <a:gd name="T52" fmla="*/ 40 w 50"/>
              <a:gd name="T53" fmla="*/ 10 h 49"/>
              <a:gd name="T54" fmla="*/ 40 w 50"/>
              <a:gd name="T55" fmla="*/ 10 h 49"/>
              <a:gd name="T56" fmla="*/ 25 w 50"/>
              <a:gd name="T57" fmla="*/ 3 h 49"/>
              <a:gd name="T58" fmla="*/ 10 w 50"/>
              <a:gd name="T59" fmla="*/ 10 h 49"/>
              <a:gd name="T60" fmla="*/ 10 w 50"/>
              <a:gd name="T61" fmla="*/ 10 h 49"/>
              <a:gd name="T62" fmla="*/ 4 w 50"/>
              <a:gd name="T63" fmla="*/ 24 h 49"/>
              <a:gd name="T64" fmla="*/ 10 w 50"/>
              <a:gd name="T65" fmla="*/ 39 h 49"/>
              <a:gd name="T66" fmla="*/ 10 w 50"/>
              <a:gd name="T67" fmla="*/ 39 h 49"/>
              <a:gd name="T68" fmla="*/ 25 w 50"/>
              <a:gd name="T69" fmla="*/ 46 h 49"/>
              <a:gd name="T70" fmla="*/ 40 w 50"/>
              <a:gd name="T71" fmla="*/ 39 h 49"/>
              <a:gd name="T72" fmla="*/ 40 w 50"/>
              <a:gd name="T73" fmla="*/ 39 h 49"/>
              <a:gd name="T74" fmla="*/ 46 w 50"/>
              <a:gd name="T75" fmla="*/ 24 h 49"/>
              <a:gd name="T76" fmla="*/ 40 w 50"/>
              <a:gd name="T77" fmla="*/ 10 h 49"/>
              <a:gd name="T78" fmla="*/ 40 w 50"/>
              <a:gd name="T79"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9">
                <a:moveTo>
                  <a:pt x="25" y="0"/>
                </a:moveTo>
                <a:cubicBezTo>
                  <a:pt x="32" y="0"/>
                  <a:pt x="38" y="2"/>
                  <a:pt x="43" y="7"/>
                </a:cubicBezTo>
                <a:cubicBezTo>
                  <a:pt x="43" y="7"/>
                  <a:pt x="43" y="7"/>
                  <a:pt x="43" y="7"/>
                </a:cubicBezTo>
                <a:cubicBezTo>
                  <a:pt x="47" y="11"/>
                  <a:pt x="50" y="18"/>
                  <a:pt x="50" y="24"/>
                </a:cubicBezTo>
                <a:cubicBezTo>
                  <a:pt x="50" y="31"/>
                  <a:pt x="47" y="38"/>
                  <a:pt x="43" y="42"/>
                </a:cubicBezTo>
                <a:cubicBezTo>
                  <a:pt x="43" y="42"/>
                  <a:pt x="43" y="42"/>
                  <a:pt x="43" y="42"/>
                </a:cubicBezTo>
                <a:cubicBezTo>
                  <a:pt x="38" y="47"/>
                  <a:pt x="32" y="49"/>
                  <a:pt x="25" y="49"/>
                </a:cubicBezTo>
                <a:cubicBezTo>
                  <a:pt x="18" y="49"/>
                  <a:pt x="12" y="47"/>
                  <a:pt x="8" y="42"/>
                </a:cubicBezTo>
                <a:cubicBezTo>
                  <a:pt x="8" y="42"/>
                  <a:pt x="8" y="42"/>
                  <a:pt x="8" y="42"/>
                </a:cubicBezTo>
                <a:cubicBezTo>
                  <a:pt x="3" y="38"/>
                  <a:pt x="0" y="31"/>
                  <a:pt x="0" y="24"/>
                </a:cubicBezTo>
                <a:cubicBezTo>
                  <a:pt x="0" y="18"/>
                  <a:pt x="3" y="11"/>
                  <a:pt x="8" y="7"/>
                </a:cubicBezTo>
                <a:cubicBezTo>
                  <a:pt x="8" y="7"/>
                  <a:pt x="8" y="7"/>
                  <a:pt x="8" y="7"/>
                </a:cubicBezTo>
                <a:cubicBezTo>
                  <a:pt x="8" y="7"/>
                  <a:pt x="8" y="7"/>
                  <a:pt x="8" y="7"/>
                </a:cubicBezTo>
                <a:cubicBezTo>
                  <a:pt x="12" y="2"/>
                  <a:pt x="18" y="0"/>
                  <a:pt x="25" y="0"/>
                </a:cubicBezTo>
                <a:close/>
                <a:moveTo>
                  <a:pt x="36" y="23"/>
                </a:moveTo>
                <a:cubicBezTo>
                  <a:pt x="36" y="23"/>
                  <a:pt x="36" y="23"/>
                  <a:pt x="36" y="23"/>
                </a:cubicBezTo>
                <a:cubicBezTo>
                  <a:pt x="27" y="23"/>
                  <a:pt x="27" y="23"/>
                  <a:pt x="27" y="23"/>
                </a:cubicBezTo>
                <a:cubicBezTo>
                  <a:pt x="27" y="7"/>
                  <a:pt x="27" y="7"/>
                  <a:pt x="27" y="7"/>
                </a:cubicBezTo>
                <a:cubicBezTo>
                  <a:pt x="27" y="6"/>
                  <a:pt x="26" y="5"/>
                  <a:pt x="25" y="5"/>
                </a:cubicBezTo>
                <a:cubicBezTo>
                  <a:pt x="24" y="5"/>
                  <a:pt x="23" y="6"/>
                  <a:pt x="23" y="7"/>
                </a:cubicBezTo>
                <a:cubicBezTo>
                  <a:pt x="23" y="24"/>
                  <a:pt x="23" y="24"/>
                  <a:pt x="23" y="24"/>
                </a:cubicBezTo>
                <a:cubicBezTo>
                  <a:pt x="23" y="24"/>
                  <a:pt x="23" y="24"/>
                  <a:pt x="23" y="24"/>
                </a:cubicBezTo>
                <a:cubicBezTo>
                  <a:pt x="23" y="26"/>
                  <a:pt x="24" y="26"/>
                  <a:pt x="25" y="26"/>
                </a:cubicBezTo>
                <a:cubicBezTo>
                  <a:pt x="36" y="26"/>
                  <a:pt x="36" y="26"/>
                  <a:pt x="36" y="26"/>
                </a:cubicBezTo>
                <a:cubicBezTo>
                  <a:pt x="37" y="26"/>
                  <a:pt x="38" y="26"/>
                  <a:pt x="38" y="24"/>
                </a:cubicBezTo>
                <a:cubicBezTo>
                  <a:pt x="38" y="23"/>
                  <a:pt x="37" y="23"/>
                  <a:pt x="36" y="23"/>
                </a:cubicBezTo>
                <a:close/>
                <a:moveTo>
                  <a:pt x="40" y="10"/>
                </a:moveTo>
                <a:cubicBezTo>
                  <a:pt x="40" y="10"/>
                  <a:pt x="40" y="10"/>
                  <a:pt x="40" y="10"/>
                </a:cubicBezTo>
                <a:cubicBezTo>
                  <a:pt x="36" y="6"/>
                  <a:pt x="31" y="3"/>
                  <a:pt x="25" y="3"/>
                </a:cubicBezTo>
                <a:cubicBezTo>
                  <a:pt x="20" y="3"/>
                  <a:pt x="14" y="6"/>
                  <a:pt x="10" y="10"/>
                </a:cubicBezTo>
                <a:cubicBezTo>
                  <a:pt x="10" y="10"/>
                  <a:pt x="10" y="10"/>
                  <a:pt x="10" y="10"/>
                </a:cubicBezTo>
                <a:cubicBezTo>
                  <a:pt x="7" y="13"/>
                  <a:pt x="4" y="19"/>
                  <a:pt x="4" y="24"/>
                </a:cubicBezTo>
                <a:cubicBezTo>
                  <a:pt x="4" y="30"/>
                  <a:pt x="7" y="36"/>
                  <a:pt x="10" y="39"/>
                </a:cubicBezTo>
                <a:cubicBezTo>
                  <a:pt x="10" y="39"/>
                  <a:pt x="10" y="39"/>
                  <a:pt x="10" y="39"/>
                </a:cubicBezTo>
                <a:cubicBezTo>
                  <a:pt x="14" y="43"/>
                  <a:pt x="20" y="46"/>
                  <a:pt x="25" y="46"/>
                </a:cubicBezTo>
                <a:cubicBezTo>
                  <a:pt x="31" y="46"/>
                  <a:pt x="36" y="43"/>
                  <a:pt x="40" y="39"/>
                </a:cubicBezTo>
                <a:cubicBezTo>
                  <a:pt x="40" y="39"/>
                  <a:pt x="40" y="39"/>
                  <a:pt x="40" y="39"/>
                </a:cubicBezTo>
                <a:cubicBezTo>
                  <a:pt x="44" y="36"/>
                  <a:pt x="46" y="30"/>
                  <a:pt x="46" y="24"/>
                </a:cubicBezTo>
                <a:cubicBezTo>
                  <a:pt x="46" y="19"/>
                  <a:pt x="44" y="13"/>
                  <a:pt x="40" y="10"/>
                </a:cubicBezTo>
                <a:cubicBezTo>
                  <a:pt x="40" y="10"/>
                  <a:pt x="40" y="10"/>
                  <a:pt x="40" y="10"/>
                </a:cubicBezTo>
                <a:close/>
              </a:path>
            </a:pathLst>
          </a:custGeom>
          <a:solidFill>
            <a:schemeClr val="accent2"/>
          </a:solidFill>
          <a:ln>
            <a:noFill/>
          </a:ln>
          <a:extLst/>
        </p:spPr>
        <p:txBody>
          <a:bodyPr/>
          <a:lstStyle/>
          <a:p>
            <a:endParaRPr lang="zh-CN" altLang="en-US"/>
          </a:p>
        </p:txBody>
      </p:sp>
      <p:sp>
        <p:nvSpPr>
          <p:cNvPr id="5" name="Freeform 373"/>
          <p:cNvSpPr>
            <a:spLocks noEditPoints="1"/>
          </p:cNvSpPr>
          <p:nvPr/>
        </p:nvSpPr>
        <p:spPr bwMode="auto">
          <a:xfrm>
            <a:off x="1592430" y="919918"/>
            <a:ext cx="293361" cy="287493"/>
          </a:xfrm>
          <a:custGeom>
            <a:avLst/>
            <a:gdLst>
              <a:gd name="T0" fmla="*/ 23 w 50"/>
              <a:gd name="T1" fmla="*/ 19 h 49"/>
              <a:gd name="T2" fmla="*/ 17 w 50"/>
              <a:gd name="T3" fmla="*/ 21 h 49"/>
              <a:gd name="T4" fmla="*/ 20 w 50"/>
              <a:gd name="T5" fmla="*/ 21 h 49"/>
              <a:gd name="T6" fmla="*/ 21 w 50"/>
              <a:gd name="T7" fmla="*/ 22 h 49"/>
              <a:gd name="T8" fmla="*/ 18 w 50"/>
              <a:gd name="T9" fmla="*/ 32 h 49"/>
              <a:gd name="T10" fmla="*/ 24 w 50"/>
              <a:gd name="T11" fmla="*/ 30 h 49"/>
              <a:gd name="T12" fmla="*/ 18 w 50"/>
              <a:gd name="T13" fmla="*/ 28 h 49"/>
              <a:gd name="T14" fmla="*/ 20 w 50"/>
              <a:gd name="T15" fmla="*/ 29 h 49"/>
              <a:gd name="T16" fmla="*/ 21 w 50"/>
              <a:gd name="T17" fmla="*/ 30 h 49"/>
              <a:gd name="T18" fmla="*/ 20 w 50"/>
              <a:gd name="T19" fmla="*/ 31 h 49"/>
              <a:gd name="T20" fmla="*/ 38 w 50"/>
              <a:gd name="T21" fmla="*/ 25 h 49"/>
              <a:gd name="T22" fmla="*/ 36 w 50"/>
              <a:gd name="T23" fmla="*/ 19 h 49"/>
              <a:gd name="T24" fmla="*/ 37 w 50"/>
              <a:gd name="T25" fmla="*/ 21 h 49"/>
              <a:gd name="T26" fmla="*/ 39 w 50"/>
              <a:gd name="T27" fmla="*/ 21 h 49"/>
              <a:gd name="T28" fmla="*/ 37 w 50"/>
              <a:gd name="T29" fmla="*/ 21 h 49"/>
              <a:gd name="T30" fmla="*/ 32 w 50"/>
              <a:gd name="T31" fmla="*/ 21 h 49"/>
              <a:gd name="T32" fmla="*/ 27 w 50"/>
              <a:gd name="T33" fmla="*/ 19 h 49"/>
              <a:gd name="T34" fmla="*/ 28 w 50"/>
              <a:gd name="T35" fmla="*/ 21 h 49"/>
              <a:gd name="T36" fmla="*/ 30 w 50"/>
              <a:gd name="T37" fmla="*/ 21 h 49"/>
              <a:gd name="T38" fmla="*/ 28 w 50"/>
              <a:gd name="T39" fmla="*/ 21 h 49"/>
              <a:gd name="T40" fmla="*/ 23 w 50"/>
              <a:gd name="T41" fmla="*/ 41 h 49"/>
              <a:gd name="T42" fmla="*/ 18 w 50"/>
              <a:gd name="T43" fmla="*/ 37 h 49"/>
              <a:gd name="T44" fmla="*/ 20 w 50"/>
              <a:gd name="T45" fmla="*/ 38 h 49"/>
              <a:gd name="T46" fmla="*/ 21 w 50"/>
              <a:gd name="T47" fmla="*/ 38 h 49"/>
              <a:gd name="T48" fmla="*/ 20 w 50"/>
              <a:gd name="T49" fmla="*/ 39 h 49"/>
              <a:gd name="T50" fmla="*/ 48 w 50"/>
              <a:gd name="T51" fmla="*/ 0 h 49"/>
              <a:gd name="T52" fmla="*/ 48 w 50"/>
              <a:gd name="T53" fmla="*/ 49 h 49"/>
              <a:gd name="T54" fmla="*/ 46 w 50"/>
              <a:gd name="T55" fmla="*/ 46 h 49"/>
              <a:gd name="T56" fmla="*/ 46 w 50"/>
              <a:gd name="T57" fmla="*/ 12 h 49"/>
              <a:gd name="T58" fmla="*/ 7 w 50"/>
              <a:gd name="T59" fmla="*/ 6 h 49"/>
              <a:gd name="T60" fmla="*/ 18 w 50"/>
              <a:gd name="T61" fmla="*/ 6 h 49"/>
              <a:gd name="T62" fmla="*/ 28 w 50"/>
              <a:gd name="T63" fmla="*/ 6 h 49"/>
              <a:gd name="T64" fmla="*/ 38 w 50"/>
              <a:gd name="T65" fmla="*/ 6 h 49"/>
              <a:gd name="T66" fmla="*/ 46 w 50"/>
              <a:gd name="T67" fmla="*/ 12 h 49"/>
              <a:gd name="T68" fmla="*/ 31 w 50"/>
              <a:gd name="T69" fmla="*/ 41 h 49"/>
              <a:gd name="T70" fmla="*/ 27 w 50"/>
              <a:gd name="T71" fmla="*/ 37 h 49"/>
              <a:gd name="T72" fmla="*/ 28 w 50"/>
              <a:gd name="T73" fmla="*/ 38 h 49"/>
              <a:gd name="T74" fmla="*/ 30 w 50"/>
              <a:gd name="T75" fmla="*/ 38 h 49"/>
              <a:gd name="T76" fmla="*/ 28 w 50"/>
              <a:gd name="T77" fmla="*/ 39 h 49"/>
              <a:gd name="T78" fmla="*/ 9 w 50"/>
              <a:gd name="T79" fmla="*/ 32 h 49"/>
              <a:gd name="T80" fmla="*/ 14 w 50"/>
              <a:gd name="T81" fmla="*/ 28 h 49"/>
              <a:gd name="T82" fmla="*/ 9 w 50"/>
              <a:gd name="T83" fmla="*/ 32 h 49"/>
              <a:gd name="T84" fmla="*/ 11 w 50"/>
              <a:gd name="T85" fmla="*/ 29 h 49"/>
              <a:gd name="T86" fmla="*/ 12 w 50"/>
              <a:gd name="T87" fmla="*/ 31 h 49"/>
              <a:gd name="T88" fmla="*/ 11 w 50"/>
              <a:gd name="T89" fmla="*/ 29 h 49"/>
              <a:gd name="T90" fmla="*/ 14 w 50"/>
              <a:gd name="T91" fmla="*/ 41 h 49"/>
              <a:gd name="T92" fmla="*/ 9 w 50"/>
              <a:gd name="T93" fmla="*/ 37 h 49"/>
              <a:gd name="T94" fmla="*/ 11 w 50"/>
              <a:gd name="T95" fmla="*/ 38 h 49"/>
              <a:gd name="T96" fmla="*/ 12 w 50"/>
              <a:gd name="T97" fmla="*/ 39 h 49"/>
              <a:gd name="T98" fmla="*/ 10 w 50"/>
              <a:gd name="T99" fmla="*/ 39 h 49"/>
              <a:gd name="T100" fmla="*/ 31 w 50"/>
              <a:gd name="T101" fmla="*/ 32 h 49"/>
              <a:gd name="T102" fmla="*/ 29 w 50"/>
              <a:gd name="T103" fmla="*/ 27 h 49"/>
              <a:gd name="T104" fmla="*/ 27 w 50"/>
              <a:gd name="T105" fmla="*/ 32 h 49"/>
              <a:gd name="T106" fmla="*/ 30 w 50"/>
              <a:gd name="T107" fmla="*/ 29 h 49"/>
              <a:gd name="T108" fmla="*/ 29 w 50"/>
              <a:gd name="T109" fmla="*/ 31 h 49"/>
              <a:gd name="T110" fmla="*/ 36 w 50"/>
              <a:gd name="T111" fmla="*/ 32 h 49"/>
              <a:gd name="T112" fmla="*/ 41 w 50"/>
              <a:gd name="T113" fmla="*/ 30 h 49"/>
              <a:gd name="T114" fmla="*/ 35 w 50"/>
              <a:gd name="T115" fmla="*/ 30 h 49"/>
              <a:gd name="T116" fmla="*/ 37 w 50"/>
              <a:gd name="T117" fmla="*/ 29 h 49"/>
              <a:gd name="T118" fmla="*/ 39 w 50"/>
              <a:gd name="T119" fmla="*/ 31 h 49"/>
              <a:gd name="T120" fmla="*/ 37 w 50"/>
              <a:gd name="T121"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49">
                <a:moveTo>
                  <a:pt x="18" y="24"/>
                </a:moveTo>
                <a:cubicBezTo>
                  <a:pt x="19" y="24"/>
                  <a:pt x="19" y="25"/>
                  <a:pt x="20" y="25"/>
                </a:cubicBezTo>
                <a:cubicBezTo>
                  <a:pt x="21" y="25"/>
                  <a:pt x="22" y="24"/>
                  <a:pt x="23" y="24"/>
                </a:cubicBezTo>
                <a:cubicBezTo>
                  <a:pt x="23" y="23"/>
                  <a:pt x="24" y="22"/>
                  <a:pt x="24" y="21"/>
                </a:cubicBezTo>
                <a:cubicBezTo>
                  <a:pt x="24" y="21"/>
                  <a:pt x="23" y="20"/>
                  <a:pt x="23" y="19"/>
                </a:cubicBezTo>
                <a:cubicBezTo>
                  <a:pt x="23" y="19"/>
                  <a:pt x="23" y="19"/>
                  <a:pt x="23" y="19"/>
                </a:cubicBezTo>
                <a:cubicBezTo>
                  <a:pt x="22" y="19"/>
                  <a:pt x="21" y="18"/>
                  <a:pt x="20" y="18"/>
                </a:cubicBezTo>
                <a:cubicBezTo>
                  <a:pt x="19" y="18"/>
                  <a:pt x="19" y="19"/>
                  <a:pt x="18" y="19"/>
                </a:cubicBezTo>
                <a:cubicBezTo>
                  <a:pt x="18" y="19"/>
                  <a:pt x="18" y="19"/>
                  <a:pt x="18" y="19"/>
                </a:cubicBezTo>
                <a:cubicBezTo>
                  <a:pt x="17" y="20"/>
                  <a:pt x="17" y="21"/>
                  <a:pt x="17" y="21"/>
                </a:cubicBezTo>
                <a:cubicBezTo>
                  <a:pt x="17" y="22"/>
                  <a:pt x="17" y="23"/>
                  <a:pt x="18" y="24"/>
                </a:cubicBezTo>
                <a:cubicBezTo>
                  <a:pt x="18" y="24"/>
                  <a:pt x="18" y="24"/>
                  <a:pt x="18" y="24"/>
                </a:cubicBezTo>
                <a:close/>
                <a:moveTo>
                  <a:pt x="20" y="21"/>
                </a:moveTo>
                <a:cubicBezTo>
                  <a:pt x="20" y="21"/>
                  <a:pt x="20" y="21"/>
                  <a:pt x="20" y="21"/>
                </a:cubicBezTo>
                <a:cubicBezTo>
                  <a:pt x="20" y="21"/>
                  <a:pt x="20" y="21"/>
                  <a:pt x="20" y="21"/>
                </a:cubicBezTo>
                <a:cubicBezTo>
                  <a:pt x="20" y="21"/>
                  <a:pt x="20" y="21"/>
                  <a:pt x="20" y="21"/>
                </a:cubicBezTo>
                <a:cubicBezTo>
                  <a:pt x="21" y="21"/>
                  <a:pt x="21" y="21"/>
                  <a:pt x="21" y="21"/>
                </a:cubicBezTo>
                <a:cubicBezTo>
                  <a:pt x="21" y="21"/>
                  <a:pt x="21" y="21"/>
                  <a:pt x="21" y="21"/>
                </a:cubicBezTo>
                <a:cubicBezTo>
                  <a:pt x="21" y="21"/>
                  <a:pt x="21" y="21"/>
                  <a:pt x="21" y="21"/>
                </a:cubicBezTo>
                <a:cubicBezTo>
                  <a:pt x="21" y="22"/>
                  <a:pt x="21" y="22"/>
                  <a:pt x="21" y="22"/>
                </a:cubicBezTo>
                <a:cubicBezTo>
                  <a:pt x="21" y="22"/>
                  <a:pt x="21" y="22"/>
                  <a:pt x="20" y="22"/>
                </a:cubicBezTo>
                <a:cubicBezTo>
                  <a:pt x="20" y="22"/>
                  <a:pt x="20" y="22"/>
                  <a:pt x="20" y="22"/>
                </a:cubicBezTo>
                <a:cubicBezTo>
                  <a:pt x="19" y="22"/>
                  <a:pt x="19" y="22"/>
                  <a:pt x="19" y="21"/>
                </a:cubicBezTo>
                <a:cubicBezTo>
                  <a:pt x="19" y="21"/>
                  <a:pt x="19" y="21"/>
                  <a:pt x="20" y="21"/>
                </a:cubicBezTo>
                <a:close/>
                <a:moveTo>
                  <a:pt x="18" y="32"/>
                </a:moveTo>
                <a:cubicBezTo>
                  <a:pt x="18" y="32"/>
                  <a:pt x="18" y="32"/>
                  <a:pt x="18" y="32"/>
                </a:cubicBezTo>
                <a:cubicBezTo>
                  <a:pt x="19" y="33"/>
                  <a:pt x="19" y="33"/>
                  <a:pt x="20" y="33"/>
                </a:cubicBezTo>
                <a:cubicBezTo>
                  <a:pt x="21" y="33"/>
                  <a:pt x="22" y="33"/>
                  <a:pt x="23" y="32"/>
                </a:cubicBezTo>
                <a:cubicBezTo>
                  <a:pt x="23" y="32"/>
                  <a:pt x="23" y="32"/>
                  <a:pt x="23" y="32"/>
                </a:cubicBezTo>
                <a:cubicBezTo>
                  <a:pt x="23" y="32"/>
                  <a:pt x="24" y="31"/>
                  <a:pt x="24" y="30"/>
                </a:cubicBezTo>
                <a:cubicBezTo>
                  <a:pt x="24" y="29"/>
                  <a:pt x="23" y="28"/>
                  <a:pt x="23" y="28"/>
                </a:cubicBezTo>
                <a:cubicBezTo>
                  <a:pt x="23" y="28"/>
                  <a:pt x="23" y="28"/>
                  <a:pt x="23" y="28"/>
                </a:cubicBezTo>
                <a:cubicBezTo>
                  <a:pt x="22" y="27"/>
                  <a:pt x="21" y="27"/>
                  <a:pt x="20" y="27"/>
                </a:cubicBezTo>
                <a:cubicBezTo>
                  <a:pt x="19" y="27"/>
                  <a:pt x="19" y="27"/>
                  <a:pt x="18" y="28"/>
                </a:cubicBezTo>
                <a:cubicBezTo>
                  <a:pt x="18" y="28"/>
                  <a:pt x="18" y="28"/>
                  <a:pt x="18" y="28"/>
                </a:cubicBezTo>
                <a:cubicBezTo>
                  <a:pt x="17" y="28"/>
                  <a:pt x="17" y="29"/>
                  <a:pt x="17" y="30"/>
                </a:cubicBezTo>
                <a:cubicBezTo>
                  <a:pt x="17" y="31"/>
                  <a:pt x="17" y="32"/>
                  <a:pt x="18" y="32"/>
                </a:cubicBezTo>
                <a:cubicBezTo>
                  <a:pt x="18" y="32"/>
                  <a:pt x="18" y="32"/>
                  <a:pt x="18" y="32"/>
                </a:cubicBezTo>
                <a:close/>
                <a:moveTo>
                  <a:pt x="20" y="29"/>
                </a:moveTo>
                <a:cubicBezTo>
                  <a:pt x="20" y="29"/>
                  <a:pt x="20" y="29"/>
                  <a:pt x="20" y="29"/>
                </a:cubicBezTo>
                <a:cubicBezTo>
                  <a:pt x="20" y="29"/>
                  <a:pt x="20" y="29"/>
                  <a:pt x="20" y="29"/>
                </a:cubicBezTo>
                <a:cubicBezTo>
                  <a:pt x="20" y="29"/>
                  <a:pt x="20" y="29"/>
                  <a:pt x="20" y="29"/>
                </a:cubicBezTo>
                <a:cubicBezTo>
                  <a:pt x="21" y="29"/>
                  <a:pt x="21" y="29"/>
                  <a:pt x="21" y="29"/>
                </a:cubicBezTo>
                <a:cubicBezTo>
                  <a:pt x="21" y="29"/>
                  <a:pt x="21" y="29"/>
                  <a:pt x="21" y="29"/>
                </a:cubicBezTo>
                <a:cubicBezTo>
                  <a:pt x="21" y="30"/>
                  <a:pt x="21" y="30"/>
                  <a:pt x="21" y="30"/>
                </a:cubicBezTo>
                <a:cubicBezTo>
                  <a:pt x="21" y="30"/>
                  <a:pt x="21" y="31"/>
                  <a:pt x="21" y="31"/>
                </a:cubicBezTo>
                <a:cubicBezTo>
                  <a:pt x="21" y="31"/>
                  <a:pt x="21" y="31"/>
                  <a:pt x="21" y="31"/>
                </a:cubicBezTo>
                <a:cubicBezTo>
                  <a:pt x="21" y="31"/>
                  <a:pt x="21" y="31"/>
                  <a:pt x="20" y="31"/>
                </a:cubicBezTo>
                <a:cubicBezTo>
                  <a:pt x="20" y="31"/>
                  <a:pt x="20" y="31"/>
                  <a:pt x="20" y="31"/>
                </a:cubicBezTo>
                <a:cubicBezTo>
                  <a:pt x="20" y="31"/>
                  <a:pt x="20" y="31"/>
                  <a:pt x="20" y="31"/>
                </a:cubicBezTo>
                <a:cubicBezTo>
                  <a:pt x="19" y="31"/>
                  <a:pt x="19" y="30"/>
                  <a:pt x="19" y="30"/>
                </a:cubicBezTo>
                <a:cubicBezTo>
                  <a:pt x="19" y="30"/>
                  <a:pt x="19" y="30"/>
                  <a:pt x="20" y="29"/>
                </a:cubicBezTo>
                <a:close/>
                <a:moveTo>
                  <a:pt x="36" y="24"/>
                </a:moveTo>
                <a:cubicBezTo>
                  <a:pt x="36" y="24"/>
                  <a:pt x="36" y="24"/>
                  <a:pt x="36" y="24"/>
                </a:cubicBezTo>
                <a:cubicBezTo>
                  <a:pt x="36" y="24"/>
                  <a:pt x="37" y="25"/>
                  <a:pt x="38" y="25"/>
                </a:cubicBezTo>
                <a:cubicBezTo>
                  <a:pt x="39" y="25"/>
                  <a:pt x="40" y="24"/>
                  <a:pt x="40" y="24"/>
                </a:cubicBezTo>
                <a:cubicBezTo>
                  <a:pt x="41" y="23"/>
                  <a:pt x="41" y="22"/>
                  <a:pt x="41" y="21"/>
                </a:cubicBezTo>
                <a:cubicBezTo>
                  <a:pt x="41" y="21"/>
                  <a:pt x="41" y="20"/>
                  <a:pt x="40" y="19"/>
                </a:cubicBezTo>
                <a:cubicBezTo>
                  <a:pt x="40" y="19"/>
                  <a:pt x="39" y="18"/>
                  <a:pt x="38" y="18"/>
                </a:cubicBezTo>
                <a:cubicBezTo>
                  <a:pt x="37" y="18"/>
                  <a:pt x="36" y="19"/>
                  <a:pt x="36" y="19"/>
                </a:cubicBezTo>
                <a:cubicBezTo>
                  <a:pt x="36" y="19"/>
                  <a:pt x="36" y="19"/>
                  <a:pt x="36" y="19"/>
                </a:cubicBezTo>
                <a:cubicBezTo>
                  <a:pt x="35" y="20"/>
                  <a:pt x="35" y="21"/>
                  <a:pt x="35" y="21"/>
                </a:cubicBezTo>
                <a:cubicBezTo>
                  <a:pt x="35" y="22"/>
                  <a:pt x="35" y="23"/>
                  <a:pt x="36" y="24"/>
                </a:cubicBezTo>
                <a:close/>
                <a:moveTo>
                  <a:pt x="37" y="21"/>
                </a:moveTo>
                <a:cubicBezTo>
                  <a:pt x="37" y="21"/>
                  <a:pt x="37" y="21"/>
                  <a:pt x="37" y="21"/>
                </a:cubicBezTo>
                <a:cubicBezTo>
                  <a:pt x="37" y="21"/>
                  <a:pt x="37" y="21"/>
                  <a:pt x="37" y="21"/>
                </a:cubicBezTo>
                <a:cubicBezTo>
                  <a:pt x="37" y="21"/>
                  <a:pt x="38" y="21"/>
                  <a:pt x="38" y="21"/>
                </a:cubicBezTo>
                <a:cubicBezTo>
                  <a:pt x="38" y="21"/>
                  <a:pt x="38" y="21"/>
                  <a:pt x="39" y="21"/>
                </a:cubicBezTo>
                <a:cubicBezTo>
                  <a:pt x="39" y="21"/>
                  <a:pt x="39" y="21"/>
                  <a:pt x="39" y="21"/>
                </a:cubicBezTo>
                <a:cubicBezTo>
                  <a:pt x="39" y="21"/>
                  <a:pt x="39" y="21"/>
                  <a:pt x="39" y="21"/>
                </a:cubicBezTo>
                <a:cubicBezTo>
                  <a:pt x="39" y="22"/>
                  <a:pt x="39" y="22"/>
                  <a:pt x="39" y="22"/>
                </a:cubicBezTo>
                <a:cubicBezTo>
                  <a:pt x="38" y="22"/>
                  <a:pt x="38" y="22"/>
                  <a:pt x="38" y="22"/>
                </a:cubicBezTo>
                <a:cubicBezTo>
                  <a:pt x="38" y="22"/>
                  <a:pt x="37" y="22"/>
                  <a:pt x="37" y="22"/>
                </a:cubicBezTo>
                <a:cubicBezTo>
                  <a:pt x="37" y="22"/>
                  <a:pt x="37" y="22"/>
                  <a:pt x="37" y="21"/>
                </a:cubicBezTo>
                <a:cubicBezTo>
                  <a:pt x="37" y="21"/>
                  <a:pt x="37" y="21"/>
                  <a:pt x="37" y="21"/>
                </a:cubicBezTo>
                <a:close/>
                <a:moveTo>
                  <a:pt x="27" y="24"/>
                </a:moveTo>
                <a:cubicBezTo>
                  <a:pt x="27" y="24"/>
                  <a:pt x="27" y="24"/>
                  <a:pt x="27" y="24"/>
                </a:cubicBezTo>
                <a:cubicBezTo>
                  <a:pt x="27" y="24"/>
                  <a:pt x="28" y="25"/>
                  <a:pt x="29" y="25"/>
                </a:cubicBezTo>
                <a:cubicBezTo>
                  <a:pt x="30" y="25"/>
                  <a:pt x="31" y="24"/>
                  <a:pt x="31" y="24"/>
                </a:cubicBezTo>
                <a:cubicBezTo>
                  <a:pt x="32" y="23"/>
                  <a:pt x="32" y="22"/>
                  <a:pt x="32" y="21"/>
                </a:cubicBezTo>
                <a:cubicBezTo>
                  <a:pt x="32" y="21"/>
                  <a:pt x="32" y="20"/>
                  <a:pt x="31" y="19"/>
                </a:cubicBezTo>
                <a:cubicBezTo>
                  <a:pt x="31" y="19"/>
                  <a:pt x="31" y="19"/>
                  <a:pt x="31" y="19"/>
                </a:cubicBezTo>
                <a:cubicBezTo>
                  <a:pt x="31" y="19"/>
                  <a:pt x="30" y="18"/>
                  <a:pt x="29" y="18"/>
                </a:cubicBezTo>
                <a:cubicBezTo>
                  <a:pt x="28" y="18"/>
                  <a:pt x="27" y="19"/>
                  <a:pt x="27" y="19"/>
                </a:cubicBezTo>
                <a:cubicBezTo>
                  <a:pt x="27" y="19"/>
                  <a:pt x="27" y="19"/>
                  <a:pt x="27" y="19"/>
                </a:cubicBezTo>
                <a:cubicBezTo>
                  <a:pt x="26" y="20"/>
                  <a:pt x="26" y="21"/>
                  <a:pt x="26" y="21"/>
                </a:cubicBezTo>
                <a:cubicBezTo>
                  <a:pt x="26" y="22"/>
                  <a:pt x="26" y="23"/>
                  <a:pt x="27" y="24"/>
                </a:cubicBezTo>
                <a:cubicBezTo>
                  <a:pt x="27" y="24"/>
                  <a:pt x="27" y="24"/>
                  <a:pt x="27" y="24"/>
                </a:cubicBezTo>
                <a:close/>
                <a:moveTo>
                  <a:pt x="28" y="21"/>
                </a:moveTo>
                <a:cubicBezTo>
                  <a:pt x="28" y="21"/>
                  <a:pt x="28" y="21"/>
                  <a:pt x="28" y="21"/>
                </a:cubicBezTo>
                <a:cubicBezTo>
                  <a:pt x="28" y="21"/>
                  <a:pt x="28" y="21"/>
                  <a:pt x="28" y="21"/>
                </a:cubicBezTo>
                <a:cubicBezTo>
                  <a:pt x="29" y="21"/>
                  <a:pt x="29" y="21"/>
                  <a:pt x="29" y="21"/>
                </a:cubicBezTo>
                <a:cubicBezTo>
                  <a:pt x="29" y="21"/>
                  <a:pt x="30" y="21"/>
                  <a:pt x="30" y="21"/>
                </a:cubicBezTo>
                <a:cubicBezTo>
                  <a:pt x="30" y="21"/>
                  <a:pt x="30" y="21"/>
                  <a:pt x="30" y="21"/>
                </a:cubicBezTo>
                <a:cubicBezTo>
                  <a:pt x="30" y="21"/>
                  <a:pt x="30" y="21"/>
                  <a:pt x="30" y="21"/>
                </a:cubicBezTo>
                <a:cubicBezTo>
                  <a:pt x="30" y="22"/>
                  <a:pt x="30" y="22"/>
                  <a:pt x="30" y="22"/>
                </a:cubicBezTo>
                <a:cubicBezTo>
                  <a:pt x="30" y="22"/>
                  <a:pt x="29" y="22"/>
                  <a:pt x="29" y="22"/>
                </a:cubicBezTo>
                <a:cubicBezTo>
                  <a:pt x="29" y="22"/>
                  <a:pt x="29" y="22"/>
                  <a:pt x="28" y="22"/>
                </a:cubicBezTo>
                <a:cubicBezTo>
                  <a:pt x="28" y="22"/>
                  <a:pt x="28" y="22"/>
                  <a:pt x="28" y="21"/>
                </a:cubicBezTo>
                <a:cubicBezTo>
                  <a:pt x="28" y="21"/>
                  <a:pt x="28" y="21"/>
                  <a:pt x="28" y="21"/>
                </a:cubicBezTo>
                <a:close/>
                <a:moveTo>
                  <a:pt x="18" y="41"/>
                </a:moveTo>
                <a:cubicBezTo>
                  <a:pt x="18" y="41"/>
                  <a:pt x="18" y="41"/>
                  <a:pt x="18" y="41"/>
                </a:cubicBezTo>
                <a:cubicBezTo>
                  <a:pt x="19" y="42"/>
                  <a:pt x="19" y="42"/>
                  <a:pt x="20" y="42"/>
                </a:cubicBezTo>
                <a:cubicBezTo>
                  <a:pt x="21" y="42"/>
                  <a:pt x="22" y="42"/>
                  <a:pt x="23" y="41"/>
                </a:cubicBezTo>
                <a:cubicBezTo>
                  <a:pt x="23" y="41"/>
                  <a:pt x="23" y="41"/>
                  <a:pt x="23" y="41"/>
                </a:cubicBezTo>
                <a:cubicBezTo>
                  <a:pt x="23" y="41"/>
                  <a:pt x="24" y="40"/>
                  <a:pt x="24" y="39"/>
                </a:cubicBezTo>
                <a:cubicBezTo>
                  <a:pt x="24" y="38"/>
                  <a:pt x="23" y="37"/>
                  <a:pt x="23" y="37"/>
                </a:cubicBezTo>
                <a:cubicBezTo>
                  <a:pt x="23" y="37"/>
                  <a:pt x="23" y="37"/>
                  <a:pt x="23" y="37"/>
                </a:cubicBezTo>
                <a:cubicBezTo>
                  <a:pt x="22" y="36"/>
                  <a:pt x="21" y="36"/>
                  <a:pt x="20" y="36"/>
                </a:cubicBezTo>
                <a:cubicBezTo>
                  <a:pt x="19" y="36"/>
                  <a:pt x="19" y="36"/>
                  <a:pt x="18" y="37"/>
                </a:cubicBezTo>
                <a:cubicBezTo>
                  <a:pt x="18" y="37"/>
                  <a:pt x="18" y="37"/>
                  <a:pt x="18" y="37"/>
                </a:cubicBezTo>
                <a:cubicBezTo>
                  <a:pt x="17" y="37"/>
                  <a:pt x="17" y="38"/>
                  <a:pt x="17" y="39"/>
                </a:cubicBezTo>
                <a:cubicBezTo>
                  <a:pt x="17" y="40"/>
                  <a:pt x="17" y="41"/>
                  <a:pt x="18" y="41"/>
                </a:cubicBezTo>
                <a:cubicBezTo>
                  <a:pt x="18" y="41"/>
                  <a:pt x="18" y="41"/>
                  <a:pt x="18" y="41"/>
                </a:cubicBezTo>
                <a:close/>
                <a:moveTo>
                  <a:pt x="20" y="38"/>
                </a:moveTo>
                <a:cubicBezTo>
                  <a:pt x="20" y="38"/>
                  <a:pt x="20" y="38"/>
                  <a:pt x="20" y="38"/>
                </a:cubicBezTo>
                <a:cubicBezTo>
                  <a:pt x="20" y="38"/>
                  <a:pt x="20" y="38"/>
                  <a:pt x="20" y="38"/>
                </a:cubicBezTo>
                <a:cubicBezTo>
                  <a:pt x="20" y="38"/>
                  <a:pt x="20" y="38"/>
                  <a:pt x="20" y="38"/>
                </a:cubicBezTo>
                <a:cubicBezTo>
                  <a:pt x="21" y="38"/>
                  <a:pt x="21" y="38"/>
                  <a:pt x="21" y="38"/>
                </a:cubicBezTo>
                <a:cubicBezTo>
                  <a:pt x="21" y="38"/>
                  <a:pt x="21" y="38"/>
                  <a:pt x="21" y="38"/>
                </a:cubicBezTo>
                <a:cubicBezTo>
                  <a:pt x="21" y="38"/>
                  <a:pt x="21" y="39"/>
                  <a:pt x="21" y="39"/>
                </a:cubicBezTo>
                <a:cubicBezTo>
                  <a:pt x="21" y="39"/>
                  <a:pt x="21" y="39"/>
                  <a:pt x="21" y="39"/>
                </a:cubicBezTo>
                <a:cubicBezTo>
                  <a:pt x="21" y="39"/>
                  <a:pt x="21" y="39"/>
                  <a:pt x="21" y="39"/>
                </a:cubicBezTo>
                <a:cubicBezTo>
                  <a:pt x="21" y="40"/>
                  <a:pt x="21" y="40"/>
                  <a:pt x="20" y="40"/>
                </a:cubicBezTo>
                <a:cubicBezTo>
                  <a:pt x="20" y="40"/>
                  <a:pt x="20" y="40"/>
                  <a:pt x="20" y="39"/>
                </a:cubicBezTo>
                <a:cubicBezTo>
                  <a:pt x="20" y="39"/>
                  <a:pt x="20" y="39"/>
                  <a:pt x="20" y="39"/>
                </a:cubicBezTo>
                <a:cubicBezTo>
                  <a:pt x="19" y="39"/>
                  <a:pt x="19" y="39"/>
                  <a:pt x="19" y="39"/>
                </a:cubicBezTo>
                <a:cubicBezTo>
                  <a:pt x="19" y="39"/>
                  <a:pt x="19" y="38"/>
                  <a:pt x="20" y="38"/>
                </a:cubicBezTo>
                <a:close/>
                <a:moveTo>
                  <a:pt x="48" y="0"/>
                </a:moveTo>
                <a:cubicBezTo>
                  <a:pt x="48" y="0"/>
                  <a:pt x="48" y="0"/>
                  <a:pt x="48" y="0"/>
                </a:cubicBezTo>
                <a:cubicBezTo>
                  <a:pt x="2" y="0"/>
                  <a:pt x="2" y="0"/>
                  <a:pt x="2" y="0"/>
                </a:cubicBezTo>
                <a:cubicBezTo>
                  <a:pt x="1" y="0"/>
                  <a:pt x="0" y="0"/>
                  <a:pt x="0" y="2"/>
                </a:cubicBezTo>
                <a:cubicBezTo>
                  <a:pt x="0" y="47"/>
                  <a:pt x="0" y="47"/>
                  <a:pt x="0" y="47"/>
                </a:cubicBezTo>
                <a:cubicBezTo>
                  <a:pt x="0" y="48"/>
                  <a:pt x="1" y="49"/>
                  <a:pt x="2" y="49"/>
                </a:cubicBezTo>
                <a:cubicBezTo>
                  <a:pt x="48" y="49"/>
                  <a:pt x="48" y="49"/>
                  <a:pt x="48" y="49"/>
                </a:cubicBezTo>
                <a:cubicBezTo>
                  <a:pt x="49" y="49"/>
                  <a:pt x="50" y="48"/>
                  <a:pt x="50" y="47"/>
                </a:cubicBezTo>
                <a:cubicBezTo>
                  <a:pt x="50" y="2"/>
                  <a:pt x="50" y="2"/>
                  <a:pt x="50" y="2"/>
                </a:cubicBezTo>
                <a:cubicBezTo>
                  <a:pt x="50" y="0"/>
                  <a:pt x="49" y="0"/>
                  <a:pt x="48" y="0"/>
                </a:cubicBezTo>
                <a:close/>
                <a:moveTo>
                  <a:pt x="46" y="46"/>
                </a:moveTo>
                <a:cubicBezTo>
                  <a:pt x="46" y="46"/>
                  <a:pt x="46" y="46"/>
                  <a:pt x="46" y="46"/>
                </a:cubicBezTo>
                <a:cubicBezTo>
                  <a:pt x="4" y="46"/>
                  <a:pt x="4" y="46"/>
                  <a:pt x="4" y="46"/>
                </a:cubicBezTo>
                <a:cubicBezTo>
                  <a:pt x="4" y="15"/>
                  <a:pt x="4" y="15"/>
                  <a:pt x="4" y="15"/>
                </a:cubicBezTo>
                <a:cubicBezTo>
                  <a:pt x="46" y="15"/>
                  <a:pt x="46" y="15"/>
                  <a:pt x="46" y="15"/>
                </a:cubicBezTo>
                <a:cubicBezTo>
                  <a:pt x="46" y="46"/>
                  <a:pt x="46" y="46"/>
                  <a:pt x="46" y="46"/>
                </a:cubicBezTo>
                <a:close/>
                <a:moveTo>
                  <a:pt x="46" y="12"/>
                </a:moveTo>
                <a:cubicBezTo>
                  <a:pt x="46" y="12"/>
                  <a:pt x="46" y="12"/>
                  <a:pt x="46" y="12"/>
                </a:cubicBezTo>
                <a:cubicBezTo>
                  <a:pt x="4" y="12"/>
                  <a:pt x="4" y="12"/>
                  <a:pt x="4" y="12"/>
                </a:cubicBezTo>
                <a:cubicBezTo>
                  <a:pt x="4" y="3"/>
                  <a:pt x="4" y="3"/>
                  <a:pt x="4" y="3"/>
                </a:cubicBezTo>
                <a:cubicBezTo>
                  <a:pt x="7" y="3"/>
                  <a:pt x="7" y="3"/>
                  <a:pt x="7" y="3"/>
                </a:cubicBezTo>
                <a:cubicBezTo>
                  <a:pt x="7" y="6"/>
                  <a:pt x="7" y="6"/>
                  <a:pt x="7" y="6"/>
                </a:cubicBezTo>
                <a:cubicBezTo>
                  <a:pt x="7" y="7"/>
                  <a:pt x="8" y="8"/>
                  <a:pt x="9" y="8"/>
                </a:cubicBezTo>
                <a:cubicBezTo>
                  <a:pt x="10" y="8"/>
                  <a:pt x="11" y="7"/>
                  <a:pt x="11" y="6"/>
                </a:cubicBezTo>
                <a:cubicBezTo>
                  <a:pt x="11" y="3"/>
                  <a:pt x="11" y="3"/>
                  <a:pt x="11" y="3"/>
                </a:cubicBezTo>
                <a:cubicBezTo>
                  <a:pt x="18" y="3"/>
                  <a:pt x="18" y="3"/>
                  <a:pt x="18" y="3"/>
                </a:cubicBezTo>
                <a:cubicBezTo>
                  <a:pt x="18" y="6"/>
                  <a:pt x="18" y="6"/>
                  <a:pt x="18" y="6"/>
                </a:cubicBezTo>
                <a:cubicBezTo>
                  <a:pt x="18" y="7"/>
                  <a:pt x="19" y="8"/>
                  <a:pt x="20" y="8"/>
                </a:cubicBezTo>
                <a:cubicBezTo>
                  <a:pt x="21" y="8"/>
                  <a:pt x="21" y="7"/>
                  <a:pt x="21" y="6"/>
                </a:cubicBezTo>
                <a:cubicBezTo>
                  <a:pt x="21" y="3"/>
                  <a:pt x="21" y="3"/>
                  <a:pt x="21" y="3"/>
                </a:cubicBezTo>
                <a:cubicBezTo>
                  <a:pt x="28" y="3"/>
                  <a:pt x="28" y="3"/>
                  <a:pt x="28" y="3"/>
                </a:cubicBezTo>
                <a:cubicBezTo>
                  <a:pt x="28" y="6"/>
                  <a:pt x="28" y="6"/>
                  <a:pt x="28" y="6"/>
                </a:cubicBezTo>
                <a:cubicBezTo>
                  <a:pt x="28" y="7"/>
                  <a:pt x="29" y="8"/>
                  <a:pt x="30" y="8"/>
                </a:cubicBezTo>
                <a:cubicBezTo>
                  <a:pt x="31" y="8"/>
                  <a:pt x="32" y="7"/>
                  <a:pt x="32" y="6"/>
                </a:cubicBezTo>
                <a:cubicBezTo>
                  <a:pt x="32" y="3"/>
                  <a:pt x="32" y="3"/>
                  <a:pt x="32" y="3"/>
                </a:cubicBezTo>
                <a:cubicBezTo>
                  <a:pt x="38" y="3"/>
                  <a:pt x="38" y="3"/>
                  <a:pt x="38" y="3"/>
                </a:cubicBezTo>
                <a:cubicBezTo>
                  <a:pt x="38" y="6"/>
                  <a:pt x="38" y="6"/>
                  <a:pt x="38" y="6"/>
                </a:cubicBezTo>
                <a:cubicBezTo>
                  <a:pt x="38" y="7"/>
                  <a:pt x="39" y="8"/>
                  <a:pt x="40" y="8"/>
                </a:cubicBezTo>
                <a:cubicBezTo>
                  <a:pt x="41" y="8"/>
                  <a:pt x="42" y="7"/>
                  <a:pt x="42" y="6"/>
                </a:cubicBezTo>
                <a:cubicBezTo>
                  <a:pt x="42" y="3"/>
                  <a:pt x="42" y="3"/>
                  <a:pt x="42" y="3"/>
                </a:cubicBezTo>
                <a:cubicBezTo>
                  <a:pt x="46" y="3"/>
                  <a:pt x="46" y="3"/>
                  <a:pt x="46" y="3"/>
                </a:cubicBezTo>
                <a:cubicBezTo>
                  <a:pt x="46" y="12"/>
                  <a:pt x="46" y="12"/>
                  <a:pt x="46" y="12"/>
                </a:cubicBezTo>
                <a:close/>
                <a:moveTo>
                  <a:pt x="27" y="41"/>
                </a:moveTo>
                <a:cubicBezTo>
                  <a:pt x="27" y="41"/>
                  <a:pt x="27" y="41"/>
                  <a:pt x="27" y="41"/>
                </a:cubicBezTo>
                <a:cubicBezTo>
                  <a:pt x="27" y="42"/>
                  <a:pt x="28" y="42"/>
                  <a:pt x="29" y="42"/>
                </a:cubicBezTo>
                <a:cubicBezTo>
                  <a:pt x="30" y="42"/>
                  <a:pt x="31" y="42"/>
                  <a:pt x="31" y="41"/>
                </a:cubicBezTo>
                <a:cubicBezTo>
                  <a:pt x="31" y="41"/>
                  <a:pt x="31" y="41"/>
                  <a:pt x="31" y="41"/>
                </a:cubicBezTo>
                <a:cubicBezTo>
                  <a:pt x="32" y="41"/>
                  <a:pt x="32" y="40"/>
                  <a:pt x="32" y="39"/>
                </a:cubicBezTo>
                <a:cubicBezTo>
                  <a:pt x="32" y="38"/>
                  <a:pt x="32" y="37"/>
                  <a:pt x="31" y="37"/>
                </a:cubicBezTo>
                <a:cubicBezTo>
                  <a:pt x="31" y="37"/>
                  <a:pt x="31" y="37"/>
                  <a:pt x="31" y="37"/>
                </a:cubicBezTo>
                <a:cubicBezTo>
                  <a:pt x="31" y="36"/>
                  <a:pt x="30" y="36"/>
                  <a:pt x="29" y="36"/>
                </a:cubicBezTo>
                <a:cubicBezTo>
                  <a:pt x="28" y="36"/>
                  <a:pt x="27" y="36"/>
                  <a:pt x="27" y="37"/>
                </a:cubicBezTo>
                <a:cubicBezTo>
                  <a:pt x="27" y="37"/>
                  <a:pt x="27" y="37"/>
                  <a:pt x="27" y="37"/>
                </a:cubicBezTo>
                <a:cubicBezTo>
                  <a:pt x="26" y="37"/>
                  <a:pt x="26" y="38"/>
                  <a:pt x="26" y="39"/>
                </a:cubicBezTo>
                <a:cubicBezTo>
                  <a:pt x="26" y="40"/>
                  <a:pt x="26" y="41"/>
                  <a:pt x="27" y="41"/>
                </a:cubicBezTo>
                <a:cubicBezTo>
                  <a:pt x="27" y="41"/>
                  <a:pt x="27" y="41"/>
                  <a:pt x="27" y="41"/>
                </a:cubicBezTo>
                <a:close/>
                <a:moveTo>
                  <a:pt x="28" y="38"/>
                </a:moveTo>
                <a:cubicBezTo>
                  <a:pt x="28" y="38"/>
                  <a:pt x="28" y="38"/>
                  <a:pt x="28" y="38"/>
                </a:cubicBezTo>
                <a:cubicBezTo>
                  <a:pt x="28" y="38"/>
                  <a:pt x="28" y="38"/>
                  <a:pt x="28" y="38"/>
                </a:cubicBezTo>
                <a:cubicBezTo>
                  <a:pt x="29" y="38"/>
                  <a:pt x="29" y="38"/>
                  <a:pt x="29" y="38"/>
                </a:cubicBezTo>
                <a:cubicBezTo>
                  <a:pt x="29" y="38"/>
                  <a:pt x="30" y="38"/>
                  <a:pt x="30" y="38"/>
                </a:cubicBezTo>
                <a:cubicBezTo>
                  <a:pt x="30" y="38"/>
                  <a:pt x="30" y="38"/>
                  <a:pt x="30" y="38"/>
                </a:cubicBezTo>
                <a:cubicBezTo>
                  <a:pt x="30" y="38"/>
                  <a:pt x="30" y="39"/>
                  <a:pt x="30" y="39"/>
                </a:cubicBezTo>
                <a:cubicBezTo>
                  <a:pt x="30" y="39"/>
                  <a:pt x="30" y="39"/>
                  <a:pt x="30" y="39"/>
                </a:cubicBezTo>
                <a:cubicBezTo>
                  <a:pt x="30" y="39"/>
                  <a:pt x="30" y="39"/>
                  <a:pt x="30" y="39"/>
                </a:cubicBezTo>
                <a:cubicBezTo>
                  <a:pt x="30" y="40"/>
                  <a:pt x="29" y="40"/>
                  <a:pt x="29" y="40"/>
                </a:cubicBezTo>
                <a:cubicBezTo>
                  <a:pt x="29" y="40"/>
                  <a:pt x="29" y="40"/>
                  <a:pt x="28" y="39"/>
                </a:cubicBezTo>
                <a:cubicBezTo>
                  <a:pt x="28" y="39"/>
                  <a:pt x="28" y="39"/>
                  <a:pt x="28" y="39"/>
                </a:cubicBezTo>
                <a:cubicBezTo>
                  <a:pt x="28" y="39"/>
                  <a:pt x="28" y="39"/>
                  <a:pt x="28" y="39"/>
                </a:cubicBezTo>
                <a:cubicBezTo>
                  <a:pt x="28" y="39"/>
                  <a:pt x="28" y="38"/>
                  <a:pt x="28" y="38"/>
                </a:cubicBezTo>
                <a:close/>
                <a:moveTo>
                  <a:pt x="9" y="32"/>
                </a:moveTo>
                <a:cubicBezTo>
                  <a:pt x="9" y="32"/>
                  <a:pt x="9" y="32"/>
                  <a:pt x="9" y="32"/>
                </a:cubicBezTo>
                <a:cubicBezTo>
                  <a:pt x="10" y="33"/>
                  <a:pt x="11" y="33"/>
                  <a:pt x="11" y="33"/>
                </a:cubicBezTo>
                <a:cubicBezTo>
                  <a:pt x="12" y="33"/>
                  <a:pt x="13" y="33"/>
                  <a:pt x="14" y="32"/>
                </a:cubicBezTo>
                <a:cubicBezTo>
                  <a:pt x="14" y="32"/>
                  <a:pt x="14" y="32"/>
                  <a:pt x="14" y="32"/>
                </a:cubicBezTo>
                <a:cubicBezTo>
                  <a:pt x="14" y="32"/>
                  <a:pt x="15" y="31"/>
                  <a:pt x="15" y="30"/>
                </a:cubicBezTo>
                <a:cubicBezTo>
                  <a:pt x="15" y="29"/>
                  <a:pt x="14" y="28"/>
                  <a:pt x="14" y="28"/>
                </a:cubicBezTo>
                <a:cubicBezTo>
                  <a:pt x="14" y="28"/>
                  <a:pt x="14" y="28"/>
                  <a:pt x="14" y="28"/>
                </a:cubicBezTo>
                <a:cubicBezTo>
                  <a:pt x="13" y="27"/>
                  <a:pt x="12" y="27"/>
                  <a:pt x="11" y="27"/>
                </a:cubicBezTo>
                <a:cubicBezTo>
                  <a:pt x="11" y="27"/>
                  <a:pt x="10" y="27"/>
                  <a:pt x="9" y="28"/>
                </a:cubicBezTo>
                <a:cubicBezTo>
                  <a:pt x="9" y="28"/>
                  <a:pt x="8" y="29"/>
                  <a:pt x="8" y="30"/>
                </a:cubicBezTo>
                <a:cubicBezTo>
                  <a:pt x="8" y="31"/>
                  <a:pt x="9" y="32"/>
                  <a:pt x="9" y="32"/>
                </a:cubicBezTo>
                <a:cubicBezTo>
                  <a:pt x="9" y="32"/>
                  <a:pt x="9" y="32"/>
                  <a:pt x="9" y="32"/>
                </a:cubicBezTo>
                <a:close/>
                <a:moveTo>
                  <a:pt x="11" y="29"/>
                </a:moveTo>
                <a:cubicBezTo>
                  <a:pt x="11" y="29"/>
                  <a:pt x="11" y="29"/>
                  <a:pt x="11" y="29"/>
                </a:cubicBezTo>
                <a:cubicBezTo>
                  <a:pt x="11" y="29"/>
                  <a:pt x="11" y="29"/>
                  <a:pt x="11" y="29"/>
                </a:cubicBezTo>
                <a:cubicBezTo>
                  <a:pt x="11" y="29"/>
                  <a:pt x="11" y="29"/>
                  <a:pt x="11" y="29"/>
                </a:cubicBezTo>
                <a:cubicBezTo>
                  <a:pt x="12" y="29"/>
                  <a:pt x="12" y="29"/>
                  <a:pt x="12" y="29"/>
                </a:cubicBezTo>
                <a:cubicBezTo>
                  <a:pt x="12" y="29"/>
                  <a:pt x="12" y="29"/>
                  <a:pt x="12" y="29"/>
                </a:cubicBezTo>
                <a:cubicBezTo>
                  <a:pt x="12" y="30"/>
                  <a:pt x="12" y="30"/>
                  <a:pt x="12" y="30"/>
                </a:cubicBezTo>
                <a:cubicBezTo>
                  <a:pt x="12" y="30"/>
                  <a:pt x="12" y="31"/>
                  <a:pt x="12" y="31"/>
                </a:cubicBezTo>
                <a:cubicBezTo>
                  <a:pt x="12" y="31"/>
                  <a:pt x="12" y="31"/>
                  <a:pt x="12" y="31"/>
                </a:cubicBezTo>
                <a:cubicBezTo>
                  <a:pt x="12" y="31"/>
                  <a:pt x="12" y="31"/>
                  <a:pt x="11" y="31"/>
                </a:cubicBezTo>
                <a:cubicBezTo>
                  <a:pt x="11" y="31"/>
                  <a:pt x="11" y="31"/>
                  <a:pt x="11" y="31"/>
                </a:cubicBezTo>
                <a:cubicBezTo>
                  <a:pt x="11" y="31"/>
                  <a:pt x="11" y="31"/>
                  <a:pt x="11" y="31"/>
                </a:cubicBezTo>
                <a:cubicBezTo>
                  <a:pt x="11" y="31"/>
                  <a:pt x="10" y="30"/>
                  <a:pt x="10" y="30"/>
                </a:cubicBezTo>
                <a:cubicBezTo>
                  <a:pt x="10" y="30"/>
                  <a:pt x="11" y="30"/>
                  <a:pt x="11" y="29"/>
                </a:cubicBezTo>
                <a:close/>
                <a:moveTo>
                  <a:pt x="9" y="41"/>
                </a:moveTo>
                <a:cubicBezTo>
                  <a:pt x="9" y="41"/>
                  <a:pt x="9" y="41"/>
                  <a:pt x="9" y="41"/>
                </a:cubicBezTo>
                <a:cubicBezTo>
                  <a:pt x="10" y="42"/>
                  <a:pt x="11" y="42"/>
                  <a:pt x="11" y="42"/>
                </a:cubicBezTo>
                <a:cubicBezTo>
                  <a:pt x="12" y="42"/>
                  <a:pt x="13" y="42"/>
                  <a:pt x="14" y="41"/>
                </a:cubicBezTo>
                <a:cubicBezTo>
                  <a:pt x="14" y="41"/>
                  <a:pt x="14" y="41"/>
                  <a:pt x="14" y="41"/>
                </a:cubicBezTo>
                <a:cubicBezTo>
                  <a:pt x="14" y="41"/>
                  <a:pt x="15" y="40"/>
                  <a:pt x="15" y="39"/>
                </a:cubicBezTo>
                <a:cubicBezTo>
                  <a:pt x="15" y="38"/>
                  <a:pt x="14" y="37"/>
                  <a:pt x="14" y="37"/>
                </a:cubicBezTo>
                <a:cubicBezTo>
                  <a:pt x="14" y="37"/>
                  <a:pt x="14" y="37"/>
                  <a:pt x="14" y="37"/>
                </a:cubicBezTo>
                <a:cubicBezTo>
                  <a:pt x="13" y="36"/>
                  <a:pt x="12" y="36"/>
                  <a:pt x="11" y="36"/>
                </a:cubicBezTo>
                <a:cubicBezTo>
                  <a:pt x="11" y="36"/>
                  <a:pt x="10" y="36"/>
                  <a:pt x="9" y="37"/>
                </a:cubicBezTo>
                <a:cubicBezTo>
                  <a:pt x="9" y="37"/>
                  <a:pt x="8" y="38"/>
                  <a:pt x="8" y="39"/>
                </a:cubicBezTo>
                <a:cubicBezTo>
                  <a:pt x="8" y="40"/>
                  <a:pt x="9" y="41"/>
                  <a:pt x="9" y="41"/>
                </a:cubicBezTo>
                <a:close/>
                <a:moveTo>
                  <a:pt x="11" y="38"/>
                </a:moveTo>
                <a:cubicBezTo>
                  <a:pt x="11" y="38"/>
                  <a:pt x="11" y="38"/>
                  <a:pt x="11" y="38"/>
                </a:cubicBezTo>
                <a:cubicBezTo>
                  <a:pt x="11" y="38"/>
                  <a:pt x="11" y="38"/>
                  <a:pt x="11" y="38"/>
                </a:cubicBezTo>
                <a:cubicBezTo>
                  <a:pt x="11" y="38"/>
                  <a:pt x="11" y="38"/>
                  <a:pt x="11" y="38"/>
                </a:cubicBezTo>
                <a:cubicBezTo>
                  <a:pt x="12" y="38"/>
                  <a:pt x="12" y="38"/>
                  <a:pt x="12" y="38"/>
                </a:cubicBezTo>
                <a:cubicBezTo>
                  <a:pt x="12" y="38"/>
                  <a:pt x="12" y="38"/>
                  <a:pt x="12" y="38"/>
                </a:cubicBezTo>
                <a:cubicBezTo>
                  <a:pt x="12" y="38"/>
                  <a:pt x="12" y="39"/>
                  <a:pt x="12" y="39"/>
                </a:cubicBezTo>
                <a:cubicBezTo>
                  <a:pt x="12" y="39"/>
                  <a:pt x="12" y="39"/>
                  <a:pt x="12" y="39"/>
                </a:cubicBezTo>
                <a:cubicBezTo>
                  <a:pt x="12" y="39"/>
                  <a:pt x="12" y="39"/>
                  <a:pt x="12" y="39"/>
                </a:cubicBezTo>
                <a:cubicBezTo>
                  <a:pt x="12" y="40"/>
                  <a:pt x="12" y="40"/>
                  <a:pt x="11" y="40"/>
                </a:cubicBezTo>
                <a:cubicBezTo>
                  <a:pt x="11" y="40"/>
                  <a:pt x="11" y="40"/>
                  <a:pt x="11" y="39"/>
                </a:cubicBezTo>
                <a:cubicBezTo>
                  <a:pt x="11" y="39"/>
                  <a:pt x="11" y="39"/>
                  <a:pt x="11" y="39"/>
                </a:cubicBezTo>
                <a:cubicBezTo>
                  <a:pt x="11" y="39"/>
                  <a:pt x="10" y="39"/>
                  <a:pt x="10" y="39"/>
                </a:cubicBezTo>
                <a:cubicBezTo>
                  <a:pt x="10" y="39"/>
                  <a:pt x="11" y="38"/>
                  <a:pt x="11" y="38"/>
                </a:cubicBezTo>
                <a:close/>
                <a:moveTo>
                  <a:pt x="27" y="32"/>
                </a:moveTo>
                <a:cubicBezTo>
                  <a:pt x="27" y="32"/>
                  <a:pt x="27" y="32"/>
                  <a:pt x="27" y="32"/>
                </a:cubicBezTo>
                <a:cubicBezTo>
                  <a:pt x="27" y="33"/>
                  <a:pt x="28" y="33"/>
                  <a:pt x="29" y="33"/>
                </a:cubicBezTo>
                <a:cubicBezTo>
                  <a:pt x="30" y="33"/>
                  <a:pt x="31" y="33"/>
                  <a:pt x="31" y="32"/>
                </a:cubicBezTo>
                <a:cubicBezTo>
                  <a:pt x="31" y="32"/>
                  <a:pt x="31" y="32"/>
                  <a:pt x="31" y="32"/>
                </a:cubicBezTo>
                <a:cubicBezTo>
                  <a:pt x="32" y="32"/>
                  <a:pt x="32" y="31"/>
                  <a:pt x="32" y="30"/>
                </a:cubicBezTo>
                <a:cubicBezTo>
                  <a:pt x="32" y="29"/>
                  <a:pt x="32" y="28"/>
                  <a:pt x="31" y="28"/>
                </a:cubicBezTo>
                <a:cubicBezTo>
                  <a:pt x="31" y="28"/>
                  <a:pt x="31" y="28"/>
                  <a:pt x="31" y="28"/>
                </a:cubicBezTo>
                <a:cubicBezTo>
                  <a:pt x="31" y="27"/>
                  <a:pt x="30" y="27"/>
                  <a:pt x="29" y="27"/>
                </a:cubicBezTo>
                <a:cubicBezTo>
                  <a:pt x="28" y="27"/>
                  <a:pt x="27" y="27"/>
                  <a:pt x="27" y="28"/>
                </a:cubicBezTo>
                <a:cubicBezTo>
                  <a:pt x="27" y="28"/>
                  <a:pt x="27" y="28"/>
                  <a:pt x="27" y="28"/>
                </a:cubicBezTo>
                <a:cubicBezTo>
                  <a:pt x="26" y="28"/>
                  <a:pt x="26" y="29"/>
                  <a:pt x="26" y="30"/>
                </a:cubicBezTo>
                <a:cubicBezTo>
                  <a:pt x="26" y="31"/>
                  <a:pt x="26" y="32"/>
                  <a:pt x="27" y="32"/>
                </a:cubicBezTo>
                <a:cubicBezTo>
                  <a:pt x="27" y="32"/>
                  <a:pt x="27" y="32"/>
                  <a:pt x="27" y="32"/>
                </a:cubicBezTo>
                <a:close/>
                <a:moveTo>
                  <a:pt x="28" y="29"/>
                </a:moveTo>
                <a:cubicBezTo>
                  <a:pt x="28" y="29"/>
                  <a:pt x="28" y="29"/>
                  <a:pt x="28" y="29"/>
                </a:cubicBezTo>
                <a:cubicBezTo>
                  <a:pt x="28" y="29"/>
                  <a:pt x="28" y="29"/>
                  <a:pt x="28" y="29"/>
                </a:cubicBezTo>
                <a:cubicBezTo>
                  <a:pt x="29" y="29"/>
                  <a:pt x="29" y="29"/>
                  <a:pt x="29" y="29"/>
                </a:cubicBezTo>
                <a:cubicBezTo>
                  <a:pt x="29" y="29"/>
                  <a:pt x="30" y="29"/>
                  <a:pt x="30" y="29"/>
                </a:cubicBezTo>
                <a:cubicBezTo>
                  <a:pt x="30" y="29"/>
                  <a:pt x="30" y="29"/>
                  <a:pt x="30" y="29"/>
                </a:cubicBezTo>
                <a:cubicBezTo>
                  <a:pt x="30" y="30"/>
                  <a:pt x="30" y="30"/>
                  <a:pt x="30" y="30"/>
                </a:cubicBezTo>
                <a:cubicBezTo>
                  <a:pt x="30" y="30"/>
                  <a:pt x="30" y="31"/>
                  <a:pt x="30" y="31"/>
                </a:cubicBezTo>
                <a:cubicBezTo>
                  <a:pt x="30" y="31"/>
                  <a:pt x="30" y="31"/>
                  <a:pt x="30" y="31"/>
                </a:cubicBezTo>
                <a:cubicBezTo>
                  <a:pt x="30" y="31"/>
                  <a:pt x="29" y="31"/>
                  <a:pt x="29" y="31"/>
                </a:cubicBezTo>
                <a:cubicBezTo>
                  <a:pt x="29" y="31"/>
                  <a:pt x="29" y="31"/>
                  <a:pt x="28" y="31"/>
                </a:cubicBezTo>
                <a:cubicBezTo>
                  <a:pt x="28" y="31"/>
                  <a:pt x="28" y="31"/>
                  <a:pt x="28" y="31"/>
                </a:cubicBezTo>
                <a:cubicBezTo>
                  <a:pt x="28" y="31"/>
                  <a:pt x="28" y="30"/>
                  <a:pt x="28" y="30"/>
                </a:cubicBezTo>
                <a:cubicBezTo>
                  <a:pt x="28" y="30"/>
                  <a:pt x="28" y="30"/>
                  <a:pt x="28" y="29"/>
                </a:cubicBezTo>
                <a:close/>
                <a:moveTo>
                  <a:pt x="36" y="32"/>
                </a:moveTo>
                <a:cubicBezTo>
                  <a:pt x="36" y="32"/>
                  <a:pt x="36" y="32"/>
                  <a:pt x="36" y="32"/>
                </a:cubicBezTo>
                <a:cubicBezTo>
                  <a:pt x="36" y="33"/>
                  <a:pt x="37" y="33"/>
                  <a:pt x="38" y="33"/>
                </a:cubicBezTo>
                <a:cubicBezTo>
                  <a:pt x="39" y="33"/>
                  <a:pt x="40" y="33"/>
                  <a:pt x="40" y="32"/>
                </a:cubicBezTo>
                <a:cubicBezTo>
                  <a:pt x="40" y="32"/>
                  <a:pt x="40" y="32"/>
                  <a:pt x="40" y="32"/>
                </a:cubicBezTo>
                <a:cubicBezTo>
                  <a:pt x="41" y="32"/>
                  <a:pt x="41" y="31"/>
                  <a:pt x="41" y="30"/>
                </a:cubicBezTo>
                <a:cubicBezTo>
                  <a:pt x="41" y="29"/>
                  <a:pt x="41" y="28"/>
                  <a:pt x="40" y="28"/>
                </a:cubicBezTo>
                <a:cubicBezTo>
                  <a:pt x="40" y="27"/>
                  <a:pt x="39" y="27"/>
                  <a:pt x="38" y="27"/>
                </a:cubicBezTo>
                <a:cubicBezTo>
                  <a:pt x="37" y="27"/>
                  <a:pt x="36" y="27"/>
                  <a:pt x="36" y="28"/>
                </a:cubicBezTo>
                <a:cubicBezTo>
                  <a:pt x="36" y="28"/>
                  <a:pt x="36" y="28"/>
                  <a:pt x="36" y="28"/>
                </a:cubicBezTo>
                <a:cubicBezTo>
                  <a:pt x="35" y="28"/>
                  <a:pt x="35" y="29"/>
                  <a:pt x="35" y="30"/>
                </a:cubicBezTo>
                <a:cubicBezTo>
                  <a:pt x="35" y="31"/>
                  <a:pt x="35" y="32"/>
                  <a:pt x="36" y="32"/>
                </a:cubicBezTo>
                <a:cubicBezTo>
                  <a:pt x="36" y="32"/>
                  <a:pt x="36" y="32"/>
                  <a:pt x="36" y="32"/>
                </a:cubicBezTo>
                <a:close/>
                <a:moveTo>
                  <a:pt x="37" y="29"/>
                </a:moveTo>
                <a:cubicBezTo>
                  <a:pt x="37" y="29"/>
                  <a:pt x="37" y="29"/>
                  <a:pt x="37" y="29"/>
                </a:cubicBezTo>
                <a:cubicBezTo>
                  <a:pt x="37" y="29"/>
                  <a:pt x="37" y="29"/>
                  <a:pt x="37" y="29"/>
                </a:cubicBezTo>
                <a:cubicBezTo>
                  <a:pt x="37" y="29"/>
                  <a:pt x="38" y="29"/>
                  <a:pt x="38" y="29"/>
                </a:cubicBezTo>
                <a:cubicBezTo>
                  <a:pt x="38" y="29"/>
                  <a:pt x="38" y="29"/>
                  <a:pt x="39" y="29"/>
                </a:cubicBezTo>
                <a:cubicBezTo>
                  <a:pt x="39" y="29"/>
                  <a:pt x="39" y="29"/>
                  <a:pt x="39" y="29"/>
                </a:cubicBezTo>
                <a:cubicBezTo>
                  <a:pt x="39" y="30"/>
                  <a:pt x="39" y="30"/>
                  <a:pt x="39" y="30"/>
                </a:cubicBezTo>
                <a:cubicBezTo>
                  <a:pt x="39" y="30"/>
                  <a:pt x="39" y="31"/>
                  <a:pt x="39" y="31"/>
                </a:cubicBezTo>
                <a:cubicBezTo>
                  <a:pt x="39" y="31"/>
                  <a:pt x="39" y="31"/>
                  <a:pt x="39" y="31"/>
                </a:cubicBezTo>
                <a:cubicBezTo>
                  <a:pt x="38" y="31"/>
                  <a:pt x="38" y="31"/>
                  <a:pt x="38" y="31"/>
                </a:cubicBezTo>
                <a:cubicBezTo>
                  <a:pt x="38" y="31"/>
                  <a:pt x="37" y="31"/>
                  <a:pt x="37" y="31"/>
                </a:cubicBezTo>
                <a:cubicBezTo>
                  <a:pt x="37" y="31"/>
                  <a:pt x="37" y="31"/>
                  <a:pt x="37" y="31"/>
                </a:cubicBezTo>
                <a:cubicBezTo>
                  <a:pt x="37" y="31"/>
                  <a:pt x="37" y="30"/>
                  <a:pt x="37" y="30"/>
                </a:cubicBezTo>
                <a:cubicBezTo>
                  <a:pt x="37" y="30"/>
                  <a:pt x="37" y="30"/>
                  <a:pt x="37" y="29"/>
                </a:cubicBezTo>
                <a:close/>
              </a:path>
            </a:pathLst>
          </a:custGeom>
          <a:solidFill>
            <a:schemeClr val="accent2"/>
          </a:solidFill>
          <a:ln>
            <a:noFill/>
          </a:ln>
          <a:extLst/>
        </p:spPr>
        <p:txBody>
          <a:bodyPr/>
          <a:lstStyle/>
          <a:p>
            <a:endParaRPr lang="zh-CN" altLang="en-US"/>
          </a:p>
        </p:txBody>
      </p:sp>
      <p:sp>
        <p:nvSpPr>
          <p:cNvPr id="6" name="Freeform 374"/>
          <p:cNvSpPr>
            <a:spLocks noEditPoints="1"/>
          </p:cNvSpPr>
          <p:nvPr/>
        </p:nvSpPr>
        <p:spPr bwMode="auto">
          <a:xfrm>
            <a:off x="2610391" y="2046422"/>
            <a:ext cx="293361" cy="290426"/>
          </a:xfrm>
          <a:custGeom>
            <a:avLst/>
            <a:gdLst>
              <a:gd name="T0" fmla="*/ 43 w 50"/>
              <a:gd name="T1" fmla="*/ 7 h 49"/>
              <a:gd name="T2" fmla="*/ 43 w 50"/>
              <a:gd name="T3" fmla="*/ 42 h 49"/>
              <a:gd name="T4" fmla="*/ 8 w 50"/>
              <a:gd name="T5" fmla="*/ 42 h 49"/>
              <a:gd name="T6" fmla="*/ 8 w 50"/>
              <a:gd name="T7" fmla="*/ 7 h 49"/>
              <a:gd name="T8" fmla="*/ 24 w 50"/>
              <a:gd name="T9" fmla="*/ 46 h 49"/>
              <a:gd name="T10" fmla="*/ 24 w 50"/>
              <a:gd name="T11" fmla="*/ 38 h 49"/>
              <a:gd name="T12" fmla="*/ 17 w 50"/>
              <a:gd name="T13" fmla="*/ 39 h 49"/>
              <a:gd name="T14" fmla="*/ 22 w 50"/>
              <a:gd name="T15" fmla="*/ 45 h 49"/>
              <a:gd name="T16" fmla="*/ 40 w 50"/>
              <a:gd name="T17" fmla="*/ 10 h 49"/>
              <a:gd name="T18" fmla="*/ 40 w 50"/>
              <a:gd name="T19" fmla="*/ 9 h 49"/>
              <a:gd name="T20" fmla="*/ 39 w 50"/>
              <a:gd name="T21" fmla="*/ 23 h 49"/>
              <a:gd name="T22" fmla="*/ 40 w 50"/>
              <a:gd name="T23" fmla="*/ 10 h 49"/>
              <a:gd name="T24" fmla="*/ 38 w 50"/>
              <a:gd name="T25" fmla="*/ 8 h 49"/>
              <a:gd name="T26" fmla="*/ 35 w 50"/>
              <a:gd name="T27" fmla="*/ 8 h 49"/>
              <a:gd name="T28" fmla="*/ 38 w 50"/>
              <a:gd name="T29" fmla="*/ 8 h 49"/>
              <a:gd name="T30" fmla="*/ 29 w 50"/>
              <a:gd name="T31" fmla="*/ 4 h 49"/>
              <a:gd name="T32" fmla="*/ 26 w 50"/>
              <a:gd name="T33" fmla="*/ 12 h 49"/>
              <a:gd name="T34" fmla="*/ 34 w 50"/>
              <a:gd name="T35" fmla="*/ 10 h 49"/>
              <a:gd name="T36" fmla="*/ 29 w 50"/>
              <a:gd name="T37" fmla="*/ 4 h 49"/>
              <a:gd name="T38" fmla="*/ 24 w 50"/>
              <a:gd name="T39" fmla="*/ 4 h 49"/>
              <a:gd name="T40" fmla="*/ 17 w 50"/>
              <a:gd name="T41" fmla="*/ 9 h 49"/>
              <a:gd name="T42" fmla="*/ 18 w 50"/>
              <a:gd name="T43" fmla="*/ 10 h 49"/>
              <a:gd name="T44" fmla="*/ 24 w 50"/>
              <a:gd name="T45" fmla="*/ 4 h 49"/>
              <a:gd name="T46" fmla="*/ 17 w 50"/>
              <a:gd name="T47" fmla="*/ 5 h 49"/>
              <a:gd name="T48" fmla="*/ 15 w 50"/>
              <a:gd name="T49" fmla="*/ 9 h 49"/>
              <a:gd name="T50" fmla="*/ 17 w 50"/>
              <a:gd name="T51" fmla="*/ 5 h 49"/>
              <a:gd name="T52" fmla="*/ 11 w 50"/>
              <a:gd name="T53" fmla="*/ 9 h 49"/>
              <a:gd name="T54" fmla="*/ 4 w 50"/>
              <a:gd name="T55" fmla="*/ 23 h 49"/>
              <a:gd name="T56" fmla="*/ 14 w 50"/>
              <a:gd name="T57" fmla="*/ 11 h 49"/>
              <a:gd name="T58" fmla="*/ 4 w 50"/>
              <a:gd name="T59" fmla="*/ 26 h 49"/>
              <a:gd name="T60" fmla="*/ 10 w 50"/>
              <a:gd name="T61" fmla="*/ 40 h 49"/>
              <a:gd name="T62" fmla="*/ 14 w 50"/>
              <a:gd name="T63" fmla="*/ 38 h 49"/>
              <a:gd name="T64" fmla="*/ 4 w 50"/>
              <a:gd name="T65" fmla="*/ 26 h 49"/>
              <a:gd name="T66" fmla="*/ 13 w 50"/>
              <a:gd name="T67" fmla="*/ 42 h 49"/>
              <a:gd name="T68" fmla="*/ 15 w 50"/>
              <a:gd name="T69" fmla="*/ 41 h 49"/>
              <a:gd name="T70" fmla="*/ 13 w 50"/>
              <a:gd name="T71" fmla="*/ 42 h 49"/>
              <a:gd name="T72" fmla="*/ 26 w 50"/>
              <a:gd name="T73" fmla="*/ 46 h 49"/>
              <a:gd name="T74" fmla="*/ 33 w 50"/>
              <a:gd name="T75" fmla="*/ 40 h 49"/>
              <a:gd name="T76" fmla="*/ 33 w 50"/>
              <a:gd name="T77" fmla="*/ 39 h 49"/>
              <a:gd name="T78" fmla="*/ 26 w 50"/>
              <a:gd name="T79" fmla="*/ 46 h 49"/>
              <a:gd name="T80" fmla="*/ 34 w 50"/>
              <a:gd name="T81" fmla="*/ 44 h 49"/>
              <a:gd name="T82" fmla="*/ 36 w 50"/>
              <a:gd name="T83" fmla="*/ 40 h 49"/>
              <a:gd name="T84" fmla="*/ 34 w 50"/>
              <a:gd name="T85" fmla="*/ 44 h 49"/>
              <a:gd name="T86" fmla="*/ 40 w 50"/>
              <a:gd name="T87" fmla="*/ 40 h 49"/>
              <a:gd name="T88" fmla="*/ 46 w 50"/>
              <a:gd name="T89" fmla="*/ 26 h 49"/>
              <a:gd name="T90" fmla="*/ 37 w 50"/>
              <a:gd name="T91" fmla="*/ 38 h 49"/>
              <a:gd name="T92" fmla="*/ 35 w 50"/>
              <a:gd name="T93" fmla="*/ 12 h 49"/>
              <a:gd name="T94" fmla="*/ 34 w 50"/>
              <a:gd name="T95" fmla="*/ 12 h 49"/>
              <a:gd name="T96" fmla="*/ 26 w 50"/>
              <a:gd name="T97" fmla="*/ 23 h 49"/>
              <a:gd name="T98" fmla="*/ 35 w 50"/>
              <a:gd name="T99" fmla="*/ 12 h 49"/>
              <a:gd name="T100" fmla="*/ 24 w 50"/>
              <a:gd name="T101" fmla="*/ 14 h 49"/>
              <a:gd name="T102" fmla="*/ 16 w 50"/>
              <a:gd name="T103" fmla="*/ 12 h 49"/>
              <a:gd name="T104" fmla="*/ 24 w 50"/>
              <a:gd name="T105" fmla="*/ 23 h 49"/>
              <a:gd name="T106" fmla="*/ 24 w 50"/>
              <a:gd name="T107" fmla="*/ 35 h 49"/>
              <a:gd name="T108" fmla="*/ 24 w 50"/>
              <a:gd name="T109" fmla="*/ 26 h 49"/>
              <a:gd name="T110" fmla="*/ 16 w 50"/>
              <a:gd name="T111" fmla="*/ 37 h 49"/>
              <a:gd name="T112" fmla="*/ 24 w 50"/>
              <a:gd name="T113" fmla="*/ 35 h 49"/>
              <a:gd name="T114" fmla="*/ 26 w 50"/>
              <a:gd name="T115" fmla="*/ 35 h 49"/>
              <a:gd name="T116" fmla="*/ 35 w 50"/>
              <a:gd name="T117" fmla="*/ 37 h 49"/>
              <a:gd name="T118" fmla="*/ 26 w 50"/>
              <a:gd name="T119"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49">
                <a:moveTo>
                  <a:pt x="25" y="0"/>
                </a:moveTo>
                <a:cubicBezTo>
                  <a:pt x="32" y="0"/>
                  <a:pt x="38" y="3"/>
                  <a:pt x="43" y="7"/>
                </a:cubicBezTo>
                <a:cubicBezTo>
                  <a:pt x="47" y="12"/>
                  <a:pt x="50" y="18"/>
                  <a:pt x="50" y="25"/>
                </a:cubicBezTo>
                <a:cubicBezTo>
                  <a:pt x="50" y="31"/>
                  <a:pt x="47" y="38"/>
                  <a:pt x="43" y="42"/>
                </a:cubicBezTo>
                <a:cubicBezTo>
                  <a:pt x="38" y="47"/>
                  <a:pt x="32" y="49"/>
                  <a:pt x="25" y="49"/>
                </a:cubicBezTo>
                <a:cubicBezTo>
                  <a:pt x="18" y="49"/>
                  <a:pt x="12" y="47"/>
                  <a:pt x="8" y="42"/>
                </a:cubicBezTo>
                <a:cubicBezTo>
                  <a:pt x="3" y="38"/>
                  <a:pt x="0" y="31"/>
                  <a:pt x="0" y="25"/>
                </a:cubicBezTo>
                <a:cubicBezTo>
                  <a:pt x="0" y="18"/>
                  <a:pt x="3" y="12"/>
                  <a:pt x="8" y="7"/>
                </a:cubicBezTo>
                <a:cubicBezTo>
                  <a:pt x="12" y="3"/>
                  <a:pt x="18" y="0"/>
                  <a:pt x="25" y="0"/>
                </a:cubicBezTo>
                <a:close/>
                <a:moveTo>
                  <a:pt x="24" y="46"/>
                </a:moveTo>
                <a:cubicBezTo>
                  <a:pt x="24" y="46"/>
                  <a:pt x="24" y="46"/>
                  <a:pt x="24" y="46"/>
                </a:cubicBezTo>
                <a:cubicBezTo>
                  <a:pt x="24" y="38"/>
                  <a:pt x="24" y="38"/>
                  <a:pt x="24" y="38"/>
                </a:cubicBezTo>
                <a:cubicBezTo>
                  <a:pt x="22" y="38"/>
                  <a:pt x="20" y="38"/>
                  <a:pt x="18" y="39"/>
                </a:cubicBezTo>
                <a:cubicBezTo>
                  <a:pt x="17" y="39"/>
                  <a:pt x="17" y="39"/>
                  <a:pt x="17" y="39"/>
                </a:cubicBezTo>
                <a:cubicBezTo>
                  <a:pt x="17" y="40"/>
                  <a:pt x="17" y="40"/>
                  <a:pt x="17" y="40"/>
                </a:cubicBezTo>
                <a:cubicBezTo>
                  <a:pt x="19" y="43"/>
                  <a:pt x="20" y="44"/>
                  <a:pt x="22" y="45"/>
                </a:cubicBezTo>
                <a:cubicBezTo>
                  <a:pt x="23" y="45"/>
                  <a:pt x="23" y="46"/>
                  <a:pt x="24" y="46"/>
                </a:cubicBezTo>
                <a:close/>
                <a:moveTo>
                  <a:pt x="40" y="10"/>
                </a:moveTo>
                <a:cubicBezTo>
                  <a:pt x="40" y="10"/>
                  <a:pt x="40" y="10"/>
                  <a:pt x="40" y="10"/>
                </a:cubicBezTo>
                <a:cubicBezTo>
                  <a:pt x="40" y="10"/>
                  <a:pt x="40" y="9"/>
                  <a:pt x="40" y="9"/>
                </a:cubicBezTo>
                <a:cubicBezTo>
                  <a:pt x="39" y="10"/>
                  <a:pt x="38" y="11"/>
                  <a:pt x="37" y="11"/>
                </a:cubicBezTo>
                <a:cubicBezTo>
                  <a:pt x="38" y="15"/>
                  <a:pt x="39" y="19"/>
                  <a:pt x="39" y="23"/>
                </a:cubicBezTo>
                <a:cubicBezTo>
                  <a:pt x="46" y="23"/>
                  <a:pt x="46" y="23"/>
                  <a:pt x="46" y="23"/>
                </a:cubicBezTo>
                <a:cubicBezTo>
                  <a:pt x="46" y="18"/>
                  <a:pt x="44" y="13"/>
                  <a:pt x="40" y="10"/>
                </a:cubicBezTo>
                <a:close/>
                <a:moveTo>
                  <a:pt x="38" y="8"/>
                </a:moveTo>
                <a:cubicBezTo>
                  <a:pt x="38" y="8"/>
                  <a:pt x="38" y="8"/>
                  <a:pt x="38" y="8"/>
                </a:cubicBezTo>
                <a:cubicBezTo>
                  <a:pt x="37" y="7"/>
                  <a:pt x="35" y="6"/>
                  <a:pt x="34" y="5"/>
                </a:cubicBezTo>
                <a:cubicBezTo>
                  <a:pt x="34" y="6"/>
                  <a:pt x="35" y="7"/>
                  <a:pt x="35" y="8"/>
                </a:cubicBezTo>
                <a:cubicBezTo>
                  <a:pt x="35" y="8"/>
                  <a:pt x="36" y="9"/>
                  <a:pt x="36" y="9"/>
                </a:cubicBezTo>
                <a:cubicBezTo>
                  <a:pt x="37" y="9"/>
                  <a:pt x="37" y="8"/>
                  <a:pt x="38" y="8"/>
                </a:cubicBezTo>
                <a:close/>
                <a:moveTo>
                  <a:pt x="29" y="4"/>
                </a:moveTo>
                <a:cubicBezTo>
                  <a:pt x="29" y="4"/>
                  <a:pt x="29" y="4"/>
                  <a:pt x="29" y="4"/>
                </a:cubicBezTo>
                <a:cubicBezTo>
                  <a:pt x="28" y="4"/>
                  <a:pt x="27" y="4"/>
                  <a:pt x="26" y="4"/>
                </a:cubicBezTo>
                <a:cubicBezTo>
                  <a:pt x="26" y="12"/>
                  <a:pt x="26" y="12"/>
                  <a:pt x="26" y="12"/>
                </a:cubicBezTo>
                <a:cubicBezTo>
                  <a:pt x="29" y="12"/>
                  <a:pt x="31" y="11"/>
                  <a:pt x="33" y="10"/>
                </a:cubicBezTo>
                <a:cubicBezTo>
                  <a:pt x="33" y="10"/>
                  <a:pt x="34" y="10"/>
                  <a:pt x="34" y="10"/>
                </a:cubicBezTo>
                <a:cubicBezTo>
                  <a:pt x="34" y="10"/>
                  <a:pt x="33" y="9"/>
                  <a:pt x="33" y="9"/>
                </a:cubicBezTo>
                <a:cubicBezTo>
                  <a:pt x="32" y="7"/>
                  <a:pt x="30" y="5"/>
                  <a:pt x="29" y="4"/>
                </a:cubicBezTo>
                <a:close/>
                <a:moveTo>
                  <a:pt x="24" y="4"/>
                </a:moveTo>
                <a:cubicBezTo>
                  <a:pt x="24" y="4"/>
                  <a:pt x="24" y="4"/>
                  <a:pt x="24" y="4"/>
                </a:cubicBezTo>
                <a:cubicBezTo>
                  <a:pt x="23" y="4"/>
                  <a:pt x="23" y="4"/>
                  <a:pt x="22" y="4"/>
                </a:cubicBezTo>
                <a:cubicBezTo>
                  <a:pt x="20" y="5"/>
                  <a:pt x="19" y="7"/>
                  <a:pt x="17" y="9"/>
                </a:cubicBezTo>
                <a:cubicBezTo>
                  <a:pt x="17" y="9"/>
                  <a:pt x="17" y="10"/>
                  <a:pt x="17" y="10"/>
                </a:cubicBezTo>
                <a:cubicBezTo>
                  <a:pt x="17" y="10"/>
                  <a:pt x="17" y="10"/>
                  <a:pt x="18" y="10"/>
                </a:cubicBezTo>
                <a:cubicBezTo>
                  <a:pt x="20" y="11"/>
                  <a:pt x="22" y="12"/>
                  <a:pt x="24" y="12"/>
                </a:cubicBezTo>
                <a:cubicBezTo>
                  <a:pt x="24" y="4"/>
                  <a:pt x="24" y="4"/>
                  <a:pt x="24" y="4"/>
                </a:cubicBezTo>
                <a:close/>
                <a:moveTo>
                  <a:pt x="17" y="5"/>
                </a:moveTo>
                <a:cubicBezTo>
                  <a:pt x="17" y="5"/>
                  <a:pt x="17" y="5"/>
                  <a:pt x="17" y="5"/>
                </a:cubicBezTo>
                <a:cubicBezTo>
                  <a:pt x="16" y="6"/>
                  <a:pt x="14" y="7"/>
                  <a:pt x="13" y="8"/>
                </a:cubicBezTo>
                <a:cubicBezTo>
                  <a:pt x="13" y="8"/>
                  <a:pt x="14" y="9"/>
                  <a:pt x="15" y="9"/>
                </a:cubicBezTo>
                <a:cubicBezTo>
                  <a:pt x="15" y="9"/>
                  <a:pt x="15" y="8"/>
                  <a:pt x="15" y="8"/>
                </a:cubicBezTo>
                <a:cubicBezTo>
                  <a:pt x="16" y="7"/>
                  <a:pt x="16" y="6"/>
                  <a:pt x="17" y="5"/>
                </a:cubicBezTo>
                <a:close/>
                <a:moveTo>
                  <a:pt x="11" y="9"/>
                </a:moveTo>
                <a:cubicBezTo>
                  <a:pt x="11" y="9"/>
                  <a:pt x="11" y="9"/>
                  <a:pt x="11" y="9"/>
                </a:cubicBezTo>
                <a:cubicBezTo>
                  <a:pt x="11" y="9"/>
                  <a:pt x="11" y="10"/>
                  <a:pt x="10" y="10"/>
                </a:cubicBezTo>
                <a:cubicBezTo>
                  <a:pt x="7" y="13"/>
                  <a:pt x="5" y="18"/>
                  <a:pt x="4" y="23"/>
                </a:cubicBezTo>
                <a:cubicBezTo>
                  <a:pt x="12" y="23"/>
                  <a:pt x="12" y="23"/>
                  <a:pt x="12" y="23"/>
                </a:cubicBezTo>
                <a:cubicBezTo>
                  <a:pt x="12" y="19"/>
                  <a:pt x="13" y="15"/>
                  <a:pt x="14" y="11"/>
                </a:cubicBezTo>
                <a:cubicBezTo>
                  <a:pt x="13" y="11"/>
                  <a:pt x="12" y="10"/>
                  <a:pt x="11" y="9"/>
                </a:cubicBezTo>
                <a:close/>
                <a:moveTo>
                  <a:pt x="4" y="26"/>
                </a:moveTo>
                <a:cubicBezTo>
                  <a:pt x="4" y="26"/>
                  <a:pt x="4" y="26"/>
                  <a:pt x="4" y="26"/>
                </a:cubicBezTo>
                <a:cubicBezTo>
                  <a:pt x="5" y="31"/>
                  <a:pt x="7" y="36"/>
                  <a:pt x="10" y="40"/>
                </a:cubicBezTo>
                <a:cubicBezTo>
                  <a:pt x="11" y="40"/>
                  <a:pt x="11" y="40"/>
                  <a:pt x="11" y="40"/>
                </a:cubicBezTo>
                <a:cubicBezTo>
                  <a:pt x="12" y="39"/>
                  <a:pt x="13" y="39"/>
                  <a:pt x="14" y="38"/>
                </a:cubicBezTo>
                <a:cubicBezTo>
                  <a:pt x="13" y="35"/>
                  <a:pt x="12" y="30"/>
                  <a:pt x="12" y="26"/>
                </a:cubicBezTo>
                <a:cubicBezTo>
                  <a:pt x="4" y="26"/>
                  <a:pt x="4" y="26"/>
                  <a:pt x="4" y="26"/>
                </a:cubicBezTo>
                <a:close/>
                <a:moveTo>
                  <a:pt x="13" y="42"/>
                </a:moveTo>
                <a:cubicBezTo>
                  <a:pt x="13" y="42"/>
                  <a:pt x="13" y="42"/>
                  <a:pt x="13" y="42"/>
                </a:cubicBezTo>
                <a:cubicBezTo>
                  <a:pt x="14" y="42"/>
                  <a:pt x="16" y="43"/>
                  <a:pt x="17" y="44"/>
                </a:cubicBezTo>
                <a:cubicBezTo>
                  <a:pt x="16" y="43"/>
                  <a:pt x="16" y="42"/>
                  <a:pt x="15" y="41"/>
                </a:cubicBezTo>
                <a:cubicBezTo>
                  <a:pt x="15" y="41"/>
                  <a:pt x="15" y="41"/>
                  <a:pt x="15" y="40"/>
                </a:cubicBezTo>
                <a:cubicBezTo>
                  <a:pt x="14" y="41"/>
                  <a:pt x="13" y="41"/>
                  <a:pt x="13" y="42"/>
                </a:cubicBezTo>
                <a:close/>
                <a:moveTo>
                  <a:pt x="26" y="46"/>
                </a:moveTo>
                <a:cubicBezTo>
                  <a:pt x="26" y="46"/>
                  <a:pt x="26" y="46"/>
                  <a:pt x="26" y="46"/>
                </a:cubicBezTo>
                <a:cubicBezTo>
                  <a:pt x="27" y="46"/>
                  <a:pt x="28" y="45"/>
                  <a:pt x="29" y="45"/>
                </a:cubicBezTo>
                <a:cubicBezTo>
                  <a:pt x="30" y="44"/>
                  <a:pt x="32" y="43"/>
                  <a:pt x="33" y="40"/>
                </a:cubicBezTo>
                <a:cubicBezTo>
                  <a:pt x="33" y="40"/>
                  <a:pt x="34" y="40"/>
                  <a:pt x="34" y="39"/>
                </a:cubicBezTo>
                <a:cubicBezTo>
                  <a:pt x="34" y="39"/>
                  <a:pt x="33" y="39"/>
                  <a:pt x="33" y="39"/>
                </a:cubicBezTo>
                <a:cubicBezTo>
                  <a:pt x="31" y="38"/>
                  <a:pt x="29" y="38"/>
                  <a:pt x="26" y="38"/>
                </a:cubicBezTo>
                <a:cubicBezTo>
                  <a:pt x="26" y="46"/>
                  <a:pt x="26" y="46"/>
                  <a:pt x="26" y="46"/>
                </a:cubicBezTo>
                <a:close/>
                <a:moveTo>
                  <a:pt x="34" y="44"/>
                </a:moveTo>
                <a:cubicBezTo>
                  <a:pt x="34" y="44"/>
                  <a:pt x="34" y="44"/>
                  <a:pt x="34" y="44"/>
                </a:cubicBezTo>
                <a:cubicBezTo>
                  <a:pt x="35" y="43"/>
                  <a:pt x="37" y="42"/>
                  <a:pt x="38" y="42"/>
                </a:cubicBezTo>
                <a:cubicBezTo>
                  <a:pt x="37" y="41"/>
                  <a:pt x="37" y="41"/>
                  <a:pt x="36" y="40"/>
                </a:cubicBezTo>
                <a:cubicBezTo>
                  <a:pt x="36" y="41"/>
                  <a:pt x="35" y="41"/>
                  <a:pt x="35" y="41"/>
                </a:cubicBezTo>
                <a:cubicBezTo>
                  <a:pt x="35" y="42"/>
                  <a:pt x="34" y="43"/>
                  <a:pt x="34" y="44"/>
                </a:cubicBezTo>
                <a:close/>
                <a:moveTo>
                  <a:pt x="40" y="40"/>
                </a:moveTo>
                <a:cubicBezTo>
                  <a:pt x="40" y="40"/>
                  <a:pt x="40" y="40"/>
                  <a:pt x="40" y="40"/>
                </a:cubicBezTo>
                <a:cubicBezTo>
                  <a:pt x="40" y="40"/>
                  <a:pt x="40" y="40"/>
                  <a:pt x="40" y="40"/>
                </a:cubicBezTo>
                <a:cubicBezTo>
                  <a:pt x="44" y="36"/>
                  <a:pt x="46" y="31"/>
                  <a:pt x="46" y="26"/>
                </a:cubicBezTo>
                <a:cubicBezTo>
                  <a:pt x="39" y="26"/>
                  <a:pt x="39" y="26"/>
                  <a:pt x="39" y="26"/>
                </a:cubicBezTo>
                <a:cubicBezTo>
                  <a:pt x="39" y="30"/>
                  <a:pt x="38" y="35"/>
                  <a:pt x="37" y="38"/>
                </a:cubicBezTo>
                <a:cubicBezTo>
                  <a:pt x="38" y="39"/>
                  <a:pt x="39" y="39"/>
                  <a:pt x="40" y="40"/>
                </a:cubicBezTo>
                <a:close/>
                <a:moveTo>
                  <a:pt x="35" y="12"/>
                </a:moveTo>
                <a:cubicBezTo>
                  <a:pt x="35" y="12"/>
                  <a:pt x="35" y="12"/>
                  <a:pt x="35" y="12"/>
                </a:cubicBezTo>
                <a:cubicBezTo>
                  <a:pt x="34" y="12"/>
                  <a:pt x="34" y="12"/>
                  <a:pt x="34" y="12"/>
                </a:cubicBezTo>
                <a:cubicBezTo>
                  <a:pt x="31" y="13"/>
                  <a:pt x="29" y="14"/>
                  <a:pt x="26" y="14"/>
                </a:cubicBezTo>
                <a:cubicBezTo>
                  <a:pt x="26" y="23"/>
                  <a:pt x="26" y="23"/>
                  <a:pt x="26" y="23"/>
                </a:cubicBezTo>
                <a:cubicBezTo>
                  <a:pt x="37" y="23"/>
                  <a:pt x="37" y="23"/>
                  <a:pt x="37" y="23"/>
                </a:cubicBezTo>
                <a:cubicBezTo>
                  <a:pt x="37" y="19"/>
                  <a:pt x="36" y="15"/>
                  <a:pt x="35" y="12"/>
                </a:cubicBezTo>
                <a:close/>
                <a:moveTo>
                  <a:pt x="24" y="14"/>
                </a:moveTo>
                <a:cubicBezTo>
                  <a:pt x="24" y="14"/>
                  <a:pt x="24" y="14"/>
                  <a:pt x="24" y="14"/>
                </a:cubicBezTo>
                <a:cubicBezTo>
                  <a:pt x="22" y="14"/>
                  <a:pt x="19" y="13"/>
                  <a:pt x="17" y="12"/>
                </a:cubicBezTo>
                <a:cubicBezTo>
                  <a:pt x="17" y="12"/>
                  <a:pt x="16" y="12"/>
                  <a:pt x="16" y="12"/>
                </a:cubicBezTo>
                <a:cubicBezTo>
                  <a:pt x="15" y="15"/>
                  <a:pt x="14" y="19"/>
                  <a:pt x="14" y="23"/>
                </a:cubicBezTo>
                <a:cubicBezTo>
                  <a:pt x="24" y="23"/>
                  <a:pt x="24" y="23"/>
                  <a:pt x="24" y="23"/>
                </a:cubicBezTo>
                <a:cubicBezTo>
                  <a:pt x="24" y="14"/>
                  <a:pt x="24" y="14"/>
                  <a:pt x="24" y="14"/>
                </a:cubicBezTo>
                <a:close/>
                <a:moveTo>
                  <a:pt x="24" y="35"/>
                </a:moveTo>
                <a:cubicBezTo>
                  <a:pt x="24" y="35"/>
                  <a:pt x="24" y="35"/>
                  <a:pt x="24" y="35"/>
                </a:cubicBezTo>
                <a:cubicBezTo>
                  <a:pt x="24" y="26"/>
                  <a:pt x="24" y="26"/>
                  <a:pt x="24" y="26"/>
                </a:cubicBezTo>
                <a:cubicBezTo>
                  <a:pt x="14" y="26"/>
                  <a:pt x="14" y="26"/>
                  <a:pt x="14" y="26"/>
                </a:cubicBezTo>
                <a:cubicBezTo>
                  <a:pt x="14" y="30"/>
                  <a:pt x="15" y="34"/>
                  <a:pt x="16" y="37"/>
                </a:cubicBezTo>
                <a:cubicBezTo>
                  <a:pt x="16" y="37"/>
                  <a:pt x="17" y="37"/>
                  <a:pt x="17" y="37"/>
                </a:cubicBezTo>
                <a:cubicBezTo>
                  <a:pt x="19" y="36"/>
                  <a:pt x="22" y="35"/>
                  <a:pt x="24" y="35"/>
                </a:cubicBezTo>
                <a:close/>
                <a:moveTo>
                  <a:pt x="26" y="35"/>
                </a:moveTo>
                <a:cubicBezTo>
                  <a:pt x="26" y="35"/>
                  <a:pt x="26" y="35"/>
                  <a:pt x="26" y="35"/>
                </a:cubicBezTo>
                <a:cubicBezTo>
                  <a:pt x="29" y="35"/>
                  <a:pt x="31" y="36"/>
                  <a:pt x="34" y="37"/>
                </a:cubicBezTo>
                <a:cubicBezTo>
                  <a:pt x="34" y="37"/>
                  <a:pt x="34" y="37"/>
                  <a:pt x="35" y="37"/>
                </a:cubicBezTo>
                <a:cubicBezTo>
                  <a:pt x="36" y="34"/>
                  <a:pt x="37" y="30"/>
                  <a:pt x="37" y="26"/>
                </a:cubicBezTo>
                <a:cubicBezTo>
                  <a:pt x="26" y="26"/>
                  <a:pt x="26" y="26"/>
                  <a:pt x="26" y="26"/>
                </a:cubicBezTo>
                <a:cubicBezTo>
                  <a:pt x="26" y="35"/>
                  <a:pt x="26" y="35"/>
                  <a:pt x="26" y="35"/>
                </a:cubicBezTo>
                <a:close/>
              </a:path>
            </a:pathLst>
          </a:custGeom>
          <a:solidFill>
            <a:schemeClr val="accent2"/>
          </a:solidFill>
          <a:ln>
            <a:noFill/>
          </a:ln>
          <a:extLst/>
        </p:spPr>
        <p:txBody>
          <a:bodyPr/>
          <a:lstStyle/>
          <a:p>
            <a:endParaRPr lang="zh-CN" altLang="en-US"/>
          </a:p>
        </p:txBody>
      </p:sp>
      <p:sp>
        <p:nvSpPr>
          <p:cNvPr id="7" name="Freeform 375"/>
          <p:cNvSpPr>
            <a:spLocks noEditPoints="1"/>
          </p:cNvSpPr>
          <p:nvPr/>
        </p:nvSpPr>
        <p:spPr bwMode="auto">
          <a:xfrm>
            <a:off x="2622125" y="2624342"/>
            <a:ext cx="275759" cy="293361"/>
          </a:xfrm>
          <a:custGeom>
            <a:avLst/>
            <a:gdLst>
              <a:gd name="T0" fmla="*/ 2 w 47"/>
              <a:gd name="T1" fmla="*/ 0 h 50"/>
              <a:gd name="T2" fmla="*/ 2 w 47"/>
              <a:gd name="T3" fmla="*/ 0 h 50"/>
              <a:gd name="T4" fmla="*/ 16 w 47"/>
              <a:gd name="T5" fmla="*/ 0 h 50"/>
              <a:gd name="T6" fmla="*/ 18 w 47"/>
              <a:gd name="T7" fmla="*/ 2 h 50"/>
              <a:gd name="T8" fmla="*/ 18 w 47"/>
              <a:gd name="T9" fmla="*/ 2 h 50"/>
              <a:gd name="T10" fmla="*/ 18 w 47"/>
              <a:gd name="T11" fmla="*/ 29 h 50"/>
              <a:gd name="T12" fmla="*/ 29 w 47"/>
              <a:gd name="T13" fmla="*/ 18 h 50"/>
              <a:gd name="T14" fmla="*/ 31 w 47"/>
              <a:gd name="T15" fmla="*/ 18 h 50"/>
              <a:gd name="T16" fmla="*/ 32 w 47"/>
              <a:gd name="T17" fmla="*/ 19 h 50"/>
              <a:gd name="T18" fmla="*/ 32 w 47"/>
              <a:gd name="T19" fmla="*/ 19 h 50"/>
              <a:gd name="T20" fmla="*/ 32 w 47"/>
              <a:gd name="T21" fmla="*/ 29 h 50"/>
              <a:gd name="T22" fmla="*/ 43 w 47"/>
              <a:gd name="T23" fmla="*/ 18 h 50"/>
              <a:gd name="T24" fmla="*/ 46 w 47"/>
              <a:gd name="T25" fmla="*/ 18 h 50"/>
              <a:gd name="T26" fmla="*/ 47 w 47"/>
              <a:gd name="T27" fmla="*/ 19 h 50"/>
              <a:gd name="T28" fmla="*/ 47 w 47"/>
              <a:gd name="T29" fmla="*/ 19 h 50"/>
              <a:gd name="T30" fmla="*/ 47 w 47"/>
              <a:gd name="T31" fmla="*/ 48 h 50"/>
              <a:gd name="T32" fmla="*/ 45 w 47"/>
              <a:gd name="T33" fmla="*/ 50 h 50"/>
              <a:gd name="T34" fmla="*/ 45 w 47"/>
              <a:gd name="T35" fmla="*/ 50 h 50"/>
              <a:gd name="T36" fmla="*/ 2 w 47"/>
              <a:gd name="T37" fmla="*/ 50 h 50"/>
              <a:gd name="T38" fmla="*/ 0 w 47"/>
              <a:gd name="T39" fmla="*/ 48 h 50"/>
              <a:gd name="T40" fmla="*/ 0 w 47"/>
              <a:gd name="T41" fmla="*/ 48 h 50"/>
              <a:gd name="T42" fmla="*/ 0 w 47"/>
              <a:gd name="T43" fmla="*/ 2 h 50"/>
              <a:gd name="T44" fmla="*/ 2 w 47"/>
              <a:gd name="T45" fmla="*/ 0 h 50"/>
              <a:gd name="T46" fmla="*/ 4 w 47"/>
              <a:gd name="T47" fmla="*/ 28 h 50"/>
              <a:gd name="T48" fmla="*/ 4 w 47"/>
              <a:gd name="T49" fmla="*/ 28 h 50"/>
              <a:gd name="T50" fmla="*/ 14 w 47"/>
              <a:gd name="T51" fmla="*/ 28 h 50"/>
              <a:gd name="T52" fmla="*/ 14 w 47"/>
              <a:gd name="T53" fmla="*/ 21 h 50"/>
              <a:gd name="T54" fmla="*/ 4 w 47"/>
              <a:gd name="T55" fmla="*/ 21 h 50"/>
              <a:gd name="T56" fmla="*/ 4 w 47"/>
              <a:gd name="T57" fmla="*/ 28 h 50"/>
              <a:gd name="T58" fmla="*/ 14 w 47"/>
              <a:gd name="T59" fmla="*/ 30 h 50"/>
              <a:gd name="T60" fmla="*/ 14 w 47"/>
              <a:gd name="T61" fmla="*/ 30 h 50"/>
              <a:gd name="T62" fmla="*/ 4 w 47"/>
              <a:gd name="T63" fmla="*/ 30 h 50"/>
              <a:gd name="T64" fmla="*/ 4 w 47"/>
              <a:gd name="T65" fmla="*/ 46 h 50"/>
              <a:gd name="T66" fmla="*/ 43 w 47"/>
              <a:gd name="T67" fmla="*/ 46 h 50"/>
              <a:gd name="T68" fmla="*/ 43 w 47"/>
              <a:gd name="T69" fmla="*/ 24 h 50"/>
              <a:gd name="T70" fmla="*/ 31 w 47"/>
              <a:gd name="T71" fmla="*/ 35 h 50"/>
              <a:gd name="T72" fmla="*/ 30 w 47"/>
              <a:gd name="T73" fmla="*/ 35 h 50"/>
              <a:gd name="T74" fmla="*/ 28 w 47"/>
              <a:gd name="T75" fmla="*/ 33 h 50"/>
              <a:gd name="T76" fmla="*/ 28 w 47"/>
              <a:gd name="T77" fmla="*/ 24 h 50"/>
              <a:gd name="T78" fmla="*/ 17 w 47"/>
              <a:gd name="T79" fmla="*/ 35 h 50"/>
              <a:gd name="T80" fmla="*/ 16 w 47"/>
              <a:gd name="T81" fmla="*/ 35 h 50"/>
              <a:gd name="T82" fmla="*/ 14 w 47"/>
              <a:gd name="T83" fmla="*/ 33 h 50"/>
              <a:gd name="T84" fmla="*/ 14 w 47"/>
              <a:gd name="T85" fmla="*/ 30 h 50"/>
              <a:gd name="T86" fmla="*/ 14 w 47"/>
              <a:gd name="T87" fmla="*/ 4 h 50"/>
              <a:gd name="T88" fmla="*/ 14 w 47"/>
              <a:gd name="T89" fmla="*/ 4 h 50"/>
              <a:gd name="T90" fmla="*/ 4 w 47"/>
              <a:gd name="T91" fmla="*/ 4 h 50"/>
              <a:gd name="T92" fmla="*/ 4 w 47"/>
              <a:gd name="T93" fmla="*/ 10 h 50"/>
              <a:gd name="T94" fmla="*/ 14 w 47"/>
              <a:gd name="T95" fmla="*/ 10 h 50"/>
              <a:gd name="T96" fmla="*/ 14 w 47"/>
              <a:gd name="T97" fmla="*/ 4 h 50"/>
              <a:gd name="T98" fmla="*/ 4 w 47"/>
              <a:gd name="T99" fmla="*/ 13 h 50"/>
              <a:gd name="T100" fmla="*/ 4 w 47"/>
              <a:gd name="T101" fmla="*/ 13 h 50"/>
              <a:gd name="T102" fmla="*/ 4 w 47"/>
              <a:gd name="T103" fmla="*/ 19 h 50"/>
              <a:gd name="T104" fmla="*/ 14 w 47"/>
              <a:gd name="T105" fmla="*/ 19 h 50"/>
              <a:gd name="T106" fmla="*/ 14 w 47"/>
              <a:gd name="T107" fmla="*/ 13 h 50"/>
              <a:gd name="T108" fmla="*/ 4 w 47"/>
              <a:gd name="T109"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 h="50">
                <a:moveTo>
                  <a:pt x="2" y="0"/>
                </a:moveTo>
                <a:cubicBezTo>
                  <a:pt x="2" y="0"/>
                  <a:pt x="2" y="0"/>
                  <a:pt x="2" y="0"/>
                </a:cubicBezTo>
                <a:cubicBezTo>
                  <a:pt x="16" y="0"/>
                  <a:pt x="16" y="0"/>
                  <a:pt x="16" y="0"/>
                </a:cubicBezTo>
                <a:cubicBezTo>
                  <a:pt x="17" y="0"/>
                  <a:pt x="18" y="1"/>
                  <a:pt x="18" y="2"/>
                </a:cubicBezTo>
                <a:cubicBezTo>
                  <a:pt x="18" y="2"/>
                  <a:pt x="18" y="2"/>
                  <a:pt x="18" y="2"/>
                </a:cubicBezTo>
                <a:cubicBezTo>
                  <a:pt x="18" y="29"/>
                  <a:pt x="18" y="29"/>
                  <a:pt x="18" y="29"/>
                </a:cubicBezTo>
                <a:cubicBezTo>
                  <a:pt x="29" y="18"/>
                  <a:pt x="29" y="18"/>
                  <a:pt x="29" y="18"/>
                </a:cubicBezTo>
                <a:cubicBezTo>
                  <a:pt x="30" y="17"/>
                  <a:pt x="31" y="17"/>
                  <a:pt x="31" y="18"/>
                </a:cubicBezTo>
                <a:cubicBezTo>
                  <a:pt x="32" y="18"/>
                  <a:pt x="32" y="18"/>
                  <a:pt x="32" y="19"/>
                </a:cubicBezTo>
                <a:cubicBezTo>
                  <a:pt x="32" y="19"/>
                  <a:pt x="32" y="19"/>
                  <a:pt x="32" y="19"/>
                </a:cubicBezTo>
                <a:cubicBezTo>
                  <a:pt x="32" y="29"/>
                  <a:pt x="32" y="29"/>
                  <a:pt x="32" y="29"/>
                </a:cubicBezTo>
                <a:cubicBezTo>
                  <a:pt x="43" y="18"/>
                  <a:pt x="43" y="18"/>
                  <a:pt x="43" y="18"/>
                </a:cubicBezTo>
                <a:cubicBezTo>
                  <a:pt x="44" y="17"/>
                  <a:pt x="45" y="17"/>
                  <a:pt x="46" y="18"/>
                </a:cubicBezTo>
                <a:cubicBezTo>
                  <a:pt x="46" y="18"/>
                  <a:pt x="47" y="18"/>
                  <a:pt x="47" y="19"/>
                </a:cubicBezTo>
                <a:cubicBezTo>
                  <a:pt x="47" y="19"/>
                  <a:pt x="47" y="19"/>
                  <a:pt x="47" y="19"/>
                </a:cubicBezTo>
                <a:cubicBezTo>
                  <a:pt x="47" y="48"/>
                  <a:pt x="47" y="48"/>
                  <a:pt x="47" y="48"/>
                </a:cubicBezTo>
                <a:cubicBezTo>
                  <a:pt x="47" y="49"/>
                  <a:pt x="46" y="50"/>
                  <a:pt x="45" y="50"/>
                </a:cubicBezTo>
                <a:cubicBezTo>
                  <a:pt x="45" y="50"/>
                  <a:pt x="45" y="50"/>
                  <a:pt x="45" y="50"/>
                </a:cubicBezTo>
                <a:cubicBezTo>
                  <a:pt x="2" y="50"/>
                  <a:pt x="2" y="50"/>
                  <a:pt x="2" y="50"/>
                </a:cubicBezTo>
                <a:cubicBezTo>
                  <a:pt x="1" y="50"/>
                  <a:pt x="0" y="49"/>
                  <a:pt x="0" y="48"/>
                </a:cubicBezTo>
                <a:cubicBezTo>
                  <a:pt x="0" y="48"/>
                  <a:pt x="0" y="48"/>
                  <a:pt x="0" y="48"/>
                </a:cubicBezTo>
                <a:cubicBezTo>
                  <a:pt x="0" y="2"/>
                  <a:pt x="0" y="2"/>
                  <a:pt x="0" y="2"/>
                </a:cubicBezTo>
                <a:cubicBezTo>
                  <a:pt x="0" y="1"/>
                  <a:pt x="1" y="0"/>
                  <a:pt x="2" y="0"/>
                </a:cubicBezTo>
                <a:close/>
                <a:moveTo>
                  <a:pt x="4" y="28"/>
                </a:moveTo>
                <a:cubicBezTo>
                  <a:pt x="4" y="28"/>
                  <a:pt x="4" y="28"/>
                  <a:pt x="4" y="28"/>
                </a:cubicBezTo>
                <a:cubicBezTo>
                  <a:pt x="14" y="28"/>
                  <a:pt x="14" y="28"/>
                  <a:pt x="14" y="28"/>
                </a:cubicBezTo>
                <a:cubicBezTo>
                  <a:pt x="14" y="21"/>
                  <a:pt x="14" y="21"/>
                  <a:pt x="14" y="21"/>
                </a:cubicBezTo>
                <a:cubicBezTo>
                  <a:pt x="4" y="21"/>
                  <a:pt x="4" y="21"/>
                  <a:pt x="4" y="21"/>
                </a:cubicBezTo>
                <a:cubicBezTo>
                  <a:pt x="4" y="28"/>
                  <a:pt x="4" y="28"/>
                  <a:pt x="4" y="28"/>
                </a:cubicBezTo>
                <a:close/>
                <a:moveTo>
                  <a:pt x="14" y="30"/>
                </a:moveTo>
                <a:cubicBezTo>
                  <a:pt x="14" y="30"/>
                  <a:pt x="14" y="30"/>
                  <a:pt x="14" y="30"/>
                </a:cubicBezTo>
                <a:cubicBezTo>
                  <a:pt x="4" y="30"/>
                  <a:pt x="4" y="30"/>
                  <a:pt x="4" y="30"/>
                </a:cubicBezTo>
                <a:cubicBezTo>
                  <a:pt x="4" y="46"/>
                  <a:pt x="4" y="46"/>
                  <a:pt x="4" y="46"/>
                </a:cubicBezTo>
                <a:cubicBezTo>
                  <a:pt x="43" y="46"/>
                  <a:pt x="43" y="46"/>
                  <a:pt x="43" y="46"/>
                </a:cubicBezTo>
                <a:cubicBezTo>
                  <a:pt x="43" y="24"/>
                  <a:pt x="43" y="24"/>
                  <a:pt x="43" y="24"/>
                </a:cubicBezTo>
                <a:cubicBezTo>
                  <a:pt x="31" y="35"/>
                  <a:pt x="31" y="35"/>
                  <a:pt x="31" y="35"/>
                </a:cubicBezTo>
                <a:cubicBezTo>
                  <a:pt x="31" y="35"/>
                  <a:pt x="31" y="35"/>
                  <a:pt x="30" y="35"/>
                </a:cubicBezTo>
                <a:cubicBezTo>
                  <a:pt x="29" y="35"/>
                  <a:pt x="28" y="35"/>
                  <a:pt x="28" y="33"/>
                </a:cubicBezTo>
                <a:cubicBezTo>
                  <a:pt x="28" y="24"/>
                  <a:pt x="28" y="24"/>
                  <a:pt x="28" y="24"/>
                </a:cubicBezTo>
                <a:cubicBezTo>
                  <a:pt x="17" y="35"/>
                  <a:pt x="17" y="35"/>
                  <a:pt x="17" y="35"/>
                </a:cubicBezTo>
                <a:cubicBezTo>
                  <a:pt x="17" y="35"/>
                  <a:pt x="16" y="35"/>
                  <a:pt x="16" y="35"/>
                </a:cubicBezTo>
                <a:cubicBezTo>
                  <a:pt x="15" y="35"/>
                  <a:pt x="14" y="35"/>
                  <a:pt x="14" y="33"/>
                </a:cubicBezTo>
                <a:cubicBezTo>
                  <a:pt x="14" y="30"/>
                  <a:pt x="14" y="30"/>
                  <a:pt x="14" y="30"/>
                </a:cubicBezTo>
                <a:close/>
                <a:moveTo>
                  <a:pt x="14" y="4"/>
                </a:moveTo>
                <a:cubicBezTo>
                  <a:pt x="14" y="4"/>
                  <a:pt x="14" y="4"/>
                  <a:pt x="14" y="4"/>
                </a:cubicBezTo>
                <a:cubicBezTo>
                  <a:pt x="4" y="4"/>
                  <a:pt x="4" y="4"/>
                  <a:pt x="4" y="4"/>
                </a:cubicBezTo>
                <a:cubicBezTo>
                  <a:pt x="4" y="10"/>
                  <a:pt x="4" y="10"/>
                  <a:pt x="4" y="10"/>
                </a:cubicBezTo>
                <a:cubicBezTo>
                  <a:pt x="14" y="10"/>
                  <a:pt x="14" y="10"/>
                  <a:pt x="14" y="10"/>
                </a:cubicBezTo>
                <a:cubicBezTo>
                  <a:pt x="14" y="4"/>
                  <a:pt x="14" y="4"/>
                  <a:pt x="14" y="4"/>
                </a:cubicBezTo>
                <a:close/>
                <a:moveTo>
                  <a:pt x="4" y="13"/>
                </a:moveTo>
                <a:cubicBezTo>
                  <a:pt x="4" y="13"/>
                  <a:pt x="4" y="13"/>
                  <a:pt x="4" y="13"/>
                </a:cubicBezTo>
                <a:cubicBezTo>
                  <a:pt x="4" y="19"/>
                  <a:pt x="4" y="19"/>
                  <a:pt x="4" y="19"/>
                </a:cubicBezTo>
                <a:cubicBezTo>
                  <a:pt x="14" y="19"/>
                  <a:pt x="14" y="19"/>
                  <a:pt x="14" y="19"/>
                </a:cubicBezTo>
                <a:cubicBezTo>
                  <a:pt x="14" y="13"/>
                  <a:pt x="14" y="13"/>
                  <a:pt x="14" y="13"/>
                </a:cubicBezTo>
                <a:cubicBezTo>
                  <a:pt x="4" y="13"/>
                  <a:pt x="4" y="13"/>
                  <a:pt x="4" y="13"/>
                </a:cubicBezTo>
                <a:close/>
              </a:path>
            </a:pathLst>
          </a:custGeom>
          <a:solidFill>
            <a:schemeClr val="accent2"/>
          </a:solidFill>
          <a:ln>
            <a:noFill/>
          </a:ln>
          <a:extLst/>
        </p:spPr>
        <p:txBody>
          <a:bodyPr/>
          <a:lstStyle/>
          <a:p>
            <a:endParaRPr lang="zh-CN" altLang="en-US"/>
          </a:p>
        </p:txBody>
      </p:sp>
      <p:sp>
        <p:nvSpPr>
          <p:cNvPr id="8" name="Freeform 376"/>
          <p:cNvSpPr>
            <a:spLocks noEditPoints="1"/>
          </p:cNvSpPr>
          <p:nvPr/>
        </p:nvSpPr>
        <p:spPr bwMode="auto">
          <a:xfrm>
            <a:off x="6720373" y="919918"/>
            <a:ext cx="281626" cy="287493"/>
          </a:xfrm>
          <a:custGeom>
            <a:avLst/>
            <a:gdLst>
              <a:gd name="T0" fmla="*/ 2 w 48"/>
              <a:gd name="T1" fmla="*/ 0 h 49"/>
              <a:gd name="T2" fmla="*/ 0 w 48"/>
              <a:gd name="T3" fmla="*/ 47 h 49"/>
              <a:gd name="T4" fmla="*/ 39 w 48"/>
              <a:gd name="T5" fmla="*/ 49 h 49"/>
              <a:gd name="T6" fmla="*/ 43 w 48"/>
              <a:gd name="T7" fmla="*/ 48 h 49"/>
              <a:gd name="T8" fmla="*/ 46 w 48"/>
              <a:gd name="T9" fmla="*/ 46 h 49"/>
              <a:gd name="T10" fmla="*/ 48 w 48"/>
              <a:gd name="T11" fmla="*/ 17 h 49"/>
              <a:gd name="T12" fmla="*/ 48 w 48"/>
              <a:gd name="T13" fmla="*/ 2 h 49"/>
              <a:gd name="T14" fmla="*/ 39 w 48"/>
              <a:gd name="T15" fmla="*/ 16 h 49"/>
              <a:gd name="T16" fmla="*/ 37 w 48"/>
              <a:gd name="T17" fmla="*/ 20 h 49"/>
              <a:gd name="T18" fmla="*/ 4 w 48"/>
              <a:gd name="T19" fmla="*/ 45 h 49"/>
              <a:gd name="T20" fmla="*/ 45 w 48"/>
              <a:gd name="T21" fmla="*/ 4 h 49"/>
              <a:gd name="T22" fmla="*/ 43 w 48"/>
              <a:gd name="T23" fmla="*/ 14 h 49"/>
              <a:gd name="T24" fmla="*/ 45 w 48"/>
              <a:gd name="T25" fmla="*/ 43 h 49"/>
              <a:gd name="T26" fmla="*/ 45 w 48"/>
              <a:gd name="T27" fmla="*/ 45 h 49"/>
              <a:gd name="T28" fmla="*/ 43 w 48"/>
              <a:gd name="T29" fmla="*/ 46 h 49"/>
              <a:gd name="T30" fmla="*/ 41 w 48"/>
              <a:gd name="T31" fmla="*/ 39 h 49"/>
              <a:gd name="T32" fmla="*/ 45 w 48"/>
              <a:gd name="T33" fmla="*/ 38 h 49"/>
              <a:gd name="T34" fmla="*/ 45 w 48"/>
              <a:gd name="T35" fmla="*/ 34 h 49"/>
              <a:gd name="T36" fmla="*/ 45 w 48"/>
              <a:gd name="T37" fmla="*/ 36 h 49"/>
              <a:gd name="T38" fmla="*/ 41 w 48"/>
              <a:gd name="T39" fmla="*/ 36 h 49"/>
              <a:gd name="T40" fmla="*/ 43 w 48"/>
              <a:gd name="T41" fmla="*/ 29 h 49"/>
              <a:gd name="T42" fmla="*/ 45 w 48"/>
              <a:gd name="T43" fmla="*/ 34 h 49"/>
              <a:gd name="T44" fmla="*/ 45 w 48"/>
              <a:gd name="T45" fmla="*/ 25 h 49"/>
              <a:gd name="T46" fmla="*/ 43 w 48"/>
              <a:gd name="T47" fmla="*/ 27 h 49"/>
              <a:gd name="T48" fmla="*/ 41 w 48"/>
              <a:gd name="T49" fmla="*/ 20 h 49"/>
              <a:gd name="T50" fmla="*/ 43 w 48"/>
              <a:gd name="T51" fmla="*/ 18 h 49"/>
              <a:gd name="T52" fmla="*/ 45 w 48"/>
              <a:gd name="T53" fmla="*/ 25 h 49"/>
              <a:gd name="T54" fmla="*/ 29 w 48"/>
              <a:gd name="T55" fmla="*/ 27 h 49"/>
              <a:gd name="T56" fmla="*/ 27 w 48"/>
              <a:gd name="T57" fmla="*/ 25 h 49"/>
              <a:gd name="T58" fmla="*/ 29 w 48"/>
              <a:gd name="T59" fmla="*/ 20 h 49"/>
              <a:gd name="T60" fmla="*/ 22 w 48"/>
              <a:gd name="T61" fmla="*/ 13 h 49"/>
              <a:gd name="T62" fmla="*/ 14 w 48"/>
              <a:gd name="T63" fmla="*/ 20 h 49"/>
              <a:gd name="T64" fmla="*/ 17 w 48"/>
              <a:gd name="T65" fmla="*/ 25 h 49"/>
              <a:gd name="T66" fmla="*/ 13 w 48"/>
              <a:gd name="T67" fmla="*/ 29 h 49"/>
              <a:gd name="T68" fmla="*/ 13 w 48"/>
              <a:gd name="T69" fmla="*/ 33 h 49"/>
              <a:gd name="T70" fmla="*/ 29 w 48"/>
              <a:gd name="T71" fmla="*/ 34 h 49"/>
              <a:gd name="T72" fmla="*/ 31 w 48"/>
              <a:gd name="T73" fmla="*/ 31 h 49"/>
              <a:gd name="T74" fmla="*/ 29 w 48"/>
              <a:gd name="T75" fmla="*/ 27 h 49"/>
              <a:gd name="T76" fmla="*/ 18 w 48"/>
              <a:gd name="T77" fmla="*/ 17 h 49"/>
              <a:gd name="T78" fmla="*/ 25 w 48"/>
              <a:gd name="T79" fmla="*/ 17 h 49"/>
              <a:gd name="T80" fmla="*/ 25 w 48"/>
              <a:gd name="T81" fmla="*/ 23 h 49"/>
              <a:gd name="T82" fmla="*/ 17 w 48"/>
              <a:gd name="T83" fmla="*/ 20 h 49"/>
              <a:gd name="T84" fmla="*/ 28 w 48"/>
              <a:gd name="T85" fmla="*/ 32 h 49"/>
              <a:gd name="T86" fmla="*/ 15 w 48"/>
              <a:gd name="T87" fmla="*/ 32 h 49"/>
              <a:gd name="T88" fmla="*/ 15 w 48"/>
              <a:gd name="T89" fmla="*/ 30 h 49"/>
              <a:gd name="T90" fmla="*/ 19 w 48"/>
              <a:gd name="T91" fmla="*/ 27 h 49"/>
              <a:gd name="T92" fmla="*/ 26 w 48"/>
              <a:gd name="T93" fmla="*/ 27 h 49"/>
              <a:gd name="T94" fmla="*/ 28 w 48"/>
              <a:gd name="T95" fmla="*/ 30 h 49"/>
              <a:gd name="T96" fmla="*/ 28 w 48"/>
              <a:gd name="T9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9">
                <a:moveTo>
                  <a:pt x="47" y="0"/>
                </a:moveTo>
                <a:cubicBezTo>
                  <a:pt x="2" y="0"/>
                  <a:pt x="2" y="0"/>
                  <a:pt x="2" y="0"/>
                </a:cubicBezTo>
                <a:cubicBezTo>
                  <a:pt x="1" y="0"/>
                  <a:pt x="0" y="1"/>
                  <a:pt x="0" y="2"/>
                </a:cubicBezTo>
                <a:cubicBezTo>
                  <a:pt x="0" y="47"/>
                  <a:pt x="0" y="47"/>
                  <a:pt x="0" y="47"/>
                </a:cubicBezTo>
                <a:cubicBezTo>
                  <a:pt x="0" y="48"/>
                  <a:pt x="1" y="49"/>
                  <a:pt x="2" y="49"/>
                </a:cubicBezTo>
                <a:cubicBezTo>
                  <a:pt x="39" y="49"/>
                  <a:pt x="39" y="49"/>
                  <a:pt x="39" y="49"/>
                </a:cubicBezTo>
                <a:cubicBezTo>
                  <a:pt x="39" y="49"/>
                  <a:pt x="40" y="48"/>
                  <a:pt x="40" y="48"/>
                </a:cubicBezTo>
                <a:cubicBezTo>
                  <a:pt x="43" y="48"/>
                  <a:pt x="43" y="48"/>
                  <a:pt x="43" y="48"/>
                </a:cubicBezTo>
                <a:cubicBezTo>
                  <a:pt x="44" y="48"/>
                  <a:pt x="45" y="47"/>
                  <a:pt x="46" y="46"/>
                </a:cubicBezTo>
                <a:cubicBezTo>
                  <a:pt x="46" y="46"/>
                  <a:pt x="46" y="46"/>
                  <a:pt x="46" y="46"/>
                </a:cubicBezTo>
                <a:cubicBezTo>
                  <a:pt x="47" y="46"/>
                  <a:pt x="48" y="44"/>
                  <a:pt x="48" y="43"/>
                </a:cubicBezTo>
                <a:cubicBezTo>
                  <a:pt x="48" y="17"/>
                  <a:pt x="48" y="17"/>
                  <a:pt x="48" y="17"/>
                </a:cubicBezTo>
                <a:cubicBezTo>
                  <a:pt x="48" y="17"/>
                  <a:pt x="48" y="16"/>
                  <a:pt x="48" y="16"/>
                </a:cubicBezTo>
                <a:cubicBezTo>
                  <a:pt x="48" y="2"/>
                  <a:pt x="48" y="2"/>
                  <a:pt x="48" y="2"/>
                </a:cubicBezTo>
                <a:cubicBezTo>
                  <a:pt x="48" y="1"/>
                  <a:pt x="48" y="0"/>
                  <a:pt x="47" y="0"/>
                </a:cubicBezTo>
                <a:close/>
                <a:moveTo>
                  <a:pt x="39" y="16"/>
                </a:moveTo>
                <a:cubicBezTo>
                  <a:pt x="39" y="16"/>
                  <a:pt x="39" y="16"/>
                  <a:pt x="39" y="16"/>
                </a:cubicBezTo>
                <a:cubicBezTo>
                  <a:pt x="37" y="17"/>
                  <a:pt x="37" y="18"/>
                  <a:pt x="37" y="20"/>
                </a:cubicBezTo>
                <a:cubicBezTo>
                  <a:pt x="37" y="45"/>
                  <a:pt x="37" y="45"/>
                  <a:pt x="37" y="45"/>
                </a:cubicBezTo>
                <a:cubicBezTo>
                  <a:pt x="4" y="45"/>
                  <a:pt x="4" y="45"/>
                  <a:pt x="4" y="45"/>
                </a:cubicBezTo>
                <a:cubicBezTo>
                  <a:pt x="4" y="4"/>
                  <a:pt x="4" y="4"/>
                  <a:pt x="4" y="4"/>
                </a:cubicBezTo>
                <a:cubicBezTo>
                  <a:pt x="45" y="4"/>
                  <a:pt x="45" y="4"/>
                  <a:pt x="45" y="4"/>
                </a:cubicBezTo>
                <a:cubicBezTo>
                  <a:pt x="45" y="14"/>
                  <a:pt x="45" y="14"/>
                  <a:pt x="45" y="14"/>
                </a:cubicBezTo>
                <a:cubicBezTo>
                  <a:pt x="43" y="14"/>
                  <a:pt x="43" y="14"/>
                  <a:pt x="43" y="14"/>
                </a:cubicBezTo>
                <a:cubicBezTo>
                  <a:pt x="41" y="14"/>
                  <a:pt x="40" y="15"/>
                  <a:pt x="39" y="16"/>
                </a:cubicBezTo>
                <a:close/>
                <a:moveTo>
                  <a:pt x="45" y="43"/>
                </a:moveTo>
                <a:cubicBezTo>
                  <a:pt x="45" y="43"/>
                  <a:pt x="45" y="43"/>
                  <a:pt x="45" y="43"/>
                </a:cubicBezTo>
                <a:cubicBezTo>
                  <a:pt x="45" y="44"/>
                  <a:pt x="45" y="44"/>
                  <a:pt x="45" y="45"/>
                </a:cubicBezTo>
                <a:cubicBezTo>
                  <a:pt x="45" y="45"/>
                  <a:pt x="45" y="45"/>
                  <a:pt x="45" y="45"/>
                </a:cubicBezTo>
                <a:cubicBezTo>
                  <a:pt x="44" y="45"/>
                  <a:pt x="44" y="46"/>
                  <a:pt x="43" y="46"/>
                </a:cubicBezTo>
                <a:cubicBezTo>
                  <a:pt x="41" y="46"/>
                  <a:pt x="41" y="46"/>
                  <a:pt x="41" y="46"/>
                </a:cubicBezTo>
                <a:cubicBezTo>
                  <a:pt x="41" y="39"/>
                  <a:pt x="41" y="39"/>
                  <a:pt x="41" y="39"/>
                </a:cubicBezTo>
                <a:cubicBezTo>
                  <a:pt x="43" y="39"/>
                  <a:pt x="43" y="39"/>
                  <a:pt x="43" y="39"/>
                </a:cubicBezTo>
                <a:cubicBezTo>
                  <a:pt x="44" y="39"/>
                  <a:pt x="45" y="38"/>
                  <a:pt x="45" y="38"/>
                </a:cubicBezTo>
                <a:cubicBezTo>
                  <a:pt x="45" y="43"/>
                  <a:pt x="45" y="43"/>
                  <a:pt x="45" y="43"/>
                </a:cubicBezTo>
                <a:close/>
                <a:moveTo>
                  <a:pt x="45" y="34"/>
                </a:moveTo>
                <a:cubicBezTo>
                  <a:pt x="45" y="34"/>
                  <a:pt x="45" y="34"/>
                  <a:pt x="45" y="34"/>
                </a:cubicBezTo>
                <a:cubicBezTo>
                  <a:pt x="45" y="35"/>
                  <a:pt x="45" y="35"/>
                  <a:pt x="45" y="36"/>
                </a:cubicBezTo>
                <a:cubicBezTo>
                  <a:pt x="44" y="36"/>
                  <a:pt x="44" y="36"/>
                  <a:pt x="43" y="36"/>
                </a:cubicBezTo>
                <a:cubicBezTo>
                  <a:pt x="41" y="36"/>
                  <a:pt x="41" y="36"/>
                  <a:pt x="41" y="36"/>
                </a:cubicBezTo>
                <a:cubicBezTo>
                  <a:pt x="41" y="29"/>
                  <a:pt x="41" y="29"/>
                  <a:pt x="41" y="29"/>
                </a:cubicBezTo>
                <a:cubicBezTo>
                  <a:pt x="43" y="29"/>
                  <a:pt x="43" y="29"/>
                  <a:pt x="43" y="29"/>
                </a:cubicBezTo>
                <a:cubicBezTo>
                  <a:pt x="44" y="29"/>
                  <a:pt x="45" y="29"/>
                  <a:pt x="45" y="29"/>
                </a:cubicBezTo>
                <a:cubicBezTo>
                  <a:pt x="45" y="34"/>
                  <a:pt x="45" y="34"/>
                  <a:pt x="45" y="34"/>
                </a:cubicBezTo>
                <a:close/>
                <a:moveTo>
                  <a:pt x="45" y="25"/>
                </a:moveTo>
                <a:cubicBezTo>
                  <a:pt x="45" y="25"/>
                  <a:pt x="45" y="25"/>
                  <a:pt x="45" y="25"/>
                </a:cubicBezTo>
                <a:cubicBezTo>
                  <a:pt x="45" y="25"/>
                  <a:pt x="45" y="26"/>
                  <a:pt x="45" y="26"/>
                </a:cubicBezTo>
                <a:cubicBezTo>
                  <a:pt x="44" y="27"/>
                  <a:pt x="44" y="27"/>
                  <a:pt x="43" y="27"/>
                </a:cubicBezTo>
                <a:cubicBezTo>
                  <a:pt x="41" y="27"/>
                  <a:pt x="41" y="27"/>
                  <a:pt x="41" y="27"/>
                </a:cubicBezTo>
                <a:cubicBezTo>
                  <a:pt x="41" y="20"/>
                  <a:pt x="41" y="20"/>
                  <a:pt x="41" y="20"/>
                </a:cubicBezTo>
                <a:cubicBezTo>
                  <a:pt x="41" y="19"/>
                  <a:pt x="41" y="19"/>
                  <a:pt x="41" y="18"/>
                </a:cubicBezTo>
                <a:cubicBezTo>
                  <a:pt x="42" y="18"/>
                  <a:pt x="42" y="18"/>
                  <a:pt x="43" y="18"/>
                </a:cubicBezTo>
                <a:cubicBezTo>
                  <a:pt x="45" y="18"/>
                  <a:pt x="45" y="18"/>
                  <a:pt x="45" y="18"/>
                </a:cubicBezTo>
                <a:cubicBezTo>
                  <a:pt x="45" y="25"/>
                  <a:pt x="45" y="25"/>
                  <a:pt x="45" y="25"/>
                </a:cubicBezTo>
                <a:close/>
                <a:moveTo>
                  <a:pt x="29" y="27"/>
                </a:moveTo>
                <a:cubicBezTo>
                  <a:pt x="29" y="27"/>
                  <a:pt x="29" y="27"/>
                  <a:pt x="29" y="27"/>
                </a:cubicBezTo>
                <a:cubicBezTo>
                  <a:pt x="28" y="26"/>
                  <a:pt x="28" y="26"/>
                  <a:pt x="27" y="25"/>
                </a:cubicBezTo>
                <a:cubicBezTo>
                  <a:pt x="27" y="25"/>
                  <a:pt x="27" y="25"/>
                  <a:pt x="27" y="25"/>
                </a:cubicBezTo>
                <a:cubicBezTo>
                  <a:pt x="27" y="25"/>
                  <a:pt x="27" y="25"/>
                  <a:pt x="27" y="25"/>
                </a:cubicBezTo>
                <a:cubicBezTo>
                  <a:pt x="28" y="24"/>
                  <a:pt x="29" y="22"/>
                  <a:pt x="29" y="20"/>
                </a:cubicBezTo>
                <a:cubicBezTo>
                  <a:pt x="29" y="18"/>
                  <a:pt x="28" y="16"/>
                  <a:pt x="27" y="15"/>
                </a:cubicBezTo>
                <a:cubicBezTo>
                  <a:pt x="25" y="14"/>
                  <a:pt x="24" y="13"/>
                  <a:pt x="22" y="13"/>
                </a:cubicBezTo>
                <a:cubicBezTo>
                  <a:pt x="20" y="13"/>
                  <a:pt x="18" y="14"/>
                  <a:pt x="17" y="15"/>
                </a:cubicBezTo>
                <a:cubicBezTo>
                  <a:pt x="15" y="16"/>
                  <a:pt x="14" y="18"/>
                  <a:pt x="14" y="20"/>
                </a:cubicBezTo>
                <a:cubicBezTo>
                  <a:pt x="14" y="22"/>
                  <a:pt x="15" y="24"/>
                  <a:pt x="17" y="25"/>
                </a:cubicBezTo>
                <a:cubicBezTo>
                  <a:pt x="17" y="25"/>
                  <a:pt x="17" y="25"/>
                  <a:pt x="17" y="25"/>
                </a:cubicBezTo>
                <a:cubicBezTo>
                  <a:pt x="16" y="26"/>
                  <a:pt x="15" y="26"/>
                  <a:pt x="14" y="27"/>
                </a:cubicBezTo>
                <a:cubicBezTo>
                  <a:pt x="14" y="27"/>
                  <a:pt x="13" y="28"/>
                  <a:pt x="13" y="29"/>
                </a:cubicBezTo>
                <a:cubicBezTo>
                  <a:pt x="13" y="29"/>
                  <a:pt x="13" y="30"/>
                  <a:pt x="13" y="31"/>
                </a:cubicBezTo>
                <a:cubicBezTo>
                  <a:pt x="13" y="33"/>
                  <a:pt x="13" y="33"/>
                  <a:pt x="13" y="33"/>
                </a:cubicBezTo>
                <a:cubicBezTo>
                  <a:pt x="13" y="33"/>
                  <a:pt x="13" y="34"/>
                  <a:pt x="14" y="34"/>
                </a:cubicBezTo>
                <a:cubicBezTo>
                  <a:pt x="29" y="34"/>
                  <a:pt x="29" y="34"/>
                  <a:pt x="29" y="34"/>
                </a:cubicBezTo>
                <a:cubicBezTo>
                  <a:pt x="30" y="34"/>
                  <a:pt x="31" y="33"/>
                  <a:pt x="31" y="33"/>
                </a:cubicBezTo>
                <a:cubicBezTo>
                  <a:pt x="31" y="31"/>
                  <a:pt x="31" y="31"/>
                  <a:pt x="31" y="31"/>
                </a:cubicBezTo>
                <a:cubicBezTo>
                  <a:pt x="31" y="30"/>
                  <a:pt x="30" y="29"/>
                  <a:pt x="30" y="29"/>
                </a:cubicBezTo>
                <a:cubicBezTo>
                  <a:pt x="30" y="28"/>
                  <a:pt x="29" y="27"/>
                  <a:pt x="29" y="27"/>
                </a:cubicBezTo>
                <a:close/>
                <a:moveTo>
                  <a:pt x="18" y="17"/>
                </a:moveTo>
                <a:cubicBezTo>
                  <a:pt x="18" y="17"/>
                  <a:pt x="18" y="17"/>
                  <a:pt x="18" y="17"/>
                </a:cubicBezTo>
                <a:cubicBezTo>
                  <a:pt x="19" y="16"/>
                  <a:pt x="20" y="15"/>
                  <a:pt x="22" y="15"/>
                </a:cubicBezTo>
                <a:cubicBezTo>
                  <a:pt x="23" y="15"/>
                  <a:pt x="24" y="16"/>
                  <a:pt x="25" y="17"/>
                </a:cubicBezTo>
                <a:cubicBezTo>
                  <a:pt x="26" y="17"/>
                  <a:pt x="27" y="19"/>
                  <a:pt x="27" y="20"/>
                </a:cubicBezTo>
                <a:cubicBezTo>
                  <a:pt x="27" y="21"/>
                  <a:pt x="26" y="23"/>
                  <a:pt x="25" y="23"/>
                </a:cubicBezTo>
                <a:cubicBezTo>
                  <a:pt x="23" y="25"/>
                  <a:pt x="20" y="25"/>
                  <a:pt x="18" y="23"/>
                </a:cubicBezTo>
                <a:cubicBezTo>
                  <a:pt x="17" y="23"/>
                  <a:pt x="17" y="21"/>
                  <a:pt x="17" y="20"/>
                </a:cubicBezTo>
                <a:cubicBezTo>
                  <a:pt x="17" y="19"/>
                  <a:pt x="17" y="17"/>
                  <a:pt x="18" y="17"/>
                </a:cubicBezTo>
                <a:close/>
                <a:moveTo>
                  <a:pt x="28" y="32"/>
                </a:moveTo>
                <a:cubicBezTo>
                  <a:pt x="28" y="32"/>
                  <a:pt x="28" y="32"/>
                  <a:pt x="28" y="32"/>
                </a:cubicBezTo>
                <a:cubicBezTo>
                  <a:pt x="15" y="32"/>
                  <a:pt x="15" y="32"/>
                  <a:pt x="15" y="32"/>
                </a:cubicBezTo>
                <a:cubicBezTo>
                  <a:pt x="15" y="31"/>
                  <a:pt x="15" y="31"/>
                  <a:pt x="15" y="31"/>
                </a:cubicBezTo>
                <a:cubicBezTo>
                  <a:pt x="15" y="30"/>
                  <a:pt x="15" y="30"/>
                  <a:pt x="15" y="30"/>
                </a:cubicBezTo>
                <a:cubicBezTo>
                  <a:pt x="15" y="29"/>
                  <a:pt x="16" y="29"/>
                  <a:pt x="16" y="28"/>
                </a:cubicBezTo>
                <a:cubicBezTo>
                  <a:pt x="17" y="28"/>
                  <a:pt x="18" y="27"/>
                  <a:pt x="19" y="27"/>
                </a:cubicBezTo>
                <a:cubicBezTo>
                  <a:pt x="24" y="27"/>
                  <a:pt x="24" y="27"/>
                  <a:pt x="24" y="27"/>
                </a:cubicBezTo>
                <a:cubicBezTo>
                  <a:pt x="25" y="27"/>
                  <a:pt x="25" y="27"/>
                  <a:pt x="26" y="27"/>
                </a:cubicBezTo>
                <a:cubicBezTo>
                  <a:pt x="26" y="28"/>
                  <a:pt x="27" y="28"/>
                  <a:pt x="27" y="28"/>
                </a:cubicBezTo>
                <a:cubicBezTo>
                  <a:pt x="28" y="29"/>
                  <a:pt x="28" y="29"/>
                  <a:pt x="28" y="30"/>
                </a:cubicBezTo>
                <a:cubicBezTo>
                  <a:pt x="28" y="30"/>
                  <a:pt x="28" y="30"/>
                  <a:pt x="28" y="31"/>
                </a:cubicBezTo>
                <a:cubicBezTo>
                  <a:pt x="28" y="32"/>
                  <a:pt x="28" y="32"/>
                  <a:pt x="28" y="32"/>
                </a:cubicBezTo>
                <a:close/>
              </a:path>
            </a:pathLst>
          </a:custGeom>
          <a:solidFill>
            <a:schemeClr val="accent2"/>
          </a:solidFill>
          <a:ln>
            <a:noFill/>
          </a:ln>
          <a:extLst/>
        </p:spPr>
        <p:txBody>
          <a:bodyPr/>
          <a:lstStyle/>
          <a:p>
            <a:endParaRPr lang="zh-CN" altLang="en-US"/>
          </a:p>
        </p:txBody>
      </p:sp>
      <p:sp>
        <p:nvSpPr>
          <p:cNvPr id="9" name="Freeform 377"/>
          <p:cNvSpPr>
            <a:spLocks noEditPoints="1"/>
          </p:cNvSpPr>
          <p:nvPr/>
        </p:nvSpPr>
        <p:spPr bwMode="auto">
          <a:xfrm>
            <a:off x="7242555" y="949254"/>
            <a:ext cx="296293" cy="228821"/>
          </a:xfrm>
          <a:custGeom>
            <a:avLst/>
            <a:gdLst>
              <a:gd name="T0" fmla="*/ 42 w 50"/>
              <a:gd name="T1" fmla="*/ 22 h 39"/>
              <a:gd name="T2" fmla="*/ 42 w 50"/>
              <a:gd name="T3" fmla="*/ 20 h 39"/>
              <a:gd name="T4" fmla="*/ 29 w 50"/>
              <a:gd name="T5" fmla="*/ 21 h 39"/>
              <a:gd name="T6" fmla="*/ 30 w 50"/>
              <a:gd name="T7" fmla="*/ 12 h 39"/>
              <a:gd name="T8" fmla="*/ 42 w 50"/>
              <a:gd name="T9" fmla="*/ 12 h 39"/>
              <a:gd name="T10" fmla="*/ 42 w 50"/>
              <a:gd name="T11" fmla="*/ 10 h 39"/>
              <a:gd name="T12" fmla="*/ 29 w 50"/>
              <a:gd name="T13" fmla="*/ 11 h 39"/>
              <a:gd name="T14" fmla="*/ 30 w 50"/>
              <a:gd name="T15" fmla="*/ 17 h 39"/>
              <a:gd name="T16" fmla="*/ 42 w 50"/>
              <a:gd name="T17" fmla="*/ 17 h 39"/>
              <a:gd name="T18" fmla="*/ 42 w 50"/>
              <a:gd name="T19" fmla="*/ 15 h 39"/>
              <a:gd name="T20" fmla="*/ 29 w 50"/>
              <a:gd name="T21" fmla="*/ 16 h 39"/>
              <a:gd name="T22" fmla="*/ 48 w 50"/>
              <a:gd name="T23" fmla="*/ 0 h 39"/>
              <a:gd name="T24" fmla="*/ 2 w 50"/>
              <a:gd name="T25" fmla="*/ 0 h 39"/>
              <a:gd name="T26" fmla="*/ 0 w 50"/>
              <a:gd name="T27" fmla="*/ 37 h 39"/>
              <a:gd name="T28" fmla="*/ 10 w 50"/>
              <a:gd name="T29" fmla="*/ 39 h 39"/>
              <a:gd name="T30" fmla="*/ 12 w 50"/>
              <a:gd name="T31" fmla="*/ 34 h 39"/>
              <a:gd name="T32" fmla="*/ 15 w 50"/>
              <a:gd name="T33" fmla="*/ 37 h 39"/>
              <a:gd name="T34" fmla="*/ 34 w 50"/>
              <a:gd name="T35" fmla="*/ 39 h 39"/>
              <a:gd name="T36" fmla="*/ 36 w 50"/>
              <a:gd name="T37" fmla="*/ 34 h 39"/>
              <a:gd name="T38" fmla="*/ 39 w 50"/>
              <a:gd name="T39" fmla="*/ 37 h 39"/>
              <a:gd name="T40" fmla="*/ 48 w 50"/>
              <a:gd name="T41" fmla="*/ 39 h 39"/>
              <a:gd name="T42" fmla="*/ 50 w 50"/>
              <a:gd name="T43" fmla="*/ 2 h 39"/>
              <a:gd name="T44" fmla="*/ 46 w 50"/>
              <a:gd name="T45" fmla="*/ 35 h 39"/>
              <a:gd name="T46" fmla="*/ 43 w 50"/>
              <a:gd name="T47" fmla="*/ 35 h 39"/>
              <a:gd name="T48" fmla="*/ 41 w 50"/>
              <a:gd name="T49" fmla="*/ 30 h 39"/>
              <a:gd name="T50" fmla="*/ 32 w 50"/>
              <a:gd name="T51" fmla="*/ 32 h 39"/>
              <a:gd name="T52" fmla="*/ 19 w 50"/>
              <a:gd name="T53" fmla="*/ 35 h 39"/>
              <a:gd name="T54" fmla="*/ 17 w 50"/>
              <a:gd name="T55" fmla="*/ 30 h 39"/>
              <a:gd name="T56" fmla="*/ 8 w 50"/>
              <a:gd name="T57" fmla="*/ 32 h 39"/>
              <a:gd name="T58" fmla="*/ 4 w 50"/>
              <a:gd name="T59" fmla="*/ 35 h 39"/>
              <a:gd name="T60" fmla="*/ 46 w 50"/>
              <a:gd name="T61" fmla="*/ 4 h 39"/>
              <a:gd name="T62" fmla="*/ 8 w 50"/>
              <a:gd name="T63" fmla="*/ 27 h 39"/>
              <a:gd name="T64" fmla="*/ 24 w 50"/>
              <a:gd name="T65" fmla="*/ 27 h 39"/>
              <a:gd name="T66" fmla="*/ 25 w 50"/>
              <a:gd name="T67" fmla="*/ 24 h 39"/>
              <a:gd name="T68" fmla="*/ 23 w 50"/>
              <a:gd name="T69" fmla="*/ 20 h 39"/>
              <a:gd name="T70" fmla="*/ 21 w 50"/>
              <a:gd name="T71" fmla="*/ 19 h 39"/>
              <a:gd name="T72" fmla="*/ 23 w 50"/>
              <a:gd name="T73" fmla="*/ 13 h 39"/>
              <a:gd name="T74" fmla="*/ 16 w 50"/>
              <a:gd name="T75" fmla="*/ 6 h 39"/>
              <a:gd name="T76" fmla="*/ 9 w 50"/>
              <a:gd name="T77" fmla="*/ 13 h 39"/>
              <a:gd name="T78" fmla="*/ 11 w 50"/>
              <a:gd name="T79" fmla="*/ 19 h 39"/>
              <a:gd name="T80" fmla="*/ 8 w 50"/>
              <a:gd name="T81" fmla="*/ 22 h 39"/>
              <a:gd name="T82" fmla="*/ 7 w 50"/>
              <a:gd name="T83" fmla="*/ 26 h 39"/>
              <a:gd name="T84" fmla="*/ 13 w 50"/>
              <a:gd name="T85" fmla="*/ 10 h 39"/>
              <a:gd name="T86" fmla="*/ 16 w 50"/>
              <a:gd name="T87" fmla="*/ 9 h 39"/>
              <a:gd name="T88" fmla="*/ 21 w 50"/>
              <a:gd name="T89" fmla="*/ 13 h 39"/>
              <a:gd name="T90" fmla="*/ 13 w 50"/>
              <a:gd name="T91" fmla="*/ 17 h 39"/>
              <a:gd name="T92" fmla="*/ 13 w 50"/>
              <a:gd name="T93" fmla="*/ 10 h 39"/>
              <a:gd name="T94" fmla="*/ 9 w 50"/>
              <a:gd name="T95" fmla="*/ 24 h 39"/>
              <a:gd name="T96" fmla="*/ 11 w 50"/>
              <a:gd name="T97" fmla="*/ 22 h 39"/>
              <a:gd name="T98" fmla="*/ 19 w 50"/>
              <a:gd name="T99" fmla="*/ 21 h 39"/>
              <a:gd name="T100" fmla="*/ 22 w 50"/>
              <a:gd name="T101" fmla="*/ 22 h 39"/>
              <a:gd name="T102" fmla="*/ 23 w 50"/>
              <a:gd name="T103" fmla="*/ 24 h 39"/>
              <a:gd name="T104" fmla="*/ 9 w 50"/>
              <a:gd name="T105"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39">
                <a:moveTo>
                  <a:pt x="30" y="22"/>
                </a:moveTo>
                <a:cubicBezTo>
                  <a:pt x="42" y="22"/>
                  <a:pt x="42" y="22"/>
                  <a:pt x="42" y="22"/>
                </a:cubicBezTo>
                <a:cubicBezTo>
                  <a:pt x="43" y="22"/>
                  <a:pt x="43" y="21"/>
                  <a:pt x="43" y="21"/>
                </a:cubicBezTo>
                <a:cubicBezTo>
                  <a:pt x="43" y="20"/>
                  <a:pt x="43" y="20"/>
                  <a:pt x="42" y="20"/>
                </a:cubicBezTo>
                <a:cubicBezTo>
                  <a:pt x="30" y="20"/>
                  <a:pt x="30" y="20"/>
                  <a:pt x="30" y="20"/>
                </a:cubicBezTo>
                <a:cubicBezTo>
                  <a:pt x="30" y="20"/>
                  <a:pt x="29" y="20"/>
                  <a:pt x="29" y="21"/>
                </a:cubicBezTo>
                <a:cubicBezTo>
                  <a:pt x="29" y="21"/>
                  <a:pt x="30" y="22"/>
                  <a:pt x="30" y="22"/>
                </a:cubicBezTo>
                <a:close/>
                <a:moveTo>
                  <a:pt x="30" y="12"/>
                </a:moveTo>
                <a:cubicBezTo>
                  <a:pt x="30" y="12"/>
                  <a:pt x="30" y="12"/>
                  <a:pt x="30" y="12"/>
                </a:cubicBezTo>
                <a:cubicBezTo>
                  <a:pt x="42" y="12"/>
                  <a:pt x="42" y="12"/>
                  <a:pt x="42" y="12"/>
                </a:cubicBezTo>
                <a:cubicBezTo>
                  <a:pt x="43" y="12"/>
                  <a:pt x="43" y="11"/>
                  <a:pt x="43" y="11"/>
                </a:cubicBezTo>
                <a:cubicBezTo>
                  <a:pt x="43" y="10"/>
                  <a:pt x="43" y="10"/>
                  <a:pt x="42" y="10"/>
                </a:cubicBezTo>
                <a:cubicBezTo>
                  <a:pt x="30" y="10"/>
                  <a:pt x="30" y="10"/>
                  <a:pt x="30" y="10"/>
                </a:cubicBezTo>
                <a:cubicBezTo>
                  <a:pt x="30" y="10"/>
                  <a:pt x="29" y="10"/>
                  <a:pt x="29" y="11"/>
                </a:cubicBezTo>
                <a:cubicBezTo>
                  <a:pt x="29" y="11"/>
                  <a:pt x="30" y="12"/>
                  <a:pt x="30" y="12"/>
                </a:cubicBezTo>
                <a:close/>
                <a:moveTo>
                  <a:pt x="30" y="17"/>
                </a:moveTo>
                <a:cubicBezTo>
                  <a:pt x="30" y="17"/>
                  <a:pt x="30" y="17"/>
                  <a:pt x="30" y="17"/>
                </a:cubicBezTo>
                <a:cubicBezTo>
                  <a:pt x="42" y="17"/>
                  <a:pt x="42" y="17"/>
                  <a:pt x="42" y="17"/>
                </a:cubicBezTo>
                <a:cubicBezTo>
                  <a:pt x="43" y="17"/>
                  <a:pt x="43" y="16"/>
                  <a:pt x="43" y="16"/>
                </a:cubicBezTo>
                <a:cubicBezTo>
                  <a:pt x="43" y="15"/>
                  <a:pt x="43" y="15"/>
                  <a:pt x="42" y="15"/>
                </a:cubicBezTo>
                <a:cubicBezTo>
                  <a:pt x="30" y="15"/>
                  <a:pt x="30" y="15"/>
                  <a:pt x="30" y="15"/>
                </a:cubicBezTo>
                <a:cubicBezTo>
                  <a:pt x="30" y="15"/>
                  <a:pt x="29" y="15"/>
                  <a:pt x="29" y="16"/>
                </a:cubicBezTo>
                <a:cubicBezTo>
                  <a:pt x="29" y="16"/>
                  <a:pt x="30" y="17"/>
                  <a:pt x="30" y="17"/>
                </a:cubicBezTo>
                <a:close/>
                <a:moveTo>
                  <a:pt x="48" y="0"/>
                </a:moveTo>
                <a:cubicBezTo>
                  <a:pt x="48" y="0"/>
                  <a:pt x="48" y="0"/>
                  <a:pt x="48" y="0"/>
                </a:cubicBezTo>
                <a:cubicBezTo>
                  <a:pt x="2" y="0"/>
                  <a:pt x="2" y="0"/>
                  <a:pt x="2" y="0"/>
                </a:cubicBezTo>
                <a:cubicBezTo>
                  <a:pt x="1" y="0"/>
                  <a:pt x="0" y="1"/>
                  <a:pt x="0" y="2"/>
                </a:cubicBezTo>
                <a:cubicBezTo>
                  <a:pt x="0" y="37"/>
                  <a:pt x="0" y="37"/>
                  <a:pt x="0" y="37"/>
                </a:cubicBezTo>
                <a:cubicBezTo>
                  <a:pt x="0" y="38"/>
                  <a:pt x="1" y="39"/>
                  <a:pt x="2" y="39"/>
                </a:cubicBezTo>
                <a:cubicBezTo>
                  <a:pt x="10" y="39"/>
                  <a:pt x="10" y="39"/>
                  <a:pt x="10" y="39"/>
                </a:cubicBezTo>
                <a:cubicBezTo>
                  <a:pt x="11" y="39"/>
                  <a:pt x="12" y="38"/>
                  <a:pt x="12" y="37"/>
                </a:cubicBezTo>
                <a:cubicBezTo>
                  <a:pt x="12" y="34"/>
                  <a:pt x="12" y="34"/>
                  <a:pt x="12" y="34"/>
                </a:cubicBezTo>
                <a:cubicBezTo>
                  <a:pt x="15" y="34"/>
                  <a:pt x="15" y="34"/>
                  <a:pt x="15" y="34"/>
                </a:cubicBezTo>
                <a:cubicBezTo>
                  <a:pt x="15" y="37"/>
                  <a:pt x="15" y="37"/>
                  <a:pt x="15" y="37"/>
                </a:cubicBezTo>
                <a:cubicBezTo>
                  <a:pt x="15" y="38"/>
                  <a:pt x="16" y="39"/>
                  <a:pt x="17" y="39"/>
                </a:cubicBezTo>
                <a:cubicBezTo>
                  <a:pt x="34" y="39"/>
                  <a:pt x="34" y="39"/>
                  <a:pt x="34" y="39"/>
                </a:cubicBezTo>
                <a:cubicBezTo>
                  <a:pt x="35" y="39"/>
                  <a:pt x="36" y="38"/>
                  <a:pt x="36" y="37"/>
                </a:cubicBezTo>
                <a:cubicBezTo>
                  <a:pt x="36" y="34"/>
                  <a:pt x="36" y="34"/>
                  <a:pt x="36" y="34"/>
                </a:cubicBezTo>
                <a:cubicBezTo>
                  <a:pt x="39" y="34"/>
                  <a:pt x="39" y="34"/>
                  <a:pt x="39" y="34"/>
                </a:cubicBezTo>
                <a:cubicBezTo>
                  <a:pt x="39" y="37"/>
                  <a:pt x="39" y="37"/>
                  <a:pt x="39" y="37"/>
                </a:cubicBezTo>
                <a:cubicBezTo>
                  <a:pt x="39" y="38"/>
                  <a:pt x="40" y="39"/>
                  <a:pt x="41" y="39"/>
                </a:cubicBezTo>
                <a:cubicBezTo>
                  <a:pt x="48" y="39"/>
                  <a:pt x="48" y="39"/>
                  <a:pt x="48" y="39"/>
                </a:cubicBezTo>
                <a:cubicBezTo>
                  <a:pt x="49" y="39"/>
                  <a:pt x="50" y="38"/>
                  <a:pt x="50" y="37"/>
                </a:cubicBezTo>
                <a:cubicBezTo>
                  <a:pt x="50" y="2"/>
                  <a:pt x="50" y="2"/>
                  <a:pt x="50" y="2"/>
                </a:cubicBezTo>
                <a:cubicBezTo>
                  <a:pt x="50" y="1"/>
                  <a:pt x="49" y="0"/>
                  <a:pt x="48" y="0"/>
                </a:cubicBezTo>
                <a:close/>
                <a:moveTo>
                  <a:pt x="46" y="35"/>
                </a:moveTo>
                <a:cubicBezTo>
                  <a:pt x="46" y="35"/>
                  <a:pt x="46" y="35"/>
                  <a:pt x="46" y="35"/>
                </a:cubicBezTo>
                <a:cubicBezTo>
                  <a:pt x="43" y="35"/>
                  <a:pt x="43" y="35"/>
                  <a:pt x="43" y="35"/>
                </a:cubicBezTo>
                <a:cubicBezTo>
                  <a:pt x="43" y="32"/>
                  <a:pt x="43" y="32"/>
                  <a:pt x="43" y="32"/>
                </a:cubicBezTo>
                <a:cubicBezTo>
                  <a:pt x="43" y="31"/>
                  <a:pt x="42" y="30"/>
                  <a:pt x="41" y="30"/>
                </a:cubicBezTo>
                <a:cubicBezTo>
                  <a:pt x="34" y="30"/>
                  <a:pt x="34" y="30"/>
                  <a:pt x="34" y="30"/>
                </a:cubicBezTo>
                <a:cubicBezTo>
                  <a:pt x="33" y="30"/>
                  <a:pt x="32" y="31"/>
                  <a:pt x="32" y="32"/>
                </a:cubicBezTo>
                <a:cubicBezTo>
                  <a:pt x="32" y="35"/>
                  <a:pt x="32" y="35"/>
                  <a:pt x="32" y="35"/>
                </a:cubicBezTo>
                <a:cubicBezTo>
                  <a:pt x="19" y="35"/>
                  <a:pt x="19" y="35"/>
                  <a:pt x="19" y="35"/>
                </a:cubicBezTo>
                <a:cubicBezTo>
                  <a:pt x="19" y="32"/>
                  <a:pt x="19" y="32"/>
                  <a:pt x="19" y="32"/>
                </a:cubicBezTo>
                <a:cubicBezTo>
                  <a:pt x="19" y="31"/>
                  <a:pt x="18" y="30"/>
                  <a:pt x="17" y="30"/>
                </a:cubicBezTo>
                <a:cubicBezTo>
                  <a:pt x="10" y="30"/>
                  <a:pt x="10" y="30"/>
                  <a:pt x="10" y="30"/>
                </a:cubicBezTo>
                <a:cubicBezTo>
                  <a:pt x="9" y="30"/>
                  <a:pt x="8" y="31"/>
                  <a:pt x="8" y="32"/>
                </a:cubicBezTo>
                <a:cubicBezTo>
                  <a:pt x="8" y="35"/>
                  <a:pt x="8" y="35"/>
                  <a:pt x="8" y="35"/>
                </a:cubicBezTo>
                <a:cubicBezTo>
                  <a:pt x="4" y="35"/>
                  <a:pt x="4" y="35"/>
                  <a:pt x="4" y="35"/>
                </a:cubicBezTo>
                <a:cubicBezTo>
                  <a:pt x="4" y="4"/>
                  <a:pt x="4" y="4"/>
                  <a:pt x="4" y="4"/>
                </a:cubicBezTo>
                <a:cubicBezTo>
                  <a:pt x="46" y="4"/>
                  <a:pt x="46" y="4"/>
                  <a:pt x="46" y="4"/>
                </a:cubicBezTo>
                <a:cubicBezTo>
                  <a:pt x="46" y="35"/>
                  <a:pt x="46" y="35"/>
                  <a:pt x="46" y="35"/>
                </a:cubicBezTo>
                <a:close/>
                <a:moveTo>
                  <a:pt x="8" y="27"/>
                </a:moveTo>
                <a:cubicBezTo>
                  <a:pt x="8" y="27"/>
                  <a:pt x="8" y="27"/>
                  <a:pt x="8" y="27"/>
                </a:cubicBezTo>
                <a:cubicBezTo>
                  <a:pt x="24" y="27"/>
                  <a:pt x="24" y="27"/>
                  <a:pt x="24" y="27"/>
                </a:cubicBezTo>
                <a:cubicBezTo>
                  <a:pt x="25" y="27"/>
                  <a:pt x="25" y="27"/>
                  <a:pt x="25" y="26"/>
                </a:cubicBezTo>
                <a:cubicBezTo>
                  <a:pt x="25" y="24"/>
                  <a:pt x="25" y="24"/>
                  <a:pt x="25" y="24"/>
                </a:cubicBezTo>
                <a:cubicBezTo>
                  <a:pt x="25" y="24"/>
                  <a:pt x="25" y="23"/>
                  <a:pt x="25" y="22"/>
                </a:cubicBezTo>
                <a:cubicBezTo>
                  <a:pt x="24" y="21"/>
                  <a:pt x="24" y="21"/>
                  <a:pt x="23" y="20"/>
                </a:cubicBezTo>
                <a:cubicBezTo>
                  <a:pt x="23" y="20"/>
                  <a:pt x="22" y="19"/>
                  <a:pt x="21" y="19"/>
                </a:cubicBezTo>
                <a:cubicBezTo>
                  <a:pt x="21" y="19"/>
                  <a:pt x="21" y="19"/>
                  <a:pt x="21" y="19"/>
                </a:cubicBezTo>
                <a:cubicBezTo>
                  <a:pt x="21" y="19"/>
                  <a:pt x="21" y="19"/>
                  <a:pt x="21" y="19"/>
                </a:cubicBezTo>
                <a:cubicBezTo>
                  <a:pt x="23" y="17"/>
                  <a:pt x="23" y="15"/>
                  <a:pt x="23" y="13"/>
                </a:cubicBezTo>
                <a:cubicBezTo>
                  <a:pt x="23" y="11"/>
                  <a:pt x="23" y="10"/>
                  <a:pt x="21" y="8"/>
                </a:cubicBezTo>
                <a:cubicBezTo>
                  <a:pt x="20" y="7"/>
                  <a:pt x="18" y="6"/>
                  <a:pt x="16" y="6"/>
                </a:cubicBezTo>
                <a:cubicBezTo>
                  <a:pt x="14" y="6"/>
                  <a:pt x="12" y="7"/>
                  <a:pt x="11" y="8"/>
                </a:cubicBezTo>
                <a:cubicBezTo>
                  <a:pt x="10" y="10"/>
                  <a:pt x="9" y="11"/>
                  <a:pt x="9" y="13"/>
                </a:cubicBezTo>
                <a:cubicBezTo>
                  <a:pt x="9" y="15"/>
                  <a:pt x="10" y="17"/>
                  <a:pt x="11" y="19"/>
                </a:cubicBezTo>
                <a:cubicBezTo>
                  <a:pt x="11" y="19"/>
                  <a:pt x="11" y="19"/>
                  <a:pt x="11" y="19"/>
                </a:cubicBezTo>
                <a:cubicBezTo>
                  <a:pt x="10" y="19"/>
                  <a:pt x="10" y="20"/>
                  <a:pt x="9" y="20"/>
                </a:cubicBezTo>
                <a:cubicBezTo>
                  <a:pt x="8" y="21"/>
                  <a:pt x="8" y="21"/>
                  <a:pt x="8" y="22"/>
                </a:cubicBezTo>
                <a:cubicBezTo>
                  <a:pt x="7" y="23"/>
                  <a:pt x="7" y="24"/>
                  <a:pt x="7" y="24"/>
                </a:cubicBezTo>
                <a:cubicBezTo>
                  <a:pt x="7" y="26"/>
                  <a:pt x="7" y="26"/>
                  <a:pt x="7" y="26"/>
                </a:cubicBezTo>
                <a:cubicBezTo>
                  <a:pt x="7" y="27"/>
                  <a:pt x="8" y="27"/>
                  <a:pt x="8" y="27"/>
                </a:cubicBezTo>
                <a:close/>
                <a:moveTo>
                  <a:pt x="13" y="10"/>
                </a:moveTo>
                <a:cubicBezTo>
                  <a:pt x="13" y="10"/>
                  <a:pt x="13" y="10"/>
                  <a:pt x="13" y="10"/>
                </a:cubicBezTo>
                <a:cubicBezTo>
                  <a:pt x="14" y="9"/>
                  <a:pt x="15" y="9"/>
                  <a:pt x="16" y="9"/>
                </a:cubicBezTo>
                <a:cubicBezTo>
                  <a:pt x="18" y="9"/>
                  <a:pt x="19" y="9"/>
                  <a:pt x="20" y="10"/>
                </a:cubicBezTo>
                <a:cubicBezTo>
                  <a:pt x="20" y="11"/>
                  <a:pt x="21" y="12"/>
                  <a:pt x="21" y="13"/>
                </a:cubicBezTo>
                <a:cubicBezTo>
                  <a:pt x="21" y="15"/>
                  <a:pt x="20" y="16"/>
                  <a:pt x="20" y="17"/>
                </a:cubicBezTo>
                <a:cubicBezTo>
                  <a:pt x="18" y="19"/>
                  <a:pt x="15" y="19"/>
                  <a:pt x="13" y="17"/>
                </a:cubicBezTo>
                <a:cubicBezTo>
                  <a:pt x="12" y="16"/>
                  <a:pt x="11" y="15"/>
                  <a:pt x="11" y="13"/>
                </a:cubicBezTo>
                <a:cubicBezTo>
                  <a:pt x="11" y="12"/>
                  <a:pt x="12" y="11"/>
                  <a:pt x="13" y="10"/>
                </a:cubicBezTo>
                <a:close/>
                <a:moveTo>
                  <a:pt x="9" y="24"/>
                </a:moveTo>
                <a:cubicBezTo>
                  <a:pt x="9" y="24"/>
                  <a:pt x="9" y="24"/>
                  <a:pt x="9" y="24"/>
                </a:cubicBezTo>
                <a:cubicBezTo>
                  <a:pt x="9" y="24"/>
                  <a:pt x="10" y="23"/>
                  <a:pt x="10" y="23"/>
                </a:cubicBezTo>
                <a:cubicBezTo>
                  <a:pt x="10" y="23"/>
                  <a:pt x="10" y="22"/>
                  <a:pt x="11" y="22"/>
                </a:cubicBezTo>
                <a:cubicBezTo>
                  <a:pt x="11" y="21"/>
                  <a:pt x="12" y="21"/>
                  <a:pt x="13" y="21"/>
                </a:cubicBezTo>
                <a:cubicBezTo>
                  <a:pt x="19" y="21"/>
                  <a:pt x="19" y="21"/>
                  <a:pt x="19" y="21"/>
                </a:cubicBezTo>
                <a:cubicBezTo>
                  <a:pt x="19" y="21"/>
                  <a:pt x="20" y="21"/>
                  <a:pt x="20" y="21"/>
                </a:cubicBezTo>
                <a:cubicBezTo>
                  <a:pt x="21" y="21"/>
                  <a:pt x="21" y="21"/>
                  <a:pt x="22" y="22"/>
                </a:cubicBezTo>
                <a:cubicBezTo>
                  <a:pt x="22" y="22"/>
                  <a:pt x="22" y="23"/>
                  <a:pt x="23" y="23"/>
                </a:cubicBezTo>
                <a:cubicBezTo>
                  <a:pt x="23" y="23"/>
                  <a:pt x="23" y="24"/>
                  <a:pt x="23" y="24"/>
                </a:cubicBezTo>
                <a:cubicBezTo>
                  <a:pt x="23" y="25"/>
                  <a:pt x="23" y="25"/>
                  <a:pt x="23" y="25"/>
                </a:cubicBezTo>
                <a:cubicBezTo>
                  <a:pt x="9" y="25"/>
                  <a:pt x="9" y="25"/>
                  <a:pt x="9" y="25"/>
                </a:cubicBezTo>
                <a:cubicBezTo>
                  <a:pt x="9" y="24"/>
                  <a:pt x="9" y="24"/>
                  <a:pt x="9" y="24"/>
                </a:cubicBezTo>
                <a:close/>
              </a:path>
            </a:pathLst>
          </a:custGeom>
          <a:solidFill>
            <a:schemeClr val="accent2"/>
          </a:solidFill>
          <a:ln>
            <a:noFill/>
          </a:ln>
          <a:extLst/>
        </p:spPr>
        <p:txBody>
          <a:bodyPr/>
          <a:lstStyle/>
          <a:p>
            <a:endParaRPr lang="zh-CN" altLang="en-US"/>
          </a:p>
        </p:txBody>
      </p:sp>
      <p:sp>
        <p:nvSpPr>
          <p:cNvPr id="10" name="Freeform 378"/>
          <p:cNvSpPr>
            <a:spLocks noEditPoints="1"/>
          </p:cNvSpPr>
          <p:nvPr/>
        </p:nvSpPr>
        <p:spPr bwMode="auto">
          <a:xfrm>
            <a:off x="4138800" y="1477303"/>
            <a:ext cx="299228" cy="293361"/>
          </a:xfrm>
          <a:custGeom>
            <a:avLst/>
            <a:gdLst>
              <a:gd name="T0" fmla="*/ 20 w 51"/>
              <a:gd name="T1" fmla="*/ 11 h 50"/>
              <a:gd name="T2" fmla="*/ 21 w 51"/>
              <a:gd name="T3" fmla="*/ 13 h 50"/>
              <a:gd name="T4" fmla="*/ 20 w 51"/>
              <a:gd name="T5" fmla="*/ 16 h 50"/>
              <a:gd name="T6" fmla="*/ 19 w 51"/>
              <a:gd name="T7" fmla="*/ 18 h 50"/>
              <a:gd name="T8" fmla="*/ 15 w 51"/>
              <a:gd name="T9" fmla="*/ 20 h 50"/>
              <a:gd name="T10" fmla="*/ 21 w 51"/>
              <a:gd name="T11" fmla="*/ 30 h 50"/>
              <a:gd name="T12" fmla="*/ 30 w 51"/>
              <a:gd name="T13" fmla="*/ 35 h 50"/>
              <a:gd name="T14" fmla="*/ 33 w 51"/>
              <a:gd name="T15" fmla="*/ 32 h 50"/>
              <a:gd name="T16" fmla="*/ 36 w 51"/>
              <a:gd name="T17" fmla="*/ 30 h 50"/>
              <a:gd name="T18" fmla="*/ 38 w 51"/>
              <a:gd name="T19" fmla="*/ 30 h 50"/>
              <a:gd name="T20" fmla="*/ 39 w 51"/>
              <a:gd name="T21" fmla="*/ 31 h 50"/>
              <a:gd name="T22" fmla="*/ 49 w 51"/>
              <a:gd name="T23" fmla="*/ 38 h 50"/>
              <a:gd name="T24" fmla="*/ 50 w 51"/>
              <a:gd name="T25" fmla="*/ 40 h 50"/>
              <a:gd name="T26" fmla="*/ 51 w 51"/>
              <a:gd name="T27" fmla="*/ 41 h 50"/>
              <a:gd name="T28" fmla="*/ 50 w 51"/>
              <a:gd name="T29" fmla="*/ 43 h 50"/>
              <a:gd name="T30" fmla="*/ 47 w 51"/>
              <a:gd name="T31" fmla="*/ 47 h 50"/>
              <a:gd name="T32" fmla="*/ 44 w 51"/>
              <a:gd name="T33" fmla="*/ 48 h 50"/>
              <a:gd name="T34" fmla="*/ 12 w 51"/>
              <a:gd name="T35" fmla="*/ 38 h 50"/>
              <a:gd name="T36" fmla="*/ 2 w 51"/>
              <a:gd name="T37" fmla="*/ 7 h 50"/>
              <a:gd name="T38" fmla="*/ 4 w 51"/>
              <a:gd name="T39" fmla="*/ 3 h 50"/>
              <a:gd name="T40" fmla="*/ 5 w 51"/>
              <a:gd name="T41" fmla="*/ 1 h 50"/>
              <a:gd name="T42" fmla="*/ 7 w 51"/>
              <a:gd name="T43" fmla="*/ 0 h 50"/>
              <a:gd name="T44" fmla="*/ 11 w 51"/>
              <a:gd name="T45" fmla="*/ 0 h 50"/>
              <a:gd name="T46" fmla="*/ 12 w 51"/>
              <a:gd name="T47" fmla="*/ 1 h 50"/>
              <a:gd name="T48" fmla="*/ 17 w 51"/>
              <a:gd name="T49" fmla="*/ 13 h 50"/>
              <a:gd name="T50" fmla="*/ 9 w 51"/>
              <a:gd name="T51" fmla="*/ 4 h 50"/>
              <a:gd name="T52" fmla="*/ 9 w 51"/>
              <a:gd name="T53" fmla="*/ 3 h 50"/>
              <a:gd name="T54" fmla="*/ 8 w 51"/>
              <a:gd name="T55" fmla="*/ 4 h 50"/>
              <a:gd name="T56" fmla="*/ 7 w 51"/>
              <a:gd name="T57" fmla="*/ 5 h 50"/>
              <a:gd name="T58" fmla="*/ 6 w 51"/>
              <a:gd name="T59" fmla="*/ 8 h 50"/>
              <a:gd name="T60" fmla="*/ 15 w 51"/>
              <a:gd name="T61" fmla="*/ 35 h 50"/>
              <a:gd name="T62" fmla="*/ 43 w 51"/>
              <a:gd name="T63" fmla="*/ 45 h 50"/>
              <a:gd name="T64" fmla="*/ 45 w 51"/>
              <a:gd name="T65" fmla="*/ 44 h 50"/>
              <a:gd name="T66" fmla="*/ 47 w 51"/>
              <a:gd name="T67" fmla="*/ 42 h 50"/>
              <a:gd name="T68" fmla="*/ 47 w 51"/>
              <a:gd name="T69" fmla="*/ 42 h 50"/>
              <a:gd name="T70" fmla="*/ 47 w 51"/>
              <a:gd name="T71" fmla="*/ 41 h 50"/>
              <a:gd name="T72" fmla="*/ 47 w 51"/>
              <a:gd name="T73" fmla="*/ 41 h 50"/>
              <a:gd name="T74" fmla="*/ 47 w 51"/>
              <a:gd name="T75" fmla="*/ 41 h 50"/>
              <a:gd name="T76" fmla="*/ 37 w 51"/>
              <a:gd name="T77" fmla="*/ 34 h 50"/>
              <a:gd name="T78" fmla="*/ 37 w 51"/>
              <a:gd name="T79" fmla="*/ 34 h 50"/>
              <a:gd name="T80" fmla="*/ 36 w 51"/>
              <a:gd name="T81" fmla="*/ 34 h 50"/>
              <a:gd name="T82" fmla="*/ 36 w 51"/>
              <a:gd name="T83" fmla="*/ 34 h 50"/>
              <a:gd name="T84" fmla="*/ 36 w 51"/>
              <a:gd name="T85" fmla="*/ 34 h 50"/>
              <a:gd name="T86" fmla="*/ 36 w 51"/>
              <a:gd name="T87" fmla="*/ 34 h 50"/>
              <a:gd name="T88" fmla="*/ 32 w 51"/>
              <a:gd name="T89" fmla="*/ 38 h 50"/>
              <a:gd name="T90" fmla="*/ 18 w 51"/>
              <a:gd name="T91" fmla="*/ 32 h 50"/>
              <a:gd name="T92" fmla="*/ 12 w 51"/>
              <a:gd name="T93" fmla="*/ 18 h 50"/>
              <a:gd name="T94" fmla="*/ 16 w 51"/>
              <a:gd name="T95" fmla="*/ 15 h 50"/>
              <a:gd name="T96" fmla="*/ 17 w 51"/>
              <a:gd name="T97" fmla="*/ 14 h 50"/>
              <a:gd name="T98" fmla="*/ 17 w 51"/>
              <a:gd name="T99" fmla="*/ 14 h 50"/>
              <a:gd name="T100" fmla="*/ 17 w 51"/>
              <a:gd name="T101" fmla="*/ 13 h 50"/>
              <a:gd name="T102" fmla="*/ 12 w 51"/>
              <a:gd name="T103" fmla="*/ 1 h 50"/>
              <a:gd name="T104" fmla="*/ 12 w 51"/>
              <a:gd name="T105" fmla="*/ 1 h 50"/>
              <a:gd name="T106" fmla="*/ 12 w 51"/>
              <a:gd name="T107" fmla="*/ 1 h 50"/>
              <a:gd name="T108" fmla="*/ 12 w 51"/>
              <a:gd name="T109"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50">
                <a:moveTo>
                  <a:pt x="12" y="1"/>
                </a:moveTo>
                <a:cubicBezTo>
                  <a:pt x="20" y="11"/>
                  <a:pt x="20" y="11"/>
                  <a:pt x="20" y="11"/>
                </a:cubicBezTo>
                <a:cubicBezTo>
                  <a:pt x="20" y="11"/>
                  <a:pt x="20" y="11"/>
                  <a:pt x="20" y="11"/>
                </a:cubicBezTo>
                <a:cubicBezTo>
                  <a:pt x="20" y="12"/>
                  <a:pt x="20" y="12"/>
                  <a:pt x="21" y="13"/>
                </a:cubicBezTo>
                <a:cubicBezTo>
                  <a:pt x="21" y="13"/>
                  <a:pt x="21" y="14"/>
                  <a:pt x="21" y="14"/>
                </a:cubicBezTo>
                <a:cubicBezTo>
                  <a:pt x="21" y="15"/>
                  <a:pt x="20" y="16"/>
                  <a:pt x="20" y="16"/>
                </a:cubicBezTo>
                <a:cubicBezTo>
                  <a:pt x="20" y="16"/>
                  <a:pt x="20" y="16"/>
                  <a:pt x="20" y="16"/>
                </a:cubicBezTo>
                <a:cubicBezTo>
                  <a:pt x="20" y="17"/>
                  <a:pt x="19" y="17"/>
                  <a:pt x="19" y="18"/>
                </a:cubicBezTo>
                <a:cubicBezTo>
                  <a:pt x="19" y="18"/>
                  <a:pt x="19" y="18"/>
                  <a:pt x="19" y="18"/>
                </a:cubicBezTo>
                <a:cubicBezTo>
                  <a:pt x="15" y="20"/>
                  <a:pt x="15" y="20"/>
                  <a:pt x="15" y="20"/>
                </a:cubicBezTo>
                <a:cubicBezTo>
                  <a:pt x="15" y="21"/>
                  <a:pt x="15" y="22"/>
                  <a:pt x="16" y="23"/>
                </a:cubicBezTo>
                <a:cubicBezTo>
                  <a:pt x="17" y="26"/>
                  <a:pt x="19" y="28"/>
                  <a:pt x="21" y="30"/>
                </a:cubicBezTo>
                <a:cubicBezTo>
                  <a:pt x="23" y="32"/>
                  <a:pt x="25" y="33"/>
                  <a:pt x="27" y="35"/>
                </a:cubicBezTo>
                <a:cubicBezTo>
                  <a:pt x="28" y="36"/>
                  <a:pt x="30" y="36"/>
                  <a:pt x="30" y="35"/>
                </a:cubicBezTo>
                <a:cubicBezTo>
                  <a:pt x="33" y="32"/>
                  <a:pt x="33" y="32"/>
                  <a:pt x="33" y="32"/>
                </a:cubicBezTo>
                <a:cubicBezTo>
                  <a:pt x="33" y="32"/>
                  <a:pt x="33" y="32"/>
                  <a:pt x="33" y="32"/>
                </a:cubicBezTo>
                <a:cubicBezTo>
                  <a:pt x="33" y="31"/>
                  <a:pt x="34" y="31"/>
                  <a:pt x="34" y="30"/>
                </a:cubicBezTo>
                <a:cubicBezTo>
                  <a:pt x="35" y="30"/>
                  <a:pt x="35" y="30"/>
                  <a:pt x="36" y="30"/>
                </a:cubicBezTo>
                <a:cubicBezTo>
                  <a:pt x="36" y="30"/>
                  <a:pt x="36" y="30"/>
                  <a:pt x="36" y="30"/>
                </a:cubicBezTo>
                <a:cubicBezTo>
                  <a:pt x="37" y="30"/>
                  <a:pt x="37" y="30"/>
                  <a:pt x="38" y="30"/>
                </a:cubicBezTo>
                <a:cubicBezTo>
                  <a:pt x="38" y="30"/>
                  <a:pt x="38" y="30"/>
                  <a:pt x="38" y="30"/>
                </a:cubicBezTo>
                <a:cubicBezTo>
                  <a:pt x="38" y="30"/>
                  <a:pt x="39" y="30"/>
                  <a:pt x="39" y="31"/>
                </a:cubicBezTo>
                <a:cubicBezTo>
                  <a:pt x="39" y="31"/>
                  <a:pt x="39" y="31"/>
                  <a:pt x="39" y="31"/>
                </a:cubicBezTo>
                <a:cubicBezTo>
                  <a:pt x="49" y="38"/>
                  <a:pt x="49" y="38"/>
                  <a:pt x="49" y="38"/>
                </a:cubicBezTo>
                <a:cubicBezTo>
                  <a:pt x="49" y="38"/>
                  <a:pt x="49" y="38"/>
                  <a:pt x="49" y="38"/>
                </a:cubicBezTo>
                <a:cubicBezTo>
                  <a:pt x="50" y="39"/>
                  <a:pt x="50" y="39"/>
                  <a:pt x="50" y="40"/>
                </a:cubicBezTo>
                <a:cubicBezTo>
                  <a:pt x="50" y="40"/>
                  <a:pt x="50" y="40"/>
                  <a:pt x="50" y="40"/>
                </a:cubicBezTo>
                <a:cubicBezTo>
                  <a:pt x="50" y="40"/>
                  <a:pt x="51" y="41"/>
                  <a:pt x="51" y="41"/>
                </a:cubicBezTo>
                <a:cubicBezTo>
                  <a:pt x="51" y="42"/>
                  <a:pt x="51" y="43"/>
                  <a:pt x="50" y="43"/>
                </a:cubicBezTo>
                <a:cubicBezTo>
                  <a:pt x="50" y="43"/>
                  <a:pt x="50" y="43"/>
                  <a:pt x="50" y="43"/>
                </a:cubicBezTo>
                <a:cubicBezTo>
                  <a:pt x="50" y="44"/>
                  <a:pt x="50" y="45"/>
                  <a:pt x="49" y="45"/>
                </a:cubicBezTo>
                <a:cubicBezTo>
                  <a:pt x="49" y="46"/>
                  <a:pt x="48" y="46"/>
                  <a:pt x="47" y="47"/>
                </a:cubicBezTo>
                <a:cubicBezTo>
                  <a:pt x="47" y="47"/>
                  <a:pt x="47" y="47"/>
                  <a:pt x="47" y="47"/>
                </a:cubicBezTo>
                <a:cubicBezTo>
                  <a:pt x="46" y="47"/>
                  <a:pt x="45" y="48"/>
                  <a:pt x="44" y="48"/>
                </a:cubicBezTo>
                <a:cubicBezTo>
                  <a:pt x="39" y="50"/>
                  <a:pt x="33" y="50"/>
                  <a:pt x="28" y="48"/>
                </a:cubicBezTo>
                <a:cubicBezTo>
                  <a:pt x="22" y="46"/>
                  <a:pt x="17" y="43"/>
                  <a:pt x="12" y="38"/>
                </a:cubicBezTo>
                <a:cubicBezTo>
                  <a:pt x="8" y="34"/>
                  <a:pt x="4" y="28"/>
                  <a:pt x="2" y="23"/>
                </a:cubicBezTo>
                <a:cubicBezTo>
                  <a:pt x="1" y="17"/>
                  <a:pt x="0" y="12"/>
                  <a:pt x="2" y="7"/>
                </a:cubicBezTo>
                <a:cubicBezTo>
                  <a:pt x="3" y="5"/>
                  <a:pt x="3" y="4"/>
                  <a:pt x="4" y="3"/>
                </a:cubicBezTo>
                <a:cubicBezTo>
                  <a:pt x="4" y="3"/>
                  <a:pt x="4" y="3"/>
                  <a:pt x="4" y="3"/>
                </a:cubicBezTo>
                <a:cubicBezTo>
                  <a:pt x="4" y="3"/>
                  <a:pt x="4" y="3"/>
                  <a:pt x="4" y="3"/>
                </a:cubicBezTo>
                <a:cubicBezTo>
                  <a:pt x="4" y="3"/>
                  <a:pt x="5" y="2"/>
                  <a:pt x="5" y="1"/>
                </a:cubicBezTo>
                <a:cubicBezTo>
                  <a:pt x="6" y="1"/>
                  <a:pt x="6" y="0"/>
                  <a:pt x="7" y="0"/>
                </a:cubicBezTo>
                <a:cubicBezTo>
                  <a:pt x="7" y="0"/>
                  <a:pt x="7" y="0"/>
                  <a:pt x="7" y="0"/>
                </a:cubicBezTo>
                <a:cubicBezTo>
                  <a:pt x="8" y="0"/>
                  <a:pt x="8" y="0"/>
                  <a:pt x="9" y="0"/>
                </a:cubicBezTo>
                <a:cubicBezTo>
                  <a:pt x="10" y="0"/>
                  <a:pt x="10" y="0"/>
                  <a:pt x="11" y="0"/>
                </a:cubicBezTo>
                <a:cubicBezTo>
                  <a:pt x="11" y="0"/>
                  <a:pt x="11" y="0"/>
                  <a:pt x="11" y="0"/>
                </a:cubicBezTo>
                <a:cubicBezTo>
                  <a:pt x="12" y="1"/>
                  <a:pt x="12" y="1"/>
                  <a:pt x="12" y="1"/>
                </a:cubicBezTo>
                <a:close/>
                <a:moveTo>
                  <a:pt x="17" y="13"/>
                </a:moveTo>
                <a:cubicBezTo>
                  <a:pt x="17" y="13"/>
                  <a:pt x="17" y="13"/>
                  <a:pt x="17" y="13"/>
                </a:cubicBezTo>
                <a:cubicBezTo>
                  <a:pt x="9" y="4"/>
                  <a:pt x="9" y="4"/>
                  <a:pt x="9" y="4"/>
                </a:cubicBezTo>
                <a:cubicBezTo>
                  <a:pt x="9" y="4"/>
                  <a:pt x="9" y="4"/>
                  <a:pt x="9" y="4"/>
                </a:cubicBezTo>
                <a:cubicBezTo>
                  <a:pt x="9" y="4"/>
                  <a:pt x="9" y="4"/>
                  <a:pt x="9" y="4"/>
                </a:cubicBezTo>
                <a:cubicBezTo>
                  <a:pt x="9" y="4"/>
                  <a:pt x="9" y="3"/>
                  <a:pt x="9" y="3"/>
                </a:cubicBezTo>
                <a:cubicBezTo>
                  <a:pt x="9" y="3"/>
                  <a:pt x="8" y="3"/>
                  <a:pt x="8" y="3"/>
                </a:cubicBezTo>
                <a:cubicBezTo>
                  <a:pt x="8" y="4"/>
                  <a:pt x="8" y="4"/>
                  <a:pt x="8" y="4"/>
                </a:cubicBezTo>
                <a:cubicBezTo>
                  <a:pt x="8" y="4"/>
                  <a:pt x="8" y="4"/>
                  <a:pt x="8" y="4"/>
                </a:cubicBezTo>
                <a:cubicBezTo>
                  <a:pt x="8" y="4"/>
                  <a:pt x="7" y="5"/>
                  <a:pt x="7" y="5"/>
                </a:cubicBezTo>
                <a:cubicBezTo>
                  <a:pt x="7" y="5"/>
                  <a:pt x="7" y="5"/>
                  <a:pt x="7" y="5"/>
                </a:cubicBezTo>
                <a:cubicBezTo>
                  <a:pt x="6" y="6"/>
                  <a:pt x="6" y="7"/>
                  <a:pt x="6" y="8"/>
                </a:cubicBezTo>
                <a:cubicBezTo>
                  <a:pt x="4" y="12"/>
                  <a:pt x="5" y="17"/>
                  <a:pt x="6" y="21"/>
                </a:cubicBezTo>
                <a:cubicBezTo>
                  <a:pt x="8" y="26"/>
                  <a:pt x="11" y="31"/>
                  <a:pt x="15" y="35"/>
                </a:cubicBezTo>
                <a:cubicBezTo>
                  <a:pt x="19" y="39"/>
                  <a:pt x="24" y="43"/>
                  <a:pt x="29" y="44"/>
                </a:cubicBezTo>
                <a:cubicBezTo>
                  <a:pt x="33" y="46"/>
                  <a:pt x="38" y="46"/>
                  <a:pt x="43" y="45"/>
                </a:cubicBezTo>
                <a:cubicBezTo>
                  <a:pt x="43" y="44"/>
                  <a:pt x="44" y="44"/>
                  <a:pt x="45" y="44"/>
                </a:cubicBezTo>
                <a:cubicBezTo>
                  <a:pt x="45" y="44"/>
                  <a:pt x="45" y="44"/>
                  <a:pt x="45" y="44"/>
                </a:cubicBezTo>
                <a:cubicBezTo>
                  <a:pt x="46" y="43"/>
                  <a:pt x="46" y="43"/>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1"/>
                  <a:pt x="47" y="41"/>
                </a:cubicBezTo>
                <a:cubicBezTo>
                  <a:pt x="47" y="41"/>
                  <a:pt x="47" y="41"/>
                  <a:pt x="47" y="41"/>
                </a:cubicBezTo>
                <a:cubicBezTo>
                  <a:pt x="47" y="41"/>
                  <a:pt x="47" y="41"/>
                  <a:pt x="47" y="41"/>
                </a:cubicBezTo>
                <a:cubicBezTo>
                  <a:pt x="47" y="41"/>
                  <a:pt x="47" y="41"/>
                  <a:pt x="47" y="41"/>
                </a:cubicBezTo>
                <a:cubicBezTo>
                  <a:pt x="47" y="41"/>
                  <a:pt x="47" y="41"/>
                  <a:pt x="47" y="41"/>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6" y="34"/>
                  <a:pt x="36" y="34"/>
                  <a:pt x="36" y="34"/>
                </a:cubicBezTo>
                <a:cubicBezTo>
                  <a:pt x="33" y="38"/>
                  <a:pt x="33" y="38"/>
                  <a:pt x="33" y="38"/>
                </a:cubicBezTo>
                <a:cubicBezTo>
                  <a:pt x="33" y="38"/>
                  <a:pt x="33" y="38"/>
                  <a:pt x="32" y="38"/>
                </a:cubicBezTo>
                <a:cubicBezTo>
                  <a:pt x="32" y="38"/>
                  <a:pt x="29" y="41"/>
                  <a:pt x="25" y="38"/>
                </a:cubicBezTo>
                <a:cubicBezTo>
                  <a:pt x="22" y="36"/>
                  <a:pt x="20" y="34"/>
                  <a:pt x="18" y="32"/>
                </a:cubicBezTo>
                <a:cubicBezTo>
                  <a:pt x="16" y="30"/>
                  <a:pt x="14" y="28"/>
                  <a:pt x="12" y="25"/>
                </a:cubicBezTo>
                <a:cubicBezTo>
                  <a:pt x="10" y="21"/>
                  <a:pt x="12" y="18"/>
                  <a:pt x="12" y="18"/>
                </a:cubicBezTo>
                <a:cubicBezTo>
                  <a:pt x="12" y="18"/>
                  <a:pt x="12" y="18"/>
                  <a:pt x="12" y="17"/>
                </a:cubicBezTo>
                <a:cubicBezTo>
                  <a:pt x="16" y="15"/>
                  <a:pt x="16" y="15"/>
                  <a:pt x="16" y="15"/>
                </a:cubicBezTo>
                <a:cubicBezTo>
                  <a:pt x="17" y="14"/>
                  <a:pt x="17" y="14"/>
                  <a:pt x="17" y="14"/>
                </a:cubicBezTo>
                <a:cubicBezTo>
                  <a:pt x="17" y="14"/>
                  <a:pt x="17" y="14"/>
                  <a:pt x="17" y="14"/>
                </a:cubicBezTo>
                <a:cubicBezTo>
                  <a:pt x="17" y="14"/>
                  <a:pt x="17" y="14"/>
                  <a:pt x="17" y="14"/>
                </a:cubicBezTo>
                <a:cubicBezTo>
                  <a:pt x="17" y="14"/>
                  <a:pt x="17" y="14"/>
                  <a:pt x="17" y="14"/>
                </a:cubicBezTo>
                <a:cubicBezTo>
                  <a:pt x="17" y="14"/>
                  <a:pt x="17" y="14"/>
                  <a:pt x="17" y="14"/>
                </a:cubicBezTo>
                <a:cubicBezTo>
                  <a:pt x="17" y="13"/>
                  <a:pt x="17" y="13"/>
                  <a:pt x="17" y="13"/>
                </a:cubicBezTo>
                <a:cubicBezTo>
                  <a:pt x="17" y="13"/>
                  <a:pt x="17" y="13"/>
                  <a:pt x="17" y="13"/>
                </a:cubicBezTo>
                <a:close/>
                <a:moveTo>
                  <a:pt x="12" y="1"/>
                </a:moveTo>
                <a:cubicBezTo>
                  <a:pt x="12" y="1"/>
                  <a:pt x="12" y="1"/>
                  <a:pt x="12" y="1"/>
                </a:cubicBezTo>
                <a:cubicBezTo>
                  <a:pt x="12" y="1"/>
                  <a:pt x="12" y="1"/>
                  <a:pt x="12" y="1"/>
                </a:cubicBezTo>
                <a:cubicBezTo>
                  <a:pt x="12" y="1"/>
                  <a:pt x="12" y="1"/>
                  <a:pt x="12" y="1"/>
                </a:cubicBezTo>
                <a:close/>
                <a:moveTo>
                  <a:pt x="12" y="1"/>
                </a:moveTo>
                <a:cubicBezTo>
                  <a:pt x="12" y="1"/>
                  <a:pt x="12" y="1"/>
                  <a:pt x="12" y="1"/>
                </a:cubicBezTo>
                <a:cubicBezTo>
                  <a:pt x="12" y="1"/>
                  <a:pt x="12" y="1"/>
                  <a:pt x="12" y="1"/>
                </a:cubicBezTo>
                <a:cubicBezTo>
                  <a:pt x="12" y="1"/>
                  <a:pt x="12" y="1"/>
                  <a:pt x="12" y="1"/>
                </a:cubicBezTo>
                <a:close/>
              </a:path>
            </a:pathLst>
          </a:custGeom>
          <a:solidFill>
            <a:schemeClr val="accent2"/>
          </a:solidFill>
          <a:ln>
            <a:noFill/>
          </a:ln>
          <a:extLst/>
        </p:spPr>
        <p:txBody>
          <a:bodyPr/>
          <a:lstStyle/>
          <a:p>
            <a:endParaRPr lang="zh-CN" altLang="en-US"/>
          </a:p>
        </p:txBody>
      </p:sp>
      <p:sp>
        <p:nvSpPr>
          <p:cNvPr id="11" name="Freeform 379"/>
          <p:cNvSpPr>
            <a:spLocks noEditPoints="1"/>
          </p:cNvSpPr>
          <p:nvPr/>
        </p:nvSpPr>
        <p:spPr bwMode="auto">
          <a:xfrm>
            <a:off x="3590215" y="1506639"/>
            <a:ext cx="360834" cy="228821"/>
          </a:xfrm>
          <a:custGeom>
            <a:avLst/>
            <a:gdLst>
              <a:gd name="T0" fmla="*/ 8 w 61"/>
              <a:gd name="T1" fmla="*/ 0 h 39"/>
              <a:gd name="T2" fmla="*/ 8 w 61"/>
              <a:gd name="T3" fmla="*/ 0 h 39"/>
              <a:gd name="T4" fmla="*/ 54 w 61"/>
              <a:gd name="T5" fmla="*/ 0 h 39"/>
              <a:gd name="T6" fmla="*/ 56 w 61"/>
              <a:gd name="T7" fmla="*/ 2 h 39"/>
              <a:gd name="T8" fmla="*/ 56 w 61"/>
              <a:gd name="T9" fmla="*/ 2 h 39"/>
              <a:gd name="T10" fmla="*/ 56 w 61"/>
              <a:gd name="T11" fmla="*/ 32 h 39"/>
              <a:gd name="T12" fmla="*/ 54 w 61"/>
              <a:gd name="T13" fmla="*/ 34 h 39"/>
              <a:gd name="T14" fmla="*/ 54 w 61"/>
              <a:gd name="T15" fmla="*/ 34 h 39"/>
              <a:gd name="T16" fmla="*/ 8 w 61"/>
              <a:gd name="T17" fmla="*/ 34 h 39"/>
              <a:gd name="T18" fmla="*/ 6 w 61"/>
              <a:gd name="T19" fmla="*/ 32 h 39"/>
              <a:gd name="T20" fmla="*/ 6 w 61"/>
              <a:gd name="T21" fmla="*/ 32 h 39"/>
              <a:gd name="T22" fmla="*/ 6 w 61"/>
              <a:gd name="T23" fmla="*/ 2 h 39"/>
              <a:gd name="T24" fmla="*/ 8 w 61"/>
              <a:gd name="T25" fmla="*/ 0 h 39"/>
              <a:gd name="T26" fmla="*/ 2 w 61"/>
              <a:gd name="T27" fmla="*/ 39 h 39"/>
              <a:gd name="T28" fmla="*/ 2 w 61"/>
              <a:gd name="T29" fmla="*/ 39 h 39"/>
              <a:gd name="T30" fmla="*/ 0 w 61"/>
              <a:gd name="T31" fmla="*/ 37 h 39"/>
              <a:gd name="T32" fmla="*/ 2 w 61"/>
              <a:gd name="T33" fmla="*/ 36 h 39"/>
              <a:gd name="T34" fmla="*/ 59 w 61"/>
              <a:gd name="T35" fmla="*/ 36 h 39"/>
              <a:gd name="T36" fmla="*/ 61 w 61"/>
              <a:gd name="T37" fmla="*/ 37 h 39"/>
              <a:gd name="T38" fmla="*/ 59 w 61"/>
              <a:gd name="T39" fmla="*/ 39 h 39"/>
              <a:gd name="T40" fmla="*/ 2 w 61"/>
              <a:gd name="T41" fmla="*/ 39 h 39"/>
              <a:gd name="T42" fmla="*/ 52 w 61"/>
              <a:gd name="T43" fmla="*/ 4 h 39"/>
              <a:gd name="T44" fmla="*/ 52 w 61"/>
              <a:gd name="T45" fmla="*/ 4 h 39"/>
              <a:gd name="T46" fmla="*/ 10 w 61"/>
              <a:gd name="T47" fmla="*/ 4 h 39"/>
              <a:gd name="T48" fmla="*/ 10 w 61"/>
              <a:gd name="T49" fmla="*/ 30 h 39"/>
              <a:gd name="T50" fmla="*/ 52 w 61"/>
              <a:gd name="T51" fmla="*/ 30 h 39"/>
              <a:gd name="T52" fmla="*/ 52 w 61"/>
              <a:gd name="T5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39">
                <a:moveTo>
                  <a:pt x="8" y="0"/>
                </a:moveTo>
                <a:cubicBezTo>
                  <a:pt x="8" y="0"/>
                  <a:pt x="8" y="0"/>
                  <a:pt x="8" y="0"/>
                </a:cubicBezTo>
                <a:cubicBezTo>
                  <a:pt x="54" y="0"/>
                  <a:pt x="54" y="0"/>
                  <a:pt x="54" y="0"/>
                </a:cubicBezTo>
                <a:cubicBezTo>
                  <a:pt x="55" y="0"/>
                  <a:pt x="56" y="1"/>
                  <a:pt x="56" y="2"/>
                </a:cubicBezTo>
                <a:cubicBezTo>
                  <a:pt x="56" y="2"/>
                  <a:pt x="56" y="2"/>
                  <a:pt x="56" y="2"/>
                </a:cubicBezTo>
                <a:cubicBezTo>
                  <a:pt x="56" y="32"/>
                  <a:pt x="56" y="32"/>
                  <a:pt x="56" y="32"/>
                </a:cubicBezTo>
                <a:cubicBezTo>
                  <a:pt x="56" y="33"/>
                  <a:pt x="55" y="34"/>
                  <a:pt x="54" y="34"/>
                </a:cubicBezTo>
                <a:cubicBezTo>
                  <a:pt x="54" y="34"/>
                  <a:pt x="54" y="34"/>
                  <a:pt x="54" y="34"/>
                </a:cubicBezTo>
                <a:cubicBezTo>
                  <a:pt x="8" y="34"/>
                  <a:pt x="8" y="34"/>
                  <a:pt x="8" y="34"/>
                </a:cubicBezTo>
                <a:cubicBezTo>
                  <a:pt x="7" y="34"/>
                  <a:pt x="6" y="33"/>
                  <a:pt x="6" y="32"/>
                </a:cubicBezTo>
                <a:cubicBezTo>
                  <a:pt x="6" y="32"/>
                  <a:pt x="6" y="32"/>
                  <a:pt x="6" y="32"/>
                </a:cubicBezTo>
                <a:cubicBezTo>
                  <a:pt x="6" y="2"/>
                  <a:pt x="6" y="2"/>
                  <a:pt x="6" y="2"/>
                </a:cubicBezTo>
                <a:cubicBezTo>
                  <a:pt x="6" y="1"/>
                  <a:pt x="7" y="0"/>
                  <a:pt x="8" y="0"/>
                </a:cubicBezTo>
                <a:close/>
                <a:moveTo>
                  <a:pt x="2" y="39"/>
                </a:moveTo>
                <a:cubicBezTo>
                  <a:pt x="2" y="39"/>
                  <a:pt x="2" y="39"/>
                  <a:pt x="2" y="39"/>
                </a:cubicBezTo>
                <a:cubicBezTo>
                  <a:pt x="1" y="39"/>
                  <a:pt x="0" y="39"/>
                  <a:pt x="0" y="37"/>
                </a:cubicBezTo>
                <a:cubicBezTo>
                  <a:pt x="0" y="36"/>
                  <a:pt x="1" y="36"/>
                  <a:pt x="2" y="36"/>
                </a:cubicBezTo>
                <a:cubicBezTo>
                  <a:pt x="59" y="36"/>
                  <a:pt x="59" y="36"/>
                  <a:pt x="59" y="36"/>
                </a:cubicBezTo>
                <a:cubicBezTo>
                  <a:pt x="60" y="36"/>
                  <a:pt x="61" y="36"/>
                  <a:pt x="61" y="37"/>
                </a:cubicBezTo>
                <a:cubicBezTo>
                  <a:pt x="61" y="39"/>
                  <a:pt x="60" y="39"/>
                  <a:pt x="59" y="39"/>
                </a:cubicBezTo>
                <a:cubicBezTo>
                  <a:pt x="2" y="39"/>
                  <a:pt x="2" y="39"/>
                  <a:pt x="2" y="39"/>
                </a:cubicBezTo>
                <a:close/>
                <a:moveTo>
                  <a:pt x="52" y="4"/>
                </a:moveTo>
                <a:cubicBezTo>
                  <a:pt x="52" y="4"/>
                  <a:pt x="52" y="4"/>
                  <a:pt x="52" y="4"/>
                </a:cubicBezTo>
                <a:cubicBezTo>
                  <a:pt x="10" y="4"/>
                  <a:pt x="10" y="4"/>
                  <a:pt x="10" y="4"/>
                </a:cubicBezTo>
                <a:cubicBezTo>
                  <a:pt x="10" y="30"/>
                  <a:pt x="10" y="30"/>
                  <a:pt x="10" y="30"/>
                </a:cubicBezTo>
                <a:cubicBezTo>
                  <a:pt x="52" y="30"/>
                  <a:pt x="52" y="30"/>
                  <a:pt x="52" y="30"/>
                </a:cubicBezTo>
                <a:cubicBezTo>
                  <a:pt x="52" y="4"/>
                  <a:pt x="52" y="4"/>
                  <a:pt x="52" y="4"/>
                </a:cubicBezTo>
                <a:close/>
              </a:path>
            </a:pathLst>
          </a:custGeom>
          <a:solidFill>
            <a:schemeClr val="accent2"/>
          </a:solidFill>
          <a:ln>
            <a:noFill/>
          </a:ln>
          <a:extLst/>
        </p:spPr>
        <p:txBody>
          <a:bodyPr/>
          <a:lstStyle/>
          <a:p>
            <a:endParaRPr lang="zh-CN" altLang="en-US"/>
          </a:p>
        </p:txBody>
      </p:sp>
      <p:sp>
        <p:nvSpPr>
          <p:cNvPr id="12" name="Freeform 380"/>
          <p:cNvSpPr>
            <a:spLocks noEditPoints="1"/>
          </p:cNvSpPr>
          <p:nvPr/>
        </p:nvSpPr>
        <p:spPr bwMode="auto">
          <a:xfrm>
            <a:off x="533398" y="943387"/>
            <a:ext cx="293361" cy="240556"/>
          </a:xfrm>
          <a:custGeom>
            <a:avLst/>
            <a:gdLst>
              <a:gd name="T0" fmla="*/ 2 w 50"/>
              <a:gd name="T1" fmla="*/ 0 h 41"/>
              <a:gd name="T2" fmla="*/ 2 w 50"/>
              <a:gd name="T3" fmla="*/ 0 h 41"/>
              <a:gd name="T4" fmla="*/ 48 w 50"/>
              <a:gd name="T5" fmla="*/ 0 h 41"/>
              <a:gd name="T6" fmla="*/ 50 w 50"/>
              <a:gd name="T7" fmla="*/ 2 h 41"/>
              <a:gd name="T8" fmla="*/ 50 w 50"/>
              <a:gd name="T9" fmla="*/ 2 h 41"/>
              <a:gd name="T10" fmla="*/ 50 w 50"/>
              <a:gd name="T11" fmla="*/ 35 h 41"/>
              <a:gd name="T12" fmla="*/ 48 w 50"/>
              <a:gd name="T13" fmla="*/ 37 h 41"/>
              <a:gd name="T14" fmla="*/ 48 w 50"/>
              <a:gd name="T15" fmla="*/ 37 h 41"/>
              <a:gd name="T16" fmla="*/ 27 w 50"/>
              <a:gd name="T17" fmla="*/ 37 h 41"/>
              <a:gd name="T18" fmla="*/ 27 w 50"/>
              <a:gd name="T19" fmla="*/ 39 h 41"/>
              <a:gd name="T20" fmla="*/ 27 w 50"/>
              <a:gd name="T21" fmla="*/ 39 h 41"/>
              <a:gd name="T22" fmla="*/ 38 w 50"/>
              <a:gd name="T23" fmla="*/ 39 h 41"/>
              <a:gd name="T24" fmla="*/ 39 w 50"/>
              <a:gd name="T25" fmla="*/ 40 h 41"/>
              <a:gd name="T26" fmla="*/ 38 w 50"/>
              <a:gd name="T27" fmla="*/ 41 h 41"/>
              <a:gd name="T28" fmla="*/ 13 w 50"/>
              <a:gd name="T29" fmla="*/ 41 h 41"/>
              <a:gd name="T30" fmla="*/ 12 w 50"/>
              <a:gd name="T31" fmla="*/ 40 h 41"/>
              <a:gd name="T32" fmla="*/ 13 w 50"/>
              <a:gd name="T33" fmla="*/ 39 h 41"/>
              <a:gd name="T34" fmla="*/ 23 w 50"/>
              <a:gd name="T35" fmla="*/ 39 h 41"/>
              <a:gd name="T36" fmla="*/ 23 w 50"/>
              <a:gd name="T37" fmla="*/ 39 h 41"/>
              <a:gd name="T38" fmla="*/ 23 w 50"/>
              <a:gd name="T39" fmla="*/ 37 h 41"/>
              <a:gd name="T40" fmla="*/ 2 w 50"/>
              <a:gd name="T41" fmla="*/ 37 h 41"/>
              <a:gd name="T42" fmla="*/ 0 w 50"/>
              <a:gd name="T43" fmla="*/ 35 h 41"/>
              <a:gd name="T44" fmla="*/ 0 w 50"/>
              <a:gd name="T45" fmla="*/ 35 h 41"/>
              <a:gd name="T46" fmla="*/ 0 w 50"/>
              <a:gd name="T47" fmla="*/ 2 h 41"/>
              <a:gd name="T48" fmla="*/ 2 w 50"/>
              <a:gd name="T49" fmla="*/ 0 h 41"/>
              <a:gd name="T50" fmla="*/ 43 w 50"/>
              <a:gd name="T51" fmla="*/ 27 h 41"/>
              <a:gd name="T52" fmla="*/ 43 w 50"/>
              <a:gd name="T53" fmla="*/ 27 h 41"/>
              <a:gd name="T54" fmla="*/ 41 w 50"/>
              <a:gd name="T55" fmla="*/ 29 h 41"/>
              <a:gd name="T56" fmla="*/ 43 w 50"/>
              <a:gd name="T57" fmla="*/ 31 h 41"/>
              <a:gd name="T58" fmla="*/ 45 w 50"/>
              <a:gd name="T59" fmla="*/ 29 h 41"/>
              <a:gd name="T60" fmla="*/ 43 w 50"/>
              <a:gd name="T61" fmla="*/ 27 h 41"/>
              <a:gd name="T62" fmla="*/ 46 w 50"/>
              <a:gd name="T63" fmla="*/ 4 h 41"/>
              <a:gd name="T64" fmla="*/ 46 w 50"/>
              <a:gd name="T65" fmla="*/ 4 h 41"/>
              <a:gd name="T66" fmla="*/ 4 w 50"/>
              <a:gd name="T67" fmla="*/ 4 h 41"/>
              <a:gd name="T68" fmla="*/ 4 w 50"/>
              <a:gd name="T69" fmla="*/ 33 h 41"/>
              <a:gd name="T70" fmla="*/ 46 w 50"/>
              <a:gd name="T71" fmla="*/ 33 h 41"/>
              <a:gd name="T72" fmla="*/ 46 w 50"/>
              <a:gd name="T73"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41">
                <a:moveTo>
                  <a:pt x="2" y="0"/>
                </a:moveTo>
                <a:cubicBezTo>
                  <a:pt x="2" y="0"/>
                  <a:pt x="2" y="0"/>
                  <a:pt x="2" y="0"/>
                </a:cubicBezTo>
                <a:cubicBezTo>
                  <a:pt x="48" y="0"/>
                  <a:pt x="48" y="0"/>
                  <a:pt x="48" y="0"/>
                </a:cubicBezTo>
                <a:cubicBezTo>
                  <a:pt x="49" y="0"/>
                  <a:pt x="50" y="1"/>
                  <a:pt x="50" y="2"/>
                </a:cubicBezTo>
                <a:cubicBezTo>
                  <a:pt x="50" y="2"/>
                  <a:pt x="50" y="2"/>
                  <a:pt x="50" y="2"/>
                </a:cubicBezTo>
                <a:cubicBezTo>
                  <a:pt x="50" y="35"/>
                  <a:pt x="50" y="35"/>
                  <a:pt x="50" y="35"/>
                </a:cubicBezTo>
                <a:cubicBezTo>
                  <a:pt x="50" y="36"/>
                  <a:pt x="49" y="37"/>
                  <a:pt x="48" y="37"/>
                </a:cubicBezTo>
                <a:cubicBezTo>
                  <a:pt x="48" y="37"/>
                  <a:pt x="48" y="37"/>
                  <a:pt x="48" y="37"/>
                </a:cubicBezTo>
                <a:cubicBezTo>
                  <a:pt x="27" y="37"/>
                  <a:pt x="27" y="37"/>
                  <a:pt x="27" y="37"/>
                </a:cubicBezTo>
                <a:cubicBezTo>
                  <a:pt x="27" y="39"/>
                  <a:pt x="27" y="39"/>
                  <a:pt x="27" y="39"/>
                </a:cubicBezTo>
                <a:cubicBezTo>
                  <a:pt x="27" y="39"/>
                  <a:pt x="27" y="39"/>
                  <a:pt x="27" y="39"/>
                </a:cubicBezTo>
                <a:cubicBezTo>
                  <a:pt x="38" y="39"/>
                  <a:pt x="38" y="39"/>
                  <a:pt x="38" y="39"/>
                </a:cubicBezTo>
                <a:cubicBezTo>
                  <a:pt x="38" y="39"/>
                  <a:pt x="39" y="39"/>
                  <a:pt x="39" y="40"/>
                </a:cubicBezTo>
                <a:cubicBezTo>
                  <a:pt x="39" y="41"/>
                  <a:pt x="38" y="41"/>
                  <a:pt x="38" y="41"/>
                </a:cubicBezTo>
                <a:cubicBezTo>
                  <a:pt x="13" y="41"/>
                  <a:pt x="13" y="41"/>
                  <a:pt x="13" y="41"/>
                </a:cubicBezTo>
                <a:cubicBezTo>
                  <a:pt x="12" y="41"/>
                  <a:pt x="12" y="41"/>
                  <a:pt x="12" y="40"/>
                </a:cubicBezTo>
                <a:cubicBezTo>
                  <a:pt x="12" y="39"/>
                  <a:pt x="12" y="39"/>
                  <a:pt x="13" y="39"/>
                </a:cubicBezTo>
                <a:cubicBezTo>
                  <a:pt x="23" y="39"/>
                  <a:pt x="23" y="39"/>
                  <a:pt x="23" y="39"/>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3" y="27"/>
                </a:moveTo>
                <a:cubicBezTo>
                  <a:pt x="43" y="27"/>
                  <a:pt x="43" y="27"/>
                  <a:pt x="43" y="27"/>
                </a:cubicBezTo>
                <a:cubicBezTo>
                  <a:pt x="42" y="27"/>
                  <a:pt x="41" y="28"/>
                  <a:pt x="41" y="29"/>
                </a:cubicBezTo>
                <a:cubicBezTo>
                  <a:pt x="41" y="30"/>
                  <a:pt x="42" y="31"/>
                  <a:pt x="43" y="31"/>
                </a:cubicBezTo>
                <a:cubicBezTo>
                  <a:pt x="44" y="31"/>
                  <a:pt x="45" y="30"/>
                  <a:pt x="45" y="29"/>
                </a:cubicBezTo>
                <a:cubicBezTo>
                  <a:pt x="45" y="28"/>
                  <a:pt x="44" y="27"/>
                  <a:pt x="43" y="27"/>
                </a:cubicBezTo>
                <a:close/>
                <a:moveTo>
                  <a:pt x="46" y="4"/>
                </a:moveTo>
                <a:cubicBezTo>
                  <a:pt x="46" y="4"/>
                  <a:pt x="46" y="4"/>
                  <a:pt x="46" y="4"/>
                </a:cubicBezTo>
                <a:cubicBezTo>
                  <a:pt x="4" y="4"/>
                  <a:pt x="4" y="4"/>
                  <a:pt x="4" y="4"/>
                </a:cubicBezTo>
                <a:cubicBezTo>
                  <a:pt x="4" y="13"/>
                  <a:pt x="4" y="23"/>
                  <a:pt x="4" y="33"/>
                </a:cubicBezTo>
                <a:cubicBezTo>
                  <a:pt x="18" y="33"/>
                  <a:pt x="32" y="33"/>
                  <a:pt x="46" y="33"/>
                </a:cubicBezTo>
                <a:cubicBezTo>
                  <a:pt x="46" y="23"/>
                  <a:pt x="46" y="13"/>
                  <a:pt x="46" y="4"/>
                </a:cubicBezTo>
                <a:close/>
              </a:path>
            </a:pathLst>
          </a:custGeom>
          <a:solidFill>
            <a:schemeClr val="accent2"/>
          </a:solidFill>
          <a:ln>
            <a:noFill/>
          </a:ln>
          <a:extLst/>
        </p:spPr>
        <p:txBody>
          <a:bodyPr/>
          <a:lstStyle/>
          <a:p>
            <a:endParaRPr lang="zh-CN" altLang="en-US"/>
          </a:p>
        </p:txBody>
      </p:sp>
      <p:sp>
        <p:nvSpPr>
          <p:cNvPr id="13" name="Freeform 381"/>
          <p:cNvSpPr>
            <a:spLocks noEditPoints="1"/>
          </p:cNvSpPr>
          <p:nvPr/>
        </p:nvSpPr>
        <p:spPr bwMode="auto">
          <a:xfrm>
            <a:off x="2108745" y="2052290"/>
            <a:ext cx="290426" cy="278692"/>
          </a:xfrm>
          <a:custGeom>
            <a:avLst/>
            <a:gdLst>
              <a:gd name="T0" fmla="*/ 2 w 49"/>
              <a:gd name="T1" fmla="*/ 26 h 47"/>
              <a:gd name="T2" fmla="*/ 5 w 49"/>
              <a:gd name="T3" fmla="*/ 5 h 47"/>
              <a:gd name="T4" fmla="*/ 9 w 49"/>
              <a:gd name="T5" fmla="*/ 0 h 47"/>
              <a:gd name="T6" fmla="*/ 43 w 49"/>
              <a:gd name="T7" fmla="*/ 1 h 47"/>
              <a:gd name="T8" fmla="*/ 44 w 49"/>
              <a:gd name="T9" fmla="*/ 5 h 47"/>
              <a:gd name="T10" fmla="*/ 47 w 49"/>
              <a:gd name="T11" fmla="*/ 26 h 47"/>
              <a:gd name="T12" fmla="*/ 49 w 49"/>
              <a:gd name="T13" fmla="*/ 28 h 47"/>
              <a:gd name="T14" fmla="*/ 47 w 49"/>
              <a:gd name="T15" fmla="*/ 47 h 47"/>
              <a:gd name="T16" fmla="*/ 2 w 49"/>
              <a:gd name="T17" fmla="*/ 47 h 47"/>
              <a:gd name="T18" fmla="*/ 0 w 49"/>
              <a:gd name="T19" fmla="*/ 45 h 47"/>
              <a:gd name="T20" fmla="*/ 2 w 49"/>
              <a:gd name="T21" fmla="*/ 26 h 47"/>
              <a:gd name="T22" fmla="*/ 7 w 49"/>
              <a:gd name="T23" fmla="*/ 26 h 47"/>
              <a:gd name="T24" fmla="*/ 15 w 49"/>
              <a:gd name="T25" fmla="*/ 28 h 47"/>
              <a:gd name="T26" fmla="*/ 25 w 49"/>
              <a:gd name="T27" fmla="*/ 36 h 47"/>
              <a:gd name="T28" fmla="*/ 34 w 49"/>
              <a:gd name="T29" fmla="*/ 27 h 47"/>
              <a:gd name="T30" fmla="*/ 36 w 49"/>
              <a:gd name="T31" fmla="*/ 26 h 47"/>
              <a:gd name="T32" fmla="*/ 42 w 49"/>
              <a:gd name="T33" fmla="*/ 5 h 47"/>
              <a:gd name="T34" fmla="*/ 41 w 49"/>
              <a:gd name="T35" fmla="*/ 3 h 47"/>
              <a:gd name="T36" fmla="*/ 9 w 49"/>
              <a:gd name="T37" fmla="*/ 2 h 47"/>
              <a:gd name="T38" fmla="*/ 7 w 49"/>
              <a:gd name="T39" fmla="*/ 5 h 47"/>
              <a:gd name="T40" fmla="*/ 14 w 49"/>
              <a:gd name="T41" fmla="*/ 16 h 47"/>
              <a:gd name="T42" fmla="*/ 21 w 49"/>
              <a:gd name="T43" fmla="*/ 23 h 47"/>
              <a:gd name="T44" fmla="*/ 24 w 49"/>
              <a:gd name="T45" fmla="*/ 23 h 47"/>
              <a:gd name="T46" fmla="*/ 38 w 49"/>
              <a:gd name="T47" fmla="*/ 10 h 47"/>
              <a:gd name="T48" fmla="*/ 35 w 49"/>
              <a:gd name="T49" fmla="*/ 7 h 47"/>
              <a:gd name="T50" fmla="*/ 16 w 49"/>
              <a:gd name="T51" fmla="*/ 13 h 47"/>
              <a:gd name="T52" fmla="*/ 14 w 49"/>
              <a:gd name="T53" fmla="*/ 16 h 47"/>
              <a:gd name="T54" fmla="*/ 11 w 49"/>
              <a:gd name="T55" fmla="*/ 30 h 47"/>
              <a:gd name="T56" fmla="*/ 3 w 49"/>
              <a:gd name="T57" fmla="*/ 43 h 47"/>
              <a:gd name="T58" fmla="*/ 46 w 49"/>
              <a:gd name="T59" fmla="*/ 30 h 47"/>
              <a:gd name="T60" fmla="*/ 33 w 49"/>
              <a:gd name="T61" fmla="*/ 36 h 47"/>
              <a:gd name="T62" fmla="*/ 16 w 49"/>
              <a:gd name="T63"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47">
                <a:moveTo>
                  <a:pt x="2" y="26"/>
                </a:moveTo>
                <a:cubicBezTo>
                  <a:pt x="2" y="26"/>
                  <a:pt x="2" y="26"/>
                  <a:pt x="2" y="26"/>
                </a:cubicBezTo>
                <a:cubicBezTo>
                  <a:pt x="5" y="26"/>
                  <a:pt x="5" y="26"/>
                  <a:pt x="5" y="26"/>
                </a:cubicBezTo>
                <a:cubicBezTo>
                  <a:pt x="5" y="5"/>
                  <a:pt x="5" y="5"/>
                  <a:pt x="5" y="5"/>
                </a:cubicBezTo>
                <a:cubicBezTo>
                  <a:pt x="5" y="3"/>
                  <a:pt x="6" y="2"/>
                  <a:pt x="6" y="1"/>
                </a:cubicBezTo>
                <a:cubicBezTo>
                  <a:pt x="7" y="1"/>
                  <a:pt x="8" y="0"/>
                  <a:pt x="9" y="0"/>
                </a:cubicBezTo>
                <a:cubicBezTo>
                  <a:pt x="40" y="0"/>
                  <a:pt x="40" y="0"/>
                  <a:pt x="40" y="0"/>
                </a:cubicBezTo>
                <a:cubicBezTo>
                  <a:pt x="41" y="0"/>
                  <a:pt x="42" y="1"/>
                  <a:pt x="43" y="1"/>
                </a:cubicBezTo>
                <a:cubicBezTo>
                  <a:pt x="43" y="2"/>
                  <a:pt x="43" y="2"/>
                  <a:pt x="43" y="2"/>
                </a:cubicBezTo>
                <a:cubicBezTo>
                  <a:pt x="44" y="2"/>
                  <a:pt x="44" y="3"/>
                  <a:pt x="44" y="5"/>
                </a:cubicBezTo>
                <a:cubicBezTo>
                  <a:pt x="44" y="26"/>
                  <a:pt x="44" y="26"/>
                  <a:pt x="44" y="26"/>
                </a:cubicBezTo>
                <a:cubicBezTo>
                  <a:pt x="47" y="26"/>
                  <a:pt x="47" y="26"/>
                  <a:pt x="47" y="26"/>
                </a:cubicBezTo>
                <a:cubicBezTo>
                  <a:pt x="49" y="26"/>
                  <a:pt x="49" y="27"/>
                  <a:pt x="49" y="28"/>
                </a:cubicBezTo>
                <a:cubicBezTo>
                  <a:pt x="49" y="28"/>
                  <a:pt x="49" y="28"/>
                  <a:pt x="49" y="28"/>
                </a:cubicBezTo>
                <a:cubicBezTo>
                  <a:pt x="49" y="45"/>
                  <a:pt x="49" y="45"/>
                  <a:pt x="49" y="45"/>
                </a:cubicBezTo>
                <a:cubicBezTo>
                  <a:pt x="49" y="46"/>
                  <a:pt x="49" y="47"/>
                  <a:pt x="47" y="47"/>
                </a:cubicBezTo>
                <a:cubicBezTo>
                  <a:pt x="47" y="47"/>
                  <a:pt x="47" y="47"/>
                  <a:pt x="47" y="47"/>
                </a:cubicBezTo>
                <a:cubicBezTo>
                  <a:pt x="2" y="47"/>
                  <a:pt x="2" y="47"/>
                  <a:pt x="2" y="47"/>
                </a:cubicBezTo>
                <a:cubicBezTo>
                  <a:pt x="0" y="47"/>
                  <a:pt x="0" y="46"/>
                  <a:pt x="0" y="45"/>
                </a:cubicBezTo>
                <a:cubicBezTo>
                  <a:pt x="0" y="45"/>
                  <a:pt x="0" y="45"/>
                  <a:pt x="0" y="45"/>
                </a:cubicBezTo>
                <a:cubicBezTo>
                  <a:pt x="0" y="28"/>
                  <a:pt x="0" y="28"/>
                  <a:pt x="0" y="28"/>
                </a:cubicBezTo>
                <a:cubicBezTo>
                  <a:pt x="0" y="27"/>
                  <a:pt x="0" y="26"/>
                  <a:pt x="2" y="26"/>
                </a:cubicBezTo>
                <a:close/>
                <a:moveTo>
                  <a:pt x="7" y="26"/>
                </a:moveTo>
                <a:cubicBezTo>
                  <a:pt x="7" y="26"/>
                  <a:pt x="7" y="26"/>
                  <a:pt x="7" y="26"/>
                </a:cubicBezTo>
                <a:cubicBezTo>
                  <a:pt x="13" y="26"/>
                  <a:pt x="13" y="26"/>
                  <a:pt x="13" y="26"/>
                </a:cubicBezTo>
                <a:cubicBezTo>
                  <a:pt x="14" y="26"/>
                  <a:pt x="15" y="27"/>
                  <a:pt x="15" y="28"/>
                </a:cubicBezTo>
                <a:cubicBezTo>
                  <a:pt x="15" y="30"/>
                  <a:pt x="16" y="32"/>
                  <a:pt x="18" y="33"/>
                </a:cubicBezTo>
                <a:cubicBezTo>
                  <a:pt x="20" y="35"/>
                  <a:pt x="22" y="36"/>
                  <a:pt x="25" y="36"/>
                </a:cubicBezTo>
                <a:cubicBezTo>
                  <a:pt x="27" y="36"/>
                  <a:pt x="29" y="35"/>
                  <a:pt x="31" y="33"/>
                </a:cubicBezTo>
                <a:cubicBezTo>
                  <a:pt x="33" y="32"/>
                  <a:pt x="34" y="30"/>
                  <a:pt x="34" y="27"/>
                </a:cubicBezTo>
                <a:cubicBezTo>
                  <a:pt x="35" y="26"/>
                  <a:pt x="35" y="26"/>
                  <a:pt x="36" y="26"/>
                </a:cubicBezTo>
                <a:cubicBezTo>
                  <a:pt x="36" y="26"/>
                  <a:pt x="36" y="26"/>
                  <a:pt x="36" y="26"/>
                </a:cubicBezTo>
                <a:cubicBezTo>
                  <a:pt x="42" y="26"/>
                  <a:pt x="42" y="26"/>
                  <a:pt x="42" y="26"/>
                </a:cubicBezTo>
                <a:cubicBezTo>
                  <a:pt x="42" y="5"/>
                  <a:pt x="42" y="5"/>
                  <a:pt x="42" y="5"/>
                </a:cubicBezTo>
                <a:cubicBezTo>
                  <a:pt x="42" y="4"/>
                  <a:pt x="41" y="4"/>
                  <a:pt x="41" y="3"/>
                </a:cubicBezTo>
                <a:cubicBezTo>
                  <a:pt x="41" y="3"/>
                  <a:pt x="41" y="3"/>
                  <a:pt x="41" y="3"/>
                </a:cubicBezTo>
                <a:cubicBezTo>
                  <a:pt x="41" y="3"/>
                  <a:pt x="40" y="2"/>
                  <a:pt x="40" y="2"/>
                </a:cubicBezTo>
                <a:cubicBezTo>
                  <a:pt x="9" y="2"/>
                  <a:pt x="9" y="2"/>
                  <a:pt x="9" y="2"/>
                </a:cubicBezTo>
                <a:cubicBezTo>
                  <a:pt x="9" y="2"/>
                  <a:pt x="8" y="3"/>
                  <a:pt x="8" y="3"/>
                </a:cubicBezTo>
                <a:cubicBezTo>
                  <a:pt x="8" y="3"/>
                  <a:pt x="7" y="4"/>
                  <a:pt x="7" y="5"/>
                </a:cubicBezTo>
                <a:cubicBezTo>
                  <a:pt x="7" y="26"/>
                  <a:pt x="7" y="26"/>
                  <a:pt x="7" y="26"/>
                </a:cubicBezTo>
                <a:close/>
                <a:moveTo>
                  <a:pt x="14" y="16"/>
                </a:moveTo>
                <a:cubicBezTo>
                  <a:pt x="14" y="16"/>
                  <a:pt x="14" y="16"/>
                  <a:pt x="14" y="16"/>
                </a:cubicBezTo>
                <a:cubicBezTo>
                  <a:pt x="21" y="23"/>
                  <a:pt x="21" y="23"/>
                  <a:pt x="21" y="23"/>
                </a:cubicBezTo>
                <a:cubicBezTo>
                  <a:pt x="22" y="24"/>
                  <a:pt x="23" y="24"/>
                  <a:pt x="24" y="23"/>
                </a:cubicBezTo>
                <a:cubicBezTo>
                  <a:pt x="24" y="23"/>
                  <a:pt x="24" y="23"/>
                  <a:pt x="24" y="23"/>
                </a:cubicBezTo>
                <a:cubicBezTo>
                  <a:pt x="24" y="23"/>
                  <a:pt x="24" y="23"/>
                  <a:pt x="24" y="23"/>
                </a:cubicBezTo>
                <a:cubicBezTo>
                  <a:pt x="38" y="10"/>
                  <a:pt x="38" y="10"/>
                  <a:pt x="38" y="10"/>
                </a:cubicBezTo>
                <a:cubicBezTo>
                  <a:pt x="38" y="9"/>
                  <a:pt x="38" y="8"/>
                  <a:pt x="38" y="7"/>
                </a:cubicBezTo>
                <a:cubicBezTo>
                  <a:pt x="37" y="6"/>
                  <a:pt x="36" y="6"/>
                  <a:pt x="35" y="7"/>
                </a:cubicBezTo>
                <a:cubicBezTo>
                  <a:pt x="23" y="19"/>
                  <a:pt x="23" y="19"/>
                  <a:pt x="23" y="19"/>
                </a:cubicBezTo>
                <a:cubicBezTo>
                  <a:pt x="16" y="13"/>
                  <a:pt x="16" y="13"/>
                  <a:pt x="16" y="13"/>
                </a:cubicBezTo>
                <a:cubicBezTo>
                  <a:pt x="16" y="12"/>
                  <a:pt x="14" y="12"/>
                  <a:pt x="14" y="13"/>
                </a:cubicBezTo>
                <a:cubicBezTo>
                  <a:pt x="13" y="14"/>
                  <a:pt x="13" y="15"/>
                  <a:pt x="14" y="16"/>
                </a:cubicBezTo>
                <a:close/>
                <a:moveTo>
                  <a:pt x="11" y="30"/>
                </a:moveTo>
                <a:cubicBezTo>
                  <a:pt x="11" y="30"/>
                  <a:pt x="11" y="30"/>
                  <a:pt x="11" y="30"/>
                </a:cubicBezTo>
                <a:cubicBezTo>
                  <a:pt x="3" y="30"/>
                  <a:pt x="3" y="30"/>
                  <a:pt x="3" y="30"/>
                </a:cubicBezTo>
                <a:cubicBezTo>
                  <a:pt x="3" y="43"/>
                  <a:pt x="3" y="43"/>
                  <a:pt x="3" y="43"/>
                </a:cubicBezTo>
                <a:cubicBezTo>
                  <a:pt x="46" y="43"/>
                  <a:pt x="46" y="43"/>
                  <a:pt x="46" y="43"/>
                </a:cubicBezTo>
                <a:cubicBezTo>
                  <a:pt x="46" y="30"/>
                  <a:pt x="46" y="30"/>
                  <a:pt x="46" y="30"/>
                </a:cubicBezTo>
                <a:cubicBezTo>
                  <a:pt x="38" y="30"/>
                  <a:pt x="38" y="30"/>
                  <a:pt x="38" y="30"/>
                </a:cubicBezTo>
                <a:cubicBezTo>
                  <a:pt x="37" y="32"/>
                  <a:pt x="35" y="35"/>
                  <a:pt x="33" y="36"/>
                </a:cubicBezTo>
                <a:cubicBezTo>
                  <a:pt x="31" y="38"/>
                  <a:pt x="28" y="40"/>
                  <a:pt x="25" y="40"/>
                </a:cubicBezTo>
                <a:cubicBezTo>
                  <a:pt x="21" y="40"/>
                  <a:pt x="18" y="38"/>
                  <a:pt x="16" y="36"/>
                </a:cubicBezTo>
                <a:cubicBezTo>
                  <a:pt x="14" y="35"/>
                  <a:pt x="12" y="32"/>
                  <a:pt x="11" y="30"/>
                </a:cubicBezTo>
                <a:close/>
              </a:path>
            </a:pathLst>
          </a:custGeom>
          <a:solidFill>
            <a:schemeClr val="accent2"/>
          </a:solidFill>
          <a:ln>
            <a:noFill/>
          </a:ln>
          <a:extLst/>
        </p:spPr>
        <p:txBody>
          <a:bodyPr/>
          <a:lstStyle/>
          <a:p>
            <a:endParaRPr lang="zh-CN" altLang="en-US"/>
          </a:p>
        </p:txBody>
      </p:sp>
      <p:sp>
        <p:nvSpPr>
          <p:cNvPr id="14" name="Freeform 382"/>
          <p:cNvSpPr>
            <a:spLocks noEditPoints="1"/>
          </p:cNvSpPr>
          <p:nvPr/>
        </p:nvSpPr>
        <p:spPr bwMode="auto">
          <a:xfrm>
            <a:off x="2645594" y="1483170"/>
            <a:ext cx="228821" cy="275759"/>
          </a:xfrm>
          <a:custGeom>
            <a:avLst/>
            <a:gdLst>
              <a:gd name="T0" fmla="*/ 5 w 39"/>
              <a:gd name="T1" fmla="*/ 21 h 47"/>
              <a:gd name="T2" fmla="*/ 31 w 39"/>
              <a:gd name="T3" fmla="*/ 22 h 47"/>
              <a:gd name="T4" fmla="*/ 37 w 39"/>
              <a:gd name="T5" fmla="*/ 24 h 47"/>
              <a:gd name="T6" fmla="*/ 39 w 39"/>
              <a:gd name="T7" fmla="*/ 29 h 47"/>
              <a:gd name="T8" fmla="*/ 32 w 39"/>
              <a:gd name="T9" fmla="*/ 35 h 47"/>
              <a:gd name="T10" fmla="*/ 27 w 39"/>
              <a:gd name="T11" fmla="*/ 39 h 47"/>
              <a:gd name="T12" fmla="*/ 18 w 39"/>
              <a:gd name="T13" fmla="*/ 43 h 47"/>
              <a:gd name="T14" fmla="*/ 7 w 39"/>
              <a:gd name="T15" fmla="*/ 39 h 47"/>
              <a:gd name="T16" fmla="*/ 3 w 39"/>
              <a:gd name="T17" fmla="*/ 23 h 47"/>
              <a:gd name="T18" fmla="*/ 16 w 39"/>
              <a:gd name="T19" fmla="*/ 18 h 47"/>
              <a:gd name="T20" fmla="*/ 15 w 39"/>
              <a:gd name="T21" fmla="*/ 20 h 47"/>
              <a:gd name="T22" fmla="*/ 13 w 39"/>
              <a:gd name="T23" fmla="*/ 17 h 47"/>
              <a:gd name="T24" fmla="*/ 13 w 39"/>
              <a:gd name="T25" fmla="*/ 12 h 47"/>
              <a:gd name="T26" fmla="*/ 13 w 39"/>
              <a:gd name="T27" fmla="*/ 10 h 47"/>
              <a:gd name="T28" fmla="*/ 16 w 39"/>
              <a:gd name="T29" fmla="*/ 10 h 47"/>
              <a:gd name="T30" fmla="*/ 15 w 39"/>
              <a:gd name="T31" fmla="*/ 14 h 47"/>
              <a:gd name="T32" fmla="*/ 16 w 39"/>
              <a:gd name="T33" fmla="*/ 18 h 47"/>
              <a:gd name="T34" fmla="*/ 12 w 39"/>
              <a:gd name="T35" fmla="*/ 18 h 47"/>
              <a:gd name="T36" fmla="*/ 11 w 39"/>
              <a:gd name="T37" fmla="*/ 14 h 47"/>
              <a:gd name="T38" fmla="*/ 11 w 39"/>
              <a:gd name="T39" fmla="*/ 12 h 47"/>
              <a:gd name="T40" fmla="*/ 12 w 39"/>
              <a:gd name="T41" fmla="*/ 8 h 47"/>
              <a:gd name="T42" fmla="*/ 12 w 39"/>
              <a:gd name="T43" fmla="*/ 3 h 47"/>
              <a:gd name="T44" fmla="*/ 10 w 39"/>
              <a:gd name="T45" fmla="*/ 1 h 47"/>
              <a:gd name="T46" fmla="*/ 10 w 39"/>
              <a:gd name="T47" fmla="*/ 4 h 47"/>
              <a:gd name="T48" fmla="*/ 10 w 39"/>
              <a:gd name="T49" fmla="*/ 8 h 47"/>
              <a:gd name="T50" fmla="*/ 9 w 39"/>
              <a:gd name="T51" fmla="*/ 12 h 47"/>
              <a:gd name="T52" fmla="*/ 9 w 39"/>
              <a:gd name="T53" fmla="*/ 14 h 47"/>
              <a:gd name="T54" fmla="*/ 10 w 39"/>
              <a:gd name="T55" fmla="*/ 19 h 47"/>
              <a:gd name="T56" fmla="*/ 12 w 39"/>
              <a:gd name="T57" fmla="*/ 18 h 47"/>
              <a:gd name="T58" fmla="*/ 31 w 39"/>
              <a:gd name="T59" fmla="*/ 25 h 47"/>
              <a:gd name="T60" fmla="*/ 31 w 39"/>
              <a:gd name="T61" fmla="*/ 32 h 47"/>
              <a:gd name="T62" fmla="*/ 35 w 39"/>
              <a:gd name="T63" fmla="*/ 31 h 47"/>
              <a:gd name="T64" fmla="*/ 36 w 39"/>
              <a:gd name="T65" fmla="*/ 29 h 47"/>
              <a:gd name="T66" fmla="*/ 32 w 39"/>
              <a:gd name="T67" fmla="*/ 25 h 47"/>
              <a:gd name="T68" fmla="*/ 1 w 39"/>
              <a:gd name="T69" fmla="*/ 47 h 47"/>
              <a:gd name="T70" fmla="*/ 0 w 39"/>
              <a:gd name="T71" fmla="*/ 45 h 47"/>
              <a:gd name="T72" fmla="*/ 32 w 39"/>
              <a:gd name="T73" fmla="*/ 44 h 47"/>
              <a:gd name="T74" fmla="*/ 32 w 39"/>
              <a:gd name="T75" fmla="*/ 47 h 47"/>
              <a:gd name="T76" fmla="*/ 27 w 39"/>
              <a:gd name="T77" fmla="*/ 24 h 47"/>
              <a:gd name="T78" fmla="*/ 7 w 39"/>
              <a:gd name="T79" fmla="*/ 24 h 47"/>
              <a:gd name="T80" fmla="*/ 9 w 39"/>
              <a:gd name="T81" fmla="*/ 36 h 47"/>
              <a:gd name="T82" fmla="*/ 18 w 39"/>
              <a:gd name="T83" fmla="*/ 39 h 47"/>
              <a:gd name="T84" fmla="*/ 24 w 39"/>
              <a:gd name="T85" fmla="*/ 36 h 47"/>
              <a:gd name="T86" fmla="*/ 27 w 39"/>
              <a:gd name="T8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7">
                <a:moveTo>
                  <a:pt x="5" y="21"/>
                </a:moveTo>
                <a:cubicBezTo>
                  <a:pt x="5" y="21"/>
                  <a:pt x="5" y="21"/>
                  <a:pt x="5" y="21"/>
                </a:cubicBezTo>
                <a:cubicBezTo>
                  <a:pt x="29" y="21"/>
                  <a:pt x="29" y="21"/>
                  <a:pt x="29" y="21"/>
                </a:cubicBezTo>
                <a:cubicBezTo>
                  <a:pt x="30" y="21"/>
                  <a:pt x="31" y="21"/>
                  <a:pt x="31" y="22"/>
                </a:cubicBezTo>
                <a:cubicBezTo>
                  <a:pt x="32" y="22"/>
                  <a:pt x="32" y="22"/>
                  <a:pt x="32" y="22"/>
                </a:cubicBezTo>
                <a:cubicBezTo>
                  <a:pt x="34" y="22"/>
                  <a:pt x="36" y="23"/>
                  <a:pt x="37" y="24"/>
                </a:cubicBezTo>
                <a:cubicBezTo>
                  <a:pt x="38" y="25"/>
                  <a:pt x="39" y="27"/>
                  <a:pt x="39" y="29"/>
                </a:cubicBezTo>
                <a:cubicBezTo>
                  <a:pt x="39" y="29"/>
                  <a:pt x="39" y="29"/>
                  <a:pt x="39" y="29"/>
                </a:cubicBezTo>
                <a:cubicBezTo>
                  <a:pt x="39" y="30"/>
                  <a:pt x="38" y="32"/>
                  <a:pt x="37" y="33"/>
                </a:cubicBezTo>
                <a:cubicBezTo>
                  <a:pt x="36" y="34"/>
                  <a:pt x="34" y="35"/>
                  <a:pt x="32" y="35"/>
                </a:cubicBezTo>
                <a:cubicBezTo>
                  <a:pt x="30" y="35"/>
                  <a:pt x="30" y="35"/>
                  <a:pt x="30" y="35"/>
                </a:cubicBezTo>
                <a:cubicBezTo>
                  <a:pt x="29" y="36"/>
                  <a:pt x="28" y="38"/>
                  <a:pt x="27" y="39"/>
                </a:cubicBezTo>
                <a:cubicBezTo>
                  <a:pt x="27" y="39"/>
                  <a:pt x="27" y="39"/>
                  <a:pt x="27" y="39"/>
                </a:cubicBezTo>
                <a:cubicBezTo>
                  <a:pt x="25" y="41"/>
                  <a:pt x="22" y="43"/>
                  <a:pt x="18" y="43"/>
                </a:cubicBezTo>
                <a:cubicBezTo>
                  <a:pt x="15" y="43"/>
                  <a:pt x="15" y="43"/>
                  <a:pt x="15" y="43"/>
                </a:cubicBezTo>
                <a:cubicBezTo>
                  <a:pt x="12" y="43"/>
                  <a:pt x="9" y="41"/>
                  <a:pt x="7" y="39"/>
                </a:cubicBezTo>
                <a:cubicBezTo>
                  <a:pt x="4" y="37"/>
                  <a:pt x="3" y="34"/>
                  <a:pt x="3" y="30"/>
                </a:cubicBezTo>
                <a:cubicBezTo>
                  <a:pt x="3" y="23"/>
                  <a:pt x="3" y="23"/>
                  <a:pt x="3" y="23"/>
                </a:cubicBezTo>
                <a:cubicBezTo>
                  <a:pt x="3" y="21"/>
                  <a:pt x="4" y="21"/>
                  <a:pt x="5" y="21"/>
                </a:cubicBezTo>
                <a:close/>
                <a:moveTo>
                  <a:pt x="16" y="18"/>
                </a:moveTo>
                <a:cubicBezTo>
                  <a:pt x="16" y="18"/>
                  <a:pt x="16" y="18"/>
                  <a:pt x="16" y="18"/>
                </a:cubicBezTo>
                <a:cubicBezTo>
                  <a:pt x="16" y="19"/>
                  <a:pt x="15" y="19"/>
                  <a:pt x="15" y="20"/>
                </a:cubicBezTo>
                <a:cubicBezTo>
                  <a:pt x="14" y="20"/>
                  <a:pt x="14" y="20"/>
                  <a:pt x="13" y="19"/>
                </a:cubicBezTo>
                <a:cubicBezTo>
                  <a:pt x="13" y="18"/>
                  <a:pt x="13" y="17"/>
                  <a:pt x="13" y="17"/>
                </a:cubicBezTo>
                <a:cubicBezTo>
                  <a:pt x="13" y="16"/>
                  <a:pt x="12" y="15"/>
                  <a:pt x="12" y="14"/>
                </a:cubicBezTo>
                <a:cubicBezTo>
                  <a:pt x="12" y="13"/>
                  <a:pt x="13" y="13"/>
                  <a:pt x="13" y="12"/>
                </a:cubicBezTo>
                <a:cubicBezTo>
                  <a:pt x="13" y="12"/>
                  <a:pt x="13" y="12"/>
                  <a:pt x="13" y="12"/>
                </a:cubicBezTo>
                <a:cubicBezTo>
                  <a:pt x="13" y="11"/>
                  <a:pt x="13" y="10"/>
                  <a:pt x="13" y="10"/>
                </a:cubicBezTo>
                <a:cubicBezTo>
                  <a:pt x="14" y="9"/>
                  <a:pt x="14" y="9"/>
                  <a:pt x="15" y="9"/>
                </a:cubicBezTo>
                <a:cubicBezTo>
                  <a:pt x="15" y="9"/>
                  <a:pt x="16" y="10"/>
                  <a:pt x="16" y="10"/>
                </a:cubicBezTo>
                <a:cubicBezTo>
                  <a:pt x="15" y="11"/>
                  <a:pt x="15" y="12"/>
                  <a:pt x="15" y="12"/>
                </a:cubicBezTo>
                <a:cubicBezTo>
                  <a:pt x="15" y="13"/>
                  <a:pt x="15" y="14"/>
                  <a:pt x="15" y="14"/>
                </a:cubicBezTo>
                <a:cubicBezTo>
                  <a:pt x="15" y="15"/>
                  <a:pt x="15" y="16"/>
                  <a:pt x="15" y="16"/>
                </a:cubicBezTo>
                <a:cubicBezTo>
                  <a:pt x="15" y="17"/>
                  <a:pt x="15" y="17"/>
                  <a:pt x="16" y="18"/>
                </a:cubicBezTo>
                <a:close/>
                <a:moveTo>
                  <a:pt x="12" y="18"/>
                </a:moveTo>
                <a:cubicBezTo>
                  <a:pt x="12" y="18"/>
                  <a:pt x="12" y="18"/>
                  <a:pt x="12" y="18"/>
                </a:cubicBezTo>
                <a:cubicBezTo>
                  <a:pt x="11" y="17"/>
                  <a:pt x="11" y="17"/>
                  <a:pt x="11" y="16"/>
                </a:cubicBezTo>
                <a:cubicBezTo>
                  <a:pt x="11" y="16"/>
                  <a:pt x="11" y="15"/>
                  <a:pt x="11" y="14"/>
                </a:cubicBezTo>
                <a:cubicBezTo>
                  <a:pt x="11" y="14"/>
                  <a:pt x="11" y="13"/>
                  <a:pt x="11" y="12"/>
                </a:cubicBezTo>
                <a:cubicBezTo>
                  <a:pt x="11" y="12"/>
                  <a:pt x="11" y="12"/>
                  <a:pt x="11" y="12"/>
                </a:cubicBezTo>
                <a:cubicBezTo>
                  <a:pt x="11" y="12"/>
                  <a:pt x="11" y="11"/>
                  <a:pt x="12" y="10"/>
                </a:cubicBezTo>
                <a:cubicBezTo>
                  <a:pt x="12" y="10"/>
                  <a:pt x="12" y="9"/>
                  <a:pt x="12" y="8"/>
                </a:cubicBezTo>
                <a:cubicBezTo>
                  <a:pt x="13" y="7"/>
                  <a:pt x="13" y="7"/>
                  <a:pt x="13" y="6"/>
                </a:cubicBezTo>
                <a:cubicBezTo>
                  <a:pt x="13" y="5"/>
                  <a:pt x="13" y="4"/>
                  <a:pt x="12" y="3"/>
                </a:cubicBezTo>
                <a:cubicBezTo>
                  <a:pt x="12" y="3"/>
                  <a:pt x="12" y="2"/>
                  <a:pt x="12" y="1"/>
                </a:cubicBezTo>
                <a:cubicBezTo>
                  <a:pt x="11" y="1"/>
                  <a:pt x="11" y="0"/>
                  <a:pt x="10" y="1"/>
                </a:cubicBezTo>
                <a:cubicBezTo>
                  <a:pt x="10" y="1"/>
                  <a:pt x="9" y="1"/>
                  <a:pt x="10" y="2"/>
                </a:cubicBezTo>
                <a:cubicBezTo>
                  <a:pt x="10" y="3"/>
                  <a:pt x="10" y="3"/>
                  <a:pt x="10" y="4"/>
                </a:cubicBezTo>
                <a:cubicBezTo>
                  <a:pt x="10" y="4"/>
                  <a:pt x="10" y="5"/>
                  <a:pt x="10" y="6"/>
                </a:cubicBezTo>
                <a:cubicBezTo>
                  <a:pt x="10" y="7"/>
                  <a:pt x="10" y="7"/>
                  <a:pt x="10" y="8"/>
                </a:cubicBezTo>
                <a:cubicBezTo>
                  <a:pt x="10" y="8"/>
                  <a:pt x="10" y="9"/>
                  <a:pt x="10" y="10"/>
                </a:cubicBezTo>
                <a:cubicBezTo>
                  <a:pt x="9" y="10"/>
                  <a:pt x="9" y="11"/>
                  <a:pt x="9" y="12"/>
                </a:cubicBezTo>
                <a:cubicBezTo>
                  <a:pt x="9" y="12"/>
                  <a:pt x="9" y="12"/>
                  <a:pt x="9" y="12"/>
                </a:cubicBezTo>
                <a:cubicBezTo>
                  <a:pt x="9" y="13"/>
                  <a:pt x="9" y="13"/>
                  <a:pt x="9" y="14"/>
                </a:cubicBezTo>
                <a:cubicBezTo>
                  <a:pt x="9" y="15"/>
                  <a:pt x="9" y="16"/>
                  <a:pt x="9" y="17"/>
                </a:cubicBezTo>
                <a:cubicBezTo>
                  <a:pt x="9" y="17"/>
                  <a:pt x="9" y="18"/>
                  <a:pt x="10" y="19"/>
                </a:cubicBezTo>
                <a:cubicBezTo>
                  <a:pt x="10" y="20"/>
                  <a:pt x="10" y="20"/>
                  <a:pt x="11" y="20"/>
                </a:cubicBezTo>
                <a:cubicBezTo>
                  <a:pt x="12" y="19"/>
                  <a:pt x="12" y="19"/>
                  <a:pt x="12" y="18"/>
                </a:cubicBezTo>
                <a:close/>
                <a:moveTo>
                  <a:pt x="31" y="25"/>
                </a:moveTo>
                <a:cubicBezTo>
                  <a:pt x="31" y="25"/>
                  <a:pt x="31" y="25"/>
                  <a:pt x="31" y="25"/>
                </a:cubicBezTo>
                <a:cubicBezTo>
                  <a:pt x="31" y="30"/>
                  <a:pt x="31" y="30"/>
                  <a:pt x="31" y="30"/>
                </a:cubicBezTo>
                <a:cubicBezTo>
                  <a:pt x="31" y="31"/>
                  <a:pt x="31" y="32"/>
                  <a:pt x="31" y="32"/>
                </a:cubicBezTo>
                <a:cubicBezTo>
                  <a:pt x="32" y="32"/>
                  <a:pt x="32" y="32"/>
                  <a:pt x="32" y="32"/>
                </a:cubicBezTo>
                <a:cubicBezTo>
                  <a:pt x="33" y="32"/>
                  <a:pt x="34" y="32"/>
                  <a:pt x="35" y="31"/>
                </a:cubicBezTo>
                <a:cubicBezTo>
                  <a:pt x="36" y="31"/>
                  <a:pt x="36" y="30"/>
                  <a:pt x="36" y="29"/>
                </a:cubicBezTo>
                <a:cubicBezTo>
                  <a:pt x="36" y="29"/>
                  <a:pt x="36" y="29"/>
                  <a:pt x="36" y="29"/>
                </a:cubicBezTo>
                <a:cubicBezTo>
                  <a:pt x="36" y="28"/>
                  <a:pt x="36" y="27"/>
                  <a:pt x="35" y="26"/>
                </a:cubicBezTo>
                <a:cubicBezTo>
                  <a:pt x="34" y="25"/>
                  <a:pt x="33" y="25"/>
                  <a:pt x="32" y="25"/>
                </a:cubicBezTo>
                <a:cubicBezTo>
                  <a:pt x="31" y="25"/>
                  <a:pt x="31" y="25"/>
                  <a:pt x="31" y="25"/>
                </a:cubicBezTo>
                <a:close/>
                <a:moveTo>
                  <a:pt x="1" y="47"/>
                </a:moveTo>
                <a:cubicBezTo>
                  <a:pt x="1" y="47"/>
                  <a:pt x="1" y="47"/>
                  <a:pt x="1" y="47"/>
                </a:cubicBezTo>
                <a:cubicBezTo>
                  <a:pt x="1" y="47"/>
                  <a:pt x="0" y="46"/>
                  <a:pt x="0" y="45"/>
                </a:cubicBezTo>
                <a:cubicBezTo>
                  <a:pt x="0" y="45"/>
                  <a:pt x="1" y="44"/>
                  <a:pt x="1" y="44"/>
                </a:cubicBezTo>
                <a:cubicBezTo>
                  <a:pt x="32" y="44"/>
                  <a:pt x="32" y="44"/>
                  <a:pt x="32" y="44"/>
                </a:cubicBezTo>
                <a:cubicBezTo>
                  <a:pt x="33" y="44"/>
                  <a:pt x="34" y="45"/>
                  <a:pt x="34" y="45"/>
                </a:cubicBezTo>
                <a:cubicBezTo>
                  <a:pt x="34" y="46"/>
                  <a:pt x="33" y="47"/>
                  <a:pt x="32" y="47"/>
                </a:cubicBezTo>
                <a:cubicBezTo>
                  <a:pt x="1" y="47"/>
                  <a:pt x="1" y="47"/>
                  <a:pt x="1" y="47"/>
                </a:cubicBezTo>
                <a:close/>
                <a:moveTo>
                  <a:pt x="27" y="24"/>
                </a:moveTo>
                <a:cubicBezTo>
                  <a:pt x="27" y="24"/>
                  <a:pt x="27" y="24"/>
                  <a:pt x="27" y="24"/>
                </a:cubicBezTo>
                <a:cubicBezTo>
                  <a:pt x="7" y="24"/>
                  <a:pt x="7" y="24"/>
                  <a:pt x="7" y="24"/>
                </a:cubicBezTo>
                <a:cubicBezTo>
                  <a:pt x="7" y="30"/>
                  <a:pt x="7" y="30"/>
                  <a:pt x="7" y="30"/>
                </a:cubicBezTo>
                <a:cubicBezTo>
                  <a:pt x="7" y="33"/>
                  <a:pt x="8" y="35"/>
                  <a:pt x="9" y="36"/>
                </a:cubicBezTo>
                <a:cubicBezTo>
                  <a:pt x="11" y="38"/>
                  <a:pt x="13" y="39"/>
                  <a:pt x="15" y="39"/>
                </a:cubicBezTo>
                <a:cubicBezTo>
                  <a:pt x="18" y="39"/>
                  <a:pt x="18" y="39"/>
                  <a:pt x="18" y="39"/>
                </a:cubicBezTo>
                <a:cubicBezTo>
                  <a:pt x="21" y="39"/>
                  <a:pt x="23" y="38"/>
                  <a:pt x="24" y="36"/>
                </a:cubicBezTo>
                <a:cubicBezTo>
                  <a:pt x="24" y="36"/>
                  <a:pt x="24" y="36"/>
                  <a:pt x="24" y="36"/>
                </a:cubicBezTo>
                <a:cubicBezTo>
                  <a:pt x="26" y="35"/>
                  <a:pt x="27" y="33"/>
                  <a:pt x="27" y="30"/>
                </a:cubicBezTo>
                <a:cubicBezTo>
                  <a:pt x="27" y="24"/>
                  <a:pt x="27" y="24"/>
                  <a:pt x="27" y="24"/>
                </a:cubicBezTo>
                <a:close/>
              </a:path>
            </a:pathLst>
          </a:custGeom>
          <a:solidFill>
            <a:schemeClr val="accent2"/>
          </a:solidFill>
          <a:ln>
            <a:noFill/>
          </a:ln>
          <a:extLst/>
        </p:spPr>
        <p:txBody>
          <a:bodyPr/>
          <a:lstStyle/>
          <a:p>
            <a:endParaRPr lang="zh-CN" altLang="en-US"/>
          </a:p>
        </p:txBody>
      </p:sp>
      <p:sp>
        <p:nvSpPr>
          <p:cNvPr id="15" name="Freeform 383"/>
          <p:cNvSpPr>
            <a:spLocks noEditPoints="1"/>
          </p:cNvSpPr>
          <p:nvPr/>
        </p:nvSpPr>
        <p:spPr bwMode="auto">
          <a:xfrm>
            <a:off x="7773536" y="2058157"/>
            <a:ext cx="269892" cy="272824"/>
          </a:xfrm>
          <a:custGeom>
            <a:avLst/>
            <a:gdLst>
              <a:gd name="T0" fmla="*/ 14 w 46"/>
              <a:gd name="T1" fmla="*/ 9 h 46"/>
              <a:gd name="T2" fmla="*/ 12 w 46"/>
              <a:gd name="T3" fmla="*/ 11 h 46"/>
              <a:gd name="T4" fmla="*/ 9 w 46"/>
              <a:gd name="T5" fmla="*/ 15 h 46"/>
              <a:gd name="T6" fmla="*/ 11 w 46"/>
              <a:gd name="T7" fmla="*/ 16 h 46"/>
              <a:gd name="T8" fmla="*/ 13 w 46"/>
              <a:gd name="T9" fmla="*/ 13 h 46"/>
              <a:gd name="T10" fmla="*/ 15 w 46"/>
              <a:gd name="T11" fmla="*/ 11 h 46"/>
              <a:gd name="T12" fmla="*/ 17 w 46"/>
              <a:gd name="T13" fmla="*/ 9 h 46"/>
              <a:gd name="T14" fmla="*/ 45 w 46"/>
              <a:gd name="T15" fmla="*/ 42 h 46"/>
              <a:gd name="T16" fmla="*/ 37 w 46"/>
              <a:gd name="T17" fmla="*/ 34 h 46"/>
              <a:gd name="T18" fmla="*/ 42 w 46"/>
              <a:gd name="T19" fmla="*/ 21 h 46"/>
              <a:gd name="T20" fmla="*/ 40 w 46"/>
              <a:gd name="T21" fmla="*/ 13 h 46"/>
              <a:gd name="T22" fmla="*/ 36 w 46"/>
              <a:gd name="T23" fmla="*/ 6 h 46"/>
              <a:gd name="T24" fmla="*/ 29 w 46"/>
              <a:gd name="T25" fmla="*/ 1 h 46"/>
              <a:gd name="T26" fmla="*/ 6 w 46"/>
              <a:gd name="T27" fmla="*/ 6 h 46"/>
              <a:gd name="T28" fmla="*/ 0 w 46"/>
              <a:gd name="T29" fmla="*/ 21 h 46"/>
              <a:gd name="T30" fmla="*/ 2 w 46"/>
              <a:gd name="T31" fmla="*/ 29 h 46"/>
              <a:gd name="T32" fmla="*/ 6 w 46"/>
              <a:gd name="T33" fmla="*/ 35 h 46"/>
              <a:gd name="T34" fmla="*/ 13 w 46"/>
              <a:gd name="T35" fmla="*/ 40 h 46"/>
              <a:gd name="T36" fmla="*/ 21 w 46"/>
              <a:gd name="T37" fmla="*/ 41 h 46"/>
              <a:gd name="T38" fmla="*/ 34 w 46"/>
              <a:gd name="T39" fmla="*/ 37 h 46"/>
              <a:gd name="T40" fmla="*/ 45 w 46"/>
              <a:gd name="T41" fmla="*/ 45 h 46"/>
              <a:gd name="T42" fmla="*/ 33 w 46"/>
              <a:gd name="T43" fmla="*/ 33 h 46"/>
              <a:gd name="T44" fmla="*/ 33 w 46"/>
              <a:gd name="T45" fmla="*/ 33 h 46"/>
              <a:gd name="T46" fmla="*/ 28 w 46"/>
              <a:gd name="T47" fmla="*/ 36 h 46"/>
              <a:gd name="T48" fmla="*/ 15 w 46"/>
              <a:gd name="T49" fmla="*/ 36 h 46"/>
              <a:gd name="T50" fmla="*/ 9 w 46"/>
              <a:gd name="T51" fmla="*/ 33 h 46"/>
              <a:gd name="T52" fmla="*/ 9 w 46"/>
              <a:gd name="T53" fmla="*/ 33 h 46"/>
              <a:gd name="T54" fmla="*/ 5 w 46"/>
              <a:gd name="T55" fmla="*/ 27 h 46"/>
              <a:gd name="T56" fmla="*/ 5 w 46"/>
              <a:gd name="T57" fmla="*/ 14 h 46"/>
              <a:gd name="T58" fmla="*/ 21 w 46"/>
              <a:gd name="T59" fmla="*/ 4 h 46"/>
              <a:gd name="T60" fmla="*/ 28 w 46"/>
              <a:gd name="T61" fmla="*/ 5 h 46"/>
              <a:gd name="T62" fmla="*/ 33 w 46"/>
              <a:gd name="T63" fmla="*/ 9 h 46"/>
              <a:gd name="T64" fmla="*/ 37 w 46"/>
              <a:gd name="T65" fmla="*/ 14 h 46"/>
              <a:gd name="T66" fmla="*/ 37 w 46"/>
              <a:gd name="T67" fmla="*/ 27 h 46"/>
              <a:gd name="T68" fmla="*/ 33 w 46"/>
              <a:gd name="T69" fmla="*/ 19 h 46"/>
              <a:gd name="T70" fmla="*/ 32 w 46"/>
              <a:gd name="T71" fmla="*/ 21 h 46"/>
              <a:gd name="T72" fmla="*/ 31 w 46"/>
              <a:gd name="T73" fmla="*/ 25 h 46"/>
              <a:gd name="T74" fmla="*/ 25 w 46"/>
              <a:gd name="T75" fmla="*/ 31 h 46"/>
              <a:gd name="T76" fmla="*/ 20 w 46"/>
              <a:gd name="T77" fmla="*/ 33 h 46"/>
              <a:gd name="T78" fmla="*/ 26 w 46"/>
              <a:gd name="T79" fmla="*/ 33 h 46"/>
              <a:gd name="T80" fmla="*/ 34 w 46"/>
              <a:gd name="T81" fmla="*/ 26 h 46"/>
              <a:gd name="T82" fmla="*/ 35 w 46"/>
              <a:gd name="T83"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 h="46">
                <a:moveTo>
                  <a:pt x="16" y="8"/>
                </a:moveTo>
                <a:cubicBezTo>
                  <a:pt x="15" y="9"/>
                  <a:pt x="14" y="9"/>
                  <a:pt x="14" y="9"/>
                </a:cubicBezTo>
                <a:cubicBezTo>
                  <a:pt x="13" y="10"/>
                  <a:pt x="12" y="10"/>
                  <a:pt x="12" y="11"/>
                </a:cubicBezTo>
                <a:cubicBezTo>
                  <a:pt x="12" y="11"/>
                  <a:pt x="12" y="11"/>
                  <a:pt x="12" y="11"/>
                </a:cubicBezTo>
                <a:cubicBezTo>
                  <a:pt x="11" y="12"/>
                  <a:pt x="10" y="12"/>
                  <a:pt x="10" y="13"/>
                </a:cubicBezTo>
                <a:cubicBezTo>
                  <a:pt x="9" y="14"/>
                  <a:pt x="9" y="15"/>
                  <a:pt x="9" y="15"/>
                </a:cubicBezTo>
                <a:cubicBezTo>
                  <a:pt x="8" y="16"/>
                  <a:pt x="9" y="17"/>
                  <a:pt x="9" y="17"/>
                </a:cubicBezTo>
                <a:cubicBezTo>
                  <a:pt x="10" y="17"/>
                  <a:pt x="11" y="17"/>
                  <a:pt x="11" y="16"/>
                </a:cubicBezTo>
                <a:cubicBezTo>
                  <a:pt x="11" y="16"/>
                  <a:pt x="11" y="15"/>
                  <a:pt x="12" y="14"/>
                </a:cubicBezTo>
                <a:cubicBezTo>
                  <a:pt x="12" y="14"/>
                  <a:pt x="13" y="13"/>
                  <a:pt x="13" y="13"/>
                </a:cubicBezTo>
                <a:cubicBezTo>
                  <a:pt x="13" y="13"/>
                  <a:pt x="13" y="13"/>
                  <a:pt x="13" y="13"/>
                </a:cubicBezTo>
                <a:cubicBezTo>
                  <a:pt x="14" y="12"/>
                  <a:pt x="14" y="12"/>
                  <a:pt x="15" y="11"/>
                </a:cubicBezTo>
                <a:cubicBezTo>
                  <a:pt x="15" y="11"/>
                  <a:pt x="16" y="11"/>
                  <a:pt x="17" y="10"/>
                </a:cubicBezTo>
                <a:cubicBezTo>
                  <a:pt x="17" y="10"/>
                  <a:pt x="18" y="9"/>
                  <a:pt x="17" y="9"/>
                </a:cubicBezTo>
                <a:cubicBezTo>
                  <a:pt x="17" y="8"/>
                  <a:pt x="16" y="8"/>
                  <a:pt x="16" y="8"/>
                </a:cubicBezTo>
                <a:close/>
                <a:moveTo>
                  <a:pt x="45" y="42"/>
                </a:moveTo>
                <a:cubicBezTo>
                  <a:pt x="45" y="42"/>
                  <a:pt x="45" y="42"/>
                  <a:pt x="45" y="42"/>
                </a:cubicBezTo>
                <a:cubicBezTo>
                  <a:pt x="37" y="34"/>
                  <a:pt x="37" y="34"/>
                  <a:pt x="37" y="34"/>
                </a:cubicBezTo>
                <a:cubicBezTo>
                  <a:pt x="38" y="32"/>
                  <a:pt x="40" y="31"/>
                  <a:pt x="40" y="29"/>
                </a:cubicBezTo>
                <a:cubicBezTo>
                  <a:pt x="41" y="26"/>
                  <a:pt x="42" y="23"/>
                  <a:pt x="42" y="21"/>
                </a:cubicBezTo>
                <a:cubicBezTo>
                  <a:pt x="42" y="18"/>
                  <a:pt x="41" y="15"/>
                  <a:pt x="40" y="13"/>
                </a:cubicBezTo>
                <a:cubicBezTo>
                  <a:pt x="40" y="13"/>
                  <a:pt x="40" y="13"/>
                  <a:pt x="40" y="13"/>
                </a:cubicBezTo>
                <a:cubicBezTo>
                  <a:pt x="39" y="10"/>
                  <a:pt x="38" y="8"/>
                  <a:pt x="36" y="6"/>
                </a:cubicBezTo>
                <a:cubicBezTo>
                  <a:pt x="36" y="6"/>
                  <a:pt x="36" y="6"/>
                  <a:pt x="36" y="6"/>
                </a:cubicBezTo>
                <a:cubicBezTo>
                  <a:pt x="34" y="4"/>
                  <a:pt x="32" y="2"/>
                  <a:pt x="29" y="1"/>
                </a:cubicBezTo>
                <a:cubicBezTo>
                  <a:pt x="29" y="1"/>
                  <a:pt x="29" y="1"/>
                  <a:pt x="29" y="1"/>
                </a:cubicBezTo>
                <a:cubicBezTo>
                  <a:pt x="27" y="0"/>
                  <a:pt x="24" y="0"/>
                  <a:pt x="21" y="0"/>
                </a:cubicBezTo>
                <a:cubicBezTo>
                  <a:pt x="15" y="0"/>
                  <a:pt x="10" y="2"/>
                  <a:pt x="6" y="6"/>
                </a:cubicBezTo>
                <a:cubicBezTo>
                  <a:pt x="4" y="8"/>
                  <a:pt x="3" y="10"/>
                  <a:pt x="2" y="13"/>
                </a:cubicBezTo>
                <a:cubicBezTo>
                  <a:pt x="1" y="15"/>
                  <a:pt x="0" y="18"/>
                  <a:pt x="0" y="21"/>
                </a:cubicBezTo>
                <a:cubicBezTo>
                  <a:pt x="0" y="23"/>
                  <a:pt x="1" y="26"/>
                  <a:pt x="2" y="28"/>
                </a:cubicBezTo>
                <a:cubicBezTo>
                  <a:pt x="2" y="29"/>
                  <a:pt x="2" y="29"/>
                  <a:pt x="2" y="29"/>
                </a:cubicBezTo>
                <a:cubicBezTo>
                  <a:pt x="3" y="31"/>
                  <a:pt x="4" y="33"/>
                  <a:pt x="6" y="35"/>
                </a:cubicBezTo>
                <a:cubicBezTo>
                  <a:pt x="6" y="35"/>
                  <a:pt x="6" y="35"/>
                  <a:pt x="6" y="35"/>
                </a:cubicBezTo>
                <a:cubicBezTo>
                  <a:pt x="8" y="37"/>
                  <a:pt x="11" y="39"/>
                  <a:pt x="13" y="40"/>
                </a:cubicBezTo>
                <a:cubicBezTo>
                  <a:pt x="13" y="40"/>
                  <a:pt x="13" y="40"/>
                  <a:pt x="13" y="40"/>
                </a:cubicBezTo>
                <a:cubicBezTo>
                  <a:pt x="13" y="40"/>
                  <a:pt x="13" y="40"/>
                  <a:pt x="13" y="40"/>
                </a:cubicBezTo>
                <a:cubicBezTo>
                  <a:pt x="16" y="41"/>
                  <a:pt x="18" y="41"/>
                  <a:pt x="21" y="41"/>
                </a:cubicBezTo>
                <a:cubicBezTo>
                  <a:pt x="24" y="41"/>
                  <a:pt x="27" y="41"/>
                  <a:pt x="29" y="40"/>
                </a:cubicBezTo>
                <a:cubicBezTo>
                  <a:pt x="31" y="39"/>
                  <a:pt x="33" y="38"/>
                  <a:pt x="34" y="37"/>
                </a:cubicBezTo>
                <a:cubicBezTo>
                  <a:pt x="43" y="45"/>
                  <a:pt x="43" y="45"/>
                  <a:pt x="43" y="45"/>
                </a:cubicBezTo>
                <a:cubicBezTo>
                  <a:pt x="43" y="46"/>
                  <a:pt x="45" y="46"/>
                  <a:pt x="45" y="45"/>
                </a:cubicBezTo>
                <a:cubicBezTo>
                  <a:pt x="46" y="44"/>
                  <a:pt x="46" y="43"/>
                  <a:pt x="45" y="42"/>
                </a:cubicBezTo>
                <a:close/>
                <a:moveTo>
                  <a:pt x="33" y="33"/>
                </a:moveTo>
                <a:cubicBezTo>
                  <a:pt x="33" y="33"/>
                  <a:pt x="33" y="33"/>
                  <a:pt x="33" y="33"/>
                </a:cubicBezTo>
                <a:cubicBezTo>
                  <a:pt x="33" y="33"/>
                  <a:pt x="33" y="33"/>
                  <a:pt x="33" y="33"/>
                </a:cubicBezTo>
                <a:cubicBezTo>
                  <a:pt x="33" y="33"/>
                  <a:pt x="33" y="33"/>
                  <a:pt x="33" y="33"/>
                </a:cubicBezTo>
                <a:cubicBezTo>
                  <a:pt x="32" y="34"/>
                  <a:pt x="30" y="35"/>
                  <a:pt x="28" y="36"/>
                </a:cubicBezTo>
                <a:cubicBezTo>
                  <a:pt x="26" y="37"/>
                  <a:pt x="23" y="38"/>
                  <a:pt x="21" y="38"/>
                </a:cubicBezTo>
                <a:cubicBezTo>
                  <a:pt x="19" y="38"/>
                  <a:pt x="17" y="37"/>
                  <a:pt x="15" y="36"/>
                </a:cubicBezTo>
                <a:cubicBezTo>
                  <a:pt x="15" y="36"/>
                  <a:pt x="15" y="36"/>
                  <a:pt x="15" y="36"/>
                </a:cubicBezTo>
                <a:cubicBezTo>
                  <a:pt x="13" y="35"/>
                  <a:pt x="11" y="34"/>
                  <a:pt x="9" y="33"/>
                </a:cubicBezTo>
                <a:cubicBezTo>
                  <a:pt x="9" y="33"/>
                  <a:pt x="9" y="33"/>
                  <a:pt x="9" y="33"/>
                </a:cubicBezTo>
                <a:cubicBezTo>
                  <a:pt x="9" y="33"/>
                  <a:pt x="9" y="33"/>
                  <a:pt x="9" y="33"/>
                </a:cubicBezTo>
                <a:cubicBezTo>
                  <a:pt x="8" y="31"/>
                  <a:pt x="6" y="29"/>
                  <a:pt x="5" y="27"/>
                </a:cubicBezTo>
                <a:cubicBezTo>
                  <a:pt x="5" y="27"/>
                  <a:pt x="5" y="27"/>
                  <a:pt x="5" y="27"/>
                </a:cubicBezTo>
                <a:cubicBezTo>
                  <a:pt x="5" y="25"/>
                  <a:pt x="4" y="23"/>
                  <a:pt x="4" y="21"/>
                </a:cubicBezTo>
                <a:cubicBezTo>
                  <a:pt x="4" y="18"/>
                  <a:pt x="5" y="16"/>
                  <a:pt x="5" y="14"/>
                </a:cubicBezTo>
                <a:cubicBezTo>
                  <a:pt x="6" y="12"/>
                  <a:pt x="7" y="10"/>
                  <a:pt x="9" y="9"/>
                </a:cubicBezTo>
                <a:cubicBezTo>
                  <a:pt x="12" y="6"/>
                  <a:pt x="16" y="4"/>
                  <a:pt x="21" y="4"/>
                </a:cubicBezTo>
                <a:cubicBezTo>
                  <a:pt x="23" y="4"/>
                  <a:pt x="26" y="4"/>
                  <a:pt x="28" y="5"/>
                </a:cubicBezTo>
                <a:cubicBezTo>
                  <a:pt x="28" y="5"/>
                  <a:pt x="28" y="5"/>
                  <a:pt x="28" y="5"/>
                </a:cubicBezTo>
                <a:cubicBezTo>
                  <a:pt x="30" y="6"/>
                  <a:pt x="32" y="7"/>
                  <a:pt x="33" y="9"/>
                </a:cubicBezTo>
                <a:cubicBezTo>
                  <a:pt x="33" y="9"/>
                  <a:pt x="33" y="9"/>
                  <a:pt x="33" y="9"/>
                </a:cubicBezTo>
                <a:cubicBezTo>
                  <a:pt x="35" y="10"/>
                  <a:pt x="36" y="12"/>
                  <a:pt x="37" y="14"/>
                </a:cubicBezTo>
                <a:cubicBezTo>
                  <a:pt x="37" y="14"/>
                  <a:pt x="37" y="14"/>
                  <a:pt x="37" y="14"/>
                </a:cubicBezTo>
                <a:cubicBezTo>
                  <a:pt x="38" y="16"/>
                  <a:pt x="38" y="18"/>
                  <a:pt x="38" y="21"/>
                </a:cubicBezTo>
                <a:cubicBezTo>
                  <a:pt x="38" y="23"/>
                  <a:pt x="38" y="25"/>
                  <a:pt x="37" y="27"/>
                </a:cubicBezTo>
                <a:cubicBezTo>
                  <a:pt x="36" y="29"/>
                  <a:pt x="35" y="31"/>
                  <a:pt x="33" y="33"/>
                </a:cubicBezTo>
                <a:close/>
                <a:moveTo>
                  <a:pt x="33" y="19"/>
                </a:moveTo>
                <a:cubicBezTo>
                  <a:pt x="33" y="19"/>
                  <a:pt x="33" y="19"/>
                  <a:pt x="33" y="19"/>
                </a:cubicBezTo>
                <a:cubicBezTo>
                  <a:pt x="33" y="19"/>
                  <a:pt x="32" y="20"/>
                  <a:pt x="32" y="21"/>
                </a:cubicBezTo>
                <a:cubicBezTo>
                  <a:pt x="32" y="22"/>
                  <a:pt x="32" y="24"/>
                  <a:pt x="31" y="25"/>
                </a:cubicBezTo>
                <a:cubicBezTo>
                  <a:pt x="31" y="25"/>
                  <a:pt x="31" y="25"/>
                  <a:pt x="31" y="25"/>
                </a:cubicBezTo>
                <a:cubicBezTo>
                  <a:pt x="31" y="26"/>
                  <a:pt x="30" y="27"/>
                  <a:pt x="29" y="29"/>
                </a:cubicBezTo>
                <a:cubicBezTo>
                  <a:pt x="28" y="30"/>
                  <a:pt x="27" y="30"/>
                  <a:pt x="25" y="31"/>
                </a:cubicBezTo>
                <a:cubicBezTo>
                  <a:pt x="24" y="32"/>
                  <a:pt x="23" y="32"/>
                  <a:pt x="21" y="32"/>
                </a:cubicBezTo>
                <a:cubicBezTo>
                  <a:pt x="20" y="32"/>
                  <a:pt x="20" y="32"/>
                  <a:pt x="20" y="33"/>
                </a:cubicBezTo>
                <a:cubicBezTo>
                  <a:pt x="20" y="34"/>
                  <a:pt x="20" y="34"/>
                  <a:pt x="21" y="34"/>
                </a:cubicBezTo>
                <a:cubicBezTo>
                  <a:pt x="23" y="34"/>
                  <a:pt x="25" y="34"/>
                  <a:pt x="26" y="33"/>
                </a:cubicBezTo>
                <a:cubicBezTo>
                  <a:pt x="28" y="32"/>
                  <a:pt x="29" y="31"/>
                  <a:pt x="31" y="30"/>
                </a:cubicBezTo>
                <a:cubicBezTo>
                  <a:pt x="32" y="29"/>
                  <a:pt x="33" y="27"/>
                  <a:pt x="34" y="26"/>
                </a:cubicBezTo>
                <a:cubicBezTo>
                  <a:pt x="34" y="26"/>
                  <a:pt x="34" y="26"/>
                  <a:pt x="34" y="26"/>
                </a:cubicBezTo>
                <a:cubicBezTo>
                  <a:pt x="34" y="24"/>
                  <a:pt x="35" y="22"/>
                  <a:pt x="35" y="21"/>
                </a:cubicBezTo>
                <a:cubicBezTo>
                  <a:pt x="35" y="20"/>
                  <a:pt x="34" y="19"/>
                  <a:pt x="33" y="19"/>
                </a:cubicBezTo>
                <a:close/>
              </a:path>
            </a:pathLst>
          </a:custGeom>
          <a:solidFill>
            <a:schemeClr val="accent2"/>
          </a:solidFill>
          <a:ln>
            <a:noFill/>
          </a:ln>
          <a:extLst/>
        </p:spPr>
        <p:txBody>
          <a:bodyPr/>
          <a:lstStyle/>
          <a:p>
            <a:endParaRPr lang="zh-CN" altLang="en-US"/>
          </a:p>
        </p:txBody>
      </p:sp>
      <p:sp>
        <p:nvSpPr>
          <p:cNvPr id="16" name="Freeform 384"/>
          <p:cNvSpPr>
            <a:spLocks noEditPoints="1"/>
          </p:cNvSpPr>
          <p:nvPr/>
        </p:nvSpPr>
        <p:spPr bwMode="auto">
          <a:xfrm>
            <a:off x="4655115" y="949254"/>
            <a:ext cx="287493" cy="228821"/>
          </a:xfrm>
          <a:custGeom>
            <a:avLst/>
            <a:gdLst>
              <a:gd name="T0" fmla="*/ 2 w 49"/>
              <a:gd name="T1" fmla="*/ 0 h 39"/>
              <a:gd name="T2" fmla="*/ 2 w 49"/>
              <a:gd name="T3" fmla="*/ 0 h 39"/>
              <a:gd name="T4" fmla="*/ 48 w 49"/>
              <a:gd name="T5" fmla="*/ 0 h 39"/>
              <a:gd name="T6" fmla="*/ 49 w 49"/>
              <a:gd name="T7" fmla="*/ 2 h 39"/>
              <a:gd name="T8" fmla="*/ 49 w 49"/>
              <a:gd name="T9" fmla="*/ 2 h 39"/>
              <a:gd name="T10" fmla="*/ 49 w 49"/>
              <a:gd name="T11" fmla="*/ 37 h 39"/>
              <a:gd name="T12" fmla="*/ 48 w 49"/>
              <a:gd name="T13" fmla="*/ 39 h 39"/>
              <a:gd name="T14" fmla="*/ 48 w 49"/>
              <a:gd name="T15" fmla="*/ 39 h 39"/>
              <a:gd name="T16" fmla="*/ 2 w 49"/>
              <a:gd name="T17" fmla="*/ 39 h 39"/>
              <a:gd name="T18" fmla="*/ 0 w 49"/>
              <a:gd name="T19" fmla="*/ 37 h 39"/>
              <a:gd name="T20" fmla="*/ 0 w 49"/>
              <a:gd name="T21" fmla="*/ 37 h 39"/>
              <a:gd name="T22" fmla="*/ 0 w 49"/>
              <a:gd name="T23" fmla="*/ 2 h 39"/>
              <a:gd name="T24" fmla="*/ 2 w 49"/>
              <a:gd name="T25" fmla="*/ 0 h 39"/>
              <a:gd name="T26" fmla="*/ 46 w 49"/>
              <a:gd name="T27" fmla="*/ 6 h 39"/>
              <a:gd name="T28" fmla="*/ 46 w 49"/>
              <a:gd name="T29" fmla="*/ 6 h 39"/>
              <a:gd name="T30" fmla="*/ 25 w 49"/>
              <a:gd name="T31" fmla="*/ 26 h 39"/>
              <a:gd name="T32" fmla="*/ 24 w 49"/>
              <a:gd name="T33" fmla="*/ 26 h 39"/>
              <a:gd name="T34" fmla="*/ 4 w 49"/>
              <a:gd name="T35" fmla="*/ 6 h 39"/>
              <a:gd name="T36" fmla="*/ 4 w 49"/>
              <a:gd name="T37" fmla="*/ 35 h 39"/>
              <a:gd name="T38" fmla="*/ 46 w 49"/>
              <a:gd name="T39" fmla="*/ 35 h 39"/>
              <a:gd name="T40" fmla="*/ 46 w 49"/>
              <a:gd name="T41" fmla="*/ 6 h 39"/>
              <a:gd name="T42" fmla="*/ 44 w 49"/>
              <a:gd name="T43" fmla="*/ 4 h 39"/>
              <a:gd name="T44" fmla="*/ 44 w 49"/>
              <a:gd name="T45" fmla="*/ 4 h 39"/>
              <a:gd name="T46" fmla="*/ 5 w 49"/>
              <a:gd name="T47" fmla="*/ 4 h 39"/>
              <a:gd name="T48" fmla="*/ 25 w 49"/>
              <a:gd name="T49" fmla="*/ 23 h 39"/>
              <a:gd name="T50" fmla="*/ 44 w 49"/>
              <a:gd name="T5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9">
                <a:moveTo>
                  <a:pt x="2" y="0"/>
                </a:moveTo>
                <a:cubicBezTo>
                  <a:pt x="2" y="0"/>
                  <a:pt x="2" y="0"/>
                  <a:pt x="2" y="0"/>
                </a:cubicBezTo>
                <a:cubicBezTo>
                  <a:pt x="48" y="0"/>
                  <a:pt x="48" y="0"/>
                  <a:pt x="48" y="0"/>
                </a:cubicBezTo>
                <a:cubicBezTo>
                  <a:pt x="49" y="0"/>
                  <a:pt x="49" y="1"/>
                  <a:pt x="49" y="2"/>
                </a:cubicBezTo>
                <a:cubicBezTo>
                  <a:pt x="49" y="2"/>
                  <a:pt x="49" y="2"/>
                  <a:pt x="49" y="2"/>
                </a:cubicBezTo>
                <a:cubicBezTo>
                  <a:pt x="49" y="37"/>
                  <a:pt x="49" y="37"/>
                  <a:pt x="49" y="37"/>
                </a:cubicBezTo>
                <a:cubicBezTo>
                  <a:pt x="49" y="38"/>
                  <a:pt x="49" y="39"/>
                  <a:pt x="48" y="39"/>
                </a:cubicBezTo>
                <a:cubicBezTo>
                  <a:pt x="48" y="39"/>
                  <a:pt x="48" y="39"/>
                  <a:pt x="48" y="39"/>
                </a:cubicBezTo>
                <a:cubicBezTo>
                  <a:pt x="2" y="39"/>
                  <a:pt x="2" y="39"/>
                  <a:pt x="2" y="39"/>
                </a:cubicBezTo>
                <a:cubicBezTo>
                  <a:pt x="1" y="39"/>
                  <a:pt x="0" y="38"/>
                  <a:pt x="0" y="37"/>
                </a:cubicBezTo>
                <a:cubicBezTo>
                  <a:pt x="0" y="37"/>
                  <a:pt x="0" y="37"/>
                  <a:pt x="0" y="37"/>
                </a:cubicBezTo>
                <a:cubicBezTo>
                  <a:pt x="0" y="2"/>
                  <a:pt x="0" y="2"/>
                  <a:pt x="0" y="2"/>
                </a:cubicBezTo>
                <a:cubicBezTo>
                  <a:pt x="0" y="1"/>
                  <a:pt x="1" y="0"/>
                  <a:pt x="2" y="0"/>
                </a:cubicBezTo>
                <a:close/>
                <a:moveTo>
                  <a:pt x="46" y="6"/>
                </a:moveTo>
                <a:cubicBezTo>
                  <a:pt x="46" y="6"/>
                  <a:pt x="46" y="6"/>
                  <a:pt x="46" y="6"/>
                </a:cubicBezTo>
                <a:cubicBezTo>
                  <a:pt x="25" y="26"/>
                  <a:pt x="25" y="26"/>
                  <a:pt x="25" y="26"/>
                </a:cubicBezTo>
                <a:cubicBezTo>
                  <a:pt x="25" y="26"/>
                  <a:pt x="24" y="26"/>
                  <a:pt x="24" y="26"/>
                </a:cubicBezTo>
                <a:cubicBezTo>
                  <a:pt x="4" y="6"/>
                  <a:pt x="4" y="6"/>
                  <a:pt x="4" y="6"/>
                </a:cubicBezTo>
                <a:cubicBezTo>
                  <a:pt x="4" y="35"/>
                  <a:pt x="4" y="35"/>
                  <a:pt x="4" y="35"/>
                </a:cubicBezTo>
                <a:cubicBezTo>
                  <a:pt x="46" y="35"/>
                  <a:pt x="46" y="35"/>
                  <a:pt x="46" y="35"/>
                </a:cubicBezTo>
                <a:cubicBezTo>
                  <a:pt x="46" y="6"/>
                  <a:pt x="46" y="6"/>
                  <a:pt x="46" y="6"/>
                </a:cubicBezTo>
                <a:close/>
                <a:moveTo>
                  <a:pt x="44" y="4"/>
                </a:moveTo>
                <a:cubicBezTo>
                  <a:pt x="44" y="4"/>
                  <a:pt x="44" y="4"/>
                  <a:pt x="44" y="4"/>
                </a:cubicBezTo>
                <a:cubicBezTo>
                  <a:pt x="5" y="4"/>
                  <a:pt x="5" y="4"/>
                  <a:pt x="5" y="4"/>
                </a:cubicBezTo>
                <a:cubicBezTo>
                  <a:pt x="25" y="23"/>
                  <a:pt x="25" y="23"/>
                  <a:pt x="25" y="23"/>
                </a:cubicBezTo>
                <a:cubicBezTo>
                  <a:pt x="44" y="4"/>
                  <a:pt x="44" y="4"/>
                  <a:pt x="44" y="4"/>
                </a:cubicBezTo>
                <a:close/>
              </a:path>
            </a:pathLst>
          </a:custGeom>
          <a:solidFill>
            <a:schemeClr val="accent2"/>
          </a:solidFill>
          <a:ln>
            <a:noFill/>
          </a:ln>
          <a:extLst/>
        </p:spPr>
        <p:txBody>
          <a:bodyPr/>
          <a:lstStyle/>
          <a:p>
            <a:endParaRPr lang="zh-CN" altLang="en-US"/>
          </a:p>
        </p:txBody>
      </p:sp>
      <p:sp>
        <p:nvSpPr>
          <p:cNvPr id="17" name="Freeform 385"/>
          <p:cNvSpPr>
            <a:spLocks noEditPoints="1"/>
          </p:cNvSpPr>
          <p:nvPr/>
        </p:nvSpPr>
        <p:spPr bwMode="auto">
          <a:xfrm>
            <a:off x="7266023" y="2046422"/>
            <a:ext cx="252290" cy="290426"/>
          </a:xfrm>
          <a:custGeom>
            <a:avLst/>
            <a:gdLst>
              <a:gd name="T0" fmla="*/ 10 w 43"/>
              <a:gd name="T1" fmla="*/ 36 h 49"/>
              <a:gd name="T2" fmla="*/ 10 w 43"/>
              <a:gd name="T3" fmla="*/ 38 h 49"/>
              <a:gd name="T4" fmla="*/ 34 w 43"/>
              <a:gd name="T5" fmla="*/ 37 h 49"/>
              <a:gd name="T6" fmla="*/ 9 w 43"/>
              <a:gd name="T7" fmla="*/ 21 h 49"/>
              <a:gd name="T8" fmla="*/ 10 w 43"/>
              <a:gd name="T9" fmla="*/ 22 h 49"/>
              <a:gd name="T10" fmla="*/ 34 w 43"/>
              <a:gd name="T11" fmla="*/ 21 h 49"/>
              <a:gd name="T12" fmla="*/ 10 w 43"/>
              <a:gd name="T13" fmla="*/ 19 h 49"/>
              <a:gd name="T14" fmla="*/ 43 w 43"/>
              <a:gd name="T15" fmla="*/ 14 h 49"/>
              <a:gd name="T16" fmla="*/ 29 w 43"/>
              <a:gd name="T17" fmla="*/ 0 h 49"/>
              <a:gd name="T18" fmla="*/ 5 w 43"/>
              <a:gd name="T19" fmla="*/ 0 h 49"/>
              <a:gd name="T20" fmla="*/ 0 w 43"/>
              <a:gd name="T21" fmla="*/ 5 h 49"/>
              <a:gd name="T22" fmla="*/ 1 w 43"/>
              <a:gd name="T23" fmla="*/ 48 h 49"/>
              <a:gd name="T24" fmla="*/ 5 w 43"/>
              <a:gd name="T25" fmla="*/ 49 h 49"/>
              <a:gd name="T26" fmla="*/ 42 w 43"/>
              <a:gd name="T27" fmla="*/ 48 h 49"/>
              <a:gd name="T28" fmla="*/ 42 w 43"/>
              <a:gd name="T29" fmla="*/ 48 h 49"/>
              <a:gd name="T30" fmla="*/ 43 w 43"/>
              <a:gd name="T31" fmla="*/ 15 h 49"/>
              <a:gd name="T32" fmla="*/ 29 w 43"/>
              <a:gd name="T33" fmla="*/ 6 h 49"/>
              <a:gd name="T34" fmla="*/ 37 w 43"/>
              <a:gd name="T35" fmla="*/ 14 h 49"/>
              <a:gd name="T36" fmla="*/ 29 w 43"/>
              <a:gd name="T37" fmla="*/ 14 h 49"/>
              <a:gd name="T38" fmla="*/ 29 w 43"/>
              <a:gd name="T39" fmla="*/ 12 h 49"/>
              <a:gd name="T40" fmla="*/ 39 w 43"/>
              <a:gd name="T41" fmla="*/ 44 h 49"/>
              <a:gd name="T42" fmla="*/ 39 w 43"/>
              <a:gd name="T43" fmla="*/ 45 h 49"/>
              <a:gd name="T44" fmla="*/ 38 w 43"/>
              <a:gd name="T45" fmla="*/ 46 h 49"/>
              <a:gd name="T46" fmla="*/ 4 w 43"/>
              <a:gd name="T47" fmla="*/ 45 h 49"/>
              <a:gd name="T48" fmla="*/ 3 w 43"/>
              <a:gd name="T49" fmla="*/ 44 h 49"/>
              <a:gd name="T50" fmla="*/ 4 w 43"/>
              <a:gd name="T51" fmla="*/ 4 h 49"/>
              <a:gd name="T52" fmla="*/ 26 w 43"/>
              <a:gd name="T53" fmla="*/ 4 h 49"/>
              <a:gd name="T54" fmla="*/ 27 w 43"/>
              <a:gd name="T55" fmla="*/ 15 h 49"/>
              <a:gd name="T56" fmla="*/ 31 w 43"/>
              <a:gd name="T57" fmla="*/ 17 h 49"/>
              <a:gd name="T58" fmla="*/ 39 w 43"/>
              <a:gd name="T59" fmla="*/ 44 h 49"/>
              <a:gd name="T60" fmla="*/ 33 w 43"/>
              <a:gd name="T61" fmla="*/ 27 h 49"/>
              <a:gd name="T62" fmla="*/ 9 w 43"/>
              <a:gd name="T63" fmla="*/ 29 h 49"/>
              <a:gd name="T64" fmla="*/ 33 w 43"/>
              <a:gd name="T65" fmla="*/ 30 h 49"/>
              <a:gd name="T66" fmla="*/ 33 w 43"/>
              <a:gd name="T67"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49">
                <a:moveTo>
                  <a:pt x="33" y="36"/>
                </a:moveTo>
                <a:cubicBezTo>
                  <a:pt x="10" y="36"/>
                  <a:pt x="10" y="36"/>
                  <a:pt x="10" y="36"/>
                </a:cubicBezTo>
                <a:cubicBezTo>
                  <a:pt x="10" y="36"/>
                  <a:pt x="9" y="36"/>
                  <a:pt x="9" y="37"/>
                </a:cubicBezTo>
                <a:cubicBezTo>
                  <a:pt x="9" y="37"/>
                  <a:pt x="10" y="38"/>
                  <a:pt x="10" y="38"/>
                </a:cubicBezTo>
                <a:cubicBezTo>
                  <a:pt x="33" y="38"/>
                  <a:pt x="33" y="38"/>
                  <a:pt x="33" y="38"/>
                </a:cubicBezTo>
                <a:cubicBezTo>
                  <a:pt x="33" y="38"/>
                  <a:pt x="34" y="37"/>
                  <a:pt x="34" y="37"/>
                </a:cubicBezTo>
                <a:cubicBezTo>
                  <a:pt x="34" y="36"/>
                  <a:pt x="33" y="36"/>
                  <a:pt x="33" y="36"/>
                </a:cubicBezTo>
                <a:close/>
                <a:moveTo>
                  <a:pt x="9" y="21"/>
                </a:moveTo>
                <a:cubicBezTo>
                  <a:pt x="9" y="21"/>
                  <a:pt x="9" y="21"/>
                  <a:pt x="9" y="21"/>
                </a:cubicBezTo>
                <a:cubicBezTo>
                  <a:pt x="9" y="21"/>
                  <a:pt x="10" y="22"/>
                  <a:pt x="10" y="22"/>
                </a:cubicBezTo>
                <a:cubicBezTo>
                  <a:pt x="33" y="22"/>
                  <a:pt x="33" y="22"/>
                  <a:pt x="33" y="22"/>
                </a:cubicBezTo>
                <a:cubicBezTo>
                  <a:pt x="33" y="22"/>
                  <a:pt x="34" y="21"/>
                  <a:pt x="34" y="21"/>
                </a:cubicBezTo>
                <a:cubicBezTo>
                  <a:pt x="34" y="20"/>
                  <a:pt x="33" y="19"/>
                  <a:pt x="33" y="19"/>
                </a:cubicBezTo>
                <a:cubicBezTo>
                  <a:pt x="10" y="19"/>
                  <a:pt x="10" y="19"/>
                  <a:pt x="10" y="19"/>
                </a:cubicBezTo>
                <a:cubicBezTo>
                  <a:pt x="10" y="19"/>
                  <a:pt x="9" y="20"/>
                  <a:pt x="9" y="21"/>
                </a:cubicBezTo>
                <a:close/>
                <a:moveTo>
                  <a:pt x="43" y="14"/>
                </a:moveTo>
                <a:cubicBezTo>
                  <a:pt x="43" y="14"/>
                  <a:pt x="43" y="14"/>
                  <a:pt x="43" y="14"/>
                </a:cubicBezTo>
                <a:cubicBezTo>
                  <a:pt x="29" y="0"/>
                  <a:pt x="29" y="0"/>
                  <a:pt x="29" y="0"/>
                </a:cubicBezTo>
                <a:cubicBezTo>
                  <a:pt x="28" y="0"/>
                  <a:pt x="28" y="0"/>
                  <a:pt x="27" y="0"/>
                </a:cubicBezTo>
                <a:cubicBezTo>
                  <a:pt x="5" y="0"/>
                  <a:pt x="5" y="0"/>
                  <a:pt x="5" y="0"/>
                </a:cubicBezTo>
                <a:cubicBezTo>
                  <a:pt x="3" y="0"/>
                  <a:pt x="2" y="0"/>
                  <a:pt x="1" y="1"/>
                </a:cubicBezTo>
                <a:cubicBezTo>
                  <a:pt x="0" y="2"/>
                  <a:pt x="0" y="3"/>
                  <a:pt x="0" y="5"/>
                </a:cubicBezTo>
                <a:cubicBezTo>
                  <a:pt x="0" y="44"/>
                  <a:pt x="0" y="44"/>
                  <a:pt x="0" y="44"/>
                </a:cubicBezTo>
                <a:cubicBezTo>
                  <a:pt x="0" y="46"/>
                  <a:pt x="0" y="47"/>
                  <a:pt x="1" y="48"/>
                </a:cubicBezTo>
                <a:cubicBezTo>
                  <a:pt x="1" y="48"/>
                  <a:pt x="1" y="48"/>
                  <a:pt x="1" y="48"/>
                </a:cubicBezTo>
                <a:cubicBezTo>
                  <a:pt x="2" y="49"/>
                  <a:pt x="3" y="49"/>
                  <a:pt x="5" y="49"/>
                </a:cubicBezTo>
                <a:cubicBezTo>
                  <a:pt x="38" y="49"/>
                  <a:pt x="38" y="49"/>
                  <a:pt x="38" y="49"/>
                </a:cubicBezTo>
                <a:cubicBezTo>
                  <a:pt x="39" y="49"/>
                  <a:pt x="41" y="49"/>
                  <a:pt x="42" y="48"/>
                </a:cubicBezTo>
                <a:cubicBezTo>
                  <a:pt x="42" y="48"/>
                  <a:pt x="42" y="48"/>
                  <a:pt x="42" y="48"/>
                </a:cubicBezTo>
                <a:cubicBezTo>
                  <a:pt x="42" y="48"/>
                  <a:pt x="42" y="48"/>
                  <a:pt x="42" y="48"/>
                </a:cubicBezTo>
                <a:cubicBezTo>
                  <a:pt x="43" y="47"/>
                  <a:pt x="43" y="46"/>
                  <a:pt x="43" y="44"/>
                </a:cubicBezTo>
                <a:cubicBezTo>
                  <a:pt x="43" y="15"/>
                  <a:pt x="43" y="15"/>
                  <a:pt x="43" y="15"/>
                </a:cubicBezTo>
                <a:cubicBezTo>
                  <a:pt x="43" y="15"/>
                  <a:pt x="43" y="15"/>
                  <a:pt x="43" y="14"/>
                </a:cubicBezTo>
                <a:close/>
                <a:moveTo>
                  <a:pt x="29" y="6"/>
                </a:moveTo>
                <a:cubicBezTo>
                  <a:pt x="29" y="6"/>
                  <a:pt x="29" y="6"/>
                  <a:pt x="29" y="6"/>
                </a:cubicBezTo>
                <a:cubicBezTo>
                  <a:pt x="37" y="14"/>
                  <a:pt x="37" y="14"/>
                  <a:pt x="37" y="14"/>
                </a:cubicBezTo>
                <a:cubicBezTo>
                  <a:pt x="31" y="14"/>
                  <a:pt x="31" y="14"/>
                  <a:pt x="31" y="14"/>
                </a:cubicBezTo>
                <a:cubicBezTo>
                  <a:pt x="30" y="14"/>
                  <a:pt x="30" y="14"/>
                  <a:pt x="29" y="14"/>
                </a:cubicBezTo>
                <a:cubicBezTo>
                  <a:pt x="29" y="14"/>
                  <a:pt x="29" y="14"/>
                  <a:pt x="29" y="14"/>
                </a:cubicBezTo>
                <a:cubicBezTo>
                  <a:pt x="29" y="13"/>
                  <a:pt x="29" y="13"/>
                  <a:pt x="29" y="12"/>
                </a:cubicBezTo>
                <a:cubicBezTo>
                  <a:pt x="29" y="6"/>
                  <a:pt x="29" y="6"/>
                  <a:pt x="29" y="6"/>
                </a:cubicBezTo>
                <a:close/>
                <a:moveTo>
                  <a:pt x="39" y="44"/>
                </a:moveTo>
                <a:cubicBezTo>
                  <a:pt x="39" y="44"/>
                  <a:pt x="39" y="44"/>
                  <a:pt x="39" y="44"/>
                </a:cubicBezTo>
                <a:cubicBezTo>
                  <a:pt x="39" y="45"/>
                  <a:pt x="39" y="45"/>
                  <a:pt x="39" y="45"/>
                </a:cubicBezTo>
                <a:cubicBezTo>
                  <a:pt x="39" y="45"/>
                  <a:pt x="39" y="45"/>
                  <a:pt x="39" y="45"/>
                </a:cubicBezTo>
                <a:cubicBezTo>
                  <a:pt x="39" y="46"/>
                  <a:pt x="38" y="46"/>
                  <a:pt x="38" y="46"/>
                </a:cubicBezTo>
                <a:cubicBezTo>
                  <a:pt x="5" y="46"/>
                  <a:pt x="5" y="46"/>
                  <a:pt x="5" y="46"/>
                </a:cubicBezTo>
                <a:cubicBezTo>
                  <a:pt x="4" y="46"/>
                  <a:pt x="4" y="46"/>
                  <a:pt x="4" y="45"/>
                </a:cubicBezTo>
                <a:cubicBezTo>
                  <a:pt x="4" y="45"/>
                  <a:pt x="4" y="45"/>
                  <a:pt x="4" y="45"/>
                </a:cubicBezTo>
                <a:cubicBezTo>
                  <a:pt x="4" y="45"/>
                  <a:pt x="3" y="45"/>
                  <a:pt x="3" y="44"/>
                </a:cubicBezTo>
                <a:cubicBezTo>
                  <a:pt x="3" y="5"/>
                  <a:pt x="3" y="5"/>
                  <a:pt x="3" y="5"/>
                </a:cubicBezTo>
                <a:cubicBezTo>
                  <a:pt x="3" y="5"/>
                  <a:pt x="4" y="4"/>
                  <a:pt x="4" y="4"/>
                </a:cubicBezTo>
                <a:cubicBezTo>
                  <a:pt x="4" y="4"/>
                  <a:pt x="4" y="4"/>
                  <a:pt x="5" y="4"/>
                </a:cubicBezTo>
                <a:cubicBezTo>
                  <a:pt x="26" y="4"/>
                  <a:pt x="26" y="4"/>
                  <a:pt x="26" y="4"/>
                </a:cubicBezTo>
                <a:cubicBezTo>
                  <a:pt x="26" y="12"/>
                  <a:pt x="26" y="12"/>
                  <a:pt x="26" y="12"/>
                </a:cubicBezTo>
                <a:cubicBezTo>
                  <a:pt x="26" y="13"/>
                  <a:pt x="27" y="15"/>
                  <a:pt x="27" y="15"/>
                </a:cubicBezTo>
                <a:cubicBezTo>
                  <a:pt x="28" y="15"/>
                  <a:pt x="28" y="15"/>
                  <a:pt x="28" y="15"/>
                </a:cubicBezTo>
                <a:cubicBezTo>
                  <a:pt x="28" y="16"/>
                  <a:pt x="29" y="17"/>
                  <a:pt x="31" y="17"/>
                </a:cubicBezTo>
                <a:cubicBezTo>
                  <a:pt x="39" y="17"/>
                  <a:pt x="39" y="17"/>
                  <a:pt x="39" y="17"/>
                </a:cubicBezTo>
                <a:cubicBezTo>
                  <a:pt x="39" y="44"/>
                  <a:pt x="39" y="44"/>
                  <a:pt x="39" y="44"/>
                </a:cubicBezTo>
                <a:close/>
                <a:moveTo>
                  <a:pt x="33" y="27"/>
                </a:moveTo>
                <a:cubicBezTo>
                  <a:pt x="33" y="27"/>
                  <a:pt x="33" y="27"/>
                  <a:pt x="33" y="27"/>
                </a:cubicBezTo>
                <a:cubicBezTo>
                  <a:pt x="10" y="27"/>
                  <a:pt x="10" y="27"/>
                  <a:pt x="10" y="27"/>
                </a:cubicBezTo>
                <a:cubicBezTo>
                  <a:pt x="10" y="27"/>
                  <a:pt x="9" y="28"/>
                  <a:pt x="9" y="29"/>
                </a:cubicBezTo>
                <a:cubicBezTo>
                  <a:pt x="9" y="29"/>
                  <a:pt x="10" y="30"/>
                  <a:pt x="10" y="30"/>
                </a:cubicBezTo>
                <a:cubicBezTo>
                  <a:pt x="33" y="30"/>
                  <a:pt x="33" y="30"/>
                  <a:pt x="33" y="30"/>
                </a:cubicBezTo>
                <a:cubicBezTo>
                  <a:pt x="33" y="30"/>
                  <a:pt x="34" y="29"/>
                  <a:pt x="34" y="29"/>
                </a:cubicBezTo>
                <a:cubicBezTo>
                  <a:pt x="34" y="28"/>
                  <a:pt x="33" y="27"/>
                  <a:pt x="33" y="27"/>
                </a:cubicBezTo>
                <a:close/>
              </a:path>
            </a:pathLst>
          </a:custGeom>
          <a:solidFill>
            <a:schemeClr val="accent2"/>
          </a:solidFill>
          <a:ln>
            <a:noFill/>
          </a:ln>
          <a:extLst/>
        </p:spPr>
        <p:txBody>
          <a:bodyPr/>
          <a:lstStyle/>
          <a:p>
            <a:endParaRPr lang="zh-CN" altLang="en-US"/>
          </a:p>
        </p:txBody>
      </p:sp>
      <p:sp>
        <p:nvSpPr>
          <p:cNvPr id="18" name="Freeform 386"/>
          <p:cNvSpPr>
            <a:spLocks noEditPoints="1"/>
          </p:cNvSpPr>
          <p:nvPr/>
        </p:nvSpPr>
        <p:spPr bwMode="auto">
          <a:xfrm>
            <a:off x="533398" y="2647810"/>
            <a:ext cx="293361" cy="252290"/>
          </a:xfrm>
          <a:custGeom>
            <a:avLst/>
            <a:gdLst>
              <a:gd name="T0" fmla="*/ 2 w 50"/>
              <a:gd name="T1" fmla="*/ 14 h 43"/>
              <a:gd name="T2" fmla="*/ 4 w 50"/>
              <a:gd name="T3" fmla="*/ 14 h 43"/>
              <a:gd name="T4" fmla="*/ 4 w 50"/>
              <a:gd name="T5" fmla="*/ 1 h 43"/>
              <a:gd name="T6" fmla="*/ 6 w 50"/>
              <a:gd name="T7" fmla="*/ 0 h 43"/>
              <a:gd name="T8" fmla="*/ 6 w 50"/>
              <a:gd name="T9" fmla="*/ 0 h 43"/>
              <a:gd name="T10" fmla="*/ 20 w 50"/>
              <a:gd name="T11" fmla="*/ 0 h 43"/>
              <a:gd name="T12" fmla="*/ 21 w 50"/>
              <a:gd name="T13" fmla="*/ 0 h 43"/>
              <a:gd name="T14" fmla="*/ 28 w 50"/>
              <a:gd name="T15" fmla="*/ 7 h 43"/>
              <a:gd name="T16" fmla="*/ 45 w 50"/>
              <a:gd name="T17" fmla="*/ 7 h 43"/>
              <a:gd name="T18" fmla="*/ 47 w 50"/>
              <a:gd name="T19" fmla="*/ 9 h 43"/>
              <a:gd name="T20" fmla="*/ 47 w 50"/>
              <a:gd name="T21" fmla="*/ 9 h 43"/>
              <a:gd name="T22" fmla="*/ 47 w 50"/>
              <a:gd name="T23" fmla="*/ 14 h 43"/>
              <a:gd name="T24" fmla="*/ 48 w 50"/>
              <a:gd name="T25" fmla="*/ 14 h 43"/>
              <a:gd name="T26" fmla="*/ 50 w 50"/>
              <a:gd name="T27" fmla="*/ 16 h 43"/>
              <a:gd name="T28" fmla="*/ 50 w 50"/>
              <a:gd name="T29" fmla="*/ 16 h 43"/>
              <a:gd name="T30" fmla="*/ 47 w 50"/>
              <a:gd name="T31" fmla="*/ 41 h 43"/>
              <a:gd name="T32" fmla="*/ 46 w 50"/>
              <a:gd name="T33" fmla="*/ 42 h 43"/>
              <a:gd name="T34" fmla="*/ 45 w 50"/>
              <a:gd name="T35" fmla="*/ 43 h 43"/>
              <a:gd name="T36" fmla="*/ 45 w 50"/>
              <a:gd name="T37" fmla="*/ 43 h 43"/>
              <a:gd name="T38" fmla="*/ 6 w 50"/>
              <a:gd name="T39" fmla="*/ 43 h 43"/>
              <a:gd name="T40" fmla="*/ 4 w 50"/>
              <a:gd name="T41" fmla="*/ 42 h 43"/>
              <a:gd name="T42" fmla="*/ 3 w 50"/>
              <a:gd name="T43" fmla="*/ 41 h 43"/>
              <a:gd name="T44" fmla="*/ 0 w 50"/>
              <a:gd name="T45" fmla="*/ 16 h 43"/>
              <a:gd name="T46" fmla="*/ 2 w 50"/>
              <a:gd name="T47" fmla="*/ 14 h 43"/>
              <a:gd name="T48" fmla="*/ 2 w 50"/>
              <a:gd name="T49" fmla="*/ 14 h 43"/>
              <a:gd name="T50" fmla="*/ 8 w 50"/>
              <a:gd name="T51" fmla="*/ 14 h 43"/>
              <a:gd name="T52" fmla="*/ 8 w 50"/>
              <a:gd name="T53" fmla="*/ 14 h 43"/>
              <a:gd name="T54" fmla="*/ 43 w 50"/>
              <a:gd name="T55" fmla="*/ 14 h 43"/>
              <a:gd name="T56" fmla="*/ 43 w 50"/>
              <a:gd name="T57" fmla="*/ 11 h 43"/>
              <a:gd name="T58" fmla="*/ 27 w 50"/>
              <a:gd name="T59" fmla="*/ 11 h 43"/>
              <a:gd name="T60" fmla="*/ 27 w 50"/>
              <a:gd name="T61" fmla="*/ 11 h 43"/>
              <a:gd name="T62" fmla="*/ 26 w 50"/>
              <a:gd name="T63" fmla="*/ 11 h 43"/>
              <a:gd name="T64" fmla="*/ 19 w 50"/>
              <a:gd name="T65" fmla="*/ 3 h 43"/>
              <a:gd name="T66" fmla="*/ 8 w 50"/>
              <a:gd name="T67" fmla="*/ 3 h 43"/>
              <a:gd name="T68" fmla="*/ 8 w 50"/>
              <a:gd name="T69" fmla="*/ 14 h 43"/>
              <a:gd name="T70" fmla="*/ 46 w 50"/>
              <a:gd name="T71" fmla="*/ 18 h 43"/>
              <a:gd name="T72" fmla="*/ 46 w 50"/>
              <a:gd name="T73" fmla="*/ 18 h 43"/>
              <a:gd name="T74" fmla="*/ 45 w 50"/>
              <a:gd name="T75" fmla="*/ 18 h 43"/>
              <a:gd name="T76" fmla="*/ 45 w 50"/>
              <a:gd name="T77" fmla="*/ 18 h 43"/>
              <a:gd name="T78" fmla="*/ 45 w 50"/>
              <a:gd name="T79" fmla="*/ 18 h 43"/>
              <a:gd name="T80" fmla="*/ 6 w 50"/>
              <a:gd name="T81" fmla="*/ 18 h 43"/>
              <a:gd name="T82" fmla="*/ 6 w 50"/>
              <a:gd name="T83" fmla="*/ 18 h 43"/>
              <a:gd name="T84" fmla="*/ 4 w 50"/>
              <a:gd name="T85" fmla="*/ 18 h 43"/>
              <a:gd name="T86" fmla="*/ 7 w 50"/>
              <a:gd name="T87" fmla="*/ 39 h 43"/>
              <a:gd name="T88" fmla="*/ 43 w 50"/>
              <a:gd name="T89" fmla="*/ 39 h 43"/>
              <a:gd name="T90" fmla="*/ 46 w 50"/>
              <a:gd name="T91"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3">
                <a:moveTo>
                  <a:pt x="2" y="14"/>
                </a:moveTo>
                <a:cubicBezTo>
                  <a:pt x="4" y="14"/>
                  <a:pt x="4" y="14"/>
                  <a:pt x="4" y="14"/>
                </a:cubicBezTo>
                <a:cubicBezTo>
                  <a:pt x="4" y="1"/>
                  <a:pt x="4" y="1"/>
                  <a:pt x="4" y="1"/>
                </a:cubicBezTo>
                <a:cubicBezTo>
                  <a:pt x="4" y="0"/>
                  <a:pt x="5" y="0"/>
                  <a:pt x="6" y="0"/>
                </a:cubicBezTo>
                <a:cubicBezTo>
                  <a:pt x="6" y="0"/>
                  <a:pt x="6" y="0"/>
                  <a:pt x="6" y="0"/>
                </a:cubicBezTo>
                <a:cubicBezTo>
                  <a:pt x="20" y="0"/>
                  <a:pt x="20" y="0"/>
                  <a:pt x="20" y="0"/>
                </a:cubicBezTo>
                <a:cubicBezTo>
                  <a:pt x="21" y="0"/>
                  <a:pt x="21" y="0"/>
                  <a:pt x="21" y="0"/>
                </a:cubicBezTo>
                <a:cubicBezTo>
                  <a:pt x="28" y="7"/>
                  <a:pt x="28" y="7"/>
                  <a:pt x="28" y="7"/>
                </a:cubicBezTo>
                <a:cubicBezTo>
                  <a:pt x="45" y="7"/>
                  <a:pt x="45" y="7"/>
                  <a:pt x="45" y="7"/>
                </a:cubicBezTo>
                <a:cubicBezTo>
                  <a:pt x="46" y="7"/>
                  <a:pt x="47" y="8"/>
                  <a:pt x="47" y="9"/>
                </a:cubicBezTo>
                <a:cubicBezTo>
                  <a:pt x="47" y="9"/>
                  <a:pt x="47" y="9"/>
                  <a:pt x="47" y="9"/>
                </a:cubicBezTo>
                <a:cubicBezTo>
                  <a:pt x="47" y="14"/>
                  <a:pt x="47" y="14"/>
                  <a:pt x="47" y="14"/>
                </a:cubicBezTo>
                <a:cubicBezTo>
                  <a:pt x="48" y="14"/>
                  <a:pt x="48" y="14"/>
                  <a:pt x="48" y="14"/>
                </a:cubicBezTo>
                <a:cubicBezTo>
                  <a:pt x="49" y="14"/>
                  <a:pt x="50" y="15"/>
                  <a:pt x="50" y="16"/>
                </a:cubicBezTo>
                <a:cubicBezTo>
                  <a:pt x="50" y="16"/>
                  <a:pt x="50" y="16"/>
                  <a:pt x="50" y="16"/>
                </a:cubicBezTo>
                <a:cubicBezTo>
                  <a:pt x="47" y="41"/>
                  <a:pt x="47" y="41"/>
                  <a:pt x="47" y="41"/>
                </a:cubicBezTo>
                <a:cubicBezTo>
                  <a:pt x="47" y="41"/>
                  <a:pt x="47" y="42"/>
                  <a:pt x="46" y="42"/>
                </a:cubicBezTo>
                <a:cubicBezTo>
                  <a:pt x="46" y="42"/>
                  <a:pt x="45" y="43"/>
                  <a:pt x="45" y="43"/>
                </a:cubicBezTo>
                <a:cubicBezTo>
                  <a:pt x="45" y="43"/>
                  <a:pt x="45" y="43"/>
                  <a:pt x="45" y="43"/>
                </a:cubicBezTo>
                <a:cubicBezTo>
                  <a:pt x="6" y="43"/>
                  <a:pt x="6" y="43"/>
                  <a:pt x="6" y="43"/>
                </a:cubicBezTo>
                <a:cubicBezTo>
                  <a:pt x="5" y="43"/>
                  <a:pt x="5" y="42"/>
                  <a:pt x="4" y="42"/>
                </a:cubicBezTo>
                <a:cubicBezTo>
                  <a:pt x="4" y="42"/>
                  <a:pt x="3" y="41"/>
                  <a:pt x="3" y="41"/>
                </a:cubicBezTo>
                <a:cubicBezTo>
                  <a:pt x="0" y="16"/>
                  <a:pt x="0" y="16"/>
                  <a:pt x="0" y="16"/>
                </a:cubicBezTo>
                <a:cubicBezTo>
                  <a:pt x="0" y="15"/>
                  <a:pt x="1" y="14"/>
                  <a:pt x="2" y="14"/>
                </a:cubicBezTo>
                <a:cubicBezTo>
                  <a:pt x="2" y="14"/>
                  <a:pt x="2" y="14"/>
                  <a:pt x="2" y="14"/>
                </a:cubicBezTo>
                <a:close/>
                <a:moveTo>
                  <a:pt x="8" y="14"/>
                </a:moveTo>
                <a:cubicBezTo>
                  <a:pt x="8" y="14"/>
                  <a:pt x="8" y="14"/>
                  <a:pt x="8" y="14"/>
                </a:cubicBezTo>
                <a:cubicBezTo>
                  <a:pt x="43" y="14"/>
                  <a:pt x="43" y="14"/>
                  <a:pt x="43" y="14"/>
                </a:cubicBezTo>
                <a:cubicBezTo>
                  <a:pt x="43" y="11"/>
                  <a:pt x="43" y="11"/>
                  <a:pt x="43" y="11"/>
                </a:cubicBezTo>
                <a:cubicBezTo>
                  <a:pt x="27" y="11"/>
                  <a:pt x="27" y="11"/>
                  <a:pt x="27" y="11"/>
                </a:cubicBezTo>
                <a:cubicBezTo>
                  <a:pt x="27" y="11"/>
                  <a:pt x="27" y="11"/>
                  <a:pt x="27" y="11"/>
                </a:cubicBezTo>
                <a:cubicBezTo>
                  <a:pt x="27" y="11"/>
                  <a:pt x="26" y="11"/>
                  <a:pt x="26" y="11"/>
                </a:cubicBezTo>
                <a:cubicBezTo>
                  <a:pt x="19" y="3"/>
                  <a:pt x="19" y="3"/>
                  <a:pt x="19" y="3"/>
                </a:cubicBezTo>
                <a:cubicBezTo>
                  <a:pt x="8" y="3"/>
                  <a:pt x="8" y="3"/>
                  <a:pt x="8" y="3"/>
                </a:cubicBezTo>
                <a:cubicBezTo>
                  <a:pt x="8" y="14"/>
                  <a:pt x="8" y="14"/>
                  <a:pt x="8" y="14"/>
                </a:cubicBezTo>
                <a:close/>
                <a:moveTo>
                  <a:pt x="46" y="18"/>
                </a:moveTo>
                <a:cubicBezTo>
                  <a:pt x="46" y="18"/>
                  <a:pt x="46" y="18"/>
                  <a:pt x="46" y="18"/>
                </a:cubicBezTo>
                <a:cubicBezTo>
                  <a:pt x="45" y="18"/>
                  <a:pt x="45" y="18"/>
                  <a:pt x="45" y="18"/>
                </a:cubicBezTo>
                <a:cubicBezTo>
                  <a:pt x="45" y="18"/>
                  <a:pt x="45" y="18"/>
                  <a:pt x="45" y="18"/>
                </a:cubicBezTo>
                <a:cubicBezTo>
                  <a:pt x="45" y="18"/>
                  <a:pt x="45" y="18"/>
                  <a:pt x="45" y="18"/>
                </a:cubicBezTo>
                <a:cubicBezTo>
                  <a:pt x="6" y="18"/>
                  <a:pt x="6" y="18"/>
                  <a:pt x="6" y="18"/>
                </a:cubicBezTo>
                <a:cubicBezTo>
                  <a:pt x="6" y="18"/>
                  <a:pt x="6" y="18"/>
                  <a:pt x="6" y="18"/>
                </a:cubicBezTo>
                <a:cubicBezTo>
                  <a:pt x="4" y="18"/>
                  <a:pt x="4" y="18"/>
                  <a:pt x="4" y="18"/>
                </a:cubicBezTo>
                <a:cubicBezTo>
                  <a:pt x="7" y="39"/>
                  <a:pt x="7" y="39"/>
                  <a:pt x="7" y="39"/>
                </a:cubicBezTo>
                <a:cubicBezTo>
                  <a:pt x="43" y="39"/>
                  <a:pt x="43" y="39"/>
                  <a:pt x="43" y="39"/>
                </a:cubicBezTo>
                <a:cubicBezTo>
                  <a:pt x="46" y="18"/>
                  <a:pt x="46" y="18"/>
                  <a:pt x="46" y="18"/>
                </a:cubicBezTo>
                <a:close/>
              </a:path>
            </a:pathLst>
          </a:custGeom>
          <a:solidFill>
            <a:schemeClr val="accent2"/>
          </a:solidFill>
          <a:ln>
            <a:noFill/>
          </a:ln>
          <a:extLst/>
        </p:spPr>
        <p:txBody>
          <a:bodyPr/>
          <a:lstStyle/>
          <a:p>
            <a:endParaRPr lang="zh-CN" altLang="en-US"/>
          </a:p>
        </p:txBody>
      </p:sp>
      <p:sp>
        <p:nvSpPr>
          <p:cNvPr id="19" name="Freeform 387"/>
          <p:cNvSpPr>
            <a:spLocks noEditPoints="1"/>
          </p:cNvSpPr>
          <p:nvPr/>
        </p:nvSpPr>
        <p:spPr bwMode="auto">
          <a:xfrm>
            <a:off x="4168136" y="919918"/>
            <a:ext cx="246423" cy="287493"/>
          </a:xfrm>
          <a:custGeom>
            <a:avLst/>
            <a:gdLst>
              <a:gd name="T0" fmla="*/ 28 w 42"/>
              <a:gd name="T1" fmla="*/ 34 h 49"/>
              <a:gd name="T2" fmla="*/ 14 w 42"/>
              <a:gd name="T3" fmla="*/ 34 h 49"/>
              <a:gd name="T4" fmla="*/ 10 w 42"/>
              <a:gd name="T5" fmla="*/ 35 h 49"/>
              <a:gd name="T6" fmla="*/ 4 w 42"/>
              <a:gd name="T7" fmla="*/ 44 h 49"/>
              <a:gd name="T8" fmla="*/ 4 w 42"/>
              <a:gd name="T9" fmla="*/ 46 h 49"/>
              <a:gd name="T10" fmla="*/ 38 w 42"/>
              <a:gd name="T11" fmla="*/ 46 h 49"/>
              <a:gd name="T12" fmla="*/ 38 w 42"/>
              <a:gd name="T13" fmla="*/ 44 h 49"/>
              <a:gd name="T14" fmla="*/ 33 w 42"/>
              <a:gd name="T15" fmla="*/ 36 h 49"/>
              <a:gd name="T16" fmla="*/ 32 w 42"/>
              <a:gd name="T17" fmla="*/ 35 h 49"/>
              <a:gd name="T18" fmla="*/ 30 w 42"/>
              <a:gd name="T19" fmla="*/ 34 h 49"/>
              <a:gd name="T20" fmla="*/ 28 w 42"/>
              <a:gd name="T21" fmla="*/ 34 h 49"/>
              <a:gd name="T22" fmla="*/ 29 w 42"/>
              <a:gd name="T23" fmla="*/ 30 h 49"/>
              <a:gd name="T24" fmla="*/ 29 w 42"/>
              <a:gd name="T25" fmla="*/ 30 h 49"/>
              <a:gd name="T26" fmla="*/ 31 w 42"/>
              <a:gd name="T27" fmla="*/ 30 h 49"/>
              <a:gd name="T28" fmla="*/ 33 w 42"/>
              <a:gd name="T29" fmla="*/ 31 h 49"/>
              <a:gd name="T30" fmla="*/ 42 w 42"/>
              <a:gd name="T31" fmla="*/ 44 h 49"/>
              <a:gd name="T32" fmla="*/ 42 w 42"/>
              <a:gd name="T33" fmla="*/ 47 h 49"/>
              <a:gd name="T34" fmla="*/ 40 w 42"/>
              <a:gd name="T35" fmla="*/ 49 h 49"/>
              <a:gd name="T36" fmla="*/ 40 w 42"/>
              <a:gd name="T37" fmla="*/ 49 h 49"/>
              <a:gd name="T38" fmla="*/ 2 w 42"/>
              <a:gd name="T39" fmla="*/ 49 h 49"/>
              <a:gd name="T40" fmla="*/ 0 w 42"/>
              <a:gd name="T41" fmla="*/ 47 h 49"/>
              <a:gd name="T42" fmla="*/ 0 w 42"/>
              <a:gd name="T43" fmla="*/ 47 h 49"/>
              <a:gd name="T44" fmla="*/ 0 w 42"/>
              <a:gd name="T45" fmla="*/ 44 h 49"/>
              <a:gd name="T46" fmla="*/ 8 w 42"/>
              <a:gd name="T47" fmla="*/ 31 h 49"/>
              <a:gd name="T48" fmla="*/ 12 w 42"/>
              <a:gd name="T49" fmla="*/ 30 h 49"/>
              <a:gd name="T50" fmla="*/ 4 w 42"/>
              <a:gd name="T51" fmla="*/ 16 h 49"/>
              <a:gd name="T52" fmla="*/ 21 w 42"/>
              <a:gd name="T53" fmla="*/ 0 h 49"/>
              <a:gd name="T54" fmla="*/ 37 w 42"/>
              <a:gd name="T55" fmla="*/ 16 h 49"/>
              <a:gd name="T56" fmla="*/ 29 w 42"/>
              <a:gd name="T57" fmla="*/ 30 h 49"/>
              <a:gd name="T58" fmla="*/ 21 w 42"/>
              <a:gd name="T59" fmla="*/ 3 h 49"/>
              <a:gd name="T60" fmla="*/ 21 w 42"/>
              <a:gd name="T61" fmla="*/ 3 h 49"/>
              <a:gd name="T62" fmla="*/ 9 w 42"/>
              <a:gd name="T63" fmla="*/ 11 h 49"/>
              <a:gd name="T64" fmla="*/ 8 w 42"/>
              <a:gd name="T65" fmla="*/ 16 h 49"/>
              <a:gd name="T66" fmla="*/ 16 w 42"/>
              <a:gd name="T67" fmla="*/ 28 h 49"/>
              <a:gd name="T68" fmla="*/ 26 w 42"/>
              <a:gd name="T69" fmla="*/ 28 h 49"/>
              <a:gd name="T70" fmla="*/ 33 w 42"/>
              <a:gd name="T71" fmla="*/ 16 h 49"/>
              <a:gd name="T72" fmla="*/ 21 w 42"/>
              <a:gd name="T7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49">
                <a:moveTo>
                  <a:pt x="28" y="34"/>
                </a:moveTo>
                <a:cubicBezTo>
                  <a:pt x="14" y="34"/>
                  <a:pt x="14" y="34"/>
                  <a:pt x="14" y="34"/>
                </a:cubicBezTo>
                <a:cubicBezTo>
                  <a:pt x="12" y="34"/>
                  <a:pt x="11" y="34"/>
                  <a:pt x="10" y="35"/>
                </a:cubicBezTo>
                <a:cubicBezTo>
                  <a:pt x="6" y="36"/>
                  <a:pt x="4" y="40"/>
                  <a:pt x="4" y="44"/>
                </a:cubicBezTo>
                <a:cubicBezTo>
                  <a:pt x="4" y="46"/>
                  <a:pt x="4" y="46"/>
                  <a:pt x="4" y="46"/>
                </a:cubicBezTo>
                <a:cubicBezTo>
                  <a:pt x="38" y="46"/>
                  <a:pt x="38" y="46"/>
                  <a:pt x="38" y="46"/>
                </a:cubicBezTo>
                <a:cubicBezTo>
                  <a:pt x="38" y="44"/>
                  <a:pt x="38" y="44"/>
                  <a:pt x="38" y="44"/>
                </a:cubicBezTo>
                <a:cubicBezTo>
                  <a:pt x="38" y="41"/>
                  <a:pt x="36" y="37"/>
                  <a:pt x="33" y="36"/>
                </a:cubicBezTo>
                <a:cubicBezTo>
                  <a:pt x="33" y="35"/>
                  <a:pt x="32" y="35"/>
                  <a:pt x="32" y="35"/>
                </a:cubicBezTo>
                <a:cubicBezTo>
                  <a:pt x="31" y="34"/>
                  <a:pt x="31" y="34"/>
                  <a:pt x="30" y="34"/>
                </a:cubicBezTo>
                <a:cubicBezTo>
                  <a:pt x="29" y="34"/>
                  <a:pt x="29" y="34"/>
                  <a:pt x="28" y="34"/>
                </a:cubicBezTo>
                <a:close/>
                <a:moveTo>
                  <a:pt x="29" y="30"/>
                </a:moveTo>
                <a:cubicBezTo>
                  <a:pt x="29" y="30"/>
                  <a:pt x="29" y="30"/>
                  <a:pt x="29" y="30"/>
                </a:cubicBezTo>
                <a:cubicBezTo>
                  <a:pt x="30" y="30"/>
                  <a:pt x="30" y="30"/>
                  <a:pt x="31" y="30"/>
                </a:cubicBezTo>
                <a:cubicBezTo>
                  <a:pt x="32" y="31"/>
                  <a:pt x="32" y="31"/>
                  <a:pt x="33" y="31"/>
                </a:cubicBezTo>
                <a:cubicBezTo>
                  <a:pt x="38" y="33"/>
                  <a:pt x="42" y="38"/>
                  <a:pt x="42" y="44"/>
                </a:cubicBezTo>
                <a:cubicBezTo>
                  <a:pt x="42" y="47"/>
                  <a:pt x="42" y="47"/>
                  <a:pt x="42" y="47"/>
                </a:cubicBezTo>
                <a:cubicBezTo>
                  <a:pt x="42" y="48"/>
                  <a:pt x="41" y="49"/>
                  <a:pt x="40" y="49"/>
                </a:cubicBezTo>
                <a:cubicBezTo>
                  <a:pt x="40" y="49"/>
                  <a:pt x="40" y="49"/>
                  <a:pt x="40" y="49"/>
                </a:cubicBezTo>
                <a:cubicBezTo>
                  <a:pt x="2" y="49"/>
                  <a:pt x="2" y="49"/>
                  <a:pt x="2" y="49"/>
                </a:cubicBezTo>
                <a:cubicBezTo>
                  <a:pt x="1" y="49"/>
                  <a:pt x="0" y="48"/>
                  <a:pt x="0" y="47"/>
                </a:cubicBezTo>
                <a:cubicBezTo>
                  <a:pt x="0" y="47"/>
                  <a:pt x="0" y="47"/>
                  <a:pt x="0" y="47"/>
                </a:cubicBezTo>
                <a:cubicBezTo>
                  <a:pt x="0" y="44"/>
                  <a:pt x="0" y="44"/>
                  <a:pt x="0" y="44"/>
                </a:cubicBezTo>
                <a:cubicBezTo>
                  <a:pt x="0" y="38"/>
                  <a:pt x="3" y="33"/>
                  <a:pt x="8" y="31"/>
                </a:cubicBezTo>
                <a:cubicBezTo>
                  <a:pt x="10" y="31"/>
                  <a:pt x="11" y="30"/>
                  <a:pt x="12" y="30"/>
                </a:cubicBezTo>
                <a:cubicBezTo>
                  <a:pt x="7" y="27"/>
                  <a:pt x="4" y="22"/>
                  <a:pt x="4" y="16"/>
                </a:cubicBezTo>
                <a:cubicBezTo>
                  <a:pt x="4" y="7"/>
                  <a:pt x="12" y="0"/>
                  <a:pt x="21" y="0"/>
                </a:cubicBezTo>
                <a:cubicBezTo>
                  <a:pt x="30" y="0"/>
                  <a:pt x="37" y="7"/>
                  <a:pt x="37" y="16"/>
                </a:cubicBezTo>
                <a:cubicBezTo>
                  <a:pt x="37" y="22"/>
                  <a:pt x="34" y="27"/>
                  <a:pt x="29" y="30"/>
                </a:cubicBezTo>
                <a:close/>
                <a:moveTo>
                  <a:pt x="21" y="3"/>
                </a:moveTo>
                <a:cubicBezTo>
                  <a:pt x="21" y="3"/>
                  <a:pt x="21" y="3"/>
                  <a:pt x="21" y="3"/>
                </a:cubicBezTo>
                <a:cubicBezTo>
                  <a:pt x="16" y="3"/>
                  <a:pt x="11" y="6"/>
                  <a:pt x="9" y="11"/>
                </a:cubicBezTo>
                <a:cubicBezTo>
                  <a:pt x="9" y="13"/>
                  <a:pt x="8" y="14"/>
                  <a:pt x="8" y="16"/>
                </a:cubicBezTo>
                <a:cubicBezTo>
                  <a:pt x="8" y="21"/>
                  <a:pt x="11" y="26"/>
                  <a:pt x="16" y="28"/>
                </a:cubicBezTo>
                <a:cubicBezTo>
                  <a:pt x="19" y="29"/>
                  <a:pt x="23" y="29"/>
                  <a:pt x="26" y="28"/>
                </a:cubicBezTo>
                <a:cubicBezTo>
                  <a:pt x="30" y="26"/>
                  <a:pt x="33" y="21"/>
                  <a:pt x="33" y="16"/>
                </a:cubicBezTo>
                <a:cubicBezTo>
                  <a:pt x="33" y="9"/>
                  <a:pt x="28" y="3"/>
                  <a:pt x="21" y="3"/>
                </a:cubicBezTo>
                <a:close/>
              </a:path>
            </a:pathLst>
          </a:custGeom>
          <a:solidFill>
            <a:schemeClr val="accent2"/>
          </a:solidFill>
          <a:ln>
            <a:noFill/>
          </a:ln>
          <a:extLst/>
        </p:spPr>
        <p:txBody>
          <a:bodyPr/>
          <a:lstStyle/>
          <a:p>
            <a:endParaRPr lang="zh-CN" altLang="en-US"/>
          </a:p>
        </p:txBody>
      </p:sp>
      <p:sp>
        <p:nvSpPr>
          <p:cNvPr id="20" name="Freeform 388"/>
          <p:cNvSpPr>
            <a:spLocks noEditPoints="1"/>
          </p:cNvSpPr>
          <p:nvPr/>
        </p:nvSpPr>
        <p:spPr bwMode="auto">
          <a:xfrm>
            <a:off x="5702411" y="919918"/>
            <a:ext cx="275759" cy="281626"/>
          </a:xfrm>
          <a:custGeom>
            <a:avLst/>
            <a:gdLst>
              <a:gd name="T0" fmla="*/ 23 w 47"/>
              <a:gd name="T1" fmla="*/ 34 h 48"/>
              <a:gd name="T2" fmla="*/ 22 w 47"/>
              <a:gd name="T3" fmla="*/ 33 h 48"/>
              <a:gd name="T4" fmla="*/ 23 w 47"/>
              <a:gd name="T5" fmla="*/ 43 h 48"/>
              <a:gd name="T6" fmla="*/ 19 w 47"/>
              <a:gd name="T7" fmla="*/ 47 h 48"/>
              <a:gd name="T8" fmla="*/ 13 w 47"/>
              <a:gd name="T9" fmla="*/ 47 h 48"/>
              <a:gd name="T10" fmla="*/ 3 w 47"/>
              <a:gd name="T11" fmla="*/ 29 h 48"/>
              <a:gd name="T12" fmla="*/ 3 w 47"/>
              <a:gd name="T13" fmla="*/ 16 h 48"/>
              <a:gd name="T14" fmla="*/ 3 w 47"/>
              <a:gd name="T15" fmla="*/ 16 h 48"/>
              <a:gd name="T16" fmla="*/ 22 w 47"/>
              <a:gd name="T17" fmla="*/ 13 h 48"/>
              <a:gd name="T18" fmla="*/ 23 w 47"/>
              <a:gd name="T19" fmla="*/ 12 h 48"/>
              <a:gd name="T20" fmla="*/ 41 w 47"/>
              <a:gd name="T21" fmla="*/ 2 h 48"/>
              <a:gd name="T22" fmla="*/ 42 w 47"/>
              <a:gd name="T23" fmla="*/ 16 h 48"/>
              <a:gd name="T24" fmla="*/ 45 w 47"/>
              <a:gd name="T25" fmla="*/ 18 h 48"/>
              <a:gd name="T26" fmla="*/ 45 w 47"/>
              <a:gd name="T27" fmla="*/ 28 h 48"/>
              <a:gd name="T28" fmla="*/ 45 w 47"/>
              <a:gd name="T29" fmla="*/ 28 h 48"/>
              <a:gd name="T30" fmla="*/ 42 w 47"/>
              <a:gd name="T31" fmla="*/ 43 h 48"/>
              <a:gd name="T32" fmla="*/ 39 w 47"/>
              <a:gd name="T33" fmla="*/ 45 h 48"/>
              <a:gd name="T34" fmla="*/ 23 w 47"/>
              <a:gd name="T35" fmla="*/ 29 h 48"/>
              <a:gd name="T36" fmla="*/ 10 w 47"/>
              <a:gd name="T37" fmla="*/ 17 h 48"/>
              <a:gd name="T38" fmla="*/ 4 w 47"/>
              <a:gd name="T39" fmla="*/ 23 h 48"/>
              <a:gd name="T40" fmla="*/ 9 w 47"/>
              <a:gd name="T41" fmla="*/ 29 h 48"/>
              <a:gd name="T42" fmla="*/ 16 w 47"/>
              <a:gd name="T43" fmla="*/ 44 h 48"/>
              <a:gd name="T44" fmla="*/ 19 w 47"/>
              <a:gd name="T45" fmla="*/ 43 h 48"/>
              <a:gd name="T46" fmla="*/ 15 w 47"/>
              <a:gd name="T47" fmla="*/ 31 h 48"/>
              <a:gd name="T48" fmla="*/ 23 w 47"/>
              <a:gd name="T49" fmla="*/ 29 h 48"/>
              <a:gd name="T50" fmla="*/ 25 w 47"/>
              <a:gd name="T51" fmla="*/ 15 h 48"/>
              <a:gd name="T52" fmla="*/ 25 w 47"/>
              <a:gd name="T53" fmla="*/ 31 h 48"/>
              <a:gd name="T54" fmla="*/ 25 w 47"/>
              <a:gd name="T55" fmla="*/ 31 h 48"/>
              <a:gd name="T56" fmla="*/ 38 w 47"/>
              <a:gd name="T57" fmla="*/ 40 h 48"/>
              <a:gd name="T58" fmla="*/ 25 w 47"/>
              <a:gd name="T59" fmla="*/ 14 h 48"/>
              <a:gd name="T60" fmla="*/ 25 w 47"/>
              <a:gd name="T61" fmla="*/ 15 h 48"/>
              <a:gd name="T62" fmla="*/ 42 w 47"/>
              <a:gd name="T63" fmla="*/ 18 h 48"/>
              <a:gd name="T64" fmla="*/ 42 w 47"/>
              <a:gd name="T65" fmla="*/ 28 h 48"/>
              <a:gd name="T66" fmla="*/ 45 w 47"/>
              <a:gd name="T67" fmla="*/ 23 h 48"/>
              <a:gd name="T68" fmla="*/ 43 w 47"/>
              <a:gd name="T69" fmla="*/ 1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48">
                <a:moveTo>
                  <a:pt x="39" y="45"/>
                </a:moveTo>
                <a:cubicBezTo>
                  <a:pt x="23" y="34"/>
                  <a:pt x="23" y="34"/>
                  <a:pt x="23" y="34"/>
                </a:cubicBezTo>
                <a:cubicBezTo>
                  <a:pt x="22" y="34"/>
                  <a:pt x="22" y="33"/>
                  <a:pt x="22" y="33"/>
                </a:cubicBezTo>
                <a:cubicBezTo>
                  <a:pt x="22" y="33"/>
                  <a:pt x="22" y="33"/>
                  <a:pt x="22" y="33"/>
                </a:cubicBezTo>
                <a:cubicBezTo>
                  <a:pt x="20" y="33"/>
                  <a:pt x="20" y="33"/>
                  <a:pt x="20" y="33"/>
                </a:cubicBezTo>
                <a:cubicBezTo>
                  <a:pt x="23" y="43"/>
                  <a:pt x="23" y="43"/>
                  <a:pt x="23" y="43"/>
                </a:cubicBezTo>
                <a:cubicBezTo>
                  <a:pt x="24" y="44"/>
                  <a:pt x="23" y="45"/>
                  <a:pt x="22" y="46"/>
                </a:cubicBezTo>
                <a:cubicBezTo>
                  <a:pt x="19" y="47"/>
                  <a:pt x="19" y="47"/>
                  <a:pt x="19" y="47"/>
                </a:cubicBezTo>
                <a:cubicBezTo>
                  <a:pt x="15" y="48"/>
                  <a:pt x="15" y="48"/>
                  <a:pt x="15" y="48"/>
                </a:cubicBezTo>
                <a:cubicBezTo>
                  <a:pt x="14" y="48"/>
                  <a:pt x="13" y="48"/>
                  <a:pt x="13" y="47"/>
                </a:cubicBezTo>
                <a:cubicBezTo>
                  <a:pt x="8" y="32"/>
                  <a:pt x="8" y="32"/>
                  <a:pt x="8" y="32"/>
                </a:cubicBezTo>
                <a:cubicBezTo>
                  <a:pt x="6" y="32"/>
                  <a:pt x="4" y="31"/>
                  <a:pt x="3" y="29"/>
                </a:cubicBezTo>
                <a:cubicBezTo>
                  <a:pt x="1" y="28"/>
                  <a:pt x="0" y="26"/>
                  <a:pt x="0" y="23"/>
                </a:cubicBezTo>
                <a:cubicBezTo>
                  <a:pt x="0" y="20"/>
                  <a:pt x="1" y="18"/>
                  <a:pt x="3" y="16"/>
                </a:cubicBezTo>
                <a:cubicBezTo>
                  <a:pt x="3" y="16"/>
                  <a:pt x="3" y="16"/>
                  <a:pt x="3" y="16"/>
                </a:cubicBezTo>
                <a:cubicBezTo>
                  <a:pt x="3" y="16"/>
                  <a:pt x="3" y="16"/>
                  <a:pt x="3" y="16"/>
                </a:cubicBezTo>
                <a:cubicBezTo>
                  <a:pt x="5" y="14"/>
                  <a:pt x="7" y="13"/>
                  <a:pt x="10" y="13"/>
                </a:cubicBezTo>
                <a:cubicBezTo>
                  <a:pt x="22" y="13"/>
                  <a:pt x="22" y="13"/>
                  <a:pt x="22" y="13"/>
                </a:cubicBezTo>
                <a:cubicBezTo>
                  <a:pt x="22" y="13"/>
                  <a:pt x="22" y="13"/>
                  <a:pt x="22" y="13"/>
                </a:cubicBezTo>
                <a:cubicBezTo>
                  <a:pt x="22" y="13"/>
                  <a:pt x="22" y="12"/>
                  <a:pt x="23" y="12"/>
                </a:cubicBezTo>
                <a:cubicBezTo>
                  <a:pt x="39" y="1"/>
                  <a:pt x="39" y="1"/>
                  <a:pt x="39" y="1"/>
                </a:cubicBezTo>
                <a:cubicBezTo>
                  <a:pt x="39" y="0"/>
                  <a:pt x="41" y="1"/>
                  <a:pt x="41" y="2"/>
                </a:cubicBezTo>
                <a:cubicBezTo>
                  <a:pt x="41" y="2"/>
                  <a:pt x="42" y="2"/>
                  <a:pt x="42" y="3"/>
                </a:cubicBezTo>
                <a:cubicBezTo>
                  <a:pt x="42" y="16"/>
                  <a:pt x="42" y="16"/>
                  <a:pt x="42" y="16"/>
                </a:cubicBezTo>
                <a:cubicBezTo>
                  <a:pt x="43" y="16"/>
                  <a:pt x="44" y="17"/>
                  <a:pt x="45" y="18"/>
                </a:cubicBezTo>
                <a:cubicBezTo>
                  <a:pt x="45" y="18"/>
                  <a:pt x="45" y="18"/>
                  <a:pt x="45" y="18"/>
                </a:cubicBezTo>
                <a:cubicBezTo>
                  <a:pt x="46" y="19"/>
                  <a:pt x="47" y="21"/>
                  <a:pt x="47" y="23"/>
                </a:cubicBezTo>
                <a:cubicBezTo>
                  <a:pt x="47" y="25"/>
                  <a:pt x="46" y="27"/>
                  <a:pt x="45" y="28"/>
                </a:cubicBezTo>
                <a:cubicBezTo>
                  <a:pt x="45" y="28"/>
                  <a:pt x="45" y="28"/>
                  <a:pt x="45" y="28"/>
                </a:cubicBezTo>
                <a:cubicBezTo>
                  <a:pt x="45" y="28"/>
                  <a:pt x="45" y="28"/>
                  <a:pt x="45" y="28"/>
                </a:cubicBezTo>
                <a:cubicBezTo>
                  <a:pt x="44" y="29"/>
                  <a:pt x="43" y="30"/>
                  <a:pt x="42" y="30"/>
                </a:cubicBezTo>
                <a:cubicBezTo>
                  <a:pt x="42" y="43"/>
                  <a:pt x="42" y="43"/>
                  <a:pt x="42" y="43"/>
                </a:cubicBezTo>
                <a:cubicBezTo>
                  <a:pt x="42" y="44"/>
                  <a:pt x="41" y="45"/>
                  <a:pt x="40" y="45"/>
                </a:cubicBezTo>
                <a:cubicBezTo>
                  <a:pt x="39" y="45"/>
                  <a:pt x="39" y="45"/>
                  <a:pt x="39" y="45"/>
                </a:cubicBezTo>
                <a:close/>
                <a:moveTo>
                  <a:pt x="23" y="29"/>
                </a:moveTo>
                <a:cubicBezTo>
                  <a:pt x="23" y="29"/>
                  <a:pt x="23" y="29"/>
                  <a:pt x="23" y="29"/>
                </a:cubicBezTo>
                <a:cubicBezTo>
                  <a:pt x="23" y="17"/>
                  <a:pt x="23" y="17"/>
                  <a:pt x="23" y="17"/>
                </a:cubicBezTo>
                <a:cubicBezTo>
                  <a:pt x="10" y="17"/>
                  <a:pt x="10" y="17"/>
                  <a:pt x="10" y="17"/>
                </a:cubicBezTo>
                <a:cubicBezTo>
                  <a:pt x="8" y="17"/>
                  <a:pt x="7" y="18"/>
                  <a:pt x="6" y="19"/>
                </a:cubicBezTo>
                <a:cubicBezTo>
                  <a:pt x="5" y="20"/>
                  <a:pt x="4" y="21"/>
                  <a:pt x="4" y="23"/>
                </a:cubicBezTo>
                <a:cubicBezTo>
                  <a:pt x="4" y="25"/>
                  <a:pt x="5" y="26"/>
                  <a:pt x="5" y="27"/>
                </a:cubicBezTo>
                <a:cubicBezTo>
                  <a:pt x="6" y="28"/>
                  <a:pt x="8" y="29"/>
                  <a:pt x="9" y="29"/>
                </a:cubicBezTo>
                <a:cubicBezTo>
                  <a:pt x="10" y="29"/>
                  <a:pt x="10" y="29"/>
                  <a:pt x="11" y="30"/>
                </a:cubicBezTo>
                <a:cubicBezTo>
                  <a:pt x="16" y="44"/>
                  <a:pt x="16" y="44"/>
                  <a:pt x="16" y="44"/>
                </a:cubicBezTo>
                <a:cubicBezTo>
                  <a:pt x="17" y="43"/>
                  <a:pt x="17" y="43"/>
                  <a:pt x="17" y="43"/>
                </a:cubicBezTo>
                <a:cubicBezTo>
                  <a:pt x="19" y="43"/>
                  <a:pt x="19" y="43"/>
                  <a:pt x="19" y="43"/>
                </a:cubicBezTo>
                <a:cubicBezTo>
                  <a:pt x="15" y="32"/>
                  <a:pt x="15" y="32"/>
                  <a:pt x="15" y="32"/>
                </a:cubicBezTo>
                <a:cubicBezTo>
                  <a:pt x="15" y="31"/>
                  <a:pt x="15" y="31"/>
                  <a:pt x="15" y="31"/>
                </a:cubicBezTo>
                <a:cubicBezTo>
                  <a:pt x="15" y="30"/>
                  <a:pt x="16" y="29"/>
                  <a:pt x="17" y="29"/>
                </a:cubicBezTo>
                <a:cubicBezTo>
                  <a:pt x="23" y="29"/>
                  <a:pt x="23" y="29"/>
                  <a:pt x="23" y="29"/>
                </a:cubicBezTo>
                <a:close/>
                <a:moveTo>
                  <a:pt x="25" y="15"/>
                </a:moveTo>
                <a:cubicBezTo>
                  <a:pt x="25" y="15"/>
                  <a:pt x="25" y="15"/>
                  <a:pt x="25" y="15"/>
                </a:cubicBezTo>
                <a:cubicBezTo>
                  <a:pt x="25" y="31"/>
                  <a:pt x="25" y="31"/>
                  <a:pt x="25" y="31"/>
                </a:cubicBezTo>
                <a:cubicBezTo>
                  <a:pt x="25" y="31"/>
                  <a:pt x="25" y="31"/>
                  <a:pt x="25" y="31"/>
                </a:cubicBezTo>
                <a:cubicBezTo>
                  <a:pt x="25" y="31"/>
                  <a:pt x="25" y="31"/>
                  <a:pt x="25" y="31"/>
                </a:cubicBezTo>
                <a:cubicBezTo>
                  <a:pt x="25" y="31"/>
                  <a:pt x="25" y="31"/>
                  <a:pt x="25" y="31"/>
                </a:cubicBezTo>
                <a:cubicBezTo>
                  <a:pt x="25" y="32"/>
                  <a:pt x="25" y="32"/>
                  <a:pt x="25" y="32"/>
                </a:cubicBezTo>
                <a:cubicBezTo>
                  <a:pt x="38" y="40"/>
                  <a:pt x="38" y="40"/>
                  <a:pt x="38" y="40"/>
                </a:cubicBezTo>
                <a:cubicBezTo>
                  <a:pt x="38" y="6"/>
                  <a:pt x="38" y="6"/>
                  <a:pt x="38" y="6"/>
                </a:cubicBezTo>
                <a:cubicBezTo>
                  <a:pt x="25" y="14"/>
                  <a:pt x="25" y="14"/>
                  <a:pt x="25" y="14"/>
                </a:cubicBezTo>
                <a:cubicBezTo>
                  <a:pt x="25" y="15"/>
                  <a:pt x="25" y="15"/>
                  <a:pt x="25" y="15"/>
                </a:cubicBezTo>
                <a:cubicBezTo>
                  <a:pt x="25" y="15"/>
                  <a:pt x="25" y="15"/>
                  <a:pt x="25" y="15"/>
                </a:cubicBezTo>
                <a:cubicBezTo>
                  <a:pt x="25" y="15"/>
                  <a:pt x="25" y="15"/>
                  <a:pt x="25" y="15"/>
                </a:cubicBezTo>
                <a:close/>
                <a:moveTo>
                  <a:pt x="42" y="18"/>
                </a:moveTo>
                <a:cubicBezTo>
                  <a:pt x="42" y="18"/>
                  <a:pt x="42" y="18"/>
                  <a:pt x="42" y="18"/>
                </a:cubicBezTo>
                <a:cubicBezTo>
                  <a:pt x="42" y="28"/>
                  <a:pt x="42" y="28"/>
                  <a:pt x="42" y="28"/>
                </a:cubicBezTo>
                <a:cubicBezTo>
                  <a:pt x="42" y="28"/>
                  <a:pt x="43" y="27"/>
                  <a:pt x="43" y="27"/>
                </a:cubicBezTo>
                <a:cubicBezTo>
                  <a:pt x="44" y="26"/>
                  <a:pt x="45" y="25"/>
                  <a:pt x="45" y="23"/>
                </a:cubicBezTo>
                <a:cubicBezTo>
                  <a:pt x="45" y="22"/>
                  <a:pt x="44" y="20"/>
                  <a:pt x="43" y="19"/>
                </a:cubicBezTo>
                <a:cubicBezTo>
                  <a:pt x="43" y="19"/>
                  <a:pt x="43" y="19"/>
                  <a:pt x="43" y="19"/>
                </a:cubicBezTo>
                <a:cubicBezTo>
                  <a:pt x="43" y="19"/>
                  <a:pt x="42" y="18"/>
                  <a:pt x="42" y="18"/>
                </a:cubicBezTo>
                <a:close/>
              </a:path>
            </a:pathLst>
          </a:custGeom>
          <a:solidFill>
            <a:schemeClr val="accent2"/>
          </a:solidFill>
          <a:ln>
            <a:noFill/>
          </a:ln>
          <a:extLst/>
        </p:spPr>
        <p:txBody>
          <a:bodyPr/>
          <a:lstStyle/>
          <a:p>
            <a:endParaRPr lang="zh-CN" altLang="en-US"/>
          </a:p>
        </p:txBody>
      </p:sp>
      <p:sp>
        <p:nvSpPr>
          <p:cNvPr id="21" name="Freeform 389"/>
          <p:cNvSpPr>
            <a:spLocks noEditPoints="1"/>
          </p:cNvSpPr>
          <p:nvPr/>
        </p:nvSpPr>
        <p:spPr bwMode="auto">
          <a:xfrm>
            <a:off x="4144667" y="2046422"/>
            <a:ext cx="293361" cy="290426"/>
          </a:xfrm>
          <a:custGeom>
            <a:avLst/>
            <a:gdLst>
              <a:gd name="T0" fmla="*/ 2 w 50"/>
              <a:gd name="T1" fmla="*/ 0 h 49"/>
              <a:gd name="T2" fmla="*/ 50 w 50"/>
              <a:gd name="T3" fmla="*/ 2 h 49"/>
              <a:gd name="T4" fmla="*/ 50 w 50"/>
              <a:gd name="T5" fmla="*/ 48 h 49"/>
              <a:gd name="T6" fmla="*/ 48 w 50"/>
              <a:gd name="T7" fmla="*/ 49 h 49"/>
              <a:gd name="T8" fmla="*/ 0 w 50"/>
              <a:gd name="T9" fmla="*/ 48 h 49"/>
              <a:gd name="T10" fmla="*/ 0 w 50"/>
              <a:gd name="T11" fmla="*/ 2 h 49"/>
              <a:gd name="T12" fmla="*/ 26 w 50"/>
              <a:gd name="T13" fmla="*/ 4 h 49"/>
              <a:gd name="T14" fmla="*/ 26 w 50"/>
              <a:gd name="T15" fmla="*/ 23 h 49"/>
              <a:gd name="T16" fmla="*/ 46 w 50"/>
              <a:gd name="T17" fmla="*/ 4 h 49"/>
              <a:gd name="T18" fmla="*/ 26 w 50"/>
              <a:gd name="T19" fmla="*/ 26 h 49"/>
              <a:gd name="T20" fmla="*/ 26 w 50"/>
              <a:gd name="T21" fmla="*/ 46 h 49"/>
              <a:gd name="T22" fmla="*/ 46 w 50"/>
              <a:gd name="T23" fmla="*/ 26 h 49"/>
              <a:gd name="T24" fmla="*/ 24 w 50"/>
              <a:gd name="T25" fmla="*/ 46 h 49"/>
              <a:gd name="T26" fmla="*/ 24 w 50"/>
              <a:gd name="T27" fmla="*/ 26 h 49"/>
              <a:gd name="T28" fmla="*/ 4 w 50"/>
              <a:gd name="T29" fmla="*/ 46 h 49"/>
              <a:gd name="T30" fmla="*/ 24 w 50"/>
              <a:gd name="T31" fmla="*/ 23 h 49"/>
              <a:gd name="T32" fmla="*/ 24 w 50"/>
              <a:gd name="T33" fmla="*/ 4 h 49"/>
              <a:gd name="T34" fmla="*/ 4 w 50"/>
              <a:gd name="T35" fmla="*/ 23 h 49"/>
              <a:gd name="T36" fmla="*/ 16 w 50"/>
              <a:gd name="T37" fmla="*/ 32 h 49"/>
              <a:gd name="T38" fmla="*/ 13 w 50"/>
              <a:gd name="T39" fmla="*/ 34 h 49"/>
              <a:gd name="T40" fmla="*/ 9 w 50"/>
              <a:gd name="T41" fmla="*/ 32 h 49"/>
              <a:gd name="T42" fmla="*/ 12 w 50"/>
              <a:gd name="T43" fmla="*/ 36 h 49"/>
              <a:gd name="T44" fmla="*/ 9 w 50"/>
              <a:gd name="T45" fmla="*/ 40 h 49"/>
              <a:gd name="T46" fmla="*/ 13 w 50"/>
              <a:gd name="T47" fmla="*/ 38 h 49"/>
              <a:gd name="T48" fmla="*/ 18 w 50"/>
              <a:gd name="T49" fmla="*/ 40 h 49"/>
              <a:gd name="T50" fmla="*/ 15 w 50"/>
              <a:gd name="T51" fmla="*/ 36 h 49"/>
              <a:gd name="T52" fmla="*/ 18 w 50"/>
              <a:gd name="T53" fmla="*/ 32 h 49"/>
              <a:gd name="T54" fmla="*/ 12 w 50"/>
              <a:gd name="T55" fmla="*/ 8 h 49"/>
              <a:gd name="T56" fmla="*/ 12 w 50"/>
              <a:gd name="T57" fmla="*/ 12 h 49"/>
              <a:gd name="T58" fmla="*/ 7 w 50"/>
              <a:gd name="T59" fmla="*/ 13 h 49"/>
              <a:gd name="T60" fmla="*/ 12 w 50"/>
              <a:gd name="T61" fmla="*/ 14 h 49"/>
              <a:gd name="T62" fmla="*/ 13 w 50"/>
              <a:gd name="T63" fmla="*/ 19 h 49"/>
              <a:gd name="T64" fmla="*/ 14 w 50"/>
              <a:gd name="T65" fmla="*/ 14 h 49"/>
              <a:gd name="T66" fmla="*/ 19 w 50"/>
              <a:gd name="T67" fmla="*/ 13 h 49"/>
              <a:gd name="T68" fmla="*/ 14 w 50"/>
              <a:gd name="T69" fmla="*/ 12 h 49"/>
              <a:gd name="T70" fmla="*/ 13 w 50"/>
              <a:gd name="T71" fmla="*/ 7 h 49"/>
              <a:gd name="T72" fmla="*/ 41 w 50"/>
              <a:gd name="T73" fmla="*/ 37 h 49"/>
              <a:gd name="T74" fmla="*/ 31 w 50"/>
              <a:gd name="T75" fmla="*/ 37 h 49"/>
              <a:gd name="T76" fmla="*/ 31 w 50"/>
              <a:gd name="T77" fmla="*/ 40 h 49"/>
              <a:gd name="T78" fmla="*/ 42 w 50"/>
              <a:gd name="T79" fmla="*/ 38 h 49"/>
              <a:gd name="T80" fmla="*/ 41 w 50"/>
              <a:gd name="T81" fmla="*/ 33 h 49"/>
              <a:gd name="T82" fmla="*/ 31 w 50"/>
              <a:gd name="T83" fmla="*/ 33 h 49"/>
              <a:gd name="T84" fmla="*/ 31 w 50"/>
              <a:gd name="T85" fmla="*/ 35 h 49"/>
              <a:gd name="T86" fmla="*/ 42 w 50"/>
              <a:gd name="T87" fmla="*/ 34 h 49"/>
              <a:gd name="T88" fmla="*/ 41 w 50"/>
              <a:gd name="T89" fmla="*/ 12 h 49"/>
              <a:gd name="T90" fmla="*/ 31 w 50"/>
              <a:gd name="T91" fmla="*/ 12 h 49"/>
              <a:gd name="T92" fmla="*/ 31 w 50"/>
              <a:gd name="T93" fmla="*/ 14 h 49"/>
              <a:gd name="T94" fmla="*/ 42 w 50"/>
              <a:gd name="T95" fmla="*/ 1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49">
                <a:moveTo>
                  <a:pt x="2" y="0"/>
                </a:moveTo>
                <a:cubicBezTo>
                  <a:pt x="2" y="0"/>
                  <a:pt x="2" y="0"/>
                  <a:pt x="2" y="0"/>
                </a:cubicBezTo>
                <a:cubicBezTo>
                  <a:pt x="48" y="0"/>
                  <a:pt x="48" y="0"/>
                  <a:pt x="48" y="0"/>
                </a:cubicBezTo>
                <a:cubicBezTo>
                  <a:pt x="49" y="0"/>
                  <a:pt x="50" y="1"/>
                  <a:pt x="50" y="2"/>
                </a:cubicBezTo>
                <a:cubicBezTo>
                  <a:pt x="50" y="2"/>
                  <a:pt x="50" y="2"/>
                  <a:pt x="50" y="2"/>
                </a:cubicBezTo>
                <a:cubicBezTo>
                  <a:pt x="50" y="48"/>
                  <a:pt x="50" y="48"/>
                  <a:pt x="50" y="48"/>
                </a:cubicBezTo>
                <a:cubicBezTo>
                  <a:pt x="50" y="49"/>
                  <a:pt x="49" y="49"/>
                  <a:pt x="48" y="49"/>
                </a:cubicBezTo>
                <a:cubicBezTo>
                  <a:pt x="48" y="49"/>
                  <a:pt x="48" y="49"/>
                  <a:pt x="48" y="49"/>
                </a:cubicBezTo>
                <a:cubicBezTo>
                  <a:pt x="2" y="49"/>
                  <a:pt x="2" y="49"/>
                  <a:pt x="2" y="49"/>
                </a:cubicBezTo>
                <a:cubicBezTo>
                  <a:pt x="1" y="49"/>
                  <a:pt x="0" y="49"/>
                  <a:pt x="0" y="48"/>
                </a:cubicBezTo>
                <a:cubicBezTo>
                  <a:pt x="0" y="48"/>
                  <a:pt x="0" y="48"/>
                  <a:pt x="0" y="48"/>
                </a:cubicBezTo>
                <a:cubicBezTo>
                  <a:pt x="0" y="2"/>
                  <a:pt x="0" y="2"/>
                  <a:pt x="0" y="2"/>
                </a:cubicBezTo>
                <a:cubicBezTo>
                  <a:pt x="0" y="1"/>
                  <a:pt x="1" y="0"/>
                  <a:pt x="2" y="0"/>
                </a:cubicBezTo>
                <a:close/>
                <a:moveTo>
                  <a:pt x="26" y="4"/>
                </a:moveTo>
                <a:cubicBezTo>
                  <a:pt x="26" y="4"/>
                  <a:pt x="26" y="4"/>
                  <a:pt x="26" y="4"/>
                </a:cubicBezTo>
                <a:cubicBezTo>
                  <a:pt x="26" y="23"/>
                  <a:pt x="26" y="23"/>
                  <a:pt x="26" y="23"/>
                </a:cubicBezTo>
                <a:cubicBezTo>
                  <a:pt x="46" y="23"/>
                  <a:pt x="46" y="23"/>
                  <a:pt x="46" y="23"/>
                </a:cubicBezTo>
                <a:cubicBezTo>
                  <a:pt x="46" y="4"/>
                  <a:pt x="46" y="4"/>
                  <a:pt x="46" y="4"/>
                </a:cubicBezTo>
                <a:cubicBezTo>
                  <a:pt x="26" y="4"/>
                  <a:pt x="26" y="4"/>
                  <a:pt x="26" y="4"/>
                </a:cubicBezTo>
                <a:close/>
                <a:moveTo>
                  <a:pt x="26" y="26"/>
                </a:moveTo>
                <a:cubicBezTo>
                  <a:pt x="26" y="26"/>
                  <a:pt x="26" y="26"/>
                  <a:pt x="26" y="26"/>
                </a:cubicBezTo>
                <a:cubicBezTo>
                  <a:pt x="26" y="46"/>
                  <a:pt x="26" y="46"/>
                  <a:pt x="26" y="46"/>
                </a:cubicBezTo>
                <a:cubicBezTo>
                  <a:pt x="46" y="46"/>
                  <a:pt x="46" y="46"/>
                  <a:pt x="46" y="46"/>
                </a:cubicBezTo>
                <a:cubicBezTo>
                  <a:pt x="46" y="26"/>
                  <a:pt x="46" y="26"/>
                  <a:pt x="46" y="26"/>
                </a:cubicBezTo>
                <a:cubicBezTo>
                  <a:pt x="26" y="26"/>
                  <a:pt x="26" y="26"/>
                  <a:pt x="26" y="26"/>
                </a:cubicBezTo>
                <a:close/>
                <a:moveTo>
                  <a:pt x="24" y="46"/>
                </a:moveTo>
                <a:cubicBezTo>
                  <a:pt x="24" y="46"/>
                  <a:pt x="24" y="46"/>
                  <a:pt x="24" y="46"/>
                </a:cubicBezTo>
                <a:cubicBezTo>
                  <a:pt x="24" y="26"/>
                  <a:pt x="24" y="26"/>
                  <a:pt x="24" y="26"/>
                </a:cubicBezTo>
                <a:cubicBezTo>
                  <a:pt x="4" y="26"/>
                  <a:pt x="4" y="26"/>
                  <a:pt x="4" y="26"/>
                </a:cubicBezTo>
                <a:cubicBezTo>
                  <a:pt x="4" y="46"/>
                  <a:pt x="4" y="46"/>
                  <a:pt x="4" y="46"/>
                </a:cubicBezTo>
                <a:cubicBezTo>
                  <a:pt x="24" y="46"/>
                  <a:pt x="24" y="46"/>
                  <a:pt x="24" y="46"/>
                </a:cubicBezTo>
                <a:close/>
                <a:moveTo>
                  <a:pt x="24" y="23"/>
                </a:moveTo>
                <a:cubicBezTo>
                  <a:pt x="24" y="23"/>
                  <a:pt x="24" y="23"/>
                  <a:pt x="24" y="23"/>
                </a:cubicBezTo>
                <a:cubicBezTo>
                  <a:pt x="24" y="4"/>
                  <a:pt x="24" y="4"/>
                  <a:pt x="24" y="4"/>
                </a:cubicBezTo>
                <a:cubicBezTo>
                  <a:pt x="4" y="4"/>
                  <a:pt x="4" y="4"/>
                  <a:pt x="4" y="4"/>
                </a:cubicBezTo>
                <a:cubicBezTo>
                  <a:pt x="4" y="23"/>
                  <a:pt x="4" y="23"/>
                  <a:pt x="4" y="23"/>
                </a:cubicBezTo>
                <a:cubicBezTo>
                  <a:pt x="24" y="23"/>
                  <a:pt x="24" y="23"/>
                  <a:pt x="24" y="23"/>
                </a:cubicBezTo>
                <a:close/>
                <a:moveTo>
                  <a:pt x="16" y="32"/>
                </a:moveTo>
                <a:cubicBezTo>
                  <a:pt x="16" y="32"/>
                  <a:pt x="16" y="32"/>
                  <a:pt x="16" y="32"/>
                </a:cubicBezTo>
                <a:cubicBezTo>
                  <a:pt x="13" y="34"/>
                  <a:pt x="13" y="34"/>
                  <a:pt x="13" y="34"/>
                </a:cubicBezTo>
                <a:cubicBezTo>
                  <a:pt x="11" y="32"/>
                  <a:pt x="11" y="32"/>
                  <a:pt x="11" y="32"/>
                </a:cubicBezTo>
                <a:cubicBezTo>
                  <a:pt x="10" y="31"/>
                  <a:pt x="9" y="31"/>
                  <a:pt x="9" y="32"/>
                </a:cubicBezTo>
                <a:cubicBezTo>
                  <a:pt x="9" y="32"/>
                  <a:pt x="9" y="33"/>
                  <a:pt x="9" y="33"/>
                </a:cubicBezTo>
                <a:cubicBezTo>
                  <a:pt x="12" y="36"/>
                  <a:pt x="12" y="36"/>
                  <a:pt x="12" y="36"/>
                </a:cubicBezTo>
                <a:cubicBezTo>
                  <a:pt x="9" y="39"/>
                  <a:pt x="9" y="39"/>
                  <a:pt x="9" y="39"/>
                </a:cubicBezTo>
                <a:cubicBezTo>
                  <a:pt x="9" y="39"/>
                  <a:pt x="9" y="40"/>
                  <a:pt x="9" y="40"/>
                </a:cubicBezTo>
                <a:cubicBezTo>
                  <a:pt x="9" y="41"/>
                  <a:pt x="10" y="41"/>
                  <a:pt x="11" y="40"/>
                </a:cubicBezTo>
                <a:cubicBezTo>
                  <a:pt x="13" y="38"/>
                  <a:pt x="13" y="38"/>
                  <a:pt x="13" y="38"/>
                </a:cubicBezTo>
                <a:cubicBezTo>
                  <a:pt x="16" y="40"/>
                  <a:pt x="16" y="40"/>
                  <a:pt x="16" y="40"/>
                </a:cubicBezTo>
                <a:cubicBezTo>
                  <a:pt x="17" y="41"/>
                  <a:pt x="17" y="41"/>
                  <a:pt x="18" y="40"/>
                </a:cubicBezTo>
                <a:cubicBezTo>
                  <a:pt x="18" y="40"/>
                  <a:pt x="18" y="39"/>
                  <a:pt x="18" y="39"/>
                </a:cubicBezTo>
                <a:cubicBezTo>
                  <a:pt x="15" y="36"/>
                  <a:pt x="15" y="36"/>
                  <a:pt x="15" y="36"/>
                </a:cubicBezTo>
                <a:cubicBezTo>
                  <a:pt x="18" y="33"/>
                  <a:pt x="18" y="33"/>
                  <a:pt x="18" y="33"/>
                </a:cubicBezTo>
                <a:cubicBezTo>
                  <a:pt x="18" y="33"/>
                  <a:pt x="18" y="32"/>
                  <a:pt x="18" y="32"/>
                </a:cubicBezTo>
                <a:cubicBezTo>
                  <a:pt x="17" y="31"/>
                  <a:pt x="17" y="31"/>
                  <a:pt x="16" y="32"/>
                </a:cubicBezTo>
                <a:close/>
                <a:moveTo>
                  <a:pt x="12" y="8"/>
                </a:moveTo>
                <a:cubicBezTo>
                  <a:pt x="12" y="8"/>
                  <a:pt x="12" y="8"/>
                  <a:pt x="12" y="8"/>
                </a:cubicBezTo>
                <a:cubicBezTo>
                  <a:pt x="12" y="12"/>
                  <a:pt x="12" y="12"/>
                  <a:pt x="12" y="12"/>
                </a:cubicBezTo>
                <a:cubicBezTo>
                  <a:pt x="8" y="12"/>
                  <a:pt x="8" y="12"/>
                  <a:pt x="8" y="12"/>
                </a:cubicBezTo>
                <a:cubicBezTo>
                  <a:pt x="8" y="12"/>
                  <a:pt x="7" y="13"/>
                  <a:pt x="7" y="13"/>
                </a:cubicBezTo>
                <a:cubicBezTo>
                  <a:pt x="7" y="14"/>
                  <a:pt x="8" y="14"/>
                  <a:pt x="8" y="14"/>
                </a:cubicBezTo>
                <a:cubicBezTo>
                  <a:pt x="12" y="14"/>
                  <a:pt x="12" y="14"/>
                  <a:pt x="12" y="14"/>
                </a:cubicBezTo>
                <a:cubicBezTo>
                  <a:pt x="12" y="18"/>
                  <a:pt x="12" y="18"/>
                  <a:pt x="12" y="18"/>
                </a:cubicBezTo>
                <a:cubicBezTo>
                  <a:pt x="12" y="19"/>
                  <a:pt x="13" y="19"/>
                  <a:pt x="13" y="19"/>
                </a:cubicBezTo>
                <a:cubicBezTo>
                  <a:pt x="14" y="19"/>
                  <a:pt x="14" y="19"/>
                  <a:pt x="14" y="18"/>
                </a:cubicBezTo>
                <a:cubicBezTo>
                  <a:pt x="14" y="14"/>
                  <a:pt x="14" y="14"/>
                  <a:pt x="14" y="14"/>
                </a:cubicBezTo>
                <a:cubicBezTo>
                  <a:pt x="18" y="14"/>
                  <a:pt x="18" y="14"/>
                  <a:pt x="18" y="14"/>
                </a:cubicBezTo>
                <a:cubicBezTo>
                  <a:pt x="19" y="14"/>
                  <a:pt x="19" y="14"/>
                  <a:pt x="19" y="13"/>
                </a:cubicBezTo>
                <a:cubicBezTo>
                  <a:pt x="19" y="13"/>
                  <a:pt x="19" y="12"/>
                  <a:pt x="18" y="12"/>
                </a:cubicBezTo>
                <a:cubicBezTo>
                  <a:pt x="14" y="12"/>
                  <a:pt x="14" y="12"/>
                  <a:pt x="14" y="12"/>
                </a:cubicBezTo>
                <a:cubicBezTo>
                  <a:pt x="14" y="8"/>
                  <a:pt x="14" y="8"/>
                  <a:pt x="14" y="8"/>
                </a:cubicBezTo>
                <a:cubicBezTo>
                  <a:pt x="14" y="7"/>
                  <a:pt x="14" y="7"/>
                  <a:pt x="13" y="7"/>
                </a:cubicBezTo>
                <a:cubicBezTo>
                  <a:pt x="13" y="7"/>
                  <a:pt x="12" y="7"/>
                  <a:pt x="12" y="8"/>
                </a:cubicBezTo>
                <a:close/>
                <a:moveTo>
                  <a:pt x="41" y="37"/>
                </a:moveTo>
                <a:cubicBezTo>
                  <a:pt x="41" y="37"/>
                  <a:pt x="41" y="37"/>
                  <a:pt x="41" y="37"/>
                </a:cubicBezTo>
                <a:cubicBezTo>
                  <a:pt x="33" y="37"/>
                  <a:pt x="40" y="37"/>
                  <a:pt x="31" y="37"/>
                </a:cubicBezTo>
                <a:cubicBezTo>
                  <a:pt x="31" y="37"/>
                  <a:pt x="30" y="38"/>
                  <a:pt x="30" y="38"/>
                </a:cubicBezTo>
                <a:cubicBezTo>
                  <a:pt x="30" y="39"/>
                  <a:pt x="31" y="40"/>
                  <a:pt x="31" y="40"/>
                </a:cubicBezTo>
                <a:cubicBezTo>
                  <a:pt x="40" y="40"/>
                  <a:pt x="33" y="40"/>
                  <a:pt x="41" y="40"/>
                </a:cubicBezTo>
                <a:cubicBezTo>
                  <a:pt x="42" y="40"/>
                  <a:pt x="42" y="39"/>
                  <a:pt x="42" y="38"/>
                </a:cubicBezTo>
                <a:cubicBezTo>
                  <a:pt x="42" y="38"/>
                  <a:pt x="42" y="37"/>
                  <a:pt x="41" y="37"/>
                </a:cubicBezTo>
                <a:close/>
                <a:moveTo>
                  <a:pt x="41" y="33"/>
                </a:moveTo>
                <a:cubicBezTo>
                  <a:pt x="41" y="33"/>
                  <a:pt x="41" y="33"/>
                  <a:pt x="41" y="33"/>
                </a:cubicBezTo>
                <a:cubicBezTo>
                  <a:pt x="33" y="33"/>
                  <a:pt x="40" y="33"/>
                  <a:pt x="31" y="33"/>
                </a:cubicBezTo>
                <a:cubicBezTo>
                  <a:pt x="31" y="33"/>
                  <a:pt x="30" y="33"/>
                  <a:pt x="30" y="34"/>
                </a:cubicBezTo>
                <a:cubicBezTo>
                  <a:pt x="30" y="34"/>
                  <a:pt x="31" y="35"/>
                  <a:pt x="31" y="35"/>
                </a:cubicBezTo>
                <a:cubicBezTo>
                  <a:pt x="40" y="35"/>
                  <a:pt x="33" y="35"/>
                  <a:pt x="41" y="35"/>
                </a:cubicBezTo>
                <a:cubicBezTo>
                  <a:pt x="42" y="35"/>
                  <a:pt x="42" y="34"/>
                  <a:pt x="42" y="34"/>
                </a:cubicBezTo>
                <a:cubicBezTo>
                  <a:pt x="42" y="33"/>
                  <a:pt x="42" y="33"/>
                  <a:pt x="41" y="33"/>
                </a:cubicBezTo>
                <a:close/>
                <a:moveTo>
                  <a:pt x="41" y="12"/>
                </a:moveTo>
                <a:cubicBezTo>
                  <a:pt x="41" y="12"/>
                  <a:pt x="41" y="12"/>
                  <a:pt x="41" y="12"/>
                </a:cubicBezTo>
                <a:cubicBezTo>
                  <a:pt x="33" y="12"/>
                  <a:pt x="40" y="12"/>
                  <a:pt x="31" y="12"/>
                </a:cubicBezTo>
                <a:cubicBezTo>
                  <a:pt x="31" y="12"/>
                  <a:pt x="30" y="13"/>
                  <a:pt x="30" y="13"/>
                </a:cubicBezTo>
                <a:cubicBezTo>
                  <a:pt x="30" y="14"/>
                  <a:pt x="31" y="14"/>
                  <a:pt x="31" y="14"/>
                </a:cubicBezTo>
                <a:cubicBezTo>
                  <a:pt x="40" y="14"/>
                  <a:pt x="33" y="14"/>
                  <a:pt x="41" y="14"/>
                </a:cubicBezTo>
                <a:cubicBezTo>
                  <a:pt x="42" y="14"/>
                  <a:pt x="42" y="14"/>
                  <a:pt x="42" y="13"/>
                </a:cubicBezTo>
                <a:cubicBezTo>
                  <a:pt x="42" y="13"/>
                  <a:pt x="42" y="12"/>
                  <a:pt x="41" y="12"/>
                </a:cubicBezTo>
                <a:close/>
              </a:path>
            </a:pathLst>
          </a:custGeom>
          <a:solidFill>
            <a:schemeClr val="accent2"/>
          </a:solidFill>
          <a:ln>
            <a:noFill/>
          </a:ln>
          <a:extLst/>
        </p:spPr>
        <p:txBody>
          <a:bodyPr/>
          <a:lstStyle/>
          <a:p>
            <a:endParaRPr lang="zh-CN" altLang="en-US"/>
          </a:p>
        </p:txBody>
      </p:sp>
      <p:sp>
        <p:nvSpPr>
          <p:cNvPr id="22" name="Freeform 390"/>
          <p:cNvSpPr>
            <a:spLocks noEditPoints="1"/>
          </p:cNvSpPr>
          <p:nvPr/>
        </p:nvSpPr>
        <p:spPr bwMode="auto">
          <a:xfrm>
            <a:off x="3173643" y="1477303"/>
            <a:ext cx="193618" cy="293361"/>
          </a:xfrm>
          <a:custGeom>
            <a:avLst/>
            <a:gdLst>
              <a:gd name="T0" fmla="*/ 8 w 33"/>
              <a:gd name="T1" fmla="*/ 12 h 50"/>
              <a:gd name="T2" fmla="*/ 17 w 33"/>
              <a:gd name="T3" fmla="*/ 12 h 50"/>
              <a:gd name="T4" fmla="*/ 19 w 33"/>
              <a:gd name="T5" fmla="*/ 6 h 50"/>
              <a:gd name="T6" fmla="*/ 19 w 33"/>
              <a:gd name="T7" fmla="*/ 3 h 50"/>
              <a:gd name="T8" fmla="*/ 6 w 33"/>
              <a:gd name="T9" fmla="*/ 3 h 50"/>
              <a:gd name="T10" fmla="*/ 6 w 33"/>
              <a:gd name="T11" fmla="*/ 6 h 50"/>
              <a:gd name="T12" fmla="*/ 8 w 33"/>
              <a:gd name="T13" fmla="*/ 12 h 50"/>
              <a:gd name="T14" fmla="*/ 21 w 33"/>
              <a:gd name="T15" fmla="*/ 14 h 50"/>
              <a:gd name="T16" fmla="*/ 21 w 33"/>
              <a:gd name="T17" fmla="*/ 14 h 50"/>
              <a:gd name="T18" fmla="*/ 32 w 33"/>
              <a:gd name="T19" fmla="*/ 26 h 50"/>
              <a:gd name="T20" fmla="*/ 32 w 33"/>
              <a:gd name="T21" fmla="*/ 27 h 50"/>
              <a:gd name="T22" fmla="*/ 28 w 33"/>
              <a:gd name="T23" fmla="*/ 32 h 50"/>
              <a:gd name="T24" fmla="*/ 26 w 33"/>
              <a:gd name="T25" fmla="*/ 32 h 50"/>
              <a:gd name="T26" fmla="*/ 26 w 33"/>
              <a:gd name="T27" fmla="*/ 32 h 50"/>
              <a:gd name="T28" fmla="*/ 23 w 33"/>
              <a:gd name="T29" fmla="*/ 29 h 50"/>
              <a:gd name="T30" fmla="*/ 25 w 33"/>
              <a:gd name="T31" fmla="*/ 37 h 50"/>
              <a:gd name="T32" fmla="*/ 24 w 33"/>
              <a:gd name="T33" fmla="*/ 39 h 50"/>
              <a:gd name="T34" fmla="*/ 14 w 33"/>
              <a:gd name="T35" fmla="*/ 49 h 50"/>
              <a:gd name="T36" fmla="*/ 11 w 33"/>
              <a:gd name="T37" fmla="*/ 49 h 50"/>
              <a:gd name="T38" fmla="*/ 11 w 33"/>
              <a:gd name="T39" fmla="*/ 49 h 50"/>
              <a:gd name="T40" fmla="*/ 1 w 33"/>
              <a:gd name="T41" fmla="*/ 39 h 50"/>
              <a:gd name="T42" fmla="*/ 0 w 33"/>
              <a:gd name="T43" fmla="*/ 37 h 50"/>
              <a:gd name="T44" fmla="*/ 5 w 33"/>
              <a:gd name="T45" fmla="*/ 13 h 50"/>
              <a:gd name="T46" fmla="*/ 2 w 33"/>
              <a:gd name="T47" fmla="*/ 6 h 50"/>
              <a:gd name="T48" fmla="*/ 2 w 33"/>
              <a:gd name="T49" fmla="*/ 5 h 50"/>
              <a:gd name="T50" fmla="*/ 3 w 33"/>
              <a:gd name="T51" fmla="*/ 1 h 50"/>
              <a:gd name="T52" fmla="*/ 5 w 33"/>
              <a:gd name="T53" fmla="*/ 0 h 50"/>
              <a:gd name="T54" fmla="*/ 20 w 33"/>
              <a:gd name="T55" fmla="*/ 0 h 50"/>
              <a:gd name="T56" fmla="*/ 22 w 33"/>
              <a:gd name="T57" fmla="*/ 1 h 50"/>
              <a:gd name="T58" fmla="*/ 23 w 33"/>
              <a:gd name="T59" fmla="*/ 5 h 50"/>
              <a:gd name="T60" fmla="*/ 23 w 33"/>
              <a:gd name="T61" fmla="*/ 6 h 50"/>
              <a:gd name="T62" fmla="*/ 20 w 33"/>
              <a:gd name="T63" fmla="*/ 13 h 50"/>
              <a:gd name="T64" fmla="*/ 21 w 33"/>
              <a:gd name="T65" fmla="*/ 14 h 50"/>
              <a:gd name="T66" fmla="*/ 17 w 33"/>
              <a:gd name="T67" fmla="*/ 14 h 50"/>
              <a:gd name="T68" fmla="*/ 17 w 33"/>
              <a:gd name="T69" fmla="*/ 14 h 50"/>
              <a:gd name="T70" fmla="*/ 8 w 33"/>
              <a:gd name="T71" fmla="*/ 14 h 50"/>
              <a:gd name="T72" fmla="*/ 4 w 33"/>
              <a:gd name="T73" fmla="*/ 37 h 50"/>
              <a:gd name="T74" fmla="*/ 13 w 33"/>
              <a:gd name="T75" fmla="*/ 45 h 50"/>
              <a:gd name="T76" fmla="*/ 21 w 33"/>
              <a:gd name="T77" fmla="*/ 37 h 50"/>
              <a:gd name="T78" fmla="*/ 17 w 33"/>
              <a:gd name="T79" fmla="*/ 14 h 50"/>
              <a:gd name="T80" fmla="*/ 21 w 33"/>
              <a:gd name="T81" fmla="*/ 18 h 50"/>
              <a:gd name="T82" fmla="*/ 21 w 33"/>
              <a:gd name="T83" fmla="*/ 18 h 50"/>
              <a:gd name="T84" fmla="*/ 22 w 33"/>
              <a:gd name="T85" fmla="*/ 25 h 50"/>
              <a:gd name="T86" fmla="*/ 27 w 33"/>
              <a:gd name="T87" fmla="*/ 29 h 50"/>
              <a:gd name="T88" fmla="*/ 30 w 33"/>
              <a:gd name="T89" fmla="*/ 27 h 50"/>
              <a:gd name="T90" fmla="*/ 21 w 33"/>
              <a:gd name="T91"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 h="50">
                <a:moveTo>
                  <a:pt x="8" y="12"/>
                </a:moveTo>
                <a:cubicBezTo>
                  <a:pt x="17" y="12"/>
                  <a:pt x="17" y="12"/>
                  <a:pt x="17" y="12"/>
                </a:cubicBezTo>
                <a:cubicBezTo>
                  <a:pt x="19" y="6"/>
                  <a:pt x="19" y="6"/>
                  <a:pt x="19" y="6"/>
                </a:cubicBezTo>
                <a:cubicBezTo>
                  <a:pt x="19" y="3"/>
                  <a:pt x="19" y="3"/>
                  <a:pt x="19" y="3"/>
                </a:cubicBezTo>
                <a:cubicBezTo>
                  <a:pt x="6" y="3"/>
                  <a:pt x="6" y="3"/>
                  <a:pt x="6" y="3"/>
                </a:cubicBezTo>
                <a:cubicBezTo>
                  <a:pt x="6" y="6"/>
                  <a:pt x="6" y="6"/>
                  <a:pt x="6" y="6"/>
                </a:cubicBezTo>
                <a:cubicBezTo>
                  <a:pt x="8" y="12"/>
                  <a:pt x="8" y="12"/>
                  <a:pt x="8" y="12"/>
                </a:cubicBezTo>
                <a:close/>
                <a:moveTo>
                  <a:pt x="21" y="14"/>
                </a:moveTo>
                <a:cubicBezTo>
                  <a:pt x="21" y="14"/>
                  <a:pt x="21" y="14"/>
                  <a:pt x="21" y="14"/>
                </a:cubicBezTo>
                <a:cubicBezTo>
                  <a:pt x="32" y="26"/>
                  <a:pt x="32" y="26"/>
                  <a:pt x="32" y="26"/>
                </a:cubicBezTo>
                <a:cubicBezTo>
                  <a:pt x="33" y="26"/>
                  <a:pt x="33" y="27"/>
                  <a:pt x="32" y="27"/>
                </a:cubicBezTo>
                <a:cubicBezTo>
                  <a:pt x="28" y="32"/>
                  <a:pt x="28" y="32"/>
                  <a:pt x="28" y="32"/>
                </a:cubicBezTo>
                <a:cubicBezTo>
                  <a:pt x="27" y="32"/>
                  <a:pt x="26" y="32"/>
                  <a:pt x="26" y="32"/>
                </a:cubicBezTo>
                <a:cubicBezTo>
                  <a:pt x="26" y="32"/>
                  <a:pt x="26" y="32"/>
                  <a:pt x="26" y="32"/>
                </a:cubicBezTo>
                <a:cubicBezTo>
                  <a:pt x="23" y="29"/>
                  <a:pt x="23" y="29"/>
                  <a:pt x="23" y="29"/>
                </a:cubicBezTo>
                <a:cubicBezTo>
                  <a:pt x="25" y="37"/>
                  <a:pt x="25" y="37"/>
                  <a:pt x="25" y="37"/>
                </a:cubicBezTo>
                <a:cubicBezTo>
                  <a:pt x="25" y="38"/>
                  <a:pt x="24" y="38"/>
                  <a:pt x="24" y="39"/>
                </a:cubicBezTo>
                <a:cubicBezTo>
                  <a:pt x="14" y="49"/>
                  <a:pt x="14" y="49"/>
                  <a:pt x="14" y="49"/>
                </a:cubicBezTo>
                <a:cubicBezTo>
                  <a:pt x="13" y="50"/>
                  <a:pt x="12" y="50"/>
                  <a:pt x="11" y="49"/>
                </a:cubicBezTo>
                <a:cubicBezTo>
                  <a:pt x="11" y="49"/>
                  <a:pt x="11" y="49"/>
                  <a:pt x="11" y="49"/>
                </a:cubicBezTo>
                <a:cubicBezTo>
                  <a:pt x="1" y="39"/>
                  <a:pt x="1" y="39"/>
                  <a:pt x="1" y="39"/>
                </a:cubicBezTo>
                <a:cubicBezTo>
                  <a:pt x="0" y="38"/>
                  <a:pt x="0" y="38"/>
                  <a:pt x="0" y="37"/>
                </a:cubicBezTo>
                <a:cubicBezTo>
                  <a:pt x="5" y="13"/>
                  <a:pt x="5" y="13"/>
                  <a:pt x="5" y="13"/>
                </a:cubicBezTo>
                <a:cubicBezTo>
                  <a:pt x="2" y="6"/>
                  <a:pt x="2" y="6"/>
                  <a:pt x="2" y="6"/>
                </a:cubicBezTo>
                <a:cubicBezTo>
                  <a:pt x="2" y="6"/>
                  <a:pt x="2" y="5"/>
                  <a:pt x="2" y="5"/>
                </a:cubicBezTo>
                <a:cubicBezTo>
                  <a:pt x="3" y="1"/>
                  <a:pt x="3" y="1"/>
                  <a:pt x="3" y="1"/>
                </a:cubicBezTo>
                <a:cubicBezTo>
                  <a:pt x="4" y="0"/>
                  <a:pt x="4" y="0"/>
                  <a:pt x="5" y="0"/>
                </a:cubicBezTo>
                <a:cubicBezTo>
                  <a:pt x="20" y="0"/>
                  <a:pt x="20" y="0"/>
                  <a:pt x="20" y="0"/>
                </a:cubicBezTo>
                <a:cubicBezTo>
                  <a:pt x="21" y="0"/>
                  <a:pt x="22" y="0"/>
                  <a:pt x="22" y="1"/>
                </a:cubicBezTo>
                <a:cubicBezTo>
                  <a:pt x="23" y="5"/>
                  <a:pt x="23" y="5"/>
                  <a:pt x="23" y="5"/>
                </a:cubicBezTo>
                <a:cubicBezTo>
                  <a:pt x="23" y="5"/>
                  <a:pt x="23" y="6"/>
                  <a:pt x="23" y="6"/>
                </a:cubicBezTo>
                <a:cubicBezTo>
                  <a:pt x="20" y="13"/>
                  <a:pt x="20" y="13"/>
                  <a:pt x="20" y="13"/>
                </a:cubicBezTo>
                <a:cubicBezTo>
                  <a:pt x="21" y="14"/>
                  <a:pt x="21" y="14"/>
                  <a:pt x="21" y="14"/>
                </a:cubicBezTo>
                <a:close/>
                <a:moveTo>
                  <a:pt x="17" y="14"/>
                </a:moveTo>
                <a:cubicBezTo>
                  <a:pt x="17" y="14"/>
                  <a:pt x="17" y="14"/>
                  <a:pt x="17" y="14"/>
                </a:cubicBezTo>
                <a:cubicBezTo>
                  <a:pt x="8" y="14"/>
                  <a:pt x="8" y="14"/>
                  <a:pt x="8" y="14"/>
                </a:cubicBezTo>
                <a:cubicBezTo>
                  <a:pt x="4" y="37"/>
                  <a:pt x="4" y="37"/>
                  <a:pt x="4" y="37"/>
                </a:cubicBezTo>
                <a:cubicBezTo>
                  <a:pt x="13" y="45"/>
                  <a:pt x="13" y="45"/>
                  <a:pt x="13" y="45"/>
                </a:cubicBezTo>
                <a:cubicBezTo>
                  <a:pt x="21" y="37"/>
                  <a:pt x="21" y="37"/>
                  <a:pt x="21" y="37"/>
                </a:cubicBezTo>
                <a:cubicBezTo>
                  <a:pt x="17" y="14"/>
                  <a:pt x="17" y="14"/>
                  <a:pt x="17" y="14"/>
                </a:cubicBezTo>
                <a:close/>
                <a:moveTo>
                  <a:pt x="21" y="18"/>
                </a:moveTo>
                <a:cubicBezTo>
                  <a:pt x="21" y="18"/>
                  <a:pt x="21" y="18"/>
                  <a:pt x="21" y="18"/>
                </a:cubicBezTo>
                <a:cubicBezTo>
                  <a:pt x="22" y="25"/>
                  <a:pt x="22" y="25"/>
                  <a:pt x="22" y="25"/>
                </a:cubicBezTo>
                <a:cubicBezTo>
                  <a:pt x="27" y="29"/>
                  <a:pt x="27" y="29"/>
                  <a:pt x="27" y="29"/>
                </a:cubicBezTo>
                <a:cubicBezTo>
                  <a:pt x="30" y="27"/>
                  <a:pt x="30" y="27"/>
                  <a:pt x="30" y="27"/>
                </a:cubicBezTo>
                <a:cubicBezTo>
                  <a:pt x="21" y="18"/>
                  <a:pt x="21" y="18"/>
                  <a:pt x="21" y="18"/>
                </a:cubicBezTo>
                <a:close/>
              </a:path>
            </a:pathLst>
          </a:custGeom>
          <a:solidFill>
            <a:schemeClr val="accent2"/>
          </a:solidFill>
          <a:ln>
            <a:noFill/>
          </a:ln>
          <a:extLst/>
        </p:spPr>
        <p:txBody>
          <a:bodyPr/>
          <a:lstStyle/>
          <a:p>
            <a:endParaRPr lang="zh-CN" altLang="en-US"/>
          </a:p>
        </p:txBody>
      </p:sp>
      <p:sp>
        <p:nvSpPr>
          <p:cNvPr id="23" name="Freeform 391"/>
          <p:cNvSpPr>
            <a:spLocks noEditPoints="1"/>
          </p:cNvSpPr>
          <p:nvPr/>
        </p:nvSpPr>
        <p:spPr bwMode="auto">
          <a:xfrm>
            <a:off x="1592430" y="2064024"/>
            <a:ext cx="293361" cy="255223"/>
          </a:xfrm>
          <a:custGeom>
            <a:avLst/>
            <a:gdLst>
              <a:gd name="T0" fmla="*/ 6 w 50"/>
              <a:gd name="T1" fmla="*/ 10 h 43"/>
              <a:gd name="T2" fmla="*/ 10 w 50"/>
              <a:gd name="T3" fmla="*/ 1 h 43"/>
              <a:gd name="T4" fmla="*/ 11 w 50"/>
              <a:gd name="T5" fmla="*/ 0 h 43"/>
              <a:gd name="T6" fmla="*/ 40 w 50"/>
              <a:gd name="T7" fmla="*/ 1 h 43"/>
              <a:gd name="T8" fmla="*/ 40 w 50"/>
              <a:gd name="T9" fmla="*/ 10 h 43"/>
              <a:gd name="T10" fmla="*/ 45 w 50"/>
              <a:gd name="T11" fmla="*/ 11 h 43"/>
              <a:gd name="T12" fmla="*/ 45 w 50"/>
              <a:gd name="T13" fmla="*/ 22 h 43"/>
              <a:gd name="T14" fmla="*/ 50 w 50"/>
              <a:gd name="T15" fmla="*/ 24 h 43"/>
              <a:gd name="T16" fmla="*/ 50 w 50"/>
              <a:gd name="T17" fmla="*/ 41 h 43"/>
              <a:gd name="T18" fmla="*/ 48 w 50"/>
              <a:gd name="T19" fmla="*/ 43 h 43"/>
              <a:gd name="T20" fmla="*/ 0 w 50"/>
              <a:gd name="T21" fmla="*/ 41 h 43"/>
              <a:gd name="T22" fmla="*/ 0 w 50"/>
              <a:gd name="T23" fmla="*/ 24 h 43"/>
              <a:gd name="T24" fmla="*/ 2 w 50"/>
              <a:gd name="T25" fmla="*/ 22 h 43"/>
              <a:gd name="T26" fmla="*/ 5 w 50"/>
              <a:gd name="T27" fmla="*/ 11 h 43"/>
              <a:gd name="T28" fmla="*/ 7 w 50"/>
              <a:gd name="T29" fmla="*/ 22 h 43"/>
              <a:gd name="T30" fmla="*/ 10 w 50"/>
              <a:gd name="T31" fmla="*/ 22 h 43"/>
              <a:gd name="T32" fmla="*/ 7 w 50"/>
              <a:gd name="T33" fmla="*/ 12 h 43"/>
              <a:gd name="T34" fmla="*/ 12 w 50"/>
              <a:gd name="T35" fmla="*/ 22 h 43"/>
              <a:gd name="T36" fmla="*/ 37 w 50"/>
              <a:gd name="T37" fmla="*/ 22 h 43"/>
              <a:gd name="T38" fmla="*/ 37 w 50"/>
              <a:gd name="T39" fmla="*/ 11 h 43"/>
              <a:gd name="T40" fmla="*/ 12 w 50"/>
              <a:gd name="T41" fmla="*/ 3 h 43"/>
              <a:gd name="T42" fmla="*/ 12 w 50"/>
              <a:gd name="T43" fmla="*/ 11 h 43"/>
              <a:gd name="T44" fmla="*/ 12 w 50"/>
              <a:gd name="T45" fmla="*/ 22 h 43"/>
              <a:gd name="T46" fmla="*/ 40 w 50"/>
              <a:gd name="T47" fmla="*/ 22 h 43"/>
              <a:gd name="T48" fmla="*/ 43 w 50"/>
              <a:gd name="T49" fmla="*/ 12 h 43"/>
              <a:gd name="T50" fmla="*/ 40 w 50"/>
              <a:gd name="T51" fmla="*/ 22 h 43"/>
              <a:gd name="T52" fmla="*/ 46 w 50"/>
              <a:gd name="T53" fmla="*/ 26 h 43"/>
              <a:gd name="T54" fmla="*/ 4 w 50"/>
              <a:gd name="T55" fmla="*/ 39 h 43"/>
              <a:gd name="T56" fmla="*/ 10 w 50"/>
              <a:gd name="T57" fmla="*/ 35 h 43"/>
              <a:gd name="T58" fmla="*/ 11 w 50"/>
              <a:gd name="T59" fmla="*/ 34 h 43"/>
              <a:gd name="T60" fmla="*/ 40 w 50"/>
              <a:gd name="T61" fmla="*/ 35 h 43"/>
              <a:gd name="T62" fmla="*/ 40 w 50"/>
              <a:gd name="T63" fmla="*/ 39 h 43"/>
              <a:gd name="T64" fmla="*/ 46 w 50"/>
              <a:gd name="T65" fmla="*/ 26 h 43"/>
              <a:gd name="T66" fmla="*/ 12 w 50"/>
              <a:gd name="T67" fmla="*/ 39 h 43"/>
              <a:gd name="T68" fmla="*/ 37 w 50"/>
              <a:gd name="T69" fmla="*/ 36 h 43"/>
              <a:gd name="T70" fmla="*/ 12 w 50"/>
              <a:gd name="T71"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43">
                <a:moveTo>
                  <a:pt x="6" y="10"/>
                </a:moveTo>
                <a:cubicBezTo>
                  <a:pt x="6" y="10"/>
                  <a:pt x="6" y="10"/>
                  <a:pt x="6" y="10"/>
                </a:cubicBezTo>
                <a:cubicBezTo>
                  <a:pt x="10" y="10"/>
                  <a:pt x="10" y="10"/>
                  <a:pt x="10" y="10"/>
                </a:cubicBezTo>
                <a:cubicBezTo>
                  <a:pt x="10" y="1"/>
                  <a:pt x="10" y="1"/>
                  <a:pt x="10" y="1"/>
                </a:cubicBezTo>
                <a:cubicBezTo>
                  <a:pt x="10" y="1"/>
                  <a:pt x="10" y="0"/>
                  <a:pt x="11" y="0"/>
                </a:cubicBezTo>
                <a:cubicBezTo>
                  <a:pt x="11" y="0"/>
                  <a:pt x="11" y="0"/>
                  <a:pt x="11" y="0"/>
                </a:cubicBezTo>
                <a:cubicBezTo>
                  <a:pt x="39" y="0"/>
                  <a:pt x="39" y="0"/>
                  <a:pt x="39" y="0"/>
                </a:cubicBezTo>
                <a:cubicBezTo>
                  <a:pt x="39" y="0"/>
                  <a:pt x="40" y="1"/>
                  <a:pt x="40" y="1"/>
                </a:cubicBezTo>
                <a:cubicBezTo>
                  <a:pt x="40" y="1"/>
                  <a:pt x="40" y="1"/>
                  <a:pt x="40" y="1"/>
                </a:cubicBezTo>
                <a:cubicBezTo>
                  <a:pt x="40" y="10"/>
                  <a:pt x="40" y="10"/>
                  <a:pt x="40" y="10"/>
                </a:cubicBezTo>
                <a:cubicBezTo>
                  <a:pt x="44" y="10"/>
                  <a:pt x="44" y="10"/>
                  <a:pt x="44" y="10"/>
                </a:cubicBezTo>
                <a:cubicBezTo>
                  <a:pt x="44" y="10"/>
                  <a:pt x="45" y="10"/>
                  <a:pt x="45" y="11"/>
                </a:cubicBezTo>
                <a:cubicBezTo>
                  <a:pt x="45" y="11"/>
                  <a:pt x="45" y="11"/>
                  <a:pt x="45" y="11"/>
                </a:cubicBezTo>
                <a:cubicBezTo>
                  <a:pt x="45" y="22"/>
                  <a:pt x="45" y="22"/>
                  <a:pt x="45" y="22"/>
                </a:cubicBezTo>
                <a:cubicBezTo>
                  <a:pt x="48" y="22"/>
                  <a:pt x="48" y="22"/>
                  <a:pt x="48" y="22"/>
                </a:cubicBezTo>
                <a:cubicBezTo>
                  <a:pt x="49" y="22"/>
                  <a:pt x="50" y="23"/>
                  <a:pt x="50" y="24"/>
                </a:cubicBezTo>
                <a:cubicBezTo>
                  <a:pt x="50" y="24"/>
                  <a:pt x="50" y="24"/>
                  <a:pt x="50" y="24"/>
                </a:cubicBezTo>
                <a:cubicBezTo>
                  <a:pt x="50" y="41"/>
                  <a:pt x="50" y="41"/>
                  <a:pt x="50" y="41"/>
                </a:cubicBezTo>
                <a:cubicBezTo>
                  <a:pt x="50" y="42"/>
                  <a:pt x="49" y="43"/>
                  <a:pt x="48" y="43"/>
                </a:cubicBezTo>
                <a:cubicBezTo>
                  <a:pt x="48" y="43"/>
                  <a:pt x="48" y="43"/>
                  <a:pt x="48" y="43"/>
                </a:cubicBezTo>
                <a:cubicBezTo>
                  <a:pt x="2" y="43"/>
                  <a:pt x="2" y="43"/>
                  <a:pt x="2" y="43"/>
                </a:cubicBezTo>
                <a:cubicBezTo>
                  <a:pt x="1" y="43"/>
                  <a:pt x="0" y="42"/>
                  <a:pt x="0" y="41"/>
                </a:cubicBezTo>
                <a:cubicBezTo>
                  <a:pt x="0" y="41"/>
                  <a:pt x="0" y="41"/>
                  <a:pt x="0" y="41"/>
                </a:cubicBezTo>
                <a:cubicBezTo>
                  <a:pt x="0" y="24"/>
                  <a:pt x="0" y="24"/>
                  <a:pt x="0" y="24"/>
                </a:cubicBezTo>
                <a:cubicBezTo>
                  <a:pt x="0" y="23"/>
                  <a:pt x="1" y="22"/>
                  <a:pt x="2" y="22"/>
                </a:cubicBezTo>
                <a:cubicBezTo>
                  <a:pt x="2" y="22"/>
                  <a:pt x="2" y="22"/>
                  <a:pt x="2" y="22"/>
                </a:cubicBezTo>
                <a:cubicBezTo>
                  <a:pt x="5" y="22"/>
                  <a:pt x="5" y="22"/>
                  <a:pt x="5" y="22"/>
                </a:cubicBezTo>
                <a:cubicBezTo>
                  <a:pt x="5" y="11"/>
                  <a:pt x="5" y="11"/>
                  <a:pt x="5" y="11"/>
                </a:cubicBezTo>
                <a:cubicBezTo>
                  <a:pt x="5" y="10"/>
                  <a:pt x="5" y="10"/>
                  <a:pt x="6" y="10"/>
                </a:cubicBezTo>
                <a:close/>
                <a:moveTo>
                  <a:pt x="7" y="22"/>
                </a:moveTo>
                <a:cubicBezTo>
                  <a:pt x="7" y="22"/>
                  <a:pt x="7" y="22"/>
                  <a:pt x="7" y="22"/>
                </a:cubicBezTo>
                <a:cubicBezTo>
                  <a:pt x="10" y="22"/>
                  <a:pt x="10" y="22"/>
                  <a:pt x="10" y="22"/>
                </a:cubicBezTo>
                <a:cubicBezTo>
                  <a:pt x="10" y="12"/>
                  <a:pt x="10" y="12"/>
                  <a:pt x="10" y="12"/>
                </a:cubicBezTo>
                <a:cubicBezTo>
                  <a:pt x="7" y="12"/>
                  <a:pt x="7" y="12"/>
                  <a:pt x="7" y="12"/>
                </a:cubicBezTo>
                <a:cubicBezTo>
                  <a:pt x="7" y="22"/>
                  <a:pt x="7" y="22"/>
                  <a:pt x="7" y="22"/>
                </a:cubicBezTo>
                <a:close/>
                <a:moveTo>
                  <a:pt x="12" y="22"/>
                </a:moveTo>
                <a:cubicBezTo>
                  <a:pt x="12" y="22"/>
                  <a:pt x="12" y="22"/>
                  <a:pt x="12" y="22"/>
                </a:cubicBezTo>
                <a:cubicBezTo>
                  <a:pt x="37" y="22"/>
                  <a:pt x="37" y="22"/>
                  <a:pt x="37" y="22"/>
                </a:cubicBezTo>
                <a:cubicBezTo>
                  <a:pt x="37" y="11"/>
                  <a:pt x="37" y="11"/>
                  <a:pt x="37" y="11"/>
                </a:cubicBezTo>
                <a:cubicBezTo>
                  <a:pt x="37" y="11"/>
                  <a:pt x="37" y="11"/>
                  <a:pt x="37" y="11"/>
                </a:cubicBezTo>
                <a:cubicBezTo>
                  <a:pt x="37" y="3"/>
                  <a:pt x="37" y="3"/>
                  <a:pt x="37" y="3"/>
                </a:cubicBezTo>
                <a:cubicBezTo>
                  <a:pt x="12" y="3"/>
                  <a:pt x="12" y="3"/>
                  <a:pt x="12" y="3"/>
                </a:cubicBezTo>
                <a:cubicBezTo>
                  <a:pt x="12" y="11"/>
                  <a:pt x="12" y="11"/>
                  <a:pt x="12" y="11"/>
                </a:cubicBezTo>
                <a:cubicBezTo>
                  <a:pt x="12" y="11"/>
                  <a:pt x="12" y="11"/>
                  <a:pt x="12" y="11"/>
                </a:cubicBezTo>
                <a:cubicBezTo>
                  <a:pt x="12" y="11"/>
                  <a:pt x="12" y="11"/>
                  <a:pt x="12" y="11"/>
                </a:cubicBezTo>
                <a:cubicBezTo>
                  <a:pt x="12" y="22"/>
                  <a:pt x="12" y="22"/>
                  <a:pt x="12" y="22"/>
                </a:cubicBezTo>
                <a:close/>
                <a:moveTo>
                  <a:pt x="40" y="22"/>
                </a:moveTo>
                <a:cubicBezTo>
                  <a:pt x="40" y="22"/>
                  <a:pt x="40" y="22"/>
                  <a:pt x="40" y="22"/>
                </a:cubicBezTo>
                <a:cubicBezTo>
                  <a:pt x="43" y="22"/>
                  <a:pt x="43" y="22"/>
                  <a:pt x="43" y="22"/>
                </a:cubicBezTo>
                <a:cubicBezTo>
                  <a:pt x="43" y="12"/>
                  <a:pt x="43" y="12"/>
                  <a:pt x="43" y="12"/>
                </a:cubicBezTo>
                <a:cubicBezTo>
                  <a:pt x="40" y="12"/>
                  <a:pt x="40" y="12"/>
                  <a:pt x="40" y="12"/>
                </a:cubicBezTo>
                <a:cubicBezTo>
                  <a:pt x="40" y="22"/>
                  <a:pt x="40" y="22"/>
                  <a:pt x="40" y="22"/>
                </a:cubicBezTo>
                <a:close/>
                <a:moveTo>
                  <a:pt x="46" y="26"/>
                </a:moveTo>
                <a:cubicBezTo>
                  <a:pt x="46" y="26"/>
                  <a:pt x="46" y="26"/>
                  <a:pt x="46" y="26"/>
                </a:cubicBezTo>
                <a:cubicBezTo>
                  <a:pt x="4" y="26"/>
                  <a:pt x="4" y="26"/>
                  <a:pt x="4" y="26"/>
                </a:cubicBezTo>
                <a:cubicBezTo>
                  <a:pt x="4" y="39"/>
                  <a:pt x="4" y="39"/>
                  <a:pt x="4" y="39"/>
                </a:cubicBezTo>
                <a:cubicBezTo>
                  <a:pt x="10" y="39"/>
                  <a:pt x="10" y="39"/>
                  <a:pt x="10" y="39"/>
                </a:cubicBezTo>
                <a:cubicBezTo>
                  <a:pt x="10" y="35"/>
                  <a:pt x="10" y="35"/>
                  <a:pt x="10" y="35"/>
                </a:cubicBezTo>
                <a:cubicBezTo>
                  <a:pt x="10" y="34"/>
                  <a:pt x="10" y="34"/>
                  <a:pt x="11" y="34"/>
                </a:cubicBezTo>
                <a:cubicBezTo>
                  <a:pt x="11" y="34"/>
                  <a:pt x="11" y="34"/>
                  <a:pt x="11" y="34"/>
                </a:cubicBezTo>
                <a:cubicBezTo>
                  <a:pt x="39" y="34"/>
                  <a:pt x="39" y="34"/>
                  <a:pt x="39" y="34"/>
                </a:cubicBezTo>
                <a:cubicBezTo>
                  <a:pt x="39" y="34"/>
                  <a:pt x="40" y="34"/>
                  <a:pt x="40" y="35"/>
                </a:cubicBezTo>
                <a:cubicBezTo>
                  <a:pt x="40" y="35"/>
                  <a:pt x="40" y="35"/>
                  <a:pt x="40" y="35"/>
                </a:cubicBezTo>
                <a:cubicBezTo>
                  <a:pt x="40" y="39"/>
                  <a:pt x="40" y="39"/>
                  <a:pt x="40" y="39"/>
                </a:cubicBezTo>
                <a:cubicBezTo>
                  <a:pt x="46" y="39"/>
                  <a:pt x="46" y="39"/>
                  <a:pt x="46" y="39"/>
                </a:cubicBezTo>
                <a:cubicBezTo>
                  <a:pt x="46" y="26"/>
                  <a:pt x="46" y="26"/>
                  <a:pt x="46" y="26"/>
                </a:cubicBezTo>
                <a:close/>
                <a:moveTo>
                  <a:pt x="12" y="39"/>
                </a:moveTo>
                <a:cubicBezTo>
                  <a:pt x="12" y="39"/>
                  <a:pt x="12" y="39"/>
                  <a:pt x="12" y="39"/>
                </a:cubicBezTo>
                <a:cubicBezTo>
                  <a:pt x="37" y="39"/>
                  <a:pt x="37" y="39"/>
                  <a:pt x="37" y="39"/>
                </a:cubicBezTo>
                <a:cubicBezTo>
                  <a:pt x="37" y="36"/>
                  <a:pt x="37" y="36"/>
                  <a:pt x="37" y="36"/>
                </a:cubicBezTo>
                <a:cubicBezTo>
                  <a:pt x="12" y="36"/>
                  <a:pt x="12" y="36"/>
                  <a:pt x="12" y="36"/>
                </a:cubicBezTo>
                <a:cubicBezTo>
                  <a:pt x="12" y="39"/>
                  <a:pt x="12" y="39"/>
                  <a:pt x="12" y="39"/>
                </a:cubicBezTo>
                <a:close/>
              </a:path>
            </a:pathLst>
          </a:custGeom>
          <a:solidFill>
            <a:schemeClr val="accent2"/>
          </a:solidFill>
          <a:ln>
            <a:noFill/>
          </a:ln>
          <a:extLst/>
        </p:spPr>
        <p:txBody>
          <a:bodyPr/>
          <a:lstStyle/>
          <a:p>
            <a:endParaRPr lang="zh-CN" altLang="en-US"/>
          </a:p>
        </p:txBody>
      </p:sp>
      <p:sp>
        <p:nvSpPr>
          <p:cNvPr id="24" name="Freeform 392"/>
          <p:cNvSpPr>
            <a:spLocks noEditPoints="1"/>
          </p:cNvSpPr>
          <p:nvPr/>
        </p:nvSpPr>
        <p:spPr bwMode="auto">
          <a:xfrm>
            <a:off x="1061447" y="2641943"/>
            <a:ext cx="290428" cy="258157"/>
          </a:xfrm>
          <a:custGeom>
            <a:avLst/>
            <a:gdLst>
              <a:gd name="T0" fmla="*/ 38 w 49"/>
              <a:gd name="T1" fmla="*/ 27 h 44"/>
              <a:gd name="T2" fmla="*/ 34 w 49"/>
              <a:gd name="T3" fmla="*/ 27 h 44"/>
              <a:gd name="T4" fmla="*/ 26 w 49"/>
              <a:gd name="T5" fmla="*/ 17 h 44"/>
              <a:gd name="T6" fmla="*/ 36 w 49"/>
              <a:gd name="T7" fmla="*/ 17 h 44"/>
              <a:gd name="T8" fmla="*/ 37 w 49"/>
              <a:gd name="T9" fmla="*/ 15 h 44"/>
              <a:gd name="T10" fmla="*/ 37 w 49"/>
              <a:gd name="T11" fmla="*/ 1 h 44"/>
              <a:gd name="T12" fmla="*/ 13 w 49"/>
              <a:gd name="T13" fmla="*/ 0 h 44"/>
              <a:gd name="T14" fmla="*/ 12 w 49"/>
              <a:gd name="T15" fmla="*/ 1 h 44"/>
              <a:gd name="T16" fmla="*/ 12 w 49"/>
              <a:gd name="T17" fmla="*/ 15 h 44"/>
              <a:gd name="T18" fmla="*/ 23 w 49"/>
              <a:gd name="T19" fmla="*/ 17 h 44"/>
              <a:gd name="T20" fmla="*/ 2 w 49"/>
              <a:gd name="T21" fmla="*/ 19 h 44"/>
              <a:gd name="T22" fmla="*/ 2 w 49"/>
              <a:gd name="T23" fmla="*/ 23 h 44"/>
              <a:gd name="T24" fmla="*/ 4 w 49"/>
              <a:gd name="T25" fmla="*/ 26 h 44"/>
              <a:gd name="T26" fmla="*/ 4 w 49"/>
              <a:gd name="T27" fmla="*/ 26 h 44"/>
              <a:gd name="T28" fmla="*/ 4 w 49"/>
              <a:gd name="T29" fmla="*/ 37 h 44"/>
              <a:gd name="T30" fmla="*/ 4 w 49"/>
              <a:gd name="T31" fmla="*/ 43 h 44"/>
              <a:gd name="T32" fmla="*/ 6 w 49"/>
              <a:gd name="T33" fmla="*/ 43 h 44"/>
              <a:gd name="T34" fmla="*/ 26 w 49"/>
              <a:gd name="T35" fmla="*/ 38 h 44"/>
              <a:gd name="T36" fmla="*/ 26 w 49"/>
              <a:gd name="T37" fmla="*/ 43 h 44"/>
              <a:gd name="T38" fmla="*/ 44 w 49"/>
              <a:gd name="T39" fmla="*/ 44 h 44"/>
              <a:gd name="T40" fmla="*/ 46 w 49"/>
              <a:gd name="T41" fmla="*/ 43 h 44"/>
              <a:gd name="T42" fmla="*/ 48 w 49"/>
              <a:gd name="T43" fmla="*/ 23 h 44"/>
              <a:gd name="T44" fmla="*/ 48 w 49"/>
              <a:gd name="T45" fmla="*/ 19 h 44"/>
              <a:gd name="T46" fmla="*/ 26 w 49"/>
              <a:gd name="T47" fmla="*/ 17 h 44"/>
              <a:gd name="T48" fmla="*/ 35 w 49"/>
              <a:gd name="T49" fmla="*/ 2 h 44"/>
              <a:gd name="T50" fmla="*/ 14 w 49"/>
              <a:gd name="T51" fmla="*/ 14 h 44"/>
              <a:gd name="T52" fmla="*/ 35 w 49"/>
              <a:gd name="T53" fmla="*/ 2 h 44"/>
              <a:gd name="T54" fmla="*/ 6 w 49"/>
              <a:gd name="T55" fmla="*/ 24 h 44"/>
              <a:gd name="T56" fmla="*/ 26 w 49"/>
              <a:gd name="T57" fmla="*/ 23 h 44"/>
              <a:gd name="T58" fmla="*/ 6 w 49"/>
              <a:gd name="T59" fmla="*/ 24 h 44"/>
              <a:gd name="T60" fmla="*/ 26 w 49"/>
              <a:gd name="T61" fmla="*/ 27 h 44"/>
              <a:gd name="T62" fmla="*/ 6 w 49"/>
              <a:gd name="T63" fmla="*/ 35 h 44"/>
              <a:gd name="T64" fmla="*/ 26 w 49"/>
              <a:gd name="T65" fmla="*/ 27 h 44"/>
              <a:gd name="T66" fmla="*/ 43 w 49"/>
              <a:gd name="T67" fmla="*/ 23 h 44"/>
              <a:gd name="T68" fmla="*/ 28 w 49"/>
              <a:gd name="T69" fmla="*/ 37 h 44"/>
              <a:gd name="T70" fmla="*/ 28 w 49"/>
              <a:gd name="T71" fmla="*/ 37 h 44"/>
              <a:gd name="T72" fmla="*/ 43 w 49"/>
              <a:gd name="T73" fmla="*/ 42 h 44"/>
              <a:gd name="T74" fmla="*/ 36 w 49"/>
              <a:gd name="T75" fmla="*/ 33 h 44"/>
              <a:gd name="T76" fmla="*/ 38 w 49"/>
              <a:gd name="T77" fmla="*/ 35 h 44"/>
              <a:gd name="T78" fmla="*/ 34 w 49"/>
              <a:gd name="T7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 h="44">
                <a:moveTo>
                  <a:pt x="36" y="25"/>
                </a:moveTo>
                <a:cubicBezTo>
                  <a:pt x="37" y="25"/>
                  <a:pt x="38" y="26"/>
                  <a:pt x="38" y="27"/>
                </a:cubicBezTo>
                <a:cubicBezTo>
                  <a:pt x="38" y="28"/>
                  <a:pt x="37" y="29"/>
                  <a:pt x="36" y="29"/>
                </a:cubicBezTo>
                <a:cubicBezTo>
                  <a:pt x="35" y="29"/>
                  <a:pt x="34" y="28"/>
                  <a:pt x="34" y="27"/>
                </a:cubicBezTo>
                <a:cubicBezTo>
                  <a:pt x="34" y="26"/>
                  <a:pt x="35" y="25"/>
                  <a:pt x="36" y="25"/>
                </a:cubicBezTo>
                <a:close/>
                <a:moveTo>
                  <a:pt x="26" y="17"/>
                </a:moveTo>
                <a:cubicBezTo>
                  <a:pt x="26" y="17"/>
                  <a:pt x="26" y="17"/>
                  <a:pt x="26" y="17"/>
                </a:cubicBezTo>
                <a:cubicBezTo>
                  <a:pt x="36" y="17"/>
                  <a:pt x="36" y="17"/>
                  <a:pt x="36" y="17"/>
                </a:cubicBezTo>
                <a:cubicBezTo>
                  <a:pt x="36" y="17"/>
                  <a:pt x="36" y="17"/>
                  <a:pt x="36" y="17"/>
                </a:cubicBezTo>
                <a:cubicBezTo>
                  <a:pt x="37" y="17"/>
                  <a:pt x="37" y="16"/>
                  <a:pt x="37" y="15"/>
                </a:cubicBezTo>
                <a:cubicBezTo>
                  <a:pt x="37" y="1"/>
                  <a:pt x="37" y="1"/>
                  <a:pt x="37" y="1"/>
                </a:cubicBezTo>
                <a:cubicBezTo>
                  <a:pt x="37" y="1"/>
                  <a:pt x="37" y="1"/>
                  <a:pt x="37" y="1"/>
                </a:cubicBezTo>
                <a:cubicBezTo>
                  <a:pt x="37" y="1"/>
                  <a:pt x="37" y="0"/>
                  <a:pt x="36" y="0"/>
                </a:cubicBezTo>
                <a:cubicBezTo>
                  <a:pt x="13" y="0"/>
                  <a:pt x="13" y="0"/>
                  <a:pt x="13" y="0"/>
                </a:cubicBezTo>
                <a:cubicBezTo>
                  <a:pt x="13" y="0"/>
                  <a:pt x="13" y="0"/>
                  <a:pt x="13" y="0"/>
                </a:cubicBezTo>
                <a:cubicBezTo>
                  <a:pt x="13" y="0"/>
                  <a:pt x="12" y="1"/>
                  <a:pt x="12" y="1"/>
                </a:cubicBezTo>
                <a:cubicBezTo>
                  <a:pt x="12" y="15"/>
                  <a:pt x="12" y="15"/>
                  <a:pt x="12" y="15"/>
                </a:cubicBezTo>
                <a:cubicBezTo>
                  <a:pt x="12" y="15"/>
                  <a:pt x="12" y="15"/>
                  <a:pt x="12" y="15"/>
                </a:cubicBezTo>
                <a:cubicBezTo>
                  <a:pt x="12" y="16"/>
                  <a:pt x="13" y="17"/>
                  <a:pt x="13" y="17"/>
                </a:cubicBezTo>
                <a:cubicBezTo>
                  <a:pt x="23" y="17"/>
                  <a:pt x="23" y="17"/>
                  <a:pt x="23" y="17"/>
                </a:cubicBezTo>
                <a:cubicBezTo>
                  <a:pt x="23" y="19"/>
                  <a:pt x="23" y="19"/>
                  <a:pt x="23" y="19"/>
                </a:cubicBezTo>
                <a:cubicBezTo>
                  <a:pt x="2" y="19"/>
                  <a:pt x="2" y="19"/>
                  <a:pt x="2" y="19"/>
                </a:cubicBezTo>
                <a:cubicBezTo>
                  <a:pt x="1" y="19"/>
                  <a:pt x="0" y="20"/>
                  <a:pt x="0" y="21"/>
                </a:cubicBezTo>
                <a:cubicBezTo>
                  <a:pt x="0" y="22"/>
                  <a:pt x="1" y="23"/>
                  <a:pt x="2" y="23"/>
                </a:cubicBezTo>
                <a:cubicBezTo>
                  <a:pt x="4" y="23"/>
                  <a:pt x="4" y="23"/>
                  <a:pt x="4" y="23"/>
                </a:cubicBezTo>
                <a:cubicBezTo>
                  <a:pt x="4" y="26"/>
                  <a:pt x="4" y="26"/>
                  <a:pt x="4" y="26"/>
                </a:cubicBezTo>
                <a:cubicBezTo>
                  <a:pt x="4" y="26"/>
                  <a:pt x="4" y="26"/>
                  <a:pt x="4" y="26"/>
                </a:cubicBezTo>
                <a:cubicBezTo>
                  <a:pt x="4" y="26"/>
                  <a:pt x="4" y="26"/>
                  <a:pt x="4" y="26"/>
                </a:cubicBezTo>
                <a:cubicBezTo>
                  <a:pt x="4" y="37"/>
                  <a:pt x="4" y="37"/>
                  <a:pt x="4" y="37"/>
                </a:cubicBezTo>
                <a:cubicBezTo>
                  <a:pt x="4" y="37"/>
                  <a:pt x="4" y="37"/>
                  <a:pt x="4" y="37"/>
                </a:cubicBezTo>
                <a:cubicBezTo>
                  <a:pt x="4" y="37"/>
                  <a:pt x="4" y="37"/>
                  <a:pt x="4" y="37"/>
                </a:cubicBezTo>
                <a:cubicBezTo>
                  <a:pt x="4" y="43"/>
                  <a:pt x="4" y="43"/>
                  <a:pt x="4" y="43"/>
                </a:cubicBezTo>
                <a:cubicBezTo>
                  <a:pt x="4" y="44"/>
                  <a:pt x="4" y="44"/>
                  <a:pt x="5" y="44"/>
                </a:cubicBezTo>
                <a:cubicBezTo>
                  <a:pt x="5" y="44"/>
                  <a:pt x="6" y="44"/>
                  <a:pt x="6" y="43"/>
                </a:cubicBezTo>
                <a:cubicBezTo>
                  <a:pt x="6" y="38"/>
                  <a:pt x="6" y="38"/>
                  <a:pt x="6" y="38"/>
                </a:cubicBezTo>
                <a:cubicBezTo>
                  <a:pt x="26" y="38"/>
                  <a:pt x="26" y="38"/>
                  <a:pt x="26" y="38"/>
                </a:cubicBezTo>
                <a:cubicBezTo>
                  <a:pt x="26" y="43"/>
                  <a:pt x="26" y="43"/>
                  <a:pt x="26" y="43"/>
                </a:cubicBezTo>
                <a:cubicBezTo>
                  <a:pt x="26" y="43"/>
                  <a:pt x="26" y="43"/>
                  <a:pt x="26" y="43"/>
                </a:cubicBezTo>
                <a:cubicBezTo>
                  <a:pt x="26" y="44"/>
                  <a:pt x="26" y="44"/>
                  <a:pt x="27" y="44"/>
                </a:cubicBezTo>
                <a:cubicBezTo>
                  <a:pt x="44" y="44"/>
                  <a:pt x="44" y="44"/>
                  <a:pt x="44" y="44"/>
                </a:cubicBezTo>
                <a:cubicBezTo>
                  <a:pt x="44" y="44"/>
                  <a:pt x="44" y="44"/>
                  <a:pt x="44" y="44"/>
                </a:cubicBezTo>
                <a:cubicBezTo>
                  <a:pt x="45" y="44"/>
                  <a:pt x="46" y="44"/>
                  <a:pt x="46" y="43"/>
                </a:cubicBezTo>
                <a:cubicBezTo>
                  <a:pt x="46" y="23"/>
                  <a:pt x="46" y="23"/>
                  <a:pt x="46" y="23"/>
                </a:cubicBezTo>
                <a:cubicBezTo>
                  <a:pt x="48" y="23"/>
                  <a:pt x="48" y="23"/>
                  <a:pt x="48" y="23"/>
                </a:cubicBezTo>
                <a:cubicBezTo>
                  <a:pt x="49" y="23"/>
                  <a:pt x="49" y="22"/>
                  <a:pt x="49" y="21"/>
                </a:cubicBezTo>
                <a:cubicBezTo>
                  <a:pt x="49" y="20"/>
                  <a:pt x="49" y="19"/>
                  <a:pt x="48" y="19"/>
                </a:cubicBezTo>
                <a:cubicBezTo>
                  <a:pt x="26" y="19"/>
                  <a:pt x="26" y="19"/>
                  <a:pt x="26" y="19"/>
                </a:cubicBezTo>
                <a:cubicBezTo>
                  <a:pt x="26" y="17"/>
                  <a:pt x="26" y="17"/>
                  <a:pt x="26" y="17"/>
                </a:cubicBezTo>
                <a:close/>
                <a:moveTo>
                  <a:pt x="35" y="2"/>
                </a:moveTo>
                <a:cubicBezTo>
                  <a:pt x="35" y="2"/>
                  <a:pt x="35" y="2"/>
                  <a:pt x="35" y="2"/>
                </a:cubicBezTo>
                <a:cubicBezTo>
                  <a:pt x="35" y="14"/>
                  <a:pt x="35" y="14"/>
                  <a:pt x="35" y="14"/>
                </a:cubicBezTo>
                <a:cubicBezTo>
                  <a:pt x="14" y="14"/>
                  <a:pt x="14" y="14"/>
                  <a:pt x="14" y="14"/>
                </a:cubicBezTo>
                <a:cubicBezTo>
                  <a:pt x="14" y="2"/>
                  <a:pt x="14" y="2"/>
                  <a:pt x="14" y="2"/>
                </a:cubicBezTo>
                <a:cubicBezTo>
                  <a:pt x="35" y="2"/>
                  <a:pt x="35" y="2"/>
                  <a:pt x="35" y="2"/>
                </a:cubicBezTo>
                <a:close/>
                <a:moveTo>
                  <a:pt x="6" y="24"/>
                </a:moveTo>
                <a:cubicBezTo>
                  <a:pt x="6" y="24"/>
                  <a:pt x="6" y="24"/>
                  <a:pt x="6" y="24"/>
                </a:cubicBezTo>
                <a:cubicBezTo>
                  <a:pt x="6" y="23"/>
                  <a:pt x="6" y="23"/>
                  <a:pt x="6" y="23"/>
                </a:cubicBezTo>
                <a:cubicBezTo>
                  <a:pt x="26" y="23"/>
                  <a:pt x="26" y="23"/>
                  <a:pt x="26" y="23"/>
                </a:cubicBezTo>
                <a:cubicBezTo>
                  <a:pt x="26" y="24"/>
                  <a:pt x="26" y="24"/>
                  <a:pt x="26" y="24"/>
                </a:cubicBezTo>
                <a:cubicBezTo>
                  <a:pt x="6" y="24"/>
                  <a:pt x="6" y="24"/>
                  <a:pt x="6" y="24"/>
                </a:cubicBezTo>
                <a:close/>
                <a:moveTo>
                  <a:pt x="26" y="27"/>
                </a:moveTo>
                <a:cubicBezTo>
                  <a:pt x="26" y="27"/>
                  <a:pt x="26" y="27"/>
                  <a:pt x="26" y="27"/>
                </a:cubicBezTo>
                <a:cubicBezTo>
                  <a:pt x="26" y="35"/>
                  <a:pt x="26" y="35"/>
                  <a:pt x="26" y="35"/>
                </a:cubicBezTo>
                <a:cubicBezTo>
                  <a:pt x="6" y="35"/>
                  <a:pt x="6" y="35"/>
                  <a:pt x="6" y="35"/>
                </a:cubicBezTo>
                <a:cubicBezTo>
                  <a:pt x="6" y="27"/>
                  <a:pt x="6" y="27"/>
                  <a:pt x="6" y="27"/>
                </a:cubicBezTo>
                <a:cubicBezTo>
                  <a:pt x="26" y="27"/>
                  <a:pt x="26" y="27"/>
                  <a:pt x="26" y="27"/>
                </a:cubicBezTo>
                <a:close/>
                <a:moveTo>
                  <a:pt x="43" y="23"/>
                </a:moveTo>
                <a:cubicBezTo>
                  <a:pt x="43" y="23"/>
                  <a:pt x="43" y="23"/>
                  <a:pt x="43" y="23"/>
                </a:cubicBezTo>
                <a:cubicBezTo>
                  <a:pt x="28" y="23"/>
                  <a:pt x="28" y="23"/>
                  <a:pt x="28" y="23"/>
                </a:cubicBezTo>
                <a:cubicBezTo>
                  <a:pt x="28" y="37"/>
                  <a:pt x="28" y="37"/>
                  <a:pt x="28" y="37"/>
                </a:cubicBezTo>
                <a:cubicBezTo>
                  <a:pt x="28" y="37"/>
                  <a:pt x="28" y="37"/>
                  <a:pt x="28" y="37"/>
                </a:cubicBezTo>
                <a:cubicBezTo>
                  <a:pt x="28" y="37"/>
                  <a:pt x="28" y="37"/>
                  <a:pt x="28" y="37"/>
                </a:cubicBezTo>
                <a:cubicBezTo>
                  <a:pt x="28" y="42"/>
                  <a:pt x="28" y="42"/>
                  <a:pt x="28" y="42"/>
                </a:cubicBezTo>
                <a:cubicBezTo>
                  <a:pt x="43" y="42"/>
                  <a:pt x="43" y="42"/>
                  <a:pt x="43" y="42"/>
                </a:cubicBezTo>
                <a:cubicBezTo>
                  <a:pt x="43" y="23"/>
                  <a:pt x="43" y="23"/>
                  <a:pt x="43" y="23"/>
                </a:cubicBezTo>
                <a:close/>
                <a:moveTo>
                  <a:pt x="36" y="33"/>
                </a:moveTo>
                <a:cubicBezTo>
                  <a:pt x="36" y="33"/>
                  <a:pt x="36" y="33"/>
                  <a:pt x="36" y="33"/>
                </a:cubicBezTo>
                <a:cubicBezTo>
                  <a:pt x="37" y="33"/>
                  <a:pt x="38" y="34"/>
                  <a:pt x="38" y="35"/>
                </a:cubicBezTo>
                <a:cubicBezTo>
                  <a:pt x="38" y="36"/>
                  <a:pt x="37" y="37"/>
                  <a:pt x="36" y="37"/>
                </a:cubicBezTo>
                <a:cubicBezTo>
                  <a:pt x="35" y="37"/>
                  <a:pt x="34" y="36"/>
                  <a:pt x="34" y="35"/>
                </a:cubicBezTo>
                <a:cubicBezTo>
                  <a:pt x="34" y="34"/>
                  <a:pt x="35" y="33"/>
                  <a:pt x="36" y="33"/>
                </a:cubicBezTo>
                <a:close/>
              </a:path>
            </a:pathLst>
          </a:custGeom>
          <a:solidFill>
            <a:schemeClr val="accent2"/>
          </a:solidFill>
          <a:ln>
            <a:noFill/>
          </a:ln>
          <a:extLst/>
        </p:spPr>
        <p:txBody>
          <a:bodyPr/>
          <a:lstStyle/>
          <a:p>
            <a:endParaRPr lang="zh-CN" altLang="en-US"/>
          </a:p>
        </p:txBody>
      </p:sp>
      <p:sp>
        <p:nvSpPr>
          <p:cNvPr id="25" name="Freeform 393"/>
          <p:cNvSpPr>
            <a:spLocks noEditPoints="1"/>
          </p:cNvSpPr>
          <p:nvPr/>
        </p:nvSpPr>
        <p:spPr bwMode="auto">
          <a:xfrm>
            <a:off x="3687025" y="937519"/>
            <a:ext cx="176016" cy="252290"/>
          </a:xfrm>
          <a:custGeom>
            <a:avLst/>
            <a:gdLst>
              <a:gd name="T0" fmla="*/ 20 w 30"/>
              <a:gd name="T1" fmla="*/ 0 h 43"/>
              <a:gd name="T2" fmla="*/ 27 w 30"/>
              <a:gd name="T3" fmla="*/ 11 h 43"/>
              <a:gd name="T4" fmla="*/ 17 w 30"/>
              <a:gd name="T5" fmla="*/ 18 h 43"/>
              <a:gd name="T6" fmla="*/ 28 w 30"/>
              <a:gd name="T7" fmla="*/ 24 h 43"/>
              <a:gd name="T8" fmla="*/ 28 w 30"/>
              <a:gd name="T9" fmla="*/ 28 h 43"/>
              <a:gd name="T10" fmla="*/ 17 w 30"/>
              <a:gd name="T11" fmla="*/ 31 h 43"/>
              <a:gd name="T12" fmla="*/ 17 w 30"/>
              <a:gd name="T13" fmla="*/ 31 h 43"/>
              <a:gd name="T14" fmla="*/ 19 w 30"/>
              <a:gd name="T15" fmla="*/ 32 h 43"/>
              <a:gd name="T16" fmla="*/ 25 w 30"/>
              <a:gd name="T17" fmla="*/ 36 h 43"/>
              <a:gd name="T18" fmla="*/ 25 w 30"/>
              <a:gd name="T19" fmla="*/ 36 h 43"/>
              <a:gd name="T20" fmla="*/ 25 w 30"/>
              <a:gd name="T21" fmla="*/ 36 h 43"/>
              <a:gd name="T22" fmla="*/ 25 w 30"/>
              <a:gd name="T23" fmla="*/ 36 h 43"/>
              <a:gd name="T24" fmla="*/ 25 w 30"/>
              <a:gd name="T25" fmla="*/ 36 h 43"/>
              <a:gd name="T26" fmla="*/ 25 w 30"/>
              <a:gd name="T27" fmla="*/ 36 h 43"/>
              <a:gd name="T28" fmla="*/ 25 w 30"/>
              <a:gd name="T29" fmla="*/ 36 h 43"/>
              <a:gd name="T30" fmla="*/ 25 w 30"/>
              <a:gd name="T31" fmla="*/ 36 h 43"/>
              <a:gd name="T32" fmla="*/ 25 w 30"/>
              <a:gd name="T33" fmla="*/ 36 h 43"/>
              <a:gd name="T34" fmla="*/ 25 w 30"/>
              <a:gd name="T35" fmla="*/ 36 h 43"/>
              <a:gd name="T36" fmla="*/ 25 w 30"/>
              <a:gd name="T37" fmla="*/ 36 h 43"/>
              <a:gd name="T38" fmla="*/ 27 w 30"/>
              <a:gd name="T39" fmla="*/ 38 h 43"/>
              <a:gd name="T40" fmla="*/ 25 w 30"/>
              <a:gd name="T41" fmla="*/ 43 h 43"/>
              <a:gd name="T42" fmla="*/ 23 w 30"/>
              <a:gd name="T43" fmla="*/ 40 h 43"/>
              <a:gd name="T44" fmla="*/ 17 w 30"/>
              <a:gd name="T45" fmla="*/ 41 h 43"/>
              <a:gd name="T46" fmla="*/ 13 w 30"/>
              <a:gd name="T47" fmla="*/ 41 h 43"/>
              <a:gd name="T48" fmla="*/ 7 w 30"/>
              <a:gd name="T49" fmla="*/ 40 h 43"/>
              <a:gd name="T50" fmla="*/ 5 w 30"/>
              <a:gd name="T51" fmla="*/ 43 h 43"/>
              <a:gd name="T52" fmla="*/ 3 w 30"/>
              <a:gd name="T53" fmla="*/ 38 h 43"/>
              <a:gd name="T54" fmla="*/ 4 w 30"/>
              <a:gd name="T55" fmla="*/ 36 h 43"/>
              <a:gd name="T56" fmla="*/ 4 w 30"/>
              <a:gd name="T57" fmla="*/ 36 h 43"/>
              <a:gd name="T58" fmla="*/ 4 w 30"/>
              <a:gd name="T59" fmla="*/ 36 h 43"/>
              <a:gd name="T60" fmla="*/ 4 w 30"/>
              <a:gd name="T61" fmla="*/ 36 h 43"/>
              <a:gd name="T62" fmla="*/ 4 w 30"/>
              <a:gd name="T63" fmla="*/ 36 h 43"/>
              <a:gd name="T64" fmla="*/ 4 w 30"/>
              <a:gd name="T65" fmla="*/ 36 h 43"/>
              <a:gd name="T66" fmla="*/ 4 w 30"/>
              <a:gd name="T67" fmla="*/ 36 h 43"/>
              <a:gd name="T68" fmla="*/ 5 w 30"/>
              <a:gd name="T69" fmla="*/ 36 h 43"/>
              <a:gd name="T70" fmla="*/ 5 w 30"/>
              <a:gd name="T71" fmla="*/ 36 h 43"/>
              <a:gd name="T72" fmla="*/ 5 w 30"/>
              <a:gd name="T73" fmla="*/ 36 h 43"/>
              <a:gd name="T74" fmla="*/ 11 w 30"/>
              <a:gd name="T75" fmla="*/ 36 h 43"/>
              <a:gd name="T76" fmla="*/ 12 w 30"/>
              <a:gd name="T77" fmla="*/ 31 h 43"/>
              <a:gd name="T78" fmla="*/ 13 w 30"/>
              <a:gd name="T79" fmla="*/ 31 h 43"/>
              <a:gd name="T80" fmla="*/ 13 w 30"/>
              <a:gd name="T81" fmla="*/ 28 h 43"/>
              <a:gd name="T82" fmla="*/ 0 w 30"/>
              <a:gd name="T83" fmla="*/ 26 h 43"/>
              <a:gd name="T84" fmla="*/ 13 w 30"/>
              <a:gd name="T85" fmla="*/ 24 h 43"/>
              <a:gd name="T86" fmla="*/ 10 w 30"/>
              <a:gd name="T87" fmla="*/ 18 h 43"/>
              <a:gd name="T88" fmla="*/ 2 w 30"/>
              <a:gd name="T89" fmla="*/ 7 h 43"/>
              <a:gd name="T90" fmla="*/ 26 w 30"/>
              <a:gd name="T91" fmla="*/ 17 h 43"/>
              <a:gd name="T92" fmla="*/ 26 w 30"/>
              <a:gd name="T93" fmla="*/ 22 h 43"/>
              <a:gd name="T94" fmla="*/ 28 w 30"/>
              <a:gd name="T95" fmla="*/ 22 h 43"/>
              <a:gd name="T96" fmla="*/ 27 w 30"/>
              <a:gd name="T97" fmla="*/ 16 h 43"/>
              <a:gd name="T98" fmla="*/ 1 w 30"/>
              <a:gd name="T99" fmla="*/ 17 h 43"/>
              <a:gd name="T100" fmla="*/ 1 w 30"/>
              <a:gd name="T101" fmla="*/ 22 h 43"/>
              <a:gd name="T102" fmla="*/ 3 w 30"/>
              <a:gd name="T103" fmla="*/ 22 h 43"/>
              <a:gd name="T104" fmla="*/ 2 w 30"/>
              <a:gd name="T105" fmla="*/ 16 h 43"/>
              <a:gd name="T106" fmla="*/ 16 w 30"/>
              <a:gd name="T107" fmla="*/ 33 h 43"/>
              <a:gd name="T108" fmla="*/ 13 w 30"/>
              <a:gd name="T109" fmla="*/ 33 h 43"/>
              <a:gd name="T110" fmla="*/ 16 w 30"/>
              <a:gd name="T111" fmla="*/ 36 h 43"/>
              <a:gd name="T112" fmla="*/ 20 w 30"/>
              <a:gd name="T113" fmla="*/ 4 h 43"/>
              <a:gd name="T114" fmla="*/ 10 w 30"/>
              <a:gd name="T115" fmla="*/ 4 h 43"/>
              <a:gd name="T116" fmla="*/ 6 w 30"/>
              <a:gd name="T117" fmla="*/ 11 h 43"/>
              <a:gd name="T118" fmla="*/ 20 w 30"/>
              <a:gd name="T119" fmla="*/ 15 h 43"/>
              <a:gd name="T120" fmla="*/ 23 w 30"/>
              <a:gd name="T121" fmla="*/ 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43">
                <a:moveTo>
                  <a:pt x="10" y="0"/>
                </a:moveTo>
                <a:cubicBezTo>
                  <a:pt x="20" y="0"/>
                  <a:pt x="20" y="0"/>
                  <a:pt x="20" y="0"/>
                </a:cubicBezTo>
                <a:cubicBezTo>
                  <a:pt x="24" y="0"/>
                  <a:pt x="27" y="3"/>
                  <a:pt x="27" y="7"/>
                </a:cubicBezTo>
                <a:cubicBezTo>
                  <a:pt x="27" y="11"/>
                  <a:pt x="27" y="11"/>
                  <a:pt x="27" y="11"/>
                </a:cubicBezTo>
                <a:cubicBezTo>
                  <a:pt x="27" y="15"/>
                  <a:pt x="24" y="18"/>
                  <a:pt x="20" y="18"/>
                </a:cubicBezTo>
                <a:cubicBezTo>
                  <a:pt x="17" y="18"/>
                  <a:pt x="17" y="18"/>
                  <a:pt x="17" y="18"/>
                </a:cubicBezTo>
                <a:cubicBezTo>
                  <a:pt x="17" y="24"/>
                  <a:pt x="17" y="24"/>
                  <a:pt x="17" y="24"/>
                </a:cubicBezTo>
                <a:cubicBezTo>
                  <a:pt x="28" y="24"/>
                  <a:pt x="28" y="24"/>
                  <a:pt x="28" y="24"/>
                </a:cubicBezTo>
                <a:cubicBezTo>
                  <a:pt x="29" y="24"/>
                  <a:pt x="30" y="25"/>
                  <a:pt x="30" y="26"/>
                </a:cubicBezTo>
                <a:cubicBezTo>
                  <a:pt x="30" y="27"/>
                  <a:pt x="29" y="28"/>
                  <a:pt x="28" y="28"/>
                </a:cubicBezTo>
                <a:cubicBezTo>
                  <a:pt x="17" y="28"/>
                  <a:pt x="17" y="28"/>
                  <a:pt x="17" y="28"/>
                </a:cubicBezTo>
                <a:cubicBezTo>
                  <a:pt x="17" y="31"/>
                  <a:pt x="17" y="31"/>
                  <a:pt x="17" y="31"/>
                </a:cubicBezTo>
                <a:cubicBezTo>
                  <a:pt x="17" y="31"/>
                  <a:pt x="17" y="31"/>
                  <a:pt x="17" y="31"/>
                </a:cubicBezTo>
                <a:cubicBezTo>
                  <a:pt x="17" y="31"/>
                  <a:pt x="17" y="31"/>
                  <a:pt x="17" y="31"/>
                </a:cubicBezTo>
                <a:cubicBezTo>
                  <a:pt x="18" y="31"/>
                  <a:pt x="19" y="31"/>
                  <a:pt x="19" y="32"/>
                </a:cubicBezTo>
                <a:cubicBezTo>
                  <a:pt x="19" y="32"/>
                  <a:pt x="19" y="32"/>
                  <a:pt x="19" y="32"/>
                </a:cubicBezTo>
                <a:cubicBezTo>
                  <a:pt x="19" y="36"/>
                  <a:pt x="19" y="36"/>
                  <a:pt x="19"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5" y="36"/>
                  <a:pt x="25" y="36"/>
                  <a:pt x="25" y="36"/>
                </a:cubicBezTo>
                <a:cubicBezTo>
                  <a:pt x="26" y="37"/>
                  <a:pt x="27" y="37"/>
                  <a:pt x="27" y="38"/>
                </a:cubicBezTo>
                <a:cubicBezTo>
                  <a:pt x="27" y="38"/>
                  <a:pt x="27" y="38"/>
                  <a:pt x="27" y="38"/>
                </a:cubicBezTo>
                <a:cubicBezTo>
                  <a:pt x="27" y="41"/>
                  <a:pt x="27" y="41"/>
                  <a:pt x="27" y="41"/>
                </a:cubicBezTo>
                <a:cubicBezTo>
                  <a:pt x="27" y="42"/>
                  <a:pt x="26" y="43"/>
                  <a:pt x="25" y="43"/>
                </a:cubicBezTo>
                <a:cubicBezTo>
                  <a:pt x="24" y="43"/>
                  <a:pt x="23" y="42"/>
                  <a:pt x="23" y="41"/>
                </a:cubicBezTo>
                <a:cubicBezTo>
                  <a:pt x="23" y="40"/>
                  <a:pt x="23" y="40"/>
                  <a:pt x="23" y="40"/>
                </a:cubicBezTo>
                <a:cubicBezTo>
                  <a:pt x="17" y="40"/>
                  <a:pt x="17" y="40"/>
                  <a:pt x="17" y="40"/>
                </a:cubicBezTo>
                <a:cubicBezTo>
                  <a:pt x="17" y="41"/>
                  <a:pt x="17" y="41"/>
                  <a:pt x="17" y="41"/>
                </a:cubicBezTo>
                <a:cubicBezTo>
                  <a:pt x="17" y="42"/>
                  <a:pt x="16" y="43"/>
                  <a:pt x="15" y="43"/>
                </a:cubicBezTo>
                <a:cubicBezTo>
                  <a:pt x="14" y="43"/>
                  <a:pt x="13" y="42"/>
                  <a:pt x="13" y="41"/>
                </a:cubicBezTo>
                <a:cubicBezTo>
                  <a:pt x="13" y="40"/>
                  <a:pt x="13" y="40"/>
                  <a:pt x="13" y="40"/>
                </a:cubicBezTo>
                <a:cubicBezTo>
                  <a:pt x="7" y="40"/>
                  <a:pt x="7" y="40"/>
                  <a:pt x="7" y="40"/>
                </a:cubicBezTo>
                <a:cubicBezTo>
                  <a:pt x="7" y="41"/>
                  <a:pt x="7" y="41"/>
                  <a:pt x="7" y="41"/>
                </a:cubicBezTo>
                <a:cubicBezTo>
                  <a:pt x="7" y="42"/>
                  <a:pt x="6" y="43"/>
                  <a:pt x="5" y="43"/>
                </a:cubicBezTo>
                <a:cubicBezTo>
                  <a:pt x="4" y="43"/>
                  <a:pt x="3" y="42"/>
                  <a:pt x="3" y="41"/>
                </a:cubicBezTo>
                <a:cubicBezTo>
                  <a:pt x="3" y="38"/>
                  <a:pt x="3" y="38"/>
                  <a:pt x="3" y="38"/>
                </a:cubicBezTo>
                <a:cubicBezTo>
                  <a:pt x="3" y="38"/>
                  <a:pt x="3" y="38"/>
                  <a:pt x="3" y="38"/>
                </a:cubicBezTo>
                <a:cubicBezTo>
                  <a:pt x="3" y="37"/>
                  <a:pt x="3" y="37"/>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4" y="36"/>
                  <a:pt x="4" y="36"/>
                  <a:pt x="4"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11" y="36"/>
                  <a:pt x="11" y="36"/>
                  <a:pt x="11" y="36"/>
                </a:cubicBezTo>
                <a:cubicBezTo>
                  <a:pt x="11" y="32"/>
                  <a:pt x="11" y="32"/>
                  <a:pt x="11" y="32"/>
                </a:cubicBezTo>
                <a:cubicBezTo>
                  <a:pt x="11" y="31"/>
                  <a:pt x="11" y="31"/>
                  <a:pt x="12" y="31"/>
                </a:cubicBezTo>
                <a:cubicBezTo>
                  <a:pt x="12" y="31"/>
                  <a:pt x="12" y="31"/>
                  <a:pt x="12" y="31"/>
                </a:cubicBezTo>
                <a:cubicBezTo>
                  <a:pt x="13" y="31"/>
                  <a:pt x="13" y="31"/>
                  <a:pt x="13" y="31"/>
                </a:cubicBezTo>
                <a:cubicBezTo>
                  <a:pt x="13" y="31"/>
                  <a:pt x="13" y="31"/>
                  <a:pt x="13" y="31"/>
                </a:cubicBezTo>
                <a:cubicBezTo>
                  <a:pt x="13" y="28"/>
                  <a:pt x="13" y="28"/>
                  <a:pt x="13" y="28"/>
                </a:cubicBezTo>
                <a:cubicBezTo>
                  <a:pt x="2" y="28"/>
                  <a:pt x="2" y="28"/>
                  <a:pt x="2" y="28"/>
                </a:cubicBezTo>
                <a:cubicBezTo>
                  <a:pt x="1" y="28"/>
                  <a:pt x="0" y="27"/>
                  <a:pt x="0" y="26"/>
                </a:cubicBezTo>
                <a:cubicBezTo>
                  <a:pt x="0" y="25"/>
                  <a:pt x="1" y="24"/>
                  <a:pt x="2" y="24"/>
                </a:cubicBezTo>
                <a:cubicBezTo>
                  <a:pt x="13" y="24"/>
                  <a:pt x="13" y="24"/>
                  <a:pt x="13" y="24"/>
                </a:cubicBezTo>
                <a:cubicBezTo>
                  <a:pt x="13" y="18"/>
                  <a:pt x="13" y="18"/>
                  <a:pt x="13" y="18"/>
                </a:cubicBezTo>
                <a:cubicBezTo>
                  <a:pt x="10" y="18"/>
                  <a:pt x="10" y="18"/>
                  <a:pt x="10" y="18"/>
                </a:cubicBezTo>
                <a:cubicBezTo>
                  <a:pt x="6" y="18"/>
                  <a:pt x="2" y="15"/>
                  <a:pt x="2" y="11"/>
                </a:cubicBezTo>
                <a:cubicBezTo>
                  <a:pt x="2" y="7"/>
                  <a:pt x="2" y="7"/>
                  <a:pt x="2" y="7"/>
                </a:cubicBezTo>
                <a:cubicBezTo>
                  <a:pt x="2" y="3"/>
                  <a:pt x="6" y="0"/>
                  <a:pt x="10" y="0"/>
                </a:cubicBezTo>
                <a:close/>
                <a:moveTo>
                  <a:pt x="26" y="17"/>
                </a:moveTo>
                <a:cubicBezTo>
                  <a:pt x="26" y="17"/>
                  <a:pt x="26" y="17"/>
                  <a:pt x="26" y="17"/>
                </a:cubicBezTo>
                <a:cubicBezTo>
                  <a:pt x="26" y="22"/>
                  <a:pt x="26" y="22"/>
                  <a:pt x="26" y="22"/>
                </a:cubicBezTo>
                <a:cubicBezTo>
                  <a:pt x="26" y="22"/>
                  <a:pt x="27" y="23"/>
                  <a:pt x="27" y="23"/>
                </a:cubicBezTo>
                <a:cubicBezTo>
                  <a:pt x="28" y="23"/>
                  <a:pt x="28" y="22"/>
                  <a:pt x="28" y="22"/>
                </a:cubicBezTo>
                <a:cubicBezTo>
                  <a:pt x="28" y="17"/>
                  <a:pt x="28" y="17"/>
                  <a:pt x="28" y="17"/>
                </a:cubicBezTo>
                <a:cubicBezTo>
                  <a:pt x="28" y="17"/>
                  <a:pt x="28" y="16"/>
                  <a:pt x="27" y="16"/>
                </a:cubicBezTo>
                <a:cubicBezTo>
                  <a:pt x="27" y="16"/>
                  <a:pt x="26" y="17"/>
                  <a:pt x="26" y="17"/>
                </a:cubicBezTo>
                <a:close/>
                <a:moveTo>
                  <a:pt x="1" y="17"/>
                </a:moveTo>
                <a:cubicBezTo>
                  <a:pt x="1" y="17"/>
                  <a:pt x="1" y="17"/>
                  <a:pt x="1" y="17"/>
                </a:cubicBezTo>
                <a:cubicBezTo>
                  <a:pt x="1" y="22"/>
                  <a:pt x="1" y="22"/>
                  <a:pt x="1" y="22"/>
                </a:cubicBezTo>
                <a:cubicBezTo>
                  <a:pt x="1" y="22"/>
                  <a:pt x="2" y="23"/>
                  <a:pt x="2" y="23"/>
                </a:cubicBezTo>
                <a:cubicBezTo>
                  <a:pt x="3" y="23"/>
                  <a:pt x="3" y="22"/>
                  <a:pt x="3" y="22"/>
                </a:cubicBezTo>
                <a:cubicBezTo>
                  <a:pt x="3" y="17"/>
                  <a:pt x="3" y="17"/>
                  <a:pt x="3" y="17"/>
                </a:cubicBezTo>
                <a:cubicBezTo>
                  <a:pt x="3" y="17"/>
                  <a:pt x="3" y="16"/>
                  <a:pt x="2" y="16"/>
                </a:cubicBezTo>
                <a:cubicBezTo>
                  <a:pt x="2" y="16"/>
                  <a:pt x="1" y="17"/>
                  <a:pt x="1" y="17"/>
                </a:cubicBezTo>
                <a:close/>
                <a:moveTo>
                  <a:pt x="16" y="33"/>
                </a:moveTo>
                <a:cubicBezTo>
                  <a:pt x="16" y="33"/>
                  <a:pt x="16" y="33"/>
                  <a:pt x="16" y="33"/>
                </a:cubicBezTo>
                <a:cubicBezTo>
                  <a:pt x="13" y="33"/>
                  <a:pt x="13" y="33"/>
                  <a:pt x="13" y="33"/>
                </a:cubicBezTo>
                <a:cubicBezTo>
                  <a:pt x="13" y="36"/>
                  <a:pt x="13" y="36"/>
                  <a:pt x="13" y="36"/>
                </a:cubicBezTo>
                <a:cubicBezTo>
                  <a:pt x="14" y="36"/>
                  <a:pt x="15" y="36"/>
                  <a:pt x="16" y="36"/>
                </a:cubicBezTo>
                <a:cubicBezTo>
                  <a:pt x="16" y="33"/>
                  <a:pt x="16" y="33"/>
                  <a:pt x="16" y="33"/>
                </a:cubicBezTo>
                <a:close/>
                <a:moveTo>
                  <a:pt x="20" y="4"/>
                </a:moveTo>
                <a:cubicBezTo>
                  <a:pt x="20" y="4"/>
                  <a:pt x="20" y="4"/>
                  <a:pt x="20" y="4"/>
                </a:cubicBezTo>
                <a:cubicBezTo>
                  <a:pt x="10" y="4"/>
                  <a:pt x="10" y="4"/>
                  <a:pt x="10" y="4"/>
                </a:cubicBezTo>
                <a:cubicBezTo>
                  <a:pt x="8" y="4"/>
                  <a:pt x="6" y="6"/>
                  <a:pt x="6" y="7"/>
                </a:cubicBezTo>
                <a:cubicBezTo>
                  <a:pt x="6" y="11"/>
                  <a:pt x="6" y="11"/>
                  <a:pt x="6" y="11"/>
                </a:cubicBezTo>
                <a:cubicBezTo>
                  <a:pt x="6" y="13"/>
                  <a:pt x="8" y="15"/>
                  <a:pt x="10" y="15"/>
                </a:cubicBezTo>
                <a:cubicBezTo>
                  <a:pt x="20" y="15"/>
                  <a:pt x="20" y="15"/>
                  <a:pt x="20" y="15"/>
                </a:cubicBezTo>
                <a:cubicBezTo>
                  <a:pt x="22" y="15"/>
                  <a:pt x="23" y="13"/>
                  <a:pt x="23" y="11"/>
                </a:cubicBezTo>
                <a:cubicBezTo>
                  <a:pt x="23" y="7"/>
                  <a:pt x="23" y="7"/>
                  <a:pt x="23" y="7"/>
                </a:cubicBezTo>
                <a:cubicBezTo>
                  <a:pt x="23" y="6"/>
                  <a:pt x="22" y="4"/>
                  <a:pt x="20" y="4"/>
                </a:cubicBezTo>
                <a:close/>
              </a:path>
            </a:pathLst>
          </a:custGeom>
          <a:solidFill>
            <a:schemeClr val="accent2"/>
          </a:solidFill>
          <a:ln>
            <a:noFill/>
          </a:ln>
          <a:extLst/>
        </p:spPr>
        <p:txBody>
          <a:bodyPr/>
          <a:lstStyle/>
          <a:p>
            <a:endParaRPr lang="zh-CN" altLang="en-US"/>
          </a:p>
        </p:txBody>
      </p:sp>
      <p:sp>
        <p:nvSpPr>
          <p:cNvPr id="26" name="Freeform 394"/>
          <p:cNvSpPr>
            <a:spLocks noEditPoints="1"/>
          </p:cNvSpPr>
          <p:nvPr/>
        </p:nvSpPr>
        <p:spPr bwMode="auto">
          <a:xfrm>
            <a:off x="7750067" y="1459701"/>
            <a:ext cx="316829" cy="322697"/>
          </a:xfrm>
          <a:custGeom>
            <a:avLst/>
            <a:gdLst>
              <a:gd name="T0" fmla="*/ 46 w 54"/>
              <a:gd name="T1" fmla="*/ 8 h 55"/>
              <a:gd name="T2" fmla="*/ 27 w 54"/>
              <a:gd name="T3" fmla="*/ 0 h 55"/>
              <a:gd name="T4" fmla="*/ 8 w 54"/>
              <a:gd name="T5" fmla="*/ 8 h 55"/>
              <a:gd name="T6" fmla="*/ 8 w 54"/>
              <a:gd name="T7" fmla="*/ 47 h 55"/>
              <a:gd name="T8" fmla="*/ 27 w 54"/>
              <a:gd name="T9" fmla="*/ 55 h 55"/>
              <a:gd name="T10" fmla="*/ 46 w 54"/>
              <a:gd name="T11" fmla="*/ 47 h 55"/>
              <a:gd name="T12" fmla="*/ 46 w 54"/>
              <a:gd name="T13" fmla="*/ 8 h 55"/>
              <a:gd name="T14" fmla="*/ 44 w 54"/>
              <a:gd name="T15" fmla="*/ 44 h 55"/>
              <a:gd name="T16" fmla="*/ 11 w 54"/>
              <a:gd name="T17" fmla="*/ 44 h 55"/>
              <a:gd name="T18" fmla="*/ 11 w 54"/>
              <a:gd name="T19" fmla="*/ 11 h 55"/>
              <a:gd name="T20" fmla="*/ 44 w 54"/>
              <a:gd name="T21" fmla="*/ 11 h 55"/>
              <a:gd name="T22" fmla="*/ 44 w 54"/>
              <a:gd name="T23" fmla="*/ 44 h 55"/>
              <a:gd name="T24" fmla="*/ 41 w 54"/>
              <a:gd name="T25" fmla="*/ 13 h 55"/>
              <a:gd name="T26" fmla="*/ 13 w 54"/>
              <a:gd name="T27" fmla="*/ 13 h 55"/>
              <a:gd name="T28" fmla="*/ 13 w 54"/>
              <a:gd name="T29" fmla="*/ 42 h 55"/>
              <a:gd name="T30" fmla="*/ 41 w 54"/>
              <a:gd name="T31" fmla="*/ 42 h 55"/>
              <a:gd name="T32" fmla="*/ 41 w 54"/>
              <a:gd name="T33" fmla="*/ 13 h 55"/>
              <a:gd name="T34" fmla="*/ 39 w 54"/>
              <a:gd name="T35" fmla="*/ 40 h 55"/>
              <a:gd name="T36" fmla="*/ 15 w 54"/>
              <a:gd name="T37" fmla="*/ 40 h 55"/>
              <a:gd name="T38" fmla="*/ 15 w 54"/>
              <a:gd name="T39" fmla="*/ 15 h 55"/>
              <a:gd name="T40" fmla="*/ 39 w 54"/>
              <a:gd name="T41" fmla="*/ 15 h 55"/>
              <a:gd name="T42" fmla="*/ 39 w 54"/>
              <a:gd name="T43" fmla="*/ 40 h 55"/>
              <a:gd name="T44" fmla="*/ 30 w 54"/>
              <a:gd name="T45" fmla="*/ 20 h 55"/>
              <a:gd name="T46" fmla="*/ 31 w 54"/>
              <a:gd name="T47" fmla="*/ 21 h 55"/>
              <a:gd name="T48" fmla="*/ 33 w 54"/>
              <a:gd name="T49" fmla="*/ 21 h 55"/>
              <a:gd name="T50" fmla="*/ 30 w 54"/>
              <a:gd name="T51" fmla="*/ 18 h 55"/>
              <a:gd name="T52" fmla="*/ 28 w 54"/>
              <a:gd name="T53" fmla="*/ 17 h 55"/>
              <a:gd name="T54" fmla="*/ 26 w 54"/>
              <a:gd name="T55" fmla="*/ 17 h 55"/>
              <a:gd name="T56" fmla="*/ 24 w 54"/>
              <a:gd name="T57" fmla="*/ 18 h 55"/>
              <a:gd name="T58" fmla="*/ 21 w 54"/>
              <a:gd name="T59" fmla="*/ 21 h 55"/>
              <a:gd name="T60" fmla="*/ 22 w 54"/>
              <a:gd name="T61" fmla="*/ 28 h 55"/>
              <a:gd name="T62" fmla="*/ 24 w 54"/>
              <a:gd name="T63" fmla="*/ 29 h 55"/>
              <a:gd name="T64" fmla="*/ 26 w 54"/>
              <a:gd name="T65" fmla="*/ 35 h 55"/>
              <a:gd name="T66" fmla="*/ 23 w 54"/>
              <a:gd name="T67" fmla="*/ 34 h 55"/>
              <a:gd name="T68" fmla="*/ 22 w 54"/>
              <a:gd name="T69" fmla="*/ 32 h 55"/>
              <a:gd name="T70" fmla="*/ 22 w 54"/>
              <a:gd name="T71" fmla="*/ 36 h 55"/>
              <a:gd name="T72" fmla="*/ 26 w 54"/>
              <a:gd name="T73" fmla="*/ 37 h 55"/>
              <a:gd name="T74" fmla="*/ 27 w 54"/>
              <a:gd name="T75" fmla="*/ 39 h 55"/>
              <a:gd name="T76" fmla="*/ 28 w 54"/>
              <a:gd name="T77" fmla="*/ 37 h 55"/>
              <a:gd name="T78" fmla="*/ 32 w 54"/>
              <a:gd name="T79" fmla="*/ 36 h 55"/>
              <a:gd name="T80" fmla="*/ 33 w 54"/>
              <a:gd name="T81" fmla="*/ 30 h 55"/>
              <a:gd name="T82" fmla="*/ 30 w 54"/>
              <a:gd name="T83" fmla="*/ 26 h 55"/>
              <a:gd name="T84" fmla="*/ 28 w 54"/>
              <a:gd name="T85" fmla="*/ 26 h 55"/>
              <a:gd name="T86" fmla="*/ 30 w 54"/>
              <a:gd name="T87" fmla="*/ 20 h 55"/>
              <a:gd name="T88" fmla="*/ 26 w 54"/>
              <a:gd name="T89" fmla="*/ 26 h 55"/>
              <a:gd name="T90" fmla="*/ 23 w 54"/>
              <a:gd name="T91" fmla="*/ 26 h 55"/>
              <a:gd name="T92" fmla="*/ 23 w 54"/>
              <a:gd name="T93" fmla="*/ 21 h 55"/>
              <a:gd name="T94" fmla="*/ 24 w 54"/>
              <a:gd name="T95" fmla="*/ 20 h 55"/>
              <a:gd name="T96" fmla="*/ 26 w 54"/>
              <a:gd name="T97" fmla="*/ 26 h 55"/>
              <a:gd name="T98" fmla="*/ 30 w 54"/>
              <a:gd name="T99" fmla="*/ 29 h 55"/>
              <a:gd name="T100" fmla="*/ 31 w 54"/>
              <a:gd name="T101" fmla="*/ 30 h 55"/>
              <a:gd name="T102" fmla="*/ 31 w 54"/>
              <a:gd name="T103" fmla="*/ 34 h 55"/>
              <a:gd name="T104" fmla="*/ 28 w 54"/>
              <a:gd name="T105" fmla="*/ 35 h 55"/>
              <a:gd name="T106" fmla="*/ 30 w 54"/>
              <a:gd name="T107" fmla="*/ 2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 h="55">
                <a:moveTo>
                  <a:pt x="46" y="8"/>
                </a:moveTo>
                <a:cubicBezTo>
                  <a:pt x="46" y="8"/>
                  <a:pt x="46" y="8"/>
                  <a:pt x="46" y="8"/>
                </a:cubicBezTo>
                <a:cubicBezTo>
                  <a:pt x="46" y="8"/>
                  <a:pt x="46" y="8"/>
                  <a:pt x="46" y="8"/>
                </a:cubicBezTo>
                <a:cubicBezTo>
                  <a:pt x="41" y="3"/>
                  <a:pt x="35" y="0"/>
                  <a:pt x="27" y="0"/>
                </a:cubicBezTo>
                <a:cubicBezTo>
                  <a:pt x="20" y="0"/>
                  <a:pt x="13" y="3"/>
                  <a:pt x="8" y="8"/>
                </a:cubicBezTo>
                <a:cubicBezTo>
                  <a:pt x="8" y="8"/>
                  <a:pt x="8" y="8"/>
                  <a:pt x="8" y="8"/>
                </a:cubicBezTo>
                <a:cubicBezTo>
                  <a:pt x="3" y="13"/>
                  <a:pt x="0" y="20"/>
                  <a:pt x="0" y="28"/>
                </a:cubicBezTo>
                <a:cubicBezTo>
                  <a:pt x="0" y="35"/>
                  <a:pt x="3" y="42"/>
                  <a:pt x="8" y="47"/>
                </a:cubicBezTo>
                <a:cubicBezTo>
                  <a:pt x="8" y="47"/>
                  <a:pt x="8" y="47"/>
                  <a:pt x="8" y="47"/>
                </a:cubicBezTo>
                <a:cubicBezTo>
                  <a:pt x="13" y="52"/>
                  <a:pt x="20" y="55"/>
                  <a:pt x="27" y="55"/>
                </a:cubicBezTo>
                <a:cubicBezTo>
                  <a:pt x="35" y="55"/>
                  <a:pt x="41" y="52"/>
                  <a:pt x="46" y="47"/>
                </a:cubicBezTo>
                <a:cubicBezTo>
                  <a:pt x="46" y="47"/>
                  <a:pt x="46" y="47"/>
                  <a:pt x="46" y="47"/>
                </a:cubicBezTo>
                <a:cubicBezTo>
                  <a:pt x="51" y="42"/>
                  <a:pt x="54" y="35"/>
                  <a:pt x="54" y="28"/>
                </a:cubicBezTo>
                <a:cubicBezTo>
                  <a:pt x="54" y="20"/>
                  <a:pt x="51" y="13"/>
                  <a:pt x="46" y="8"/>
                </a:cubicBezTo>
                <a:close/>
                <a:moveTo>
                  <a:pt x="44" y="44"/>
                </a:moveTo>
                <a:cubicBezTo>
                  <a:pt x="44" y="44"/>
                  <a:pt x="44" y="44"/>
                  <a:pt x="44" y="44"/>
                </a:cubicBezTo>
                <a:cubicBezTo>
                  <a:pt x="39" y="48"/>
                  <a:pt x="34" y="51"/>
                  <a:pt x="27" y="51"/>
                </a:cubicBezTo>
                <a:cubicBezTo>
                  <a:pt x="21" y="51"/>
                  <a:pt x="15" y="48"/>
                  <a:pt x="11" y="44"/>
                </a:cubicBezTo>
                <a:cubicBezTo>
                  <a:pt x="6" y="40"/>
                  <a:pt x="4" y="34"/>
                  <a:pt x="4" y="28"/>
                </a:cubicBezTo>
                <a:cubicBezTo>
                  <a:pt x="4" y="21"/>
                  <a:pt x="6" y="15"/>
                  <a:pt x="11" y="11"/>
                </a:cubicBezTo>
                <a:cubicBezTo>
                  <a:pt x="15" y="7"/>
                  <a:pt x="21" y="4"/>
                  <a:pt x="27" y="4"/>
                </a:cubicBezTo>
                <a:cubicBezTo>
                  <a:pt x="34" y="4"/>
                  <a:pt x="39" y="7"/>
                  <a:pt x="44" y="11"/>
                </a:cubicBezTo>
                <a:cubicBezTo>
                  <a:pt x="48" y="15"/>
                  <a:pt x="50" y="21"/>
                  <a:pt x="50" y="28"/>
                </a:cubicBezTo>
                <a:cubicBezTo>
                  <a:pt x="50" y="34"/>
                  <a:pt x="48" y="40"/>
                  <a:pt x="44" y="44"/>
                </a:cubicBezTo>
                <a:close/>
                <a:moveTo>
                  <a:pt x="41" y="13"/>
                </a:moveTo>
                <a:cubicBezTo>
                  <a:pt x="41" y="13"/>
                  <a:pt x="41" y="13"/>
                  <a:pt x="41" y="13"/>
                </a:cubicBezTo>
                <a:cubicBezTo>
                  <a:pt x="38" y="10"/>
                  <a:pt x="33" y="8"/>
                  <a:pt x="27" y="8"/>
                </a:cubicBezTo>
                <a:cubicBezTo>
                  <a:pt x="22" y="8"/>
                  <a:pt x="17" y="10"/>
                  <a:pt x="13" y="13"/>
                </a:cubicBezTo>
                <a:cubicBezTo>
                  <a:pt x="10" y="17"/>
                  <a:pt x="7" y="22"/>
                  <a:pt x="7" y="28"/>
                </a:cubicBezTo>
                <a:cubicBezTo>
                  <a:pt x="7" y="33"/>
                  <a:pt x="10" y="38"/>
                  <a:pt x="13" y="42"/>
                </a:cubicBezTo>
                <a:cubicBezTo>
                  <a:pt x="17" y="45"/>
                  <a:pt x="22" y="47"/>
                  <a:pt x="27" y="47"/>
                </a:cubicBezTo>
                <a:cubicBezTo>
                  <a:pt x="33" y="47"/>
                  <a:pt x="38" y="45"/>
                  <a:pt x="41" y="42"/>
                </a:cubicBezTo>
                <a:cubicBezTo>
                  <a:pt x="45" y="38"/>
                  <a:pt x="47" y="33"/>
                  <a:pt x="47" y="28"/>
                </a:cubicBezTo>
                <a:cubicBezTo>
                  <a:pt x="47" y="22"/>
                  <a:pt x="45" y="17"/>
                  <a:pt x="41" y="13"/>
                </a:cubicBezTo>
                <a:close/>
                <a:moveTo>
                  <a:pt x="39" y="40"/>
                </a:moveTo>
                <a:cubicBezTo>
                  <a:pt x="39" y="40"/>
                  <a:pt x="39" y="40"/>
                  <a:pt x="39" y="40"/>
                </a:cubicBezTo>
                <a:cubicBezTo>
                  <a:pt x="36" y="43"/>
                  <a:pt x="32" y="45"/>
                  <a:pt x="27" y="45"/>
                </a:cubicBezTo>
                <a:cubicBezTo>
                  <a:pt x="22" y="45"/>
                  <a:pt x="18" y="43"/>
                  <a:pt x="15" y="40"/>
                </a:cubicBezTo>
                <a:cubicBezTo>
                  <a:pt x="12" y="37"/>
                  <a:pt x="10" y="32"/>
                  <a:pt x="10" y="28"/>
                </a:cubicBezTo>
                <a:cubicBezTo>
                  <a:pt x="10" y="23"/>
                  <a:pt x="12" y="18"/>
                  <a:pt x="15" y="15"/>
                </a:cubicBezTo>
                <a:cubicBezTo>
                  <a:pt x="18" y="12"/>
                  <a:pt x="22" y="10"/>
                  <a:pt x="27" y="10"/>
                </a:cubicBezTo>
                <a:cubicBezTo>
                  <a:pt x="32" y="10"/>
                  <a:pt x="36" y="12"/>
                  <a:pt x="39" y="15"/>
                </a:cubicBezTo>
                <a:cubicBezTo>
                  <a:pt x="43" y="18"/>
                  <a:pt x="45" y="23"/>
                  <a:pt x="45" y="28"/>
                </a:cubicBezTo>
                <a:cubicBezTo>
                  <a:pt x="45" y="32"/>
                  <a:pt x="43" y="37"/>
                  <a:pt x="39" y="40"/>
                </a:cubicBezTo>
                <a:close/>
                <a:moveTo>
                  <a:pt x="30" y="20"/>
                </a:moveTo>
                <a:cubicBezTo>
                  <a:pt x="30" y="20"/>
                  <a:pt x="30" y="20"/>
                  <a:pt x="30" y="20"/>
                </a:cubicBezTo>
                <a:cubicBezTo>
                  <a:pt x="30" y="20"/>
                  <a:pt x="31" y="20"/>
                  <a:pt x="31" y="21"/>
                </a:cubicBezTo>
                <a:cubicBezTo>
                  <a:pt x="31" y="21"/>
                  <a:pt x="31" y="21"/>
                  <a:pt x="31" y="21"/>
                </a:cubicBezTo>
                <a:cubicBezTo>
                  <a:pt x="31" y="22"/>
                  <a:pt x="32" y="23"/>
                  <a:pt x="32" y="23"/>
                </a:cubicBezTo>
                <a:cubicBezTo>
                  <a:pt x="33" y="23"/>
                  <a:pt x="33" y="22"/>
                  <a:pt x="33" y="21"/>
                </a:cubicBezTo>
                <a:cubicBezTo>
                  <a:pt x="33" y="20"/>
                  <a:pt x="33" y="20"/>
                  <a:pt x="32" y="19"/>
                </a:cubicBezTo>
                <a:cubicBezTo>
                  <a:pt x="32" y="18"/>
                  <a:pt x="31" y="18"/>
                  <a:pt x="30" y="18"/>
                </a:cubicBezTo>
                <a:cubicBezTo>
                  <a:pt x="28" y="18"/>
                  <a:pt x="28" y="18"/>
                  <a:pt x="28" y="18"/>
                </a:cubicBezTo>
                <a:cubicBezTo>
                  <a:pt x="28" y="17"/>
                  <a:pt x="28" y="17"/>
                  <a:pt x="28" y="17"/>
                </a:cubicBezTo>
                <a:cubicBezTo>
                  <a:pt x="28" y="16"/>
                  <a:pt x="28" y="16"/>
                  <a:pt x="27" y="16"/>
                </a:cubicBezTo>
                <a:cubicBezTo>
                  <a:pt x="26" y="16"/>
                  <a:pt x="26" y="16"/>
                  <a:pt x="26" y="17"/>
                </a:cubicBezTo>
                <a:cubicBezTo>
                  <a:pt x="26" y="18"/>
                  <a:pt x="26" y="18"/>
                  <a:pt x="26" y="18"/>
                </a:cubicBezTo>
                <a:cubicBezTo>
                  <a:pt x="24" y="18"/>
                  <a:pt x="24" y="18"/>
                  <a:pt x="24" y="18"/>
                </a:cubicBezTo>
                <a:cubicBezTo>
                  <a:pt x="23" y="18"/>
                  <a:pt x="22" y="18"/>
                  <a:pt x="22" y="19"/>
                </a:cubicBezTo>
                <a:cubicBezTo>
                  <a:pt x="21" y="20"/>
                  <a:pt x="21" y="20"/>
                  <a:pt x="21" y="21"/>
                </a:cubicBezTo>
                <a:cubicBezTo>
                  <a:pt x="21" y="25"/>
                  <a:pt x="21" y="25"/>
                  <a:pt x="21" y="25"/>
                </a:cubicBezTo>
                <a:cubicBezTo>
                  <a:pt x="21" y="26"/>
                  <a:pt x="21" y="27"/>
                  <a:pt x="22" y="28"/>
                </a:cubicBezTo>
                <a:cubicBezTo>
                  <a:pt x="22" y="28"/>
                  <a:pt x="23" y="29"/>
                  <a:pt x="24" y="29"/>
                </a:cubicBezTo>
                <a:cubicBezTo>
                  <a:pt x="24" y="29"/>
                  <a:pt x="24" y="29"/>
                  <a:pt x="24" y="29"/>
                </a:cubicBezTo>
                <a:cubicBezTo>
                  <a:pt x="26" y="29"/>
                  <a:pt x="26" y="29"/>
                  <a:pt x="26" y="29"/>
                </a:cubicBezTo>
                <a:cubicBezTo>
                  <a:pt x="26" y="35"/>
                  <a:pt x="26" y="35"/>
                  <a:pt x="26" y="35"/>
                </a:cubicBezTo>
                <a:cubicBezTo>
                  <a:pt x="24" y="35"/>
                  <a:pt x="24" y="35"/>
                  <a:pt x="24" y="35"/>
                </a:cubicBezTo>
                <a:cubicBezTo>
                  <a:pt x="24" y="35"/>
                  <a:pt x="24" y="35"/>
                  <a:pt x="23" y="34"/>
                </a:cubicBezTo>
                <a:cubicBezTo>
                  <a:pt x="23" y="34"/>
                  <a:pt x="23" y="34"/>
                  <a:pt x="23" y="34"/>
                </a:cubicBezTo>
                <a:cubicBezTo>
                  <a:pt x="23" y="33"/>
                  <a:pt x="23" y="32"/>
                  <a:pt x="22" y="32"/>
                </a:cubicBezTo>
                <a:cubicBezTo>
                  <a:pt x="21" y="32"/>
                  <a:pt x="21" y="33"/>
                  <a:pt x="21" y="34"/>
                </a:cubicBezTo>
                <a:cubicBezTo>
                  <a:pt x="21" y="35"/>
                  <a:pt x="21" y="35"/>
                  <a:pt x="22" y="36"/>
                </a:cubicBezTo>
                <a:cubicBezTo>
                  <a:pt x="22" y="37"/>
                  <a:pt x="23" y="37"/>
                  <a:pt x="24" y="37"/>
                </a:cubicBezTo>
                <a:cubicBezTo>
                  <a:pt x="26" y="37"/>
                  <a:pt x="26" y="37"/>
                  <a:pt x="26" y="37"/>
                </a:cubicBezTo>
                <a:cubicBezTo>
                  <a:pt x="26" y="38"/>
                  <a:pt x="26" y="38"/>
                  <a:pt x="26" y="38"/>
                </a:cubicBezTo>
                <a:cubicBezTo>
                  <a:pt x="26" y="39"/>
                  <a:pt x="26" y="39"/>
                  <a:pt x="27" y="39"/>
                </a:cubicBezTo>
                <a:cubicBezTo>
                  <a:pt x="28" y="39"/>
                  <a:pt x="28" y="39"/>
                  <a:pt x="28" y="38"/>
                </a:cubicBezTo>
                <a:cubicBezTo>
                  <a:pt x="28" y="37"/>
                  <a:pt x="28" y="37"/>
                  <a:pt x="28" y="37"/>
                </a:cubicBezTo>
                <a:cubicBezTo>
                  <a:pt x="30" y="37"/>
                  <a:pt x="30" y="37"/>
                  <a:pt x="30" y="37"/>
                </a:cubicBezTo>
                <a:cubicBezTo>
                  <a:pt x="31" y="37"/>
                  <a:pt x="32" y="37"/>
                  <a:pt x="32" y="36"/>
                </a:cubicBezTo>
                <a:cubicBezTo>
                  <a:pt x="33" y="35"/>
                  <a:pt x="33" y="35"/>
                  <a:pt x="33" y="34"/>
                </a:cubicBezTo>
                <a:cubicBezTo>
                  <a:pt x="33" y="30"/>
                  <a:pt x="33" y="30"/>
                  <a:pt x="33" y="30"/>
                </a:cubicBezTo>
                <a:cubicBezTo>
                  <a:pt x="33" y="29"/>
                  <a:pt x="33" y="28"/>
                  <a:pt x="32" y="27"/>
                </a:cubicBezTo>
                <a:cubicBezTo>
                  <a:pt x="32" y="27"/>
                  <a:pt x="31" y="26"/>
                  <a:pt x="30" y="26"/>
                </a:cubicBezTo>
                <a:cubicBezTo>
                  <a:pt x="30" y="26"/>
                  <a:pt x="30" y="26"/>
                  <a:pt x="30" y="26"/>
                </a:cubicBezTo>
                <a:cubicBezTo>
                  <a:pt x="28" y="26"/>
                  <a:pt x="28" y="26"/>
                  <a:pt x="28" y="26"/>
                </a:cubicBezTo>
                <a:cubicBezTo>
                  <a:pt x="28" y="20"/>
                  <a:pt x="28" y="20"/>
                  <a:pt x="28" y="20"/>
                </a:cubicBezTo>
                <a:cubicBezTo>
                  <a:pt x="30" y="20"/>
                  <a:pt x="30" y="20"/>
                  <a:pt x="30" y="20"/>
                </a:cubicBezTo>
                <a:close/>
                <a:moveTo>
                  <a:pt x="26" y="26"/>
                </a:moveTo>
                <a:cubicBezTo>
                  <a:pt x="26" y="26"/>
                  <a:pt x="26" y="26"/>
                  <a:pt x="26" y="26"/>
                </a:cubicBezTo>
                <a:cubicBezTo>
                  <a:pt x="24" y="26"/>
                  <a:pt x="24" y="26"/>
                  <a:pt x="24" y="26"/>
                </a:cubicBezTo>
                <a:cubicBezTo>
                  <a:pt x="24" y="26"/>
                  <a:pt x="24" y="26"/>
                  <a:pt x="23" y="26"/>
                </a:cubicBezTo>
                <a:cubicBezTo>
                  <a:pt x="23" y="26"/>
                  <a:pt x="23" y="25"/>
                  <a:pt x="23" y="25"/>
                </a:cubicBezTo>
                <a:cubicBezTo>
                  <a:pt x="23" y="21"/>
                  <a:pt x="23" y="21"/>
                  <a:pt x="23" y="21"/>
                </a:cubicBezTo>
                <a:cubicBezTo>
                  <a:pt x="23" y="21"/>
                  <a:pt x="23" y="21"/>
                  <a:pt x="23" y="21"/>
                </a:cubicBezTo>
                <a:cubicBezTo>
                  <a:pt x="24" y="20"/>
                  <a:pt x="24" y="20"/>
                  <a:pt x="24" y="20"/>
                </a:cubicBezTo>
                <a:cubicBezTo>
                  <a:pt x="26" y="20"/>
                  <a:pt x="26" y="20"/>
                  <a:pt x="26" y="20"/>
                </a:cubicBezTo>
                <a:cubicBezTo>
                  <a:pt x="26" y="26"/>
                  <a:pt x="26" y="26"/>
                  <a:pt x="26" y="26"/>
                </a:cubicBezTo>
                <a:close/>
                <a:moveTo>
                  <a:pt x="30" y="29"/>
                </a:moveTo>
                <a:cubicBezTo>
                  <a:pt x="30" y="29"/>
                  <a:pt x="30" y="29"/>
                  <a:pt x="30" y="29"/>
                </a:cubicBezTo>
                <a:cubicBezTo>
                  <a:pt x="30" y="29"/>
                  <a:pt x="31" y="29"/>
                  <a:pt x="31" y="29"/>
                </a:cubicBezTo>
                <a:cubicBezTo>
                  <a:pt x="31" y="29"/>
                  <a:pt x="31" y="30"/>
                  <a:pt x="31" y="30"/>
                </a:cubicBezTo>
                <a:cubicBezTo>
                  <a:pt x="31" y="34"/>
                  <a:pt x="31" y="34"/>
                  <a:pt x="31" y="34"/>
                </a:cubicBezTo>
                <a:cubicBezTo>
                  <a:pt x="31" y="34"/>
                  <a:pt x="31" y="34"/>
                  <a:pt x="31" y="34"/>
                </a:cubicBezTo>
                <a:cubicBezTo>
                  <a:pt x="31" y="35"/>
                  <a:pt x="30" y="35"/>
                  <a:pt x="30" y="35"/>
                </a:cubicBezTo>
                <a:cubicBezTo>
                  <a:pt x="28" y="35"/>
                  <a:pt x="28" y="35"/>
                  <a:pt x="28" y="35"/>
                </a:cubicBezTo>
                <a:cubicBezTo>
                  <a:pt x="28" y="29"/>
                  <a:pt x="28" y="29"/>
                  <a:pt x="28" y="29"/>
                </a:cubicBezTo>
                <a:cubicBezTo>
                  <a:pt x="30" y="29"/>
                  <a:pt x="30" y="29"/>
                  <a:pt x="30" y="29"/>
                </a:cubicBezTo>
                <a:close/>
              </a:path>
            </a:pathLst>
          </a:custGeom>
          <a:solidFill>
            <a:schemeClr val="accent2"/>
          </a:solidFill>
          <a:ln>
            <a:noFill/>
          </a:ln>
          <a:extLst/>
        </p:spPr>
        <p:txBody>
          <a:bodyPr/>
          <a:lstStyle/>
          <a:p>
            <a:endParaRPr lang="zh-CN" altLang="en-US"/>
          </a:p>
        </p:txBody>
      </p:sp>
      <p:sp>
        <p:nvSpPr>
          <p:cNvPr id="27" name="Freeform 395"/>
          <p:cNvSpPr>
            <a:spLocks/>
          </p:cNvSpPr>
          <p:nvPr/>
        </p:nvSpPr>
        <p:spPr bwMode="auto">
          <a:xfrm>
            <a:off x="3769166" y="2313379"/>
            <a:ext cx="5867"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0" y="0"/>
                  <a:pt x="0" y="0"/>
                </a:cubicBezTo>
                <a:close/>
              </a:path>
            </a:pathLst>
          </a:custGeom>
          <a:solidFill>
            <a:schemeClr val="accent2"/>
          </a:solidFill>
          <a:ln>
            <a:noFill/>
          </a:ln>
          <a:extLst/>
        </p:spPr>
        <p:txBody>
          <a:bodyPr/>
          <a:lstStyle/>
          <a:p>
            <a:endParaRPr lang="zh-CN" altLang="en-US"/>
          </a:p>
        </p:txBody>
      </p:sp>
      <p:sp>
        <p:nvSpPr>
          <p:cNvPr id="28" name="Freeform 396"/>
          <p:cNvSpPr>
            <a:spLocks noEditPoints="1"/>
          </p:cNvSpPr>
          <p:nvPr/>
        </p:nvSpPr>
        <p:spPr bwMode="auto">
          <a:xfrm>
            <a:off x="3637153" y="2046422"/>
            <a:ext cx="266959" cy="290426"/>
          </a:xfrm>
          <a:custGeom>
            <a:avLst/>
            <a:gdLst>
              <a:gd name="T0" fmla="*/ 42 w 45"/>
              <a:gd name="T1" fmla="*/ 41 h 49"/>
              <a:gd name="T2" fmla="*/ 41 w 45"/>
              <a:gd name="T3" fmla="*/ 26 h 49"/>
              <a:gd name="T4" fmla="*/ 30 w 45"/>
              <a:gd name="T5" fmla="*/ 9 h 49"/>
              <a:gd name="T6" fmla="*/ 32 w 45"/>
              <a:gd name="T7" fmla="*/ 3 h 49"/>
              <a:gd name="T8" fmla="*/ 30 w 45"/>
              <a:gd name="T9" fmla="*/ 0 h 49"/>
              <a:gd name="T10" fmla="*/ 14 w 45"/>
              <a:gd name="T11" fmla="*/ 0 h 49"/>
              <a:gd name="T12" fmla="*/ 19 w 45"/>
              <a:gd name="T13" fmla="*/ 8 h 49"/>
              <a:gd name="T14" fmla="*/ 10 w 45"/>
              <a:gd name="T15" fmla="*/ 13 h 49"/>
              <a:gd name="T16" fmla="*/ 4 w 45"/>
              <a:gd name="T17" fmla="*/ 26 h 49"/>
              <a:gd name="T18" fmla="*/ 3 w 45"/>
              <a:gd name="T19" fmla="*/ 41 h 49"/>
              <a:gd name="T20" fmla="*/ 0 w 45"/>
              <a:gd name="T21" fmla="*/ 48 h 49"/>
              <a:gd name="T22" fmla="*/ 43 w 45"/>
              <a:gd name="T23" fmla="*/ 49 h 49"/>
              <a:gd name="T24" fmla="*/ 45 w 45"/>
              <a:gd name="T25" fmla="*/ 49 h 49"/>
              <a:gd name="T26" fmla="*/ 26 w 45"/>
              <a:gd name="T27" fmla="*/ 4 h 49"/>
              <a:gd name="T28" fmla="*/ 23 w 45"/>
              <a:gd name="T29" fmla="*/ 7 h 49"/>
              <a:gd name="T30" fmla="*/ 26 w 45"/>
              <a:gd name="T31" fmla="*/ 4 h 49"/>
              <a:gd name="T32" fmla="*/ 6 w 45"/>
              <a:gd name="T33" fmla="*/ 46 h 49"/>
              <a:gd name="T34" fmla="*/ 8 w 45"/>
              <a:gd name="T35" fmla="*/ 35 h 49"/>
              <a:gd name="T36" fmla="*/ 9 w 45"/>
              <a:gd name="T37" fmla="*/ 21 h 49"/>
              <a:gd name="T38" fmla="*/ 17 w 45"/>
              <a:gd name="T39" fmla="*/ 13 h 49"/>
              <a:gd name="T40" fmla="*/ 23 w 45"/>
              <a:gd name="T41" fmla="*/ 12 h 49"/>
              <a:gd name="T42" fmla="*/ 33 w 45"/>
              <a:gd name="T43" fmla="*/ 16 h 49"/>
              <a:gd name="T44" fmla="*/ 37 w 45"/>
              <a:gd name="T45" fmla="*/ 35 h 49"/>
              <a:gd name="T46" fmla="*/ 40 w 45"/>
              <a:gd name="T47" fmla="*/ 46 h 49"/>
              <a:gd name="T48" fmla="*/ 29 w 45"/>
              <a:gd name="T49" fmla="*/ 31 h 49"/>
              <a:gd name="T50" fmla="*/ 28 w 45"/>
              <a:gd name="T51" fmla="*/ 29 h 49"/>
              <a:gd name="T52" fmla="*/ 24 w 45"/>
              <a:gd name="T53" fmla="*/ 28 h 49"/>
              <a:gd name="T54" fmla="*/ 26 w 45"/>
              <a:gd name="T55" fmla="*/ 22 h 49"/>
              <a:gd name="T56" fmla="*/ 27 w 45"/>
              <a:gd name="T57" fmla="*/ 23 h 49"/>
              <a:gd name="T58" fmla="*/ 29 w 45"/>
              <a:gd name="T59" fmla="*/ 23 h 49"/>
              <a:gd name="T60" fmla="*/ 26 w 45"/>
              <a:gd name="T61" fmla="*/ 19 h 49"/>
              <a:gd name="T62" fmla="*/ 24 w 45"/>
              <a:gd name="T63" fmla="*/ 18 h 49"/>
              <a:gd name="T64" fmla="*/ 22 w 45"/>
              <a:gd name="T65" fmla="*/ 18 h 49"/>
              <a:gd name="T66" fmla="*/ 20 w 45"/>
              <a:gd name="T67" fmla="*/ 19 h 49"/>
              <a:gd name="T68" fmla="*/ 16 w 45"/>
              <a:gd name="T69" fmla="*/ 23 h 49"/>
              <a:gd name="T70" fmla="*/ 17 w 45"/>
              <a:gd name="T71" fmla="*/ 29 h 49"/>
              <a:gd name="T72" fmla="*/ 20 w 45"/>
              <a:gd name="T73" fmla="*/ 30 h 49"/>
              <a:gd name="T74" fmla="*/ 22 w 45"/>
              <a:gd name="T75" fmla="*/ 36 h 49"/>
              <a:gd name="T76" fmla="*/ 19 w 45"/>
              <a:gd name="T77" fmla="*/ 36 h 49"/>
              <a:gd name="T78" fmla="*/ 18 w 45"/>
              <a:gd name="T79" fmla="*/ 34 h 49"/>
              <a:gd name="T80" fmla="*/ 17 w 45"/>
              <a:gd name="T81" fmla="*/ 37 h 49"/>
              <a:gd name="T82" fmla="*/ 22 w 45"/>
              <a:gd name="T83" fmla="*/ 38 h 49"/>
              <a:gd name="T84" fmla="*/ 23 w 45"/>
              <a:gd name="T85" fmla="*/ 41 h 49"/>
              <a:gd name="T86" fmla="*/ 24 w 45"/>
              <a:gd name="T87" fmla="*/ 38 h 49"/>
              <a:gd name="T88" fmla="*/ 28 w 45"/>
              <a:gd name="T89" fmla="*/ 37 h 49"/>
              <a:gd name="T90" fmla="*/ 29 w 45"/>
              <a:gd name="T91" fmla="*/ 32 h 49"/>
              <a:gd name="T92" fmla="*/ 29 w 45"/>
              <a:gd name="T93" fmla="*/ 31 h 49"/>
              <a:gd name="T94" fmla="*/ 22 w 45"/>
              <a:gd name="T95" fmla="*/ 28 h 49"/>
              <a:gd name="T96" fmla="*/ 19 w 45"/>
              <a:gd name="T97" fmla="*/ 27 h 49"/>
              <a:gd name="T98" fmla="*/ 19 w 45"/>
              <a:gd name="T99" fmla="*/ 23 h 49"/>
              <a:gd name="T100" fmla="*/ 20 w 45"/>
              <a:gd name="T101" fmla="*/ 22 h 49"/>
              <a:gd name="T102" fmla="*/ 22 w 45"/>
              <a:gd name="T103" fmla="*/ 28 h 49"/>
              <a:gd name="T104" fmla="*/ 27 w 45"/>
              <a:gd name="T105" fmla="*/ 35 h 49"/>
              <a:gd name="T106" fmla="*/ 26 w 45"/>
              <a:gd name="T107" fmla="*/ 36 h 49"/>
              <a:gd name="T108" fmla="*/ 24 w 45"/>
              <a:gd name="T109" fmla="*/ 30 h 49"/>
              <a:gd name="T110" fmla="*/ 26 w 45"/>
              <a:gd name="T111" fmla="*/ 30 h 49"/>
              <a:gd name="T112" fmla="*/ 27 w 45"/>
              <a:gd name="T11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49">
                <a:moveTo>
                  <a:pt x="45" y="46"/>
                </a:moveTo>
                <a:cubicBezTo>
                  <a:pt x="44" y="45"/>
                  <a:pt x="43" y="43"/>
                  <a:pt x="42" y="41"/>
                </a:cubicBezTo>
                <a:cubicBezTo>
                  <a:pt x="42" y="39"/>
                  <a:pt x="41" y="37"/>
                  <a:pt x="41" y="35"/>
                </a:cubicBezTo>
                <a:cubicBezTo>
                  <a:pt x="41" y="26"/>
                  <a:pt x="41" y="26"/>
                  <a:pt x="41" y="26"/>
                </a:cubicBezTo>
                <a:cubicBezTo>
                  <a:pt x="41" y="21"/>
                  <a:pt x="39" y="17"/>
                  <a:pt x="36" y="13"/>
                </a:cubicBezTo>
                <a:cubicBezTo>
                  <a:pt x="34" y="11"/>
                  <a:pt x="32" y="10"/>
                  <a:pt x="30" y="9"/>
                </a:cubicBezTo>
                <a:cubicBezTo>
                  <a:pt x="29" y="9"/>
                  <a:pt x="28" y="8"/>
                  <a:pt x="27" y="8"/>
                </a:cubicBezTo>
                <a:cubicBezTo>
                  <a:pt x="32" y="3"/>
                  <a:pt x="32" y="3"/>
                  <a:pt x="32" y="3"/>
                </a:cubicBezTo>
                <a:cubicBezTo>
                  <a:pt x="32" y="3"/>
                  <a:pt x="32" y="2"/>
                  <a:pt x="32" y="2"/>
                </a:cubicBezTo>
                <a:cubicBezTo>
                  <a:pt x="32" y="1"/>
                  <a:pt x="32" y="0"/>
                  <a:pt x="30" y="0"/>
                </a:cubicBezTo>
                <a:cubicBezTo>
                  <a:pt x="15" y="0"/>
                  <a:pt x="15" y="0"/>
                  <a:pt x="15" y="0"/>
                </a:cubicBezTo>
                <a:cubicBezTo>
                  <a:pt x="14" y="0"/>
                  <a:pt x="14" y="0"/>
                  <a:pt x="14" y="0"/>
                </a:cubicBezTo>
                <a:cubicBezTo>
                  <a:pt x="13" y="1"/>
                  <a:pt x="13" y="2"/>
                  <a:pt x="14" y="3"/>
                </a:cubicBezTo>
                <a:cubicBezTo>
                  <a:pt x="19" y="8"/>
                  <a:pt x="19" y="8"/>
                  <a:pt x="19" y="8"/>
                </a:cubicBezTo>
                <a:cubicBezTo>
                  <a:pt x="18" y="8"/>
                  <a:pt x="17" y="9"/>
                  <a:pt x="16" y="9"/>
                </a:cubicBezTo>
                <a:cubicBezTo>
                  <a:pt x="13" y="10"/>
                  <a:pt x="11" y="11"/>
                  <a:pt x="10" y="13"/>
                </a:cubicBezTo>
                <a:cubicBezTo>
                  <a:pt x="8" y="15"/>
                  <a:pt x="7" y="17"/>
                  <a:pt x="6" y="19"/>
                </a:cubicBezTo>
                <a:cubicBezTo>
                  <a:pt x="5" y="21"/>
                  <a:pt x="4" y="24"/>
                  <a:pt x="4" y="26"/>
                </a:cubicBezTo>
                <a:cubicBezTo>
                  <a:pt x="4" y="35"/>
                  <a:pt x="4" y="35"/>
                  <a:pt x="4" y="35"/>
                </a:cubicBezTo>
                <a:cubicBezTo>
                  <a:pt x="4" y="37"/>
                  <a:pt x="4" y="39"/>
                  <a:pt x="3" y="41"/>
                </a:cubicBezTo>
                <a:cubicBezTo>
                  <a:pt x="3" y="43"/>
                  <a:pt x="2" y="45"/>
                  <a:pt x="1" y="46"/>
                </a:cubicBezTo>
                <a:cubicBezTo>
                  <a:pt x="0" y="47"/>
                  <a:pt x="0" y="47"/>
                  <a:pt x="0" y="48"/>
                </a:cubicBezTo>
                <a:cubicBezTo>
                  <a:pt x="0" y="49"/>
                  <a:pt x="1" y="49"/>
                  <a:pt x="2" y="49"/>
                </a:cubicBezTo>
                <a:cubicBezTo>
                  <a:pt x="43" y="49"/>
                  <a:pt x="43" y="49"/>
                  <a:pt x="43" y="49"/>
                </a:cubicBezTo>
                <a:cubicBezTo>
                  <a:pt x="43" y="49"/>
                  <a:pt x="43" y="49"/>
                  <a:pt x="43" y="49"/>
                </a:cubicBezTo>
                <a:cubicBezTo>
                  <a:pt x="44" y="49"/>
                  <a:pt x="44" y="49"/>
                  <a:pt x="45" y="49"/>
                </a:cubicBezTo>
                <a:cubicBezTo>
                  <a:pt x="45" y="48"/>
                  <a:pt x="45" y="47"/>
                  <a:pt x="45" y="46"/>
                </a:cubicBezTo>
                <a:close/>
                <a:moveTo>
                  <a:pt x="26" y="4"/>
                </a:moveTo>
                <a:cubicBezTo>
                  <a:pt x="26" y="4"/>
                  <a:pt x="26" y="4"/>
                  <a:pt x="26" y="4"/>
                </a:cubicBezTo>
                <a:cubicBezTo>
                  <a:pt x="23" y="7"/>
                  <a:pt x="23" y="7"/>
                  <a:pt x="23" y="7"/>
                </a:cubicBezTo>
                <a:cubicBezTo>
                  <a:pt x="20" y="4"/>
                  <a:pt x="20" y="4"/>
                  <a:pt x="20" y="4"/>
                </a:cubicBezTo>
                <a:cubicBezTo>
                  <a:pt x="26" y="4"/>
                  <a:pt x="26" y="4"/>
                  <a:pt x="26" y="4"/>
                </a:cubicBezTo>
                <a:close/>
                <a:moveTo>
                  <a:pt x="6" y="46"/>
                </a:moveTo>
                <a:cubicBezTo>
                  <a:pt x="6" y="46"/>
                  <a:pt x="6" y="46"/>
                  <a:pt x="6" y="46"/>
                </a:cubicBezTo>
                <a:cubicBezTo>
                  <a:pt x="6" y="45"/>
                  <a:pt x="6" y="44"/>
                  <a:pt x="7" y="43"/>
                </a:cubicBezTo>
                <a:cubicBezTo>
                  <a:pt x="8" y="40"/>
                  <a:pt x="8" y="38"/>
                  <a:pt x="8" y="35"/>
                </a:cubicBezTo>
                <a:cubicBezTo>
                  <a:pt x="8" y="26"/>
                  <a:pt x="8" y="26"/>
                  <a:pt x="8" y="26"/>
                </a:cubicBezTo>
                <a:cubicBezTo>
                  <a:pt x="8" y="24"/>
                  <a:pt x="8" y="22"/>
                  <a:pt x="9" y="21"/>
                </a:cubicBezTo>
                <a:cubicBezTo>
                  <a:pt x="10" y="19"/>
                  <a:pt x="11" y="17"/>
                  <a:pt x="12" y="16"/>
                </a:cubicBezTo>
                <a:cubicBezTo>
                  <a:pt x="14" y="15"/>
                  <a:pt x="15" y="13"/>
                  <a:pt x="17" y="13"/>
                </a:cubicBezTo>
                <a:cubicBezTo>
                  <a:pt x="19" y="12"/>
                  <a:pt x="21" y="12"/>
                  <a:pt x="23" y="12"/>
                </a:cubicBezTo>
                <a:cubicBezTo>
                  <a:pt x="23" y="12"/>
                  <a:pt x="23" y="12"/>
                  <a:pt x="23" y="12"/>
                </a:cubicBezTo>
                <a:cubicBezTo>
                  <a:pt x="25" y="12"/>
                  <a:pt x="27" y="12"/>
                  <a:pt x="28" y="13"/>
                </a:cubicBezTo>
                <a:cubicBezTo>
                  <a:pt x="30" y="13"/>
                  <a:pt x="32" y="15"/>
                  <a:pt x="33" y="16"/>
                </a:cubicBezTo>
                <a:cubicBezTo>
                  <a:pt x="36" y="19"/>
                  <a:pt x="37" y="22"/>
                  <a:pt x="37" y="26"/>
                </a:cubicBezTo>
                <a:cubicBezTo>
                  <a:pt x="37" y="35"/>
                  <a:pt x="37" y="35"/>
                  <a:pt x="37" y="35"/>
                </a:cubicBezTo>
                <a:cubicBezTo>
                  <a:pt x="37" y="38"/>
                  <a:pt x="38" y="40"/>
                  <a:pt x="39" y="43"/>
                </a:cubicBezTo>
                <a:cubicBezTo>
                  <a:pt x="39" y="44"/>
                  <a:pt x="39" y="45"/>
                  <a:pt x="40" y="46"/>
                </a:cubicBezTo>
                <a:cubicBezTo>
                  <a:pt x="6" y="46"/>
                  <a:pt x="6" y="46"/>
                  <a:pt x="6" y="46"/>
                </a:cubicBezTo>
                <a:close/>
                <a:moveTo>
                  <a:pt x="29" y="31"/>
                </a:moveTo>
                <a:cubicBezTo>
                  <a:pt x="29" y="31"/>
                  <a:pt x="29" y="31"/>
                  <a:pt x="29" y="31"/>
                </a:cubicBezTo>
                <a:cubicBezTo>
                  <a:pt x="29" y="30"/>
                  <a:pt x="29" y="29"/>
                  <a:pt x="28" y="29"/>
                </a:cubicBezTo>
                <a:cubicBezTo>
                  <a:pt x="27" y="28"/>
                  <a:pt x="27" y="28"/>
                  <a:pt x="26" y="28"/>
                </a:cubicBezTo>
                <a:cubicBezTo>
                  <a:pt x="24" y="28"/>
                  <a:pt x="24" y="28"/>
                  <a:pt x="24" y="28"/>
                </a:cubicBezTo>
                <a:cubicBezTo>
                  <a:pt x="24" y="22"/>
                  <a:pt x="24" y="22"/>
                  <a:pt x="24" y="22"/>
                </a:cubicBezTo>
                <a:cubicBezTo>
                  <a:pt x="26" y="22"/>
                  <a:pt x="26" y="22"/>
                  <a:pt x="26" y="22"/>
                </a:cubicBezTo>
                <a:cubicBezTo>
                  <a:pt x="26" y="22"/>
                  <a:pt x="26" y="22"/>
                  <a:pt x="26" y="22"/>
                </a:cubicBezTo>
                <a:cubicBezTo>
                  <a:pt x="27" y="22"/>
                  <a:pt x="27" y="22"/>
                  <a:pt x="27" y="23"/>
                </a:cubicBezTo>
                <a:cubicBezTo>
                  <a:pt x="27" y="23"/>
                  <a:pt x="27" y="24"/>
                  <a:pt x="28" y="24"/>
                </a:cubicBezTo>
                <a:cubicBezTo>
                  <a:pt x="29" y="24"/>
                  <a:pt x="29" y="23"/>
                  <a:pt x="29" y="23"/>
                </a:cubicBezTo>
                <a:cubicBezTo>
                  <a:pt x="29" y="22"/>
                  <a:pt x="29" y="21"/>
                  <a:pt x="28" y="20"/>
                </a:cubicBezTo>
                <a:cubicBezTo>
                  <a:pt x="27" y="20"/>
                  <a:pt x="27" y="19"/>
                  <a:pt x="26" y="19"/>
                </a:cubicBezTo>
                <a:cubicBezTo>
                  <a:pt x="24" y="19"/>
                  <a:pt x="24" y="19"/>
                  <a:pt x="24" y="19"/>
                </a:cubicBezTo>
                <a:cubicBezTo>
                  <a:pt x="24" y="18"/>
                  <a:pt x="24" y="18"/>
                  <a:pt x="24" y="18"/>
                </a:cubicBezTo>
                <a:cubicBezTo>
                  <a:pt x="24" y="18"/>
                  <a:pt x="23" y="17"/>
                  <a:pt x="23" y="17"/>
                </a:cubicBezTo>
                <a:cubicBezTo>
                  <a:pt x="22" y="17"/>
                  <a:pt x="22" y="18"/>
                  <a:pt x="22" y="18"/>
                </a:cubicBezTo>
                <a:cubicBezTo>
                  <a:pt x="22" y="19"/>
                  <a:pt x="22" y="19"/>
                  <a:pt x="22" y="19"/>
                </a:cubicBezTo>
                <a:cubicBezTo>
                  <a:pt x="20" y="19"/>
                  <a:pt x="20" y="19"/>
                  <a:pt x="20" y="19"/>
                </a:cubicBezTo>
                <a:cubicBezTo>
                  <a:pt x="19" y="19"/>
                  <a:pt x="18" y="20"/>
                  <a:pt x="17" y="20"/>
                </a:cubicBezTo>
                <a:cubicBezTo>
                  <a:pt x="17" y="21"/>
                  <a:pt x="16" y="22"/>
                  <a:pt x="16" y="23"/>
                </a:cubicBezTo>
                <a:cubicBezTo>
                  <a:pt x="16" y="26"/>
                  <a:pt x="16" y="26"/>
                  <a:pt x="16" y="26"/>
                </a:cubicBezTo>
                <a:cubicBezTo>
                  <a:pt x="16" y="27"/>
                  <a:pt x="17" y="28"/>
                  <a:pt x="17" y="29"/>
                </a:cubicBezTo>
                <a:cubicBezTo>
                  <a:pt x="18" y="30"/>
                  <a:pt x="19" y="30"/>
                  <a:pt x="20" y="30"/>
                </a:cubicBezTo>
                <a:cubicBezTo>
                  <a:pt x="20" y="30"/>
                  <a:pt x="20" y="30"/>
                  <a:pt x="20" y="30"/>
                </a:cubicBezTo>
                <a:cubicBezTo>
                  <a:pt x="22" y="30"/>
                  <a:pt x="22" y="30"/>
                  <a:pt x="22" y="30"/>
                </a:cubicBezTo>
                <a:cubicBezTo>
                  <a:pt x="22" y="36"/>
                  <a:pt x="22" y="36"/>
                  <a:pt x="22" y="36"/>
                </a:cubicBezTo>
                <a:cubicBezTo>
                  <a:pt x="20" y="36"/>
                  <a:pt x="20" y="36"/>
                  <a:pt x="20" y="36"/>
                </a:cubicBezTo>
                <a:cubicBezTo>
                  <a:pt x="20" y="36"/>
                  <a:pt x="19" y="36"/>
                  <a:pt x="19" y="36"/>
                </a:cubicBezTo>
                <a:cubicBezTo>
                  <a:pt x="19" y="36"/>
                  <a:pt x="19" y="35"/>
                  <a:pt x="19" y="35"/>
                </a:cubicBezTo>
                <a:cubicBezTo>
                  <a:pt x="19" y="34"/>
                  <a:pt x="18" y="34"/>
                  <a:pt x="18" y="34"/>
                </a:cubicBezTo>
                <a:cubicBezTo>
                  <a:pt x="17" y="34"/>
                  <a:pt x="16" y="34"/>
                  <a:pt x="16" y="35"/>
                </a:cubicBezTo>
                <a:cubicBezTo>
                  <a:pt x="16" y="36"/>
                  <a:pt x="17" y="37"/>
                  <a:pt x="17" y="37"/>
                </a:cubicBezTo>
                <a:cubicBezTo>
                  <a:pt x="18" y="38"/>
                  <a:pt x="19" y="38"/>
                  <a:pt x="20" y="38"/>
                </a:cubicBezTo>
                <a:cubicBezTo>
                  <a:pt x="22" y="38"/>
                  <a:pt x="22" y="38"/>
                  <a:pt x="22" y="38"/>
                </a:cubicBezTo>
                <a:cubicBezTo>
                  <a:pt x="22" y="39"/>
                  <a:pt x="22" y="39"/>
                  <a:pt x="22" y="39"/>
                </a:cubicBezTo>
                <a:cubicBezTo>
                  <a:pt x="22" y="40"/>
                  <a:pt x="22" y="41"/>
                  <a:pt x="23" y="41"/>
                </a:cubicBezTo>
                <a:cubicBezTo>
                  <a:pt x="23" y="41"/>
                  <a:pt x="24" y="40"/>
                  <a:pt x="24" y="39"/>
                </a:cubicBezTo>
                <a:cubicBezTo>
                  <a:pt x="24" y="38"/>
                  <a:pt x="24" y="38"/>
                  <a:pt x="24" y="38"/>
                </a:cubicBezTo>
                <a:cubicBezTo>
                  <a:pt x="26" y="38"/>
                  <a:pt x="26" y="38"/>
                  <a:pt x="26" y="38"/>
                </a:cubicBezTo>
                <a:cubicBezTo>
                  <a:pt x="27" y="38"/>
                  <a:pt x="27" y="38"/>
                  <a:pt x="28" y="37"/>
                </a:cubicBezTo>
                <a:cubicBezTo>
                  <a:pt x="29" y="37"/>
                  <a:pt x="29" y="36"/>
                  <a:pt x="29" y="35"/>
                </a:cubicBezTo>
                <a:cubicBezTo>
                  <a:pt x="29" y="32"/>
                  <a:pt x="29" y="32"/>
                  <a:pt x="29" y="32"/>
                </a:cubicBezTo>
                <a:cubicBezTo>
                  <a:pt x="29" y="32"/>
                  <a:pt x="29" y="32"/>
                  <a:pt x="29" y="32"/>
                </a:cubicBezTo>
                <a:cubicBezTo>
                  <a:pt x="29" y="31"/>
                  <a:pt x="29" y="31"/>
                  <a:pt x="29" y="31"/>
                </a:cubicBezTo>
                <a:close/>
                <a:moveTo>
                  <a:pt x="22" y="28"/>
                </a:moveTo>
                <a:cubicBezTo>
                  <a:pt x="22" y="28"/>
                  <a:pt x="22" y="28"/>
                  <a:pt x="22" y="28"/>
                </a:cubicBezTo>
                <a:cubicBezTo>
                  <a:pt x="20" y="28"/>
                  <a:pt x="20" y="28"/>
                  <a:pt x="20" y="28"/>
                </a:cubicBezTo>
                <a:cubicBezTo>
                  <a:pt x="20" y="28"/>
                  <a:pt x="19" y="28"/>
                  <a:pt x="19" y="27"/>
                </a:cubicBezTo>
                <a:cubicBezTo>
                  <a:pt x="19" y="27"/>
                  <a:pt x="19" y="27"/>
                  <a:pt x="19" y="26"/>
                </a:cubicBezTo>
                <a:cubicBezTo>
                  <a:pt x="19" y="23"/>
                  <a:pt x="19" y="23"/>
                  <a:pt x="19" y="23"/>
                </a:cubicBezTo>
                <a:cubicBezTo>
                  <a:pt x="19" y="22"/>
                  <a:pt x="19" y="22"/>
                  <a:pt x="19" y="22"/>
                </a:cubicBezTo>
                <a:cubicBezTo>
                  <a:pt x="19" y="22"/>
                  <a:pt x="20" y="22"/>
                  <a:pt x="20" y="22"/>
                </a:cubicBezTo>
                <a:cubicBezTo>
                  <a:pt x="22" y="22"/>
                  <a:pt x="22" y="22"/>
                  <a:pt x="22" y="22"/>
                </a:cubicBezTo>
                <a:cubicBezTo>
                  <a:pt x="22" y="28"/>
                  <a:pt x="22" y="28"/>
                  <a:pt x="22" y="28"/>
                </a:cubicBezTo>
                <a:close/>
                <a:moveTo>
                  <a:pt x="27" y="35"/>
                </a:moveTo>
                <a:cubicBezTo>
                  <a:pt x="27" y="35"/>
                  <a:pt x="27" y="35"/>
                  <a:pt x="27" y="35"/>
                </a:cubicBezTo>
                <a:cubicBezTo>
                  <a:pt x="27" y="35"/>
                  <a:pt x="27" y="36"/>
                  <a:pt x="26" y="36"/>
                </a:cubicBezTo>
                <a:cubicBezTo>
                  <a:pt x="26" y="36"/>
                  <a:pt x="26" y="36"/>
                  <a:pt x="26" y="36"/>
                </a:cubicBezTo>
                <a:cubicBezTo>
                  <a:pt x="24" y="36"/>
                  <a:pt x="24" y="36"/>
                  <a:pt x="24" y="36"/>
                </a:cubicBezTo>
                <a:cubicBezTo>
                  <a:pt x="24" y="30"/>
                  <a:pt x="24" y="30"/>
                  <a:pt x="24" y="30"/>
                </a:cubicBezTo>
                <a:cubicBezTo>
                  <a:pt x="26" y="30"/>
                  <a:pt x="26" y="30"/>
                  <a:pt x="26" y="30"/>
                </a:cubicBezTo>
                <a:cubicBezTo>
                  <a:pt x="26" y="30"/>
                  <a:pt x="26" y="30"/>
                  <a:pt x="26" y="30"/>
                </a:cubicBezTo>
                <a:cubicBezTo>
                  <a:pt x="27" y="31"/>
                  <a:pt x="27" y="31"/>
                  <a:pt x="27" y="31"/>
                </a:cubicBezTo>
                <a:cubicBezTo>
                  <a:pt x="27" y="35"/>
                  <a:pt x="27" y="35"/>
                  <a:pt x="27" y="35"/>
                </a:cubicBezTo>
                <a:close/>
              </a:path>
            </a:pathLst>
          </a:custGeom>
          <a:solidFill>
            <a:schemeClr val="accent2"/>
          </a:solidFill>
          <a:ln>
            <a:noFill/>
          </a:ln>
          <a:extLst/>
        </p:spPr>
        <p:txBody>
          <a:bodyPr/>
          <a:lstStyle/>
          <a:p>
            <a:endParaRPr lang="zh-CN" altLang="en-US"/>
          </a:p>
        </p:txBody>
      </p:sp>
      <p:sp>
        <p:nvSpPr>
          <p:cNvPr id="29" name="Freeform 397"/>
          <p:cNvSpPr>
            <a:spLocks noEditPoints="1"/>
          </p:cNvSpPr>
          <p:nvPr/>
        </p:nvSpPr>
        <p:spPr bwMode="auto">
          <a:xfrm>
            <a:off x="6714506" y="2052290"/>
            <a:ext cx="293361" cy="278692"/>
          </a:xfrm>
          <a:custGeom>
            <a:avLst/>
            <a:gdLst>
              <a:gd name="T0" fmla="*/ 36 w 50"/>
              <a:gd name="T1" fmla="*/ 8 h 47"/>
              <a:gd name="T2" fmla="*/ 44 w 50"/>
              <a:gd name="T3" fmla="*/ 5 h 47"/>
              <a:gd name="T4" fmla="*/ 50 w 50"/>
              <a:gd name="T5" fmla="*/ 15 h 47"/>
              <a:gd name="T6" fmla="*/ 46 w 50"/>
              <a:gd name="T7" fmla="*/ 19 h 47"/>
              <a:gd name="T8" fmla="*/ 45 w 50"/>
              <a:gd name="T9" fmla="*/ 23 h 47"/>
              <a:gd name="T10" fmla="*/ 46 w 50"/>
              <a:gd name="T11" fmla="*/ 30 h 47"/>
              <a:gd name="T12" fmla="*/ 42 w 50"/>
              <a:gd name="T13" fmla="*/ 36 h 47"/>
              <a:gd name="T14" fmla="*/ 25 w 50"/>
              <a:gd name="T15" fmla="*/ 46 h 47"/>
              <a:gd name="T16" fmla="*/ 12 w 50"/>
              <a:gd name="T17" fmla="*/ 42 h 47"/>
              <a:gd name="T18" fmla="*/ 11 w 50"/>
              <a:gd name="T19" fmla="*/ 35 h 47"/>
              <a:gd name="T20" fmla="*/ 14 w 50"/>
              <a:gd name="T21" fmla="*/ 36 h 47"/>
              <a:gd name="T22" fmla="*/ 17 w 50"/>
              <a:gd name="T23" fmla="*/ 33 h 47"/>
              <a:gd name="T24" fmla="*/ 17 w 50"/>
              <a:gd name="T25" fmla="*/ 30 h 47"/>
              <a:gd name="T26" fmla="*/ 12 w 50"/>
              <a:gd name="T27" fmla="*/ 28 h 47"/>
              <a:gd name="T28" fmla="*/ 10 w 50"/>
              <a:gd name="T29" fmla="*/ 30 h 47"/>
              <a:gd name="T30" fmla="*/ 8 w 50"/>
              <a:gd name="T31" fmla="*/ 33 h 47"/>
              <a:gd name="T32" fmla="*/ 2 w 50"/>
              <a:gd name="T33" fmla="*/ 24 h 47"/>
              <a:gd name="T34" fmla="*/ 1 w 50"/>
              <a:gd name="T35" fmla="*/ 17 h 47"/>
              <a:gd name="T36" fmla="*/ 5 w 50"/>
              <a:gd name="T37" fmla="*/ 11 h 47"/>
              <a:gd name="T38" fmla="*/ 13 w 50"/>
              <a:gd name="T39" fmla="*/ 9 h 47"/>
              <a:gd name="T40" fmla="*/ 13 w 50"/>
              <a:gd name="T41" fmla="*/ 12 h 47"/>
              <a:gd name="T42" fmla="*/ 13 w 50"/>
              <a:gd name="T43" fmla="*/ 14 h 47"/>
              <a:gd name="T44" fmla="*/ 18 w 50"/>
              <a:gd name="T45" fmla="*/ 15 h 47"/>
              <a:gd name="T46" fmla="*/ 20 w 50"/>
              <a:gd name="T47" fmla="*/ 13 h 47"/>
              <a:gd name="T48" fmla="*/ 20 w 50"/>
              <a:gd name="T49" fmla="*/ 10 h 47"/>
              <a:gd name="T50" fmla="*/ 19 w 50"/>
              <a:gd name="T51" fmla="*/ 9 h 47"/>
              <a:gd name="T52" fmla="*/ 16 w 50"/>
              <a:gd name="T53" fmla="*/ 6 h 47"/>
              <a:gd name="T54" fmla="*/ 22 w 50"/>
              <a:gd name="T55" fmla="*/ 2 h 47"/>
              <a:gd name="T56" fmla="*/ 29 w 50"/>
              <a:gd name="T57" fmla="*/ 1 h 47"/>
              <a:gd name="T58" fmla="*/ 35 w 50"/>
              <a:gd name="T59" fmla="*/ 5 h 47"/>
              <a:gd name="T60" fmla="*/ 35 w 50"/>
              <a:gd name="T61" fmla="*/ 13 h 47"/>
              <a:gd name="T62" fmla="*/ 31 w 50"/>
              <a:gd name="T63" fmla="*/ 7 h 47"/>
              <a:gd name="T64" fmla="*/ 31 w 50"/>
              <a:gd name="T65" fmla="*/ 7 h 47"/>
              <a:gd name="T66" fmla="*/ 24 w 50"/>
              <a:gd name="T67" fmla="*/ 5 h 47"/>
              <a:gd name="T68" fmla="*/ 24 w 50"/>
              <a:gd name="T69" fmla="*/ 5 h 47"/>
              <a:gd name="T70" fmla="*/ 23 w 50"/>
              <a:gd name="T71" fmla="*/ 8 h 47"/>
              <a:gd name="T72" fmla="*/ 24 w 50"/>
              <a:gd name="T73" fmla="*/ 14 h 47"/>
              <a:gd name="T74" fmla="*/ 21 w 50"/>
              <a:gd name="T75" fmla="*/ 19 h 47"/>
              <a:gd name="T76" fmla="*/ 10 w 50"/>
              <a:gd name="T77" fmla="*/ 16 h 47"/>
              <a:gd name="T78" fmla="*/ 9 w 50"/>
              <a:gd name="T79" fmla="*/ 13 h 47"/>
              <a:gd name="T80" fmla="*/ 7 w 50"/>
              <a:gd name="T81" fmla="*/ 14 h 47"/>
              <a:gd name="T82" fmla="*/ 5 w 50"/>
              <a:gd name="T83" fmla="*/ 22 h 47"/>
              <a:gd name="T84" fmla="*/ 8 w 50"/>
              <a:gd name="T85" fmla="*/ 27 h 47"/>
              <a:gd name="T86" fmla="*/ 10 w 50"/>
              <a:gd name="T87" fmla="*/ 25 h 47"/>
              <a:gd name="T88" fmla="*/ 20 w 50"/>
              <a:gd name="T89" fmla="*/ 28 h 47"/>
              <a:gd name="T90" fmla="*/ 21 w 50"/>
              <a:gd name="T91" fmla="*/ 28 h 47"/>
              <a:gd name="T92" fmla="*/ 21 w 50"/>
              <a:gd name="T93" fmla="*/ 34 h 47"/>
              <a:gd name="T94" fmla="*/ 15 w 50"/>
              <a:gd name="T95" fmla="*/ 39 h 47"/>
              <a:gd name="T96" fmla="*/ 16 w 50"/>
              <a:gd name="T97" fmla="*/ 40 h 47"/>
              <a:gd name="T98" fmla="*/ 23 w 50"/>
              <a:gd name="T99" fmla="*/ 42 h 47"/>
              <a:gd name="T100" fmla="*/ 40 w 50"/>
              <a:gd name="T101" fmla="*/ 33 h 47"/>
              <a:gd name="T102" fmla="*/ 42 w 50"/>
              <a:gd name="T103" fmla="*/ 29 h 47"/>
              <a:gd name="T104" fmla="*/ 42 w 50"/>
              <a:gd name="T105" fmla="*/ 25 h 47"/>
              <a:gd name="T106" fmla="*/ 38 w 50"/>
              <a:gd name="T107" fmla="*/ 17 h 47"/>
              <a:gd name="T108" fmla="*/ 43 w 50"/>
              <a:gd name="T109" fmla="*/ 17 h 47"/>
              <a:gd name="T110" fmla="*/ 44 w 50"/>
              <a:gd name="T111" fmla="*/ 16 h 47"/>
              <a:gd name="T112" fmla="*/ 46 w 50"/>
              <a:gd name="T113" fmla="*/ 11 h 47"/>
              <a:gd name="T114" fmla="*/ 40 w 50"/>
              <a:gd name="T115" fmla="*/ 9 h 47"/>
              <a:gd name="T116" fmla="*/ 38 w 50"/>
              <a:gd name="T117" fmla="*/ 12 h 47"/>
              <a:gd name="T118" fmla="*/ 35 w 50"/>
              <a:gd name="T119" fmla="*/ 13 h 47"/>
              <a:gd name="T120" fmla="*/ 35 w 50"/>
              <a:gd name="T121" fmla="*/ 5 h 47"/>
              <a:gd name="T122" fmla="*/ 35 w 50"/>
              <a:gd name="T123"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 h="47">
                <a:moveTo>
                  <a:pt x="35" y="5"/>
                </a:moveTo>
                <a:cubicBezTo>
                  <a:pt x="36" y="8"/>
                  <a:pt x="36" y="8"/>
                  <a:pt x="36" y="8"/>
                </a:cubicBezTo>
                <a:cubicBezTo>
                  <a:pt x="37" y="7"/>
                  <a:pt x="38" y="6"/>
                  <a:pt x="39" y="6"/>
                </a:cubicBezTo>
                <a:cubicBezTo>
                  <a:pt x="40" y="5"/>
                  <a:pt x="43" y="5"/>
                  <a:pt x="44" y="5"/>
                </a:cubicBezTo>
                <a:cubicBezTo>
                  <a:pt x="46" y="6"/>
                  <a:pt x="48" y="7"/>
                  <a:pt x="49" y="9"/>
                </a:cubicBezTo>
                <a:cubicBezTo>
                  <a:pt x="50" y="11"/>
                  <a:pt x="50" y="13"/>
                  <a:pt x="50" y="15"/>
                </a:cubicBezTo>
                <a:cubicBezTo>
                  <a:pt x="49" y="17"/>
                  <a:pt x="48" y="18"/>
                  <a:pt x="46" y="19"/>
                </a:cubicBezTo>
                <a:cubicBezTo>
                  <a:pt x="46" y="19"/>
                  <a:pt x="46" y="19"/>
                  <a:pt x="46" y="19"/>
                </a:cubicBezTo>
                <a:cubicBezTo>
                  <a:pt x="45" y="20"/>
                  <a:pt x="44" y="20"/>
                  <a:pt x="43" y="20"/>
                </a:cubicBezTo>
                <a:cubicBezTo>
                  <a:pt x="45" y="23"/>
                  <a:pt x="45" y="23"/>
                  <a:pt x="45" y="23"/>
                </a:cubicBezTo>
                <a:cubicBezTo>
                  <a:pt x="45" y="23"/>
                  <a:pt x="45" y="23"/>
                  <a:pt x="45" y="23"/>
                </a:cubicBezTo>
                <a:cubicBezTo>
                  <a:pt x="46" y="26"/>
                  <a:pt x="47" y="28"/>
                  <a:pt x="46" y="30"/>
                </a:cubicBezTo>
                <a:cubicBezTo>
                  <a:pt x="46" y="33"/>
                  <a:pt x="44" y="35"/>
                  <a:pt x="42" y="36"/>
                </a:cubicBezTo>
                <a:cubicBezTo>
                  <a:pt x="42" y="36"/>
                  <a:pt x="42" y="36"/>
                  <a:pt x="42" y="36"/>
                </a:cubicBezTo>
                <a:cubicBezTo>
                  <a:pt x="25" y="46"/>
                  <a:pt x="25" y="46"/>
                  <a:pt x="25" y="46"/>
                </a:cubicBezTo>
                <a:cubicBezTo>
                  <a:pt x="25" y="46"/>
                  <a:pt x="25" y="46"/>
                  <a:pt x="25" y="46"/>
                </a:cubicBezTo>
                <a:cubicBezTo>
                  <a:pt x="23" y="47"/>
                  <a:pt x="20" y="47"/>
                  <a:pt x="18" y="47"/>
                </a:cubicBezTo>
                <a:cubicBezTo>
                  <a:pt x="16" y="46"/>
                  <a:pt x="14" y="45"/>
                  <a:pt x="12" y="42"/>
                </a:cubicBezTo>
                <a:cubicBezTo>
                  <a:pt x="10" y="38"/>
                  <a:pt x="10" y="38"/>
                  <a:pt x="10" y="38"/>
                </a:cubicBezTo>
                <a:cubicBezTo>
                  <a:pt x="9" y="37"/>
                  <a:pt x="10" y="36"/>
                  <a:pt x="11" y="35"/>
                </a:cubicBezTo>
                <a:cubicBezTo>
                  <a:pt x="11" y="35"/>
                  <a:pt x="12" y="35"/>
                  <a:pt x="12" y="35"/>
                </a:cubicBezTo>
                <a:cubicBezTo>
                  <a:pt x="13" y="36"/>
                  <a:pt x="13" y="36"/>
                  <a:pt x="14" y="36"/>
                </a:cubicBezTo>
                <a:cubicBezTo>
                  <a:pt x="14" y="36"/>
                  <a:pt x="15" y="36"/>
                  <a:pt x="16" y="35"/>
                </a:cubicBezTo>
                <a:cubicBezTo>
                  <a:pt x="17" y="35"/>
                  <a:pt x="17" y="34"/>
                  <a:pt x="17" y="33"/>
                </a:cubicBezTo>
                <a:cubicBezTo>
                  <a:pt x="18" y="32"/>
                  <a:pt x="18" y="31"/>
                  <a:pt x="17" y="30"/>
                </a:cubicBezTo>
                <a:cubicBezTo>
                  <a:pt x="17" y="30"/>
                  <a:pt x="17" y="30"/>
                  <a:pt x="17" y="30"/>
                </a:cubicBezTo>
                <a:cubicBezTo>
                  <a:pt x="17" y="29"/>
                  <a:pt x="16" y="28"/>
                  <a:pt x="15" y="28"/>
                </a:cubicBezTo>
                <a:cubicBezTo>
                  <a:pt x="14" y="28"/>
                  <a:pt x="12" y="28"/>
                  <a:pt x="12" y="28"/>
                </a:cubicBezTo>
                <a:cubicBezTo>
                  <a:pt x="12" y="28"/>
                  <a:pt x="12" y="28"/>
                  <a:pt x="12" y="28"/>
                </a:cubicBezTo>
                <a:cubicBezTo>
                  <a:pt x="11" y="29"/>
                  <a:pt x="11" y="29"/>
                  <a:pt x="10" y="30"/>
                </a:cubicBezTo>
                <a:cubicBezTo>
                  <a:pt x="10" y="30"/>
                  <a:pt x="10" y="30"/>
                  <a:pt x="10" y="31"/>
                </a:cubicBezTo>
                <a:cubicBezTo>
                  <a:pt x="10" y="32"/>
                  <a:pt x="9" y="33"/>
                  <a:pt x="8" y="33"/>
                </a:cubicBezTo>
                <a:cubicBezTo>
                  <a:pt x="7" y="33"/>
                  <a:pt x="7" y="32"/>
                  <a:pt x="6" y="32"/>
                </a:cubicBezTo>
                <a:cubicBezTo>
                  <a:pt x="2" y="24"/>
                  <a:pt x="2" y="24"/>
                  <a:pt x="2" y="24"/>
                </a:cubicBezTo>
                <a:cubicBezTo>
                  <a:pt x="2" y="24"/>
                  <a:pt x="2" y="24"/>
                  <a:pt x="2" y="24"/>
                </a:cubicBezTo>
                <a:cubicBezTo>
                  <a:pt x="0" y="22"/>
                  <a:pt x="0" y="19"/>
                  <a:pt x="1" y="17"/>
                </a:cubicBezTo>
                <a:cubicBezTo>
                  <a:pt x="1" y="15"/>
                  <a:pt x="3" y="12"/>
                  <a:pt x="5" y="11"/>
                </a:cubicBezTo>
                <a:cubicBezTo>
                  <a:pt x="5" y="11"/>
                  <a:pt x="5" y="11"/>
                  <a:pt x="5" y="11"/>
                </a:cubicBezTo>
                <a:cubicBezTo>
                  <a:pt x="10" y="8"/>
                  <a:pt x="10" y="8"/>
                  <a:pt x="10" y="8"/>
                </a:cubicBezTo>
                <a:cubicBezTo>
                  <a:pt x="11" y="8"/>
                  <a:pt x="12" y="8"/>
                  <a:pt x="13" y="9"/>
                </a:cubicBezTo>
                <a:cubicBezTo>
                  <a:pt x="13" y="9"/>
                  <a:pt x="13" y="10"/>
                  <a:pt x="13" y="11"/>
                </a:cubicBezTo>
                <a:cubicBezTo>
                  <a:pt x="13" y="11"/>
                  <a:pt x="13" y="12"/>
                  <a:pt x="13" y="12"/>
                </a:cubicBezTo>
                <a:cubicBezTo>
                  <a:pt x="13" y="13"/>
                  <a:pt x="13" y="13"/>
                  <a:pt x="13" y="14"/>
                </a:cubicBezTo>
                <a:cubicBezTo>
                  <a:pt x="13" y="14"/>
                  <a:pt x="13" y="14"/>
                  <a:pt x="13" y="14"/>
                </a:cubicBezTo>
                <a:cubicBezTo>
                  <a:pt x="14" y="15"/>
                  <a:pt x="15" y="15"/>
                  <a:pt x="16" y="16"/>
                </a:cubicBezTo>
                <a:cubicBezTo>
                  <a:pt x="17" y="16"/>
                  <a:pt x="18" y="16"/>
                  <a:pt x="18" y="15"/>
                </a:cubicBezTo>
                <a:cubicBezTo>
                  <a:pt x="19" y="15"/>
                  <a:pt x="19" y="15"/>
                  <a:pt x="19" y="15"/>
                </a:cubicBezTo>
                <a:cubicBezTo>
                  <a:pt x="20" y="15"/>
                  <a:pt x="20" y="14"/>
                  <a:pt x="20" y="13"/>
                </a:cubicBezTo>
                <a:cubicBezTo>
                  <a:pt x="21" y="12"/>
                  <a:pt x="21" y="11"/>
                  <a:pt x="20" y="10"/>
                </a:cubicBezTo>
                <a:cubicBezTo>
                  <a:pt x="20" y="10"/>
                  <a:pt x="20" y="10"/>
                  <a:pt x="20" y="10"/>
                </a:cubicBezTo>
                <a:cubicBezTo>
                  <a:pt x="20" y="9"/>
                  <a:pt x="19" y="9"/>
                  <a:pt x="19" y="9"/>
                </a:cubicBezTo>
                <a:cubicBezTo>
                  <a:pt x="19" y="9"/>
                  <a:pt x="19" y="9"/>
                  <a:pt x="19" y="9"/>
                </a:cubicBezTo>
                <a:cubicBezTo>
                  <a:pt x="18" y="8"/>
                  <a:pt x="18" y="8"/>
                  <a:pt x="17" y="8"/>
                </a:cubicBezTo>
                <a:cubicBezTo>
                  <a:pt x="16" y="8"/>
                  <a:pt x="16" y="7"/>
                  <a:pt x="16" y="6"/>
                </a:cubicBezTo>
                <a:cubicBezTo>
                  <a:pt x="16" y="5"/>
                  <a:pt x="16" y="5"/>
                  <a:pt x="17" y="4"/>
                </a:cubicBezTo>
                <a:cubicBezTo>
                  <a:pt x="22" y="2"/>
                  <a:pt x="22" y="2"/>
                  <a:pt x="22" y="2"/>
                </a:cubicBezTo>
                <a:cubicBezTo>
                  <a:pt x="22" y="2"/>
                  <a:pt x="22" y="2"/>
                  <a:pt x="22" y="2"/>
                </a:cubicBezTo>
                <a:cubicBezTo>
                  <a:pt x="24" y="0"/>
                  <a:pt x="27" y="0"/>
                  <a:pt x="29" y="1"/>
                </a:cubicBezTo>
                <a:cubicBezTo>
                  <a:pt x="31" y="1"/>
                  <a:pt x="33" y="3"/>
                  <a:pt x="35" y="5"/>
                </a:cubicBezTo>
                <a:cubicBezTo>
                  <a:pt x="35" y="5"/>
                  <a:pt x="35" y="5"/>
                  <a:pt x="35" y="5"/>
                </a:cubicBezTo>
                <a:close/>
                <a:moveTo>
                  <a:pt x="35" y="13"/>
                </a:moveTo>
                <a:cubicBezTo>
                  <a:pt x="35" y="13"/>
                  <a:pt x="35" y="13"/>
                  <a:pt x="35" y="13"/>
                </a:cubicBezTo>
                <a:cubicBezTo>
                  <a:pt x="31" y="7"/>
                  <a:pt x="31" y="7"/>
                  <a:pt x="31" y="7"/>
                </a:cubicBezTo>
                <a:cubicBezTo>
                  <a:pt x="31" y="7"/>
                  <a:pt x="31" y="7"/>
                  <a:pt x="31" y="7"/>
                </a:cubicBezTo>
                <a:cubicBezTo>
                  <a:pt x="31" y="7"/>
                  <a:pt x="31" y="7"/>
                  <a:pt x="31" y="7"/>
                </a:cubicBezTo>
                <a:cubicBezTo>
                  <a:pt x="31" y="7"/>
                  <a:pt x="31" y="7"/>
                  <a:pt x="31" y="7"/>
                </a:cubicBezTo>
                <a:cubicBezTo>
                  <a:pt x="31" y="6"/>
                  <a:pt x="29" y="5"/>
                  <a:pt x="28" y="4"/>
                </a:cubicBezTo>
                <a:cubicBezTo>
                  <a:pt x="27" y="4"/>
                  <a:pt x="25" y="4"/>
                  <a:pt x="24" y="5"/>
                </a:cubicBezTo>
                <a:cubicBezTo>
                  <a:pt x="24" y="5"/>
                  <a:pt x="24" y="5"/>
                  <a:pt x="24" y="5"/>
                </a:cubicBezTo>
                <a:cubicBezTo>
                  <a:pt x="24" y="5"/>
                  <a:pt x="24" y="5"/>
                  <a:pt x="24" y="5"/>
                </a:cubicBezTo>
                <a:cubicBezTo>
                  <a:pt x="22" y="6"/>
                  <a:pt x="22" y="6"/>
                  <a:pt x="22" y="6"/>
                </a:cubicBezTo>
                <a:cubicBezTo>
                  <a:pt x="22" y="6"/>
                  <a:pt x="23" y="7"/>
                  <a:pt x="23" y="8"/>
                </a:cubicBezTo>
                <a:cubicBezTo>
                  <a:pt x="23" y="8"/>
                  <a:pt x="23" y="8"/>
                  <a:pt x="23" y="8"/>
                </a:cubicBezTo>
                <a:cubicBezTo>
                  <a:pt x="24" y="10"/>
                  <a:pt x="25" y="12"/>
                  <a:pt x="24" y="14"/>
                </a:cubicBezTo>
                <a:cubicBezTo>
                  <a:pt x="24" y="16"/>
                  <a:pt x="22" y="17"/>
                  <a:pt x="21" y="19"/>
                </a:cubicBezTo>
                <a:cubicBezTo>
                  <a:pt x="21" y="19"/>
                  <a:pt x="21" y="19"/>
                  <a:pt x="21" y="19"/>
                </a:cubicBezTo>
                <a:cubicBezTo>
                  <a:pt x="19" y="20"/>
                  <a:pt x="17" y="20"/>
                  <a:pt x="15" y="19"/>
                </a:cubicBezTo>
                <a:cubicBezTo>
                  <a:pt x="13" y="19"/>
                  <a:pt x="11" y="18"/>
                  <a:pt x="10" y="16"/>
                </a:cubicBezTo>
                <a:cubicBezTo>
                  <a:pt x="10" y="16"/>
                  <a:pt x="10" y="16"/>
                  <a:pt x="10" y="16"/>
                </a:cubicBezTo>
                <a:cubicBezTo>
                  <a:pt x="9" y="15"/>
                  <a:pt x="9" y="14"/>
                  <a:pt x="9" y="13"/>
                </a:cubicBezTo>
                <a:cubicBezTo>
                  <a:pt x="7" y="14"/>
                  <a:pt x="7" y="14"/>
                  <a:pt x="7" y="14"/>
                </a:cubicBezTo>
                <a:cubicBezTo>
                  <a:pt x="7" y="14"/>
                  <a:pt x="7" y="14"/>
                  <a:pt x="7" y="14"/>
                </a:cubicBezTo>
                <a:cubicBezTo>
                  <a:pt x="6" y="15"/>
                  <a:pt x="5" y="16"/>
                  <a:pt x="4" y="18"/>
                </a:cubicBezTo>
                <a:cubicBezTo>
                  <a:pt x="4" y="19"/>
                  <a:pt x="4" y="21"/>
                  <a:pt x="5" y="22"/>
                </a:cubicBezTo>
                <a:cubicBezTo>
                  <a:pt x="5" y="22"/>
                  <a:pt x="5" y="22"/>
                  <a:pt x="5" y="22"/>
                </a:cubicBezTo>
                <a:cubicBezTo>
                  <a:pt x="8" y="27"/>
                  <a:pt x="8" y="27"/>
                  <a:pt x="8" y="27"/>
                </a:cubicBezTo>
                <a:cubicBezTo>
                  <a:pt x="8" y="26"/>
                  <a:pt x="9" y="26"/>
                  <a:pt x="10" y="25"/>
                </a:cubicBezTo>
                <a:cubicBezTo>
                  <a:pt x="10" y="25"/>
                  <a:pt x="10" y="25"/>
                  <a:pt x="10" y="25"/>
                </a:cubicBezTo>
                <a:cubicBezTo>
                  <a:pt x="11" y="24"/>
                  <a:pt x="14" y="24"/>
                  <a:pt x="15" y="24"/>
                </a:cubicBezTo>
                <a:cubicBezTo>
                  <a:pt x="17" y="25"/>
                  <a:pt x="19" y="26"/>
                  <a:pt x="20" y="28"/>
                </a:cubicBezTo>
                <a:cubicBezTo>
                  <a:pt x="20" y="28"/>
                  <a:pt x="20" y="28"/>
                  <a:pt x="20" y="28"/>
                </a:cubicBezTo>
                <a:cubicBezTo>
                  <a:pt x="21" y="28"/>
                  <a:pt x="21" y="28"/>
                  <a:pt x="21" y="28"/>
                </a:cubicBezTo>
                <a:cubicBezTo>
                  <a:pt x="21" y="28"/>
                  <a:pt x="21" y="28"/>
                  <a:pt x="21" y="28"/>
                </a:cubicBezTo>
                <a:cubicBezTo>
                  <a:pt x="22" y="30"/>
                  <a:pt x="22" y="32"/>
                  <a:pt x="21" y="34"/>
                </a:cubicBezTo>
                <a:cubicBezTo>
                  <a:pt x="21" y="36"/>
                  <a:pt x="19" y="37"/>
                  <a:pt x="18" y="38"/>
                </a:cubicBezTo>
                <a:cubicBezTo>
                  <a:pt x="17" y="39"/>
                  <a:pt x="16" y="39"/>
                  <a:pt x="15" y="39"/>
                </a:cubicBezTo>
                <a:cubicBezTo>
                  <a:pt x="16" y="40"/>
                  <a:pt x="16" y="40"/>
                  <a:pt x="16" y="40"/>
                </a:cubicBezTo>
                <a:cubicBezTo>
                  <a:pt x="16" y="40"/>
                  <a:pt x="16" y="40"/>
                  <a:pt x="16" y="40"/>
                </a:cubicBezTo>
                <a:cubicBezTo>
                  <a:pt x="16" y="42"/>
                  <a:pt x="18" y="43"/>
                  <a:pt x="19" y="43"/>
                </a:cubicBezTo>
                <a:cubicBezTo>
                  <a:pt x="20" y="43"/>
                  <a:pt x="22" y="43"/>
                  <a:pt x="23" y="42"/>
                </a:cubicBezTo>
                <a:cubicBezTo>
                  <a:pt x="23" y="42"/>
                  <a:pt x="23" y="42"/>
                  <a:pt x="23" y="42"/>
                </a:cubicBezTo>
                <a:cubicBezTo>
                  <a:pt x="40" y="33"/>
                  <a:pt x="40" y="33"/>
                  <a:pt x="40" y="33"/>
                </a:cubicBezTo>
                <a:cubicBezTo>
                  <a:pt x="40" y="33"/>
                  <a:pt x="40" y="33"/>
                  <a:pt x="40" y="33"/>
                </a:cubicBezTo>
                <a:cubicBezTo>
                  <a:pt x="41" y="32"/>
                  <a:pt x="42" y="31"/>
                  <a:pt x="42" y="29"/>
                </a:cubicBezTo>
                <a:cubicBezTo>
                  <a:pt x="43" y="28"/>
                  <a:pt x="43" y="27"/>
                  <a:pt x="42" y="25"/>
                </a:cubicBezTo>
                <a:cubicBezTo>
                  <a:pt x="42" y="25"/>
                  <a:pt x="42" y="25"/>
                  <a:pt x="42" y="25"/>
                </a:cubicBezTo>
                <a:cubicBezTo>
                  <a:pt x="38" y="19"/>
                  <a:pt x="38" y="19"/>
                  <a:pt x="38" y="19"/>
                </a:cubicBezTo>
                <a:cubicBezTo>
                  <a:pt x="38" y="19"/>
                  <a:pt x="38" y="18"/>
                  <a:pt x="38" y="17"/>
                </a:cubicBezTo>
                <a:cubicBezTo>
                  <a:pt x="39" y="16"/>
                  <a:pt x="40" y="16"/>
                  <a:pt x="41" y="16"/>
                </a:cubicBezTo>
                <a:cubicBezTo>
                  <a:pt x="41" y="17"/>
                  <a:pt x="42" y="17"/>
                  <a:pt x="43" y="17"/>
                </a:cubicBezTo>
                <a:cubicBezTo>
                  <a:pt x="43" y="17"/>
                  <a:pt x="44" y="16"/>
                  <a:pt x="44" y="16"/>
                </a:cubicBezTo>
                <a:cubicBezTo>
                  <a:pt x="44" y="16"/>
                  <a:pt x="44" y="16"/>
                  <a:pt x="44" y="16"/>
                </a:cubicBezTo>
                <a:cubicBezTo>
                  <a:pt x="45" y="16"/>
                  <a:pt x="46" y="15"/>
                  <a:pt x="46" y="14"/>
                </a:cubicBezTo>
                <a:cubicBezTo>
                  <a:pt x="47" y="13"/>
                  <a:pt x="46" y="12"/>
                  <a:pt x="46" y="11"/>
                </a:cubicBezTo>
                <a:cubicBezTo>
                  <a:pt x="45" y="10"/>
                  <a:pt x="44" y="9"/>
                  <a:pt x="43" y="9"/>
                </a:cubicBezTo>
                <a:cubicBezTo>
                  <a:pt x="42" y="9"/>
                  <a:pt x="41" y="9"/>
                  <a:pt x="40" y="9"/>
                </a:cubicBezTo>
                <a:cubicBezTo>
                  <a:pt x="40" y="10"/>
                  <a:pt x="39" y="10"/>
                  <a:pt x="39" y="11"/>
                </a:cubicBezTo>
                <a:cubicBezTo>
                  <a:pt x="39" y="11"/>
                  <a:pt x="39" y="12"/>
                  <a:pt x="38" y="12"/>
                </a:cubicBezTo>
                <a:cubicBezTo>
                  <a:pt x="38" y="13"/>
                  <a:pt x="38" y="13"/>
                  <a:pt x="38" y="14"/>
                </a:cubicBezTo>
                <a:cubicBezTo>
                  <a:pt x="37" y="14"/>
                  <a:pt x="35" y="14"/>
                  <a:pt x="35" y="13"/>
                </a:cubicBezTo>
                <a:close/>
                <a:moveTo>
                  <a:pt x="35" y="5"/>
                </a:moveTo>
                <a:cubicBezTo>
                  <a:pt x="35" y="5"/>
                  <a:pt x="35" y="5"/>
                  <a:pt x="35" y="5"/>
                </a:cubicBezTo>
                <a:cubicBezTo>
                  <a:pt x="35" y="7"/>
                  <a:pt x="35" y="7"/>
                  <a:pt x="35" y="7"/>
                </a:cubicBezTo>
                <a:cubicBezTo>
                  <a:pt x="35" y="6"/>
                  <a:pt x="35" y="6"/>
                  <a:pt x="35" y="5"/>
                </a:cubicBezTo>
                <a:close/>
              </a:path>
            </a:pathLst>
          </a:custGeom>
          <a:solidFill>
            <a:schemeClr val="accent2"/>
          </a:solidFill>
          <a:ln>
            <a:noFill/>
          </a:ln>
          <a:extLst/>
        </p:spPr>
        <p:txBody>
          <a:bodyPr/>
          <a:lstStyle/>
          <a:p>
            <a:endParaRPr lang="zh-CN" altLang="en-US"/>
          </a:p>
        </p:txBody>
      </p:sp>
      <p:sp>
        <p:nvSpPr>
          <p:cNvPr id="30" name="Freeform 398"/>
          <p:cNvSpPr>
            <a:spLocks noEditPoints="1"/>
          </p:cNvSpPr>
          <p:nvPr/>
        </p:nvSpPr>
        <p:spPr bwMode="auto">
          <a:xfrm>
            <a:off x="3126705" y="925785"/>
            <a:ext cx="287493" cy="275759"/>
          </a:xfrm>
          <a:custGeom>
            <a:avLst/>
            <a:gdLst>
              <a:gd name="T0" fmla="*/ 30 w 49"/>
              <a:gd name="T1" fmla="*/ 0 h 47"/>
              <a:gd name="T2" fmla="*/ 35 w 49"/>
              <a:gd name="T3" fmla="*/ 5 h 47"/>
              <a:gd name="T4" fmla="*/ 39 w 49"/>
              <a:gd name="T5" fmla="*/ 7 h 47"/>
              <a:gd name="T6" fmla="*/ 49 w 49"/>
              <a:gd name="T7" fmla="*/ 17 h 47"/>
              <a:gd name="T8" fmla="*/ 46 w 49"/>
              <a:gd name="T9" fmla="*/ 44 h 47"/>
              <a:gd name="T10" fmla="*/ 9 w 49"/>
              <a:gd name="T11" fmla="*/ 47 h 47"/>
              <a:gd name="T12" fmla="*/ 2 w 49"/>
              <a:gd name="T13" fmla="*/ 44 h 47"/>
              <a:gd name="T14" fmla="*/ 0 w 49"/>
              <a:gd name="T15" fmla="*/ 17 h 47"/>
              <a:gd name="T16" fmla="*/ 2 w 49"/>
              <a:gd name="T17" fmla="*/ 10 h 47"/>
              <a:gd name="T18" fmla="*/ 9 w 49"/>
              <a:gd name="T19" fmla="*/ 7 h 47"/>
              <a:gd name="T20" fmla="*/ 14 w 49"/>
              <a:gd name="T21" fmla="*/ 5 h 47"/>
              <a:gd name="T22" fmla="*/ 19 w 49"/>
              <a:gd name="T23" fmla="*/ 0 h 47"/>
              <a:gd name="T24" fmla="*/ 34 w 49"/>
              <a:gd name="T25" fmla="*/ 11 h 47"/>
              <a:gd name="T26" fmla="*/ 34 w 49"/>
              <a:gd name="T27" fmla="*/ 11 h 47"/>
              <a:gd name="T28" fmla="*/ 14 w 49"/>
              <a:gd name="T29" fmla="*/ 11 h 47"/>
              <a:gd name="T30" fmla="*/ 5 w 49"/>
              <a:gd name="T31" fmla="*/ 13 h 47"/>
              <a:gd name="T32" fmla="*/ 3 w 49"/>
              <a:gd name="T33" fmla="*/ 17 h 47"/>
              <a:gd name="T34" fmla="*/ 9 w 49"/>
              <a:gd name="T35" fmla="*/ 26 h 47"/>
              <a:gd name="T36" fmla="*/ 10 w 49"/>
              <a:gd name="T37" fmla="*/ 21 h 47"/>
              <a:gd name="T38" fmla="*/ 18 w 49"/>
              <a:gd name="T39" fmla="*/ 21 h 47"/>
              <a:gd name="T40" fmla="*/ 19 w 49"/>
              <a:gd name="T41" fmla="*/ 23 h 47"/>
              <a:gd name="T42" fmla="*/ 30 w 49"/>
              <a:gd name="T43" fmla="*/ 26 h 47"/>
              <a:gd name="T44" fmla="*/ 31 w 49"/>
              <a:gd name="T45" fmla="*/ 21 h 47"/>
              <a:gd name="T46" fmla="*/ 39 w 49"/>
              <a:gd name="T47" fmla="*/ 21 h 47"/>
              <a:gd name="T48" fmla="*/ 40 w 49"/>
              <a:gd name="T49" fmla="*/ 23 h 47"/>
              <a:gd name="T50" fmla="*/ 45 w 49"/>
              <a:gd name="T51" fmla="*/ 26 h 47"/>
              <a:gd name="T52" fmla="*/ 44 w 49"/>
              <a:gd name="T53" fmla="*/ 13 h 47"/>
              <a:gd name="T54" fmla="*/ 34 w 49"/>
              <a:gd name="T55" fmla="*/ 11 h 47"/>
              <a:gd name="T56" fmla="*/ 16 w 49"/>
              <a:gd name="T57" fmla="*/ 7 h 47"/>
              <a:gd name="T58" fmla="*/ 33 w 49"/>
              <a:gd name="T59" fmla="*/ 5 h 47"/>
              <a:gd name="T60" fmla="*/ 30 w 49"/>
              <a:gd name="T61" fmla="*/ 2 h 47"/>
              <a:gd name="T62" fmla="*/ 17 w 49"/>
              <a:gd name="T63" fmla="*/ 3 h 47"/>
              <a:gd name="T64" fmla="*/ 16 w 49"/>
              <a:gd name="T65" fmla="*/ 7 h 47"/>
              <a:gd name="T66" fmla="*/ 3 w 49"/>
              <a:gd name="T67" fmla="*/ 28 h 47"/>
              <a:gd name="T68" fmla="*/ 5 w 49"/>
              <a:gd name="T69" fmla="*/ 42 h 47"/>
              <a:gd name="T70" fmla="*/ 9 w 49"/>
              <a:gd name="T71" fmla="*/ 43 h 47"/>
              <a:gd name="T72" fmla="*/ 44 w 49"/>
              <a:gd name="T73" fmla="*/ 42 h 47"/>
              <a:gd name="T74" fmla="*/ 45 w 49"/>
              <a:gd name="T75" fmla="*/ 28 h 47"/>
              <a:gd name="T76" fmla="*/ 40 w 49"/>
              <a:gd name="T77" fmla="*/ 32 h 47"/>
              <a:gd name="T78" fmla="*/ 39 w 49"/>
              <a:gd name="T79" fmla="*/ 33 h 47"/>
              <a:gd name="T80" fmla="*/ 30 w 49"/>
              <a:gd name="T81" fmla="*/ 32 h 47"/>
              <a:gd name="T82" fmla="*/ 30 w 49"/>
              <a:gd name="T83" fmla="*/ 28 h 47"/>
              <a:gd name="T84" fmla="*/ 19 w 49"/>
              <a:gd name="T85" fmla="*/ 32 h 47"/>
              <a:gd name="T86" fmla="*/ 18 w 49"/>
              <a:gd name="T87" fmla="*/ 33 h 47"/>
              <a:gd name="T88" fmla="*/ 9 w 49"/>
              <a:gd name="T89" fmla="*/ 32 h 47"/>
              <a:gd name="T90" fmla="*/ 9 w 49"/>
              <a:gd name="T91" fmla="*/ 28 h 47"/>
              <a:gd name="T92" fmla="*/ 17 w 49"/>
              <a:gd name="T93" fmla="*/ 24 h 47"/>
              <a:gd name="T94" fmla="*/ 11 w 49"/>
              <a:gd name="T95" fmla="*/ 24 h 47"/>
              <a:gd name="T96" fmla="*/ 11 w 49"/>
              <a:gd name="T97" fmla="*/ 27 h 47"/>
              <a:gd name="T98" fmla="*/ 11 w 49"/>
              <a:gd name="T99" fmla="*/ 31 h 47"/>
              <a:gd name="T100" fmla="*/ 17 w 49"/>
              <a:gd name="T101" fmla="*/ 27 h 47"/>
              <a:gd name="T102" fmla="*/ 17 w 49"/>
              <a:gd name="T103" fmla="*/ 27 h 47"/>
              <a:gd name="T104" fmla="*/ 38 w 49"/>
              <a:gd name="T105" fmla="*/ 24 h 47"/>
              <a:gd name="T106" fmla="*/ 32 w 49"/>
              <a:gd name="T107" fmla="*/ 24 h 47"/>
              <a:gd name="T108" fmla="*/ 32 w 49"/>
              <a:gd name="T109" fmla="*/ 27 h 47"/>
              <a:gd name="T110" fmla="*/ 32 w 49"/>
              <a:gd name="T111" fmla="*/ 31 h 47"/>
              <a:gd name="T112" fmla="*/ 38 w 49"/>
              <a:gd name="T113" fmla="*/ 27 h 47"/>
              <a:gd name="T114" fmla="*/ 38 w 49"/>
              <a:gd name="T115"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 h="47">
                <a:moveTo>
                  <a:pt x="19" y="0"/>
                </a:moveTo>
                <a:cubicBezTo>
                  <a:pt x="30" y="0"/>
                  <a:pt x="30" y="0"/>
                  <a:pt x="30" y="0"/>
                </a:cubicBezTo>
                <a:cubicBezTo>
                  <a:pt x="31" y="0"/>
                  <a:pt x="33" y="0"/>
                  <a:pt x="34" y="1"/>
                </a:cubicBezTo>
                <a:cubicBezTo>
                  <a:pt x="35" y="2"/>
                  <a:pt x="35" y="4"/>
                  <a:pt x="35" y="5"/>
                </a:cubicBezTo>
                <a:cubicBezTo>
                  <a:pt x="35" y="7"/>
                  <a:pt x="35" y="7"/>
                  <a:pt x="35" y="7"/>
                </a:cubicBezTo>
                <a:cubicBezTo>
                  <a:pt x="39" y="7"/>
                  <a:pt x="39" y="7"/>
                  <a:pt x="39" y="7"/>
                </a:cubicBezTo>
                <a:cubicBezTo>
                  <a:pt x="42" y="7"/>
                  <a:pt x="45" y="8"/>
                  <a:pt x="46" y="10"/>
                </a:cubicBezTo>
                <a:cubicBezTo>
                  <a:pt x="48" y="12"/>
                  <a:pt x="49" y="14"/>
                  <a:pt x="49" y="17"/>
                </a:cubicBezTo>
                <a:cubicBezTo>
                  <a:pt x="49" y="37"/>
                  <a:pt x="49" y="37"/>
                  <a:pt x="49" y="37"/>
                </a:cubicBezTo>
                <a:cubicBezTo>
                  <a:pt x="49" y="40"/>
                  <a:pt x="48" y="43"/>
                  <a:pt x="46" y="44"/>
                </a:cubicBezTo>
                <a:cubicBezTo>
                  <a:pt x="45" y="46"/>
                  <a:pt x="42" y="47"/>
                  <a:pt x="39" y="47"/>
                </a:cubicBezTo>
                <a:cubicBezTo>
                  <a:pt x="9" y="47"/>
                  <a:pt x="9" y="47"/>
                  <a:pt x="9" y="47"/>
                </a:cubicBezTo>
                <a:cubicBezTo>
                  <a:pt x="7" y="47"/>
                  <a:pt x="4" y="46"/>
                  <a:pt x="2" y="44"/>
                </a:cubicBezTo>
                <a:cubicBezTo>
                  <a:pt x="2" y="44"/>
                  <a:pt x="2" y="44"/>
                  <a:pt x="2" y="44"/>
                </a:cubicBezTo>
                <a:cubicBezTo>
                  <a:pt x="1" y="43"/>
                  <a:pt x="0" y="40"/>
                  <a:pt x="0" y="37"/>
                </a:cubicBezTo>
                <a:cubicBezTo>
                  <a:pt x="0" y="17"/>
                  <a:pt x="0" y="17"/>
                  <a:pt x="0" y="17"/>
                </a:cubicBezTo>
                <a:cubicBezTo>
                  <a:pt x="0" y="14"/>
                  <a:pt x="1" y="12"/>
                  <a:pt x="2" y="10"/>
                </a:cubicBezTo>
                <a:cubicBezTo>
                  <a:pt x="2" y="10"/>
                  <a:pt x="2" y="10"/>
                  <a:pt x="2" y="10"/>
                </a:cubicBezTo>
                <a:cubicBezTo>
                  <a:pt x="2" y="10"/>
                  <a:pt x="2" y="10"/>
                  <a:pt x="2" y="10"/>
                </a:cubicBezTo>
                <a:cubicBezTo>
                  <a:pt x="4" y="8"/>
                  <a:pt x="7" y="7"/>
                  <a:pt x="9" y="7"/>
                </a:cubicBezTo>
                <a:cubicBezTo>
                  <a:pt x="14" y="7"/>
                  <a:pt x="14" y="7"/>
                  <a:pt x="14" y="7"/>
                </a:cubicBezTo>
                <a:cubicBezTo>
                  <a:pt x="14" y="5"/>
                  <a:pt x="14" y="5"/>
                  <a:pt x="14" y="5"/>
                </a:cubicBezTo>
                <a:cubicBezTo>
                  <a:pt x="14" y="4"/>
                  <a:pt x="14" y="2"/>
                  <a:pt x="15" y="1"/>
                </a:cubicBezTo>
                <a:cubicBezTo>
                  <a:pt x="16" y="0"/>
                  <a:pt x="18" y="0"/>
                  <a:pt x="19" y="0"/>
                </a:cubicBezTo>
                <a:close/>
                <a:moveTo>
                  <a:pt x="34" y="11"/>
                </a:moveTo>
                <a:cubicBezTo>
                  <a:pt x="34" y="11"/>
                  <a:pt x="34" y="11"/>
                  <a:pt x="34" y="11"/>
                </a:cubicBezTo>
                <a:cubicBezTo>
                  <a:pt x="34" y="11"/>
                  <a:pt x="34" y="11"/>
                  <a:pt x="34" y="11"/>
                </a:cubicBezTo>
                <a:cubicBezTo>
                  <a:pt x="34" y="11"/>
                  <a:pt x="34" y="11"/>
                  <a:pt x="34" y="11"/>
                </a:cubicBezTo>
                <a:cubicBezTo>
                  <a:pt x="15" y="11"/>
                  <a:pt x="15" y="11"/>
                  <a:pt x="15" y="11"/>
                </a:cubicBezTo>
                <a:cubicBezTo>
                  <a:pt x="15" y="11"/>
                  <a:pt x="15" y="11"/>
                  <a:pt x="14" y="11"/>
                </a:cubicBezTo>
                <a:cubicBezTo>
                  <a:pt x="9" y="11"/>
                  <a:pt x="9" y="11"/>
                  <a:pt x="9" y="11"/>
                </a:cubicBezTo>
                <a:cubicBezTo>
                  <a:pt x="8" y="11"/>
                  <a:pt x="6" y="11"/>
                  <a:pt x="5" y="13"/>
                </a:cubicBezTo>
                <a:cubicBezTo>
                  <a:pt x="5" y="13"/>
                  <a:pt x="5" y="13"/>
                  <a:pt x="5" y="13"/>
                </a:cubicBezTo>
                <a:cubicBezTo>
                  <a:pt x="4" y="14"/>
                  <a:pt x="3" y="15"/>
                  <a:pt x="3" y="17"/>
                </a:cubicBezTo>
                <a:cubicBezTo>
                  <a:pt x="3" y="26"/>
                  <a:pt x="3" y="26"/>
                  <a:pt x="3" y="26"/>
                </a:cubicBezTo>
                <a:cubicBezTo>
                  <a:pt x="9" y="26"/>
                  <a:pt x="9" y="26"/>
                  <a:pt x="9" y="26"/>
                </a:cubicBezTo>
                <a:cubicBezTo>
                  <a:pt x="9" y="23"/>
                  <a:pt x="9" y="23"/>
                  <a:pt x="9" y="23"/>
                </a:cubicBezTo>
                <a:cubicBezTo>
                  <a:pt x="9" y="22"/>
                  <a:pt x="9" y="21"/>
                  <a:pt x="10" y="21"/>
                </a:cubicBezTo>
                <a:cubicBezTo>
                  <a:pt x="10" y="21"/>
                  <a:pt x="10" y="21"/>
                  <a:pt x="10" y="21"/>
                </a:cubicBezTo>
                <a:cubicBezTo>
                  <a:pt x="18" y="21"/>
                  <a:pt x="18" y="21"/>
                  <a:pt x="18" y="21"/>
                </a:cubicBezTo>
                <a:cubicBezTo>
                  <a:pt x="19" y="21"/>
                  <a:pt x="19" y="22"/>
                  <a:pt x="19" y="23"/>
                </a:cubicBezTo>
                <a:cubicBezTo>
                  <a:pt x="19" y="23"/>
                  <a:pt x="19" y="23"/>
                  <a:pt x="19" y="23"/>
                </a:cubicBezTo>
                <a:cubicBezTo>
                  <a:pt x="19" y="26"/>
                  <a:pt x="19" y="26"/>
                  <a:pt x="19" y="26"/>
                </a:cubicBezTo>
                <a:cubicBezTo>
                  <a:pt x="30" y="26"/>
                  <a:pt x="30" y="26"/>
                  <a:pt x="30" y="26"/>
                </a:cubicBezTo>
                <a:cubicBezTo>
                  <a:pt x="30" y="23"/>
                  <a:pt x="30" y="23"/>
                  <a:pt x="30" y="23"/>
                </a:cubicBezTo>
                <a:cubicBezTo>
                  <a:pt x="30" y="22"/>
                  <a:pt x="30" y="21"/>
                  <a:pt x="31" y="21"/>
                </a:cubicBezTo>
                <a:cubicBezTo>
                  <a:pt x="31" y="21"/>
                  <a:pt x="31" y="21"/>
                  <a:pt x="31" y="21"/>
                </a:cubicBezTo>
                <a:cubicBezTo>
                  <a:pt x="39" y="21"/>
                  <a:pt x="39" y="21"/>
                  <a:pt x="39" y="21"/>
                </a:cubicBezTo>
                <a:cubicBezTo>
                  <a:pt x="39" y="21"/>
                  <a:pt x="40" y="22"/>
                  <a:pt x="40" y="23"/>
                </a:cubicBezTo>
                <a:cubicBezTo>
                  <a:pt x="40" y="23"/>
                  <a:pt x="40" y="23"/>
                  <a:pt x="40" y="23"/>
                </a:cubicBezTo>
                <a:cubicBezTo>
                  <a:pt x="40" y="26"/>
                  <a:pt x="40" y="26"/>
                  <a:pt x="40" y="26"/>
                </a:cubicBezTo>
                <a:cubicBezTo>
                  <a:pt x="45" y="26"/>
                  <a:pt x="45" y="26"/>
                  <a:pt x="45" y="26"/>
                </a:cubicBezTo>
                <a:cubicBezTo>
                  <a:pt x="45" y="17"/>
                  <a:pt x="45" y="17"/>
                  <a:pt x="45" y="17"/>
                </a:cubicBezTo>
                <a:cubicBezTo>
                  <a:pt x="45" y="15"/>
                  <a:pt x="45" y="14"/>
                  <a:pt x="44" y="13"/>
                </a:cubicBezTo>
                <a:cubicBezTo>
                  <a:pt x="43" y="11"/>
                  <a:pt x="41" y="11"/>
                  <a:pt x="39" y="11"/>
                </a:cubicBezTo>
                <a:cubicBezTo>
                  <a:pt x="34" y="11"/>
                  <a:pt x="34" y="11"/>
                  <a:pt x="34" y="11"/>
                </a:cubicBezTo>
                <a:close/>
                <a:moveTo>
                  <a:pt x="16" y="7"/>
                </a:moveTo>
                <a:cubicBezTo>
                  <a:pt x="16" y="7"/>
                  <a:pt x="16" y="7"/>
                  <a:pt x="16" y="7"/>
                </a:cubicBezTo>
                <a:cubicBezTo>
                  <a:pt x="33" y="7"/>
                  <a:pt x="33" y="7"/>
                  <a:pt x="33" y="7"/>
                </a:cubicBezTo>
                <a:cubicBezTo>
                  <a:pt x="33" y="5"/>
                  <a:pt x="33" y="5"/>
                  <a:pt x="33" y="5"/>
                </a:cubicBezTo>
                <a:cubicBezTo>
                  <a:pt x="33" y="4"/>
                  <a:pt x="33" y="3"/>
                  <a:pt x="32" y="3"/>
                </a:cubicBezTo>
                <a:cubicBezTo>
                  <a:pt x="31" y="2"/>
                  <a:pt x="31" y="2"/>
                  <a:pt x="30" y="2"/>
                </a:cubicBezTo>
                <a:cubicBezTo>
                  <a:pt x="19" y="2"/>
                  <a:pt x="19" y="2"/>
                  <a:pt x="19" y="2"/>
                </a:cubicBezTo>
                <a:cubicBezTo>
                  <a:pt x="18" y="2"/>
                  <a:pt x="17" y="2"/>
                  <a:pt x="17" y="3"/>
                </a:cubicBezTo>
                <a:cubicBezTo>
                  <a:pt x="16" y="3"/>
                  <a:pt x="16" y="4"/>
                  <a:pt x="16" y="5"/>
                </a:cubicBezTo>
                <a:cubicBezTo>
                  <a:pt x="16" y="7"/>
                  <a:pt x="16" y="7"/>
                  <a:pt x="16" y="7"/>
                </a:cubicBezTo>
                <a:close/>
                <a:moveTo>
                  <a:pt x="3" y="28"/>
                </a:moveTo>
                <a:cubicBezTo>
                  <a:pt x="3" y="28"/>
                  <a:pt x="3" y="28"/>
                  <a:pt x="3" y="28"/>
                </a:cubicBezTo>
                <a:cubicBezTo>
                  <a:pt x="3" y="37"/>
                  <a:pt x="3" y="37"/>
                  <a:pt x="3" y="37"/>
                </a:cubicBezTo>
                <a:cubicBezTo>
                  <a:pt x="3" y="39"/>
                  <a:pt x="4" y="41"/>
                  <a:pt x="5" y="42"/>
                </a:cubicBezTo>
                <a:cubicBezTo>
                  <a:pt x="5" y="42"/>
                  <a:pt x="5" y="42"/>
                  <a:pt x="5" y="42"/>
                </a:cubicBezTo>
                <a:cubicBezTo>
                  <a:pt x="6" y="43"/>
                  <a:pt x="8" y="43"/>
                  <a:pt x="9" y="43"/>
                </a:cubicBezTo>
                <a:cubicBezTo>
                  <a:pt x="39" y="43"/>
                  <a:pt x="39" y="43"/>
                  <a:pt x="39" y="43"/>
                </a:cubicBezTo>
                <a:cubicBezTo>
                  <a:pt x="41" y="43"/>
                  <a:pt x="43" y="43"/>
                  <a:pt x="44" y="42"/>
                </a:cubicBezTo>
                <a:cubicBezTo>
                  <a:pt x="45" y="41"/>
                  <a:pt x="45" y="39"/>
                  <a:pt x="45" y="37"/>
                </a:cubicBezTo>
                <a:cubicBezTo>
                  <a:pt x="45" y="28"/>
                  <a:pt x="45" y="28"/>
                  <a:pt x="45" y="28"/>
                </a:cubicBezTo>
                <a:cubicBezTo>
                  <a:pt x="40" y="28"/>
                  <a:pt x="40" y="28"/>
                  <a:pt x="40" y="28"/>
                </a:cubicBezTo>
                <a:cubicBezTo>
                  <a:pt x="40" y="32"/>
                  <a:pt x="40" y="32"/>
                  <a:pt x="40" y="32"/>
                </a:cubicBezTo>
                <a:cubicBezTo>
                  <a:pt x="40" y="32"/>
                  <a:pt x="39" y="33"/>
                  <a:pt x="39" y="33"/>
                </a:cubicBezTo>
                <a:cubicBezTo>
                  <a:pt x="39" y="33"/>
                  <a:pt x="39" y="33"/>
                  <a:pt x="39" y="33"/>
                </a:cubicBezTo>
                <a:cubicBezTo>
                  <a:pt x="31" y="33"/>
                  <a:pt x="31" y="33"/>
                  <a:pt x="31" y="33"/>
                </a:cubicBezTo>
                <a:cubicBezTo>
                  <a:pt x="30" y="33"/>
                  <a:pt x="30" y="32"/>
                  <a:pt x="30" y="32"/>
                </a:cubicBezTo>
                <a:cubicBezTo>
                  <a:pt x="30" y="32"/>
                  <a:pt x="30" y="32"/>
                  <a:pt x="30" y="32"/>
                </a:cubicBezTo>
                <a:cubicBezTo>
                  <a:pt x="30" y="28"/>
                  <a:pt x="30" y="28"/>
                  <a:pt x="30" y="28"/>
                </a:cubicBezTo>
                <a:cubicBezTo>
                  <a:pt x="19" y="28"/>
                  <a:pt x="19" y="28"/>
                  <a:pt x="19" y="28"/>
                </a:cubicBezTo>
                <a:cubicBezTo>
                  <a:pt x="19" y="32"/>
                  <a:pt x="19" y="32"/>
                  <a:pt x="19" y="32"/>
                </a:cubicBezTo>
                <a:cubicBezTo>
                  <a:pt x="19" y="32"/>
                  <a:pt x="19" y="33"/>
                  <a:pt x="18" y="33"/>
                </a:cubicBezTo>
                <a:cubicBezTo>
                  <a:pt x="18" y="33"/>
                  <a:pt x="18" y="33"/>
                  <a:pt x="18" y="33"/>
                </a:cubicBezTo>
                <a:cubicBezTo>
                  <a:pt x="10" y="33"/>
                  <a:pt x="10" y="33"/>
                  <a:pt x="10" y="33"/>
                </a:cubicBezTo>
                <a:cubicBezTo>
                  <a:pt x="9" y="33"/>
                  <a:pt x="9" y="32"/>
                  <a:pt x="9" y="32"/>
                </a:cubicBezTo>
                <a:cubicBezTo>
                  <a:pt x="9" y="32"/>
                  <a:pt x="9" y="32"/>
                  <a:pt x="9" y="32"/>
                </a:cubicBezTo>
                <a:cubicBezTo>
                  <a:pt x="9" y="28"/>
                  <a:pt x="9" y="28"/>
                  <a:pt x="9" y="28"/>
                </a:cubicBezTo>
                <a:cubicBezTo>
                  <a:pt x="3" y="28"/>
                  <a:pt x="3" y="28"/>
                  <a:pt x="3" y="28"/>
                </a:cubicBezTo>
                <a:close/>
                <a:moveTo>
                  <a:pt x="17" y="24"/>
                </a:moveTo>
                <a:cubicBezTo>
                  <a:pt x="17" y="24"/>
                  <a:pt x="17" y="24"/>
                  <a:pt x="17" y="24"/>
                </a:cubicBezTo>
                <a:cubicBezTo>
                  <a:pt x="11" y="24"/>
                  <a:pt x="11" y="24"/>
                  <a:pt x="11" y="24"/>
                </a:cubicBezTo>
                <a:cubicBezTo>
                  <a:pt x="11" y="27"/>
                  <a:pt x="11" y="27"/>
                  <a:pt x="11" y="27"/>
                </a:cubicBezTo>
                <a:cubicBezTo>
                  <a:pt x="11" y="27"/>
                  <a:pt x="11" y="27"/>
                  <a:pt x="11" y="27"/>
                </a:cubicBezTo>
                <a:cubicBezTo>
                  <a:pt x="11" y="27"/>
                  <a:pt x="11" y="27"/>
                  <a:pt x="11" y="27"/>
                </a:cubicBezTo>
                <a:cubicBezTo>
                  <a:pt x="11" y="31"/>
                  <a:pt x="11" y="31"/>
                  <a:pt x="11" y="31"/>
                </a:cubicBezTo>
                <a:cubicBezTo>
                  <a:pt x="17" y="31"/>
                  <a:pt x="17" y="31"/>
                  <a:pt x="17" y="31"/>
                </a:cubicBezTo>
                <a:cubicBezTo>
                  <a:pt x="17" y="27"/>
                  <a:pt x="17" y="27"/>
                  <a:pt x="17" y="27"/>
                </a:cubicBezTo>
                <a:cubicBezTo>
                  <a:pt x="17" y="27"/>
                  <a:pt x="17" y="27"/>
                  <a:pt x="17" y="27"/>
                </a:cubicBezTo>
                <a:cubicBezTo>
                  <a:pt x="17" y="27"/>
                  <a:pt x="17" y="27"/>
                  <a:pt x="17" y="27"/>
                </a:cubicBezTo>
                <a:cubicBezTo>
                  <a:pt x="17" y="24"/>
                  <a:pt x="17" y="24"/>
                  <a:pt x="17" y="24"/>
                </a:cubicBezTo>
                <a:close/>
                <a:moveTo>
                  <a:pt x="38" y="24"/>
                </a:moveTo>
                <a:cubicBezTo>
                  <a:pt x="38" y="24"/>
                  <a:pt x="38" y="24"/>
                  <a:pt x="38" y="24"/>
                </a:cubicBezTo>
                <a:cubicBezTo>
                  <a:pt x="32" y="24"/>
                  <a:pt x="32" y="24"/>
                  <a:pt x="32" y="24"/>
                </a:cubicBezTo>
                <a:cubicBezTo>
                  <a:pt x="32" y="27"/>
                  <a:pt x="32" y="27"/>
                  <a:pt x="32" y="27"/>
                </a:cubicBezTo>
                <a:cubicBezTo>
                  <a:pt x="32" y="27"/>
                  <a:pt x="32" y="27"/>
                  <a:pt x="32" y="27"/>
                </a:cubicBezTo>
                <a:cubicBezTo>
                  <a:pt x="32" y="27"/>
                  <a:pt x="32" y="27"/>
                  <a:pt x="32" y="27"/>
                </a:cubicBezTo>
                <a:cubicBezTo>
                  <a:pt x="32" y="31"/>
                  <a:pt x="32" y="31"/>
                  <a:pt x="32" y="31"/>
                </a:cubicBezTo>
                <a:cubicBezTo>
                  <a:pt x="38" y="31"/>
                  <a:pt x="38" y="31"/>
                  <a:pt x="38" y="31"/>
                </a:cubicBezTo>
                <a:cubicBezTo>
                  <a:pt x="38" y="27"/>
                  <a:pt x="38" y="27"/>
                  <a:pt x="38" y="27"/>
                </a:cubicBezTo>
                <a:cubicBezTo>
                  <a:pt x="38" y="27"/>
                  <a:pt x="38" y="27"/>
                  <a:pt x="38" y="27"/>
                </a:cubicBezTo>
                <a:cubicBezTo>
                  <a:pt x="38" y="27"/>
                  <a:pt x="38" y="27"/>
                  <a:pt x="38" y="27"/>
                </a:cubicBezTo>
                <a:cubicBezTo>
                  <a:pt x="38" y="24"/>
                  <a:pt x="38" y="24"/>
                  <a:pt x="38" y="24"/>
                </a:cubicBezTo>
                <a:close/>
              </a:path>
            </a:pathLst>
          </a:custGeom>
          <a:solidFill>
            <a:schemeClr val="accent2"/>
          </a:solidFill>
          <a:ln>
            <a:noFill/>
          </a:ln>
          <a:extLst/>
        </p:spPr>
        <p:txBody>
          <a:bodyPr/>
          <a:lstStyle/>
          <a:p>
            <a:endParaRPr lang="zh-CN" altLang="en-US"/>
          </a:p>
        </p:txBody>
      </p:sp>
      <p:sp>
        <p:nvSpPr>
          <p:cNvPr id="31" name="Freeform 399"/>
          <p:cNvSpPr>
            <a:spLocks noEditPoints="1"/>
          </p:cNvSpPr>
          <p:nvPr/>
        </p:nvSpPr>
        <p:spPr bwMode="auto">
          <a:xfrm>
            <a:off x="7767669" y="919918"/>
            <a:ext cx="281626" cy="287493"/>
          </a:xfrm>
          <a:custGeom>
            <a:avLst/>
            <a:gdLst>
              <a:gd name="T0" fmla="*/ 26 w 48"/>
              <a:gd name="T1" fmla="*/ 22 h 49"/>
              <a:gd name="T2" fmla="*/ 22 w 48"/>
              <a:gd name="T3" fmla="*/ 22 h 49"/>
              <a:gd name="T4" fmla="*/ 24 w 48"/>
              <a:gd name="T5" fmla="*/ 34 h 49"/>
              <a:gd name="T6" fmla="*/ 33 w 48"/>
              <a:gd name="T7" fmla="*/ 31 h 49"/>
              <a:gd name="T8" fmla="*/ 33 w 48"/>
              <a:gd name="T9" fmla="*/ 13 h 49"/>
              <a:gd name="T10" fmla="*/ 24 w 48"/>
              <a:gd name="T11" fmla="*/ 9 h 49"/>
              <a:gd name="T12" fmla="*/ 15 w 48"/>
              <a:gd name="T13" fmla="*/ 13 h 49"/>
              <a:gd name="T14" fmla="*/ 15 w 48"/>
              <a:gd name="T15" fmla="*/ 31 h 49"/>
              <a:gd name="T16" fmla="*/ 17 w 48"/>
              <a:gd name="T17" fmla="*/ 15 h 49"/>
              <a:gd name="T18" fmla="*/ 17 w 48"/>
              <a:gd name="T19" fmla="*/ 15 h 49"/>
              <a:gd name="T20" fmla="*/ 31 w 48"/>
              <a:gd name="T21" fmla="*/ 15 h 49"/>
              <a:gd name="T22" fmla="*/ 34 w 48"/>
              <a:gd name="T23" fmla="*/ 22 h 49"/>
              <a:gd name="T24" fmla="*/ 24 w 48"/>
              <a:gd name="T25" fmla="*/ 32 h 49"/>
              <a:gd name="T26" fmla="*/ 14 w 48"/>
              <a:gd name="T27" fmla="*/ 22 h 49"/>
              <a:gd name="T28" fmla="*/ 45 w 48"/>
              <a:gd name="T29" fmla="*/ 41 h 49"/>
              <a:gd name="T30" fmla="*/ 39 w 48"/>
              <a:gd name="T31" fmla="*/ 38 h 49"/>
              <a:gd name="T32" fmla="*/ 40 w 48"/>
              <a:gd name="T33" fmla="*/ 37 h 49"/>
              <a:gd name="T34" fmla="*/ 40 w 48"/>
              <a:gd name="T35" fmla="*/ 6 h 49"/>
              <a:gd name="T36" fmla="*/ 9 w 48"/>
              <a:gd name="T37" fmla="*/ 6 h 49"/>
              <a:gd name="T38" fmla="*/ 9 w 48"/>
              <a:gd name="T39" fmla="*/ 37 h 49"/>
              <a:gd name="T40" fmla="*/ 9 w 48"/>
              <a:gd name="T41" fmla="*/ 37 h 49"/>
              <a:gd name="T42" fmla="*/ 4 w 48"/>
              <a:gd name="T43" fmla="*/ 41 h 49"/>
              <a:gd name="T44" fmla="*/ 0 w 48"/>
              <a:gd name="T45" fmla="*/ 48 h 49"/>
              <a:gd name="T46" fmla="*/ 47 w 48"/>
              <a:gd name="T47" fmla="*/ 49 h 49"/>
              <a:gd name="T48" fmla="*/ 45 w 48"/>
              <a:gd name="T49" fmla="*/ 41 h 49"/>
              <a:gd name="T50" fmla="*/ 6 w 48"/>
              <a:gd name="T51" fmla="*/ 22 h 49"/>
              <a:gd name="T52" fmla="*/ 24 w 48"/>
              <a:gd name="T53" fmla="*/ 4 h 49"/>
              <a:gd name="T54" fmla="*/ 42 w 48"/>
              <a:gd name="T55" fmla="*/ 22 h 49"/>
              <a:gd name="T56" fmla="*/ 37 w 48"/>
              <a:gd name="T57" fmla="*/ 35 h 49"/>
              <a:gd name="T58" fmla="*/ 11 w 48"/>
              <a:gd name="T59" fmla="*/ 35 h 49"/>
              <a:gd name="T60" fmla="*/ 6 w 48"/>
              <a:gd name="T61" fmla="*/ 22 h 49"/>
              <a:gd name="T62" fmla="*/ 2 w 48"/>
              <a:gd name="T63" fmla="*/ 47 h 49"/>
              <a:gd name="T64" fmla="*/ 12 w 48"/>
              <a:gd name="T65" fmla="*/ 40 h 49"/>
              <a:gd name="T66" fmla="*/ 36 w 48"/>
              <a:gd name="T67" fmla="*/ 40 h 49"/>
              <a:gd name="T68" fmla="*/ 46 w 48"/>
              <a:gd name="T69" fmla="*/ 47 h 49"/>
              <a:gd name="T70" fmla="*/ 24 w 48"/>
              <a:gd name="T71" fmla="*/ 30 h 49"/>
              <a:gd name="T72" fmla="*/ 30 w 48"/>
              <a:gd name="T73" fmla="*/ 28 h 49"/>
              <a:gd name="T74" fmla="*/ 30 w 48"/>
              <a:gd name="T75" fmla="*/ 16 h 49"/>
              <a:gd name="T76" fmla="*/ 24 w 48"/>
              <a:gd name="T77" fmla="*/ 14 h 49"/>
              <a:gd name="T78" fmla="*/ 16 w 48"/>
              <a:gd name="T79" fmla="*/ 22 h 49"/>
              <a:gd name="T80" fmla="*/ 24 w 48"/>
              <a:gd name="T81" fmla="*/ 30 h 49"/>
              <a:gd name="T82" fmla="*/ 20 w 48"/>
              <a:gd name="T83" fmla="*/ 18 h 49"/>
              <a:gd name="T84" fmla="*/ 24 w 48"/>
              <a:gd name="T85" fmla="*/ 16 h 49"/>
              <a:gd name="T86" fmla="*/ 28 w 48"/>
              <a:gd name="T87" fmla="*/ 18 h 49"/>
              <a:gd name="T88" fmla="*/ 28 w 48"/>
              <a:gd name="T89" fmla="*/ 26 h 49"/>
              <a:gd name="T90" fmla="*/ 20 w 48"/>
              <a:gd name="T91" fmla="*/ 26 h 49"/>
              <a:gd name="T92" fmla="*/ 20 w 48"/>
              <a:gd name="T93"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49">
                <a:moveTo>
                  <a:pt x="24" y="24"/>
                </a:moveTo>
                <a:cubicBezTo>
                  <a:pt x="25" y="24"/>
                  <a:pt x="26" y="23"/>
                  <a:pt x="26" y="22"/>
                </a:cubicBezTo>
                <a:cubicBezTo>
                  <a:pt x="26" y="21"/>
                  <a:pt x="25" y="20"/>
                  <a:pt x="24" y="20"/>
                </a:cubicBezTo>
                <a:cubicBezTo>
                  <a:pt x="23" y="20"/>
                  <a:pt x="22" y="21"/>
                  <a:pt x="22" y="22"/>
                </a:cubicBezTo>
                <a:cubicBezTo>
                  <a:pt x="22" y="23"/>
                  <a:pt x="23" y="24"/>
                  <a:pt x="24" y="24"/>
                </a:cubicBezTo>
                <a:close/>
                <a:moveTo>
                  <a:pt x="24" y="34"/>
                </a:moveTo>
                <a:cubicBezTo>
                  <a:pt x="24" y="34"/>
                  <a:pt x="24" y="34"/>
                  <a:pt x="24" y="34"/>
                </a:cubicBezTo>
                <a:cubicBezTo>
                  <a:pt x="28" y="34"/>
                  <a:pt x="31" y="33"/>
                  <a:pt x="33" y="31"/>
                </a:cubicBezTo>
                <a:cubicBezTo>
                  <a:pt x="35" y="28"/>
                  <a:pt x="37" y="25"/>
                  <a:pt x="37" y="22"/>
                </a:cubicBezTo>
                <a:cubicBezTo>
                  <a:pt x="37" y="18"/>
                  <a:pt x="35" y="15"/>
                  <a:pt x="33" y="13"/>
                </a:cubicBezTo>
                <a:cubicBezTo>
                  <a:pt x="33" y="13"/>
                  <a:pt x="33" y="13"/>
                  <a:pt x="33" y="13"/>
                </a:cubicBezTo>
                <a:cubicBezTo>
                  <a:pt x="31" y="11"/>
                  <a:pt x="28" y="9"/>
                  <a:pt x="24" y="9"/>
                </a:cubicBezTo>
                <a:cubicBezTo>
                  <a:pt x="21" y="9"/>
                  <a:pt x="18" y="11"/>
                  <a:pt x="15" y="13"/>
                </a:cubicBezTo>
                <a:cubicBezTo>
                  <a:pt x="15" y="13"/>
                  <a:pt x="15" y="13"/>
                  <a:pt x="15" y="13"/>
                </a:cubicBezTo>
                <a:cubicBezTo>
                  <a:pt x="13" y="15"/>
                  <a:pt x="12" y="18"/>
                  <a:pt x="12" y="22"/>
                </a:cubicBezTo>
                <a:cubicBezTo>
                  <a:pt x="12" y="25"/>
                  <a:pt x="13" y="28"/>
                  <a:pt x="15" y="31"/>
                </a:cubicBezTo>
                <a:cubicBezTo>
                  <a:pt x="18" y="33"/>
                  <a:pt x="21" y="34"/>
                  <a:pt x="24" y="34"/>
                </a:cubicBezTo>
                <a:close/>
                <a:moveTo>
                  <a:pt x="17" y="15"/>
                </a:moveTo>
                <a:cubicBezTo>
                  <a:pt x="17" y="15"/>
                  <a:pt x="17" y="15"/>
                  <a:pt x="17" y="15"/>
                </a:cubicBezTo>
                <a:cubicBezTo>
                  <a:pt x="17" y="15"/>
                  <a:pt x="17" y="15"/>
                  <a:pt x="17" y="15"/>
                </a:cubicBezTo>
                <a:cubicBezTo>
                  <a:pt x="19" y="13"/>
                  <a:pt x="21" y="12"/>
                  <a:pt x="24" y="12"/>
                </a:cubicBezTo>
                <a:cubicBezTo>
                  <a:pt x="27" y="12"/>
                  <a:pt x="29" y="13"/>
                  <a:pt x="31" y="15"/>
                </a:cubicBezTo>
                <a:cubicBezTo>
                  <a:pt x="31" y="15"/>
                  <a:pt x="31" y="15"/>
                  <a:pt x="31" y="15"/>
                </a:cubicBezTo>
                <a:cubicBezTo>
                  <a:pt x="33" y="17"/>
                  <a:pt x="34" y="19"/>
                  <a:pt x="34" y="22"/>
                </a:cubicBezTo>
                <a:cubicBezTo>
                  <a:pt x="34" y="25"/>
                  <a:pt x="33" y="27"/>
                  <a:pt x="31" y="29"/>
                </a:cubicBezTo>
                <a:cubicBezTo>
                  <a:pt x="29" y="31"/>
                  <a:pt x="27" y="32"/>
                  <a:pt x="24" y="32"/>
                </a:cubicBezTo>
                <a:cubicBezTo>
                  <a:pt x="21" y="32"/>
                  <a:pt x="19" y="31"/>
                  <a:pt x="17" y="29"/>
                </a:cubicBezTo>
                <a:cubicBezTo>
                  <a:pt x="15" y="27"/>
                  <a:pt x="14" y="25"/>
                  <a:pt x="14" y="22"/>
                </a:cubicBezTo>
                <a:cubicBezTo>
                  <a:pt x="14" y="19"/>
                  <a:pt x="15" y="17"/>
                  <a:pt x="17" y="15"/>
                </a:cubicBezTo>
                <a:close/>
                <a:moveTo>
                  <a:pt x="45" y="41"/>
                </a:moveTo>
                <a:cubicBezTo>
                  <a:pt x="45" y="41"/>
                  <a:pt x="45" y="41"/>
                  <a:pt x="45" y="41"/>
                </a:cubicBezTo>
                <a:cubicBezTo>
                  <a:pt x="43" y="40"/>
                  <a:pt x="41" y="39"/>
                  <a:pt x="39" y="38"/>
                </a:cubicBezTo>
                <a:cubicBezTo>
                  <a:pt x="39" y="38"/>
                  <a:pt x="39" y="38"/>
                  <a:pt x="39" y="37"/>
                </a:cubicBezTo>
                <a:cubicBezTo>
                  <a:pt x="40" y="37"/>
                  <a:pt x="40" y="37"/>
                  <a:pt x="40" y="37"/>
                </a:cubicBezTo>
                <a:cubicBezTo>
                  <a:pt x="43" y="33"/>
                  <a:pt x="46" y="28"/>
                  <a:pt x="46" y="22"/>
                </a:cubicBezTo>
                <a:cubicBezTo>
                  <a:pt x="46" y="16"/>
                  <a:pt x="43" y="10"/>
                  <a:pt x="40" y="6"/>
                </a:cubicBezTo>
                <a:cubicBezTo>
                  <a:pt x="36" y="2"/>
                  <a:pt x="30" y="0"/>
                  <a:pt x="24" y="0"/>
                </a:cubicBezTo>
                <a:cubicBezTo>
                  <a:pt x="18" y="0"/>
                  <a:pt x="13" y="2"/>
                  <a:pt x="9" y="6"/>
                </a:cubicBezTo>
                <a:cubicBezTo>
                  <a:pt x="5" y="10"/>
                  <a:pt x="2" y="16"/>
                  <a:pt x="2" y="22"/>
                </a:cubicBezTo>
                <a:cubicBezTo>
                  <a:pt x="2" y="28"/>
                  <a:pt x="5" y="33"/>
                  <a:pt x="9" y="37"/>
                </a:cubicBezTo>
                <a:cubicBezTo>
                  <a:pt x="9" y="37"/>
                  <a:pt x="9" y="37"/>
                  <a:pt x="9" y="37"/>
                </a:cubicBezTo>
                <a:cubicBezTo>
                  <a:pt x="9" y="37"/>
                  <a:pt x="9" y="37"/>
                  <a:pt x="9" y="37"/>
                </a:cubicBezTo>
                <a:cubicBezTo>
                  <a:pt x="9" y="38"/>
                  <a:pt x="9" y="38"/>
                  <a:pt x="10" y="38"/>
                </a:cubicBezTo>
                <a:cubicBezTo>
                  <a:pt x="7" y="39"/>
                  <a:pt x="5" y="40"/>
                  <a:pt x="4" y="41"/>
                </a:cubicBezTo>
                <a:cubicBezTo>
                  <a:pt x="1" y="43"/>
                  <a:pt x="0" y="45"/>
                  <a:pt x="0" y="48"/>
                </a:cubicBezTo>
                <a:cubicBezTo>
                  <a:pt x="0" y="48"/>
                  <a:pt x="0" y="48"/>
                  <a:pt x="0" y="48"/>
                </a:cubicBezTo>
                <a:cubicBezTo>
                  <a:pt x="0" y="48"/>
                  <a:pt x="0" y="49"/>
                  <a:pt x="1" y="49"/>
                </a:cubicBezTo>
                <a:cubicBezTo>
                  <a:pt x="47" y="49"/>
                  <a:pt x="47" y="49"/>
                  <a:pt x="47" y="49"/>
                </a:cubicBezTo>
                <a:cubicBezTo>
                  <a:pt x="48" y="49"/>
                  <a:pt x="48" y="48"/>
                  <a:pt x="48" y="48"/>
                </a:cubicBezTo>
                <a:cubicBezTo>
                  <a:pt x="48" y="45"/>
                  <a:pt x="47" y="43"/>
                  <a:pt x="45" y="41"/>
                </a:cubicBezTo>
                <a:close/>
                <a:moveTo>
                  <a:pt x="6" y="22"/>
                </a:moveTo>
                <a:cubicBezTo>
                  <a:pt x="6" y="22"/>
                  <a:pt x="6" y="22"/>
                  <a:pt x="6" y="22"/>
                </a:cubicBezTo>
                <a:cubicBezTo>
                  <a:pt x="6" y="17"/>
                  <a:pt x="8" y="12"/>
                  <a:pt x="11" y="9"/>
                </a:cubicBezTo>
                <a:cubicBezTo>
                  <a:pt x="15" y="6"/>
                  <a:pt x="19" y="4"/>
                  <a:pt x="24" y="4"/>
                </a:cubicBezTo>
                <a:cubicBezTo>
                  <a:pt x="29" y="4"/>
                  <a:pt x="34" y="6"/>
                  <a:pt x="37" y="9"/>
                </a:cubicBezTo>
                <a:cubicBezTo>
                  <a:pt x="40" y="12"/>
                  <a:pt x="42" y="17"/>
                  <a:pt x="42" y="22"/>
                </a:cubicBezTo>
                <a:cubicBezTo>
                  <a:pt x="42" y="27"/>
                  <a:pt x="40" y="31"/>
                  <a:pt x="37" y="35"/>
                </a:cubicBezTo>
                <a:cubicBezTo>
                  <a:pt x="37" y="35"/>
                  <a:pt x="37" y="35"/>
                  <a:pt x="37" y="35"/>
                </a:cubicBezTo>
                <a:cubicBezTo>
                  <a:pt x="34" y="38"/>
                  <a:pt x="29" y="40"/>
                  <a:pt x="24" y="40"/>
                </a:cubicBezTo>
                <a:cubicBezTo>
                  <a:pt x="19" y="40"/>
                  <a:pt x="15" y="38"/>
                  <a:pt x="11" y="35"/>
                </a:cubicBezTo>
                <a:cubicBezTo>
                  <a:pt x="11" y="35"/>
                  <a:pt x="11" y="35"/>
                  <a:pt x="11" y="35"/>
                </a:cubicBezTo>
                <a:cubicBezTo>
                  <a:pt x="8" y="31"/>
                  <a:pt x="6" y="27"/>
                  <a:pt x="6" y="22"/>
                </a:cubicBezTo>
                <a:close/>
                <a:moveTo>
                  <a:pt x="2" y="47"/>
                </a:moveTo>
                <a:cubicBezTo>
                  <a:pt x="2" y="47"/>
                  <a:pt x="2" y="47"/>
                  <a:pt x="2" y="47"/>
                </a:cubicBezTo>
                <a:cubicBezTo>
                  <a:pt x="3" y="45"/>
                  <a:pt x="4" y="44"/>
                  <a:pt x="5" y="43"/>
                </a:cubicBezTo>
                <a:cubicBezTo>
                  <a:pt x="7" y="42"/>
                  <a:pt x="9" y="41"/>
                  <a:pt x="12" y="40"/>
                </a:cubicBezTo>
                <a:cubicBezTo>
                  <a:pt x="15" y="42"/>
                  <a:pt x="19" y="44"/>
                  <a:pt x="24" y="44"/>
                </a:cubicBezTo>
                <a:cubicBezTo>
                  <a:pt x="29" y="44"/>
                  <a:pt x="33" y="42"/>
                  <a:pt x="36" y="40"/>
                </a:cubicBezTo>
                <a:cubicBezTo>
                  <a:pt x="39" y="41"/>
                  <a:pt x="42" y="42"/>
                  <a:pt x="43" y="43"/>
                </a:cubicBezTo>
                <a:cubicBezTo>
                  <a:pt x="44" y="44"/>
                  <a:pt x="45" y="45"/>
                  <a:pt x="46" y="47"/>
                </a:cubicBezTo>
                <a:cubicBezTo>
                  <a:pt x="2" y="47"/>
                  <a:pt x="2" y="47"/>
                  <a:pt x="2" y="47"/>
                </a:cubicBezTo>
                <a:close/>
                <a:moveTo>
                  <a:pt x="24" y="30"/>
                </a:moveTo>
                <a:cubicBezTo>
                  <a:pt x="24" y="30"/>
                  <a:pt x="24" y="30"/>
                  <a:pt x="24" y="30"/>
                </a:cubicBezTo>
                <a:cubicBezTo>
                  <a:pt x="26" y="30"/>
                  <a:pt x="28" y="29"/>
                  <a:pt x="30" y="28"/>
                </a:cubicBezTo>
                <a:cubicBezTo>
                  <a:pt x="31" y="26"/>
                  <a:pt x="32" y="24"/>
                  <a:pt x="32" y="22"/>
                </a:cubicBezTo>
                <a:cubicBezTo>
                  <a:pt x="32" y="20"/>
                  <a:pt x="31" y="18"/>
                  <a:pt x="30" y="16"/>
                </a:cubicBezTo>
                <a:cubicBezTo>
                  <a:pt x="30" y="16"/>
                  <a:pt x="30" y="16"/>
                  <a:pt x="30" y="16"/>
                </a:cubicBezTo>
                <a:cubicBezTo>
                  <a:pt x="28" y="15"/>
                  <a:pt x="26" y="14"/>
                  <a:pt x="24" y="14"/>
                </a:cubicBezTo>
                <a:cubicBezTo>
                  <a:pt x="22" y="14"/>
                  <a:pt x="20" y="15"/>
                  <a:pt x="18" y="16"/>
                </a:cubicBezTo>
                <a:cubicBezTo>
                  <a:pt x="17" y="18"/>
                  <a:pt x="16" y="20"/>
                  <a:pt x="16" y="22"/>
                </a:cubicBezTo>
                <a:cubicBezTo>
                  <a:pt x="16" y="24"/>
                  <a:pt x="17" y="26"/>
                  <a:pt x="18" y="28"/>
                </a:cubicBezTo>
                <a:cubicBezTo>
                  <a:pt x="20" y="29"/>
                  <a:pt x="22" y="30"/>
                  <a:pt x="24" y="30"/>
                </a:cubicBezTo>
                <a:close/>
                <a:moveTo>
                  <a:pt x="20" y="18"/>
                </a:moveTo>
                <a:cubicBezTo>
                  <a:pt x="20" y="18"/>
                  <a:pt x="20" y="18"/>
                  <a:pt x="20" y="18"/>
                </a:cubicBezTo>
                <a:cubicBezTo>
                  <a:pt x="20" y="18"/>
                  <a:pt x="20" y="18"/>
                  <a:pt x="20" y="18"/>
                </a:cubicBezTo>
                <a:cubicBezTo>
                  <a:pt x="21" y="17"/>
                  <a:pt x="22" y="16"/>
                  <a:pt x="24" y="16"/>
                </a:cubicBezTo>
                <a:cubicBezTo>
                  <a:pt x="26" y="16"/>
                  <a:pt x="27" y="17"/>
                  <a:pt x="28" y="18"/>
                </a:cubicBezTo>
                <a:cubicBezTo>
                  <a:pt x="28" y="18"/>
                  <a:pt x="28" y="18"/>
                  <a:pt x="28" y="18"/>
                </a:cubicBezTo>
                <a:cubicBezTo>
                  <a:pt x="29" y="19"/>
                  <a:pt x="30" y="20"/>
                  <a:pt x="30" y="22"/>
                </a:cubicBezTo>
                <a:cubicBezTo>
                  <a:pt x="30" y="23"/>
                  <a:pt x="29" y="25"/>
                  <a:pt x="28" y="26"/>
                </a:cubicBezTo>
                <a:cubicBezTo>
                  <a:pt x="27" y="27"/>
                  <a:pt x="26" y="28"/>
                  <a:pt x="24" y="28"/>
                </a:cubicBezTo>
                <a:cubicBezTo>
                  <a:pt x="22" y="28"/>
                  <a:pt x="21" y="27"/>
                  <a:pt x="20" y="26"/>
                </a:cubicBezTo>
                <a:cubicBezTo>
                  <a:pt x="19" y="25"/>
                  <a:pt x="18" y="23"/>
                  <a:pt x="18" y="22"/>
                </a:cubicBezTo>
                <a:cubicBezTo>
                  <a:pt x="18" y="20"/>
                  <a:pt x="19" y="19"/>
                  <a:pt x="20" y="18"/>
                </a:cubicBezTo>
                <a:close/>
              </a:path>
            </a:pathLst>
          </a:custGeom>
          <a:solidFill>
            <a:schemeClr val="accent2"/>
          </a:solidFill>
          <a:ln>
            <a:noFill/>
          </a:ln>
          <a:extLst/>
        </p:spPr>
        <p:txBody>
          <a:bodyPr/>
          <a:lstStyle/>
          <a:p>
            <a:endParaRPr lang="zh-CN" altLang="en-US"/>
          </a:p>
        </p:txBody>
      </p:sp>
      <p:sp>
        <p:nvSpPr>
          <p:cNvPr id="32" name="Freeform 400"/>
          <p:cNvSpPr>
            <a:spLocks noEditPoints="1"/>
          </p:cNvSpPr>
          <p:nvPr/>
        </p:nvSpPr>
        <p:spPr bwMode="auto">
          <a:xfrm>
            <a:off x="1079049" y="1471436"/>
            <a:ext cx="261092" cy="293361"/>
          </a:xfrm>
          <a:custGeom>
            <a:avLst/>
            <a:gdLst>
              <a:gd name="T0" fmla="*/ 29 w 44"/>
              <a:gd name="T1" fmla="*/ 30 h 50"/>
              <a:gd name="T2" fmla="*/ 31 w 44"/>
              <a:gd name="T3" fmla="*/ 31 h 50"/>
              <a:gd name="T4" fmla="*/ 34 w 44"/>
              <a:gd name="T5" fmla="*/ 30 h 50"/>
              <a:gd name="T6" fmla="*/ 38 w 44"/>
              <a:gd name="T7" fmla="*/ 26 h 50"/>
              <a:gd name="T8" fmla="*/ 39 w 44"/>
              <a:gd name="T9" fmla="*/ 23 h 50"/>
              <a:gd name="T10" fmla="*/ 38 w 44"/>
              <a:gd name="T11" fmla="*/ 21 h 50"/>
              <a:gd name="T12" fmla="*/ 43 w 44"/>
              <a:gd name="T13" fmla="*/ 15 h 50"/>
              <a:gd name="T14" fmla="*/ 42 w 44"/>
              <a:gd name="T15" fmla="*/ 11 h 50"/>
              <a:gd name="T16" fmla="*/ 35 w 44"/>
              <a:gd name="T17" fmla="*/ 10 h 50"/>
              <a:gd name="T18" fmla="*/ 26 w 44"/>
              <a:gd name="T19" fmla="*/ 5 h 50"/>
              <a:gd name="T20" fmla="*/ 19 w 44"/>
              <a:gd name="T21" fmla="*/ 1 h 50"/>
              <a:gd name="T22" fmla="*/ 14 w 44"/>
              <a:gd name="T23" fmla="*/ 6 h 50"/>
              <a:gd name="T24" fmla="*/ 9 w 44"/>
              <a:gd name="T25" fmla="*/ 14 h 50"/>
              <a:gd name="T26" fmla="*/ 5 w 44"/>
              <a:gd name="T27" fmla="*/ 23 h 50"/>
              <a:gd name="T28" fmla="*/ 3 w 44"/>
              <a:gd name="T29" fmla="*/ 23 h 50"/>
              <a:gd name="T30" fmla="*/ 0 w 44"/>
              <a:gd name="T31" fmla="*/ 27 h 50"/>
              <a:gd name="T32" fmla="*/ 3 w 44"/>
              <a:gd name="T33" fmla="*/ 31 h 50"/>
              <a:gd name="T34" fmla="*/ 5 w 44"/>
              <a:gd name="T35" fmla="*/ 31 h 50"/>
              <a:gd name="T36" fmla="*/ 15 w 44"/>
              <a:gd name="T37" fmla="*/ 42 h 50"/>
              <a:gd name="T38" fmla="*/ 8 w 44"/>
              <a:gd name="T39" fmla="*/ 50 h 50"/>
              <a:gd name="T40" fmla="*/ 10 w 44"/>
              <a:gd name="T41" fmla="*/ 50 h 50"/>
              <a:gd name="T42" fmla="*/ 35 w 44"/>
              <a:gd name="T43" fmla="*/ 50 h 50"/>
              <a:gd name="T44" fmla="*/ 35 w 44"/>
              <a:gd name="T45" fmla="*/ 50 h 50"/>
              <a:gd name="T46" fmla="*/ 37 w 44"/>
              <a:gd name="T47" fmla="*/ 47 h 50"/>
              <a:gd name="T48" fmla="*/ 22 w 44"/>
              <a:gd name="T49" fmla="*/ 41 h 50"/>
              <a:gd name="T50" fmla="*/ 7 w 44"/>
              <a:gd name="T51" fmla="*/ 29 h 50"/>
              <a:gd name="T52" fmla="*/ 7 w 44"/>
              <a:gd name="T53" fmla="*/ 27 h 50"/>
              <a:gd name="T54" fmla="*/ 7 w 44"/>
              <a:gd name="T55" fmla="*/ 26 h 50"/>
              <a:gd name="T56" fmla="*/ 17 w 44"/>
              <a:gd name="T57" fmla="*/ 21 h 50"/>
              <a:gd name="T58" fmla="*/ 19 w 44"/>
              <a:gd name="T59" fmla="*/ 34 h 50"/>
              <a:gd name="T60" fmla="*/ 23 w 44"/>
              <a:gd name="T61" fmla="*/ 35 h 50"/>
              <a:gd name="T62" fmla="*/ 28 w 44"/>
              <a:gd name="T63" fmla="*/ 30 h 50"/>
              <a:gd name="T64" fmla="*/ 26 w 44"/>
              <a:gd name="T65" fmla="*/ 11 h 50"/>
              <a:gd name="T66" fmla="*/ 16 w 44"/>
              <a:gd name="T67" fmla="*/ 15 h 50"/>
              <a:gd name="T68" fmla="*/ 16 w 44"/>
              <a:gd name="T69" fmla="*/ 15 h 50"/>
              <a:gd name="T70" fmla="*/ 16 w 44"/>
              <a:gd name="T71" fmla="*/ 15 h 50"/>
              <a:gd name="T72" fmla="*/ 17 w 44"/>
              <a:gd name="T73" fmla="*/ 9 h 50"/>
              <a:gd name="T74" fmla="*/ 20 w 44"/>
              <a:gd name="T75" fmla="*/ 5 h 50"/>
              <a:gd name="T76" fmla="*/ 26 w 44"/>
              <a:gd name="T77" fmla="*/ 11 h 50"/>
              <a:gd name="T78" fmla="*/ 21 w 44"/>
              <a:gd name="T79" fmla="*/ 20 h 50"/>
              <a:gd name="T80" fmla="*/ 35 w 44"/>
              <a:gd name="T81" fmla="*/ 14 h 50"/>
              <a:gd name="T82" fmla="*/ 38 w 44"/>
              <a:gd name="T83" fmla="*/ 14 h 50"/>
              <a:gd name="T84" fmla="*/ 22 w 44"/>
              <a:gd name="T85" fmla="*/ 30 h 50"/>
              <a:gd name="T86" fmla="*/ 21 w 44"/>
              <a:gd name="T87" fmla="*/ 20 h 50"/>
              <a:gd name="T88" fmla="*/ 13 w 44"/>
              <a:gd name="T89" fmla="*/ 48 h 50"/>
              <a:gd name="T90" fmla="*/ 22 w 44"/>
              <a:gd name="T91" fmla="*/ 45 h 50"/>
              <a:gd name="T92" fmla="*/ 32 w 44"/>
              <a:gd name="T93" fmla="*/ 48 h 50"/>
              <a:gd name="T94" fmla="*/ 30 w 44"/>
              <a:gd name="T95" fmla="*/ 28 h 50"/>
              <a:gd name="T96" fmla="*/ 33 w 44"/>
              <a:gd name="T97" fmla="*/ 25 h 50"/>
              <a:gd name="T98" fmla="*/ 36 w 44"/>
              <a:gd name="T99" fmla="*/ 23 h 50"/>
              <a:gd name="T100" fmla="*/ 36 w 44"/>
              <a:gd name="T101" fmla="*/ 25 h 50"/>
              <a:gd name="T102" fmla="*/ 33 w 44"/>
              <a:gd name="T103" fmla="*/ 28 h 50"/>
              <a:gd name="T104" fmla="*/ 31 w 44"/>
              <a:gd name="T105" fmla="*/ 28 h 50"/>
              <a:gd name="T106" fmla="*/ 30 w 44"/>
              <a:gd name="T107" fmla="*/ 28 h 50"/>
              <a:gd name="T108" fmla="*/ 2 w 44"/>
              <a:gd name="T109" fmla="*/ 26 h 50"/>
              <a:gd name="T110" fmla="*/ 5 w 44"/>
              <a:gd name="T111" fmla="*/ 26 h 50"/>
              <a:gd name="T112" fmla="*/ 5 w 44"/>
              <a:gd name="T113" fmla="*/ 29 h 50"/>
              <a:gd name="T114" fmla="*/ 2 w 44"/>
              <a:gd name="T115" fmla="*/ 29 h 50"/>
              <a:gd name="T116" fmla="*/ 2 w 44"/>
              <a:gd name="T1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50">
                <a:moveTo>
                  <a:pt x="28" y="30"/>
                </a:moveTo>
                <a:cubicBezTo>
                  <a:pt x="28" y="30"/>
                  <a:pt x="28" y="30"/>
                  <a:pt x="29" y="30"/>
                </a:cubicBezTo>
                <a:cubicBezTo>
                  <a:pt x="29" y="30"/>
                  <a:pt x="29" y="30"/>
                  <a:pt x="29" y="30"/>
                </a:cubicBezTo>
                <a:cubicBezTo>
                  <a:pt x="30" y="31"/>
                  <a:pt x="31" y="31"/>
                  <a:pt x="31" y="31"/>
                </a:cubicBezTo>
                <a:cubicBezTo>
                  <a:pt x="32" y="31"/>
                  <a:pt x="33" y="31"/>
                  <a:pt x="34" y="30"/>
                </a:cubicBezTo>
                <a:cubicBezTo>
                  <a:pt x="34" y="30"/>
                  <a:pt x="34" y="30"/>
                  <a:pt x="34" y="30"/>
                </a:cubicBezTo>
                <a:cubicBezTo>
                  <a:pt x="35" y="30"/>
                  <a:pt x="36" y="29"/>
                  <a:pt x="37" y="29"/>
                </a:cubicBezTo>
                <a:cubicBezTo>
                  <a:pt x="37" y="28"/>
                  <a:pt x="38" y="27"/>
                  <a:pt x="38" y="26"/>
                </a:cubicBezTo>
                <a:cubicBezTo>
                  <a:pt x="38" y="26"/>
                  <a:pt x="38" y="26"/>
                  <a:pt x="38" y="26"/>
                </a:cubicBezTo>
                <a:cubicBezTo>
                  <a:pt x="39" y="25"/>
                  <a:pt x="39" y="24"/>
                  <a:pt x="39" y="23"/>
                </a:cubicBezTo>
                <a:cubicBezTo>
                  <a:pt x="39" y="23"/>
                  <a:pt x="39" y="22"/>
                  <a:pt x="38" y="21"/>
                </a:cubicBezTo>
                <a:cubicBezTo>
                  <a:pt x="38" y="21"/>
                  <a:pt x="38" y="21"/>
                  <a:pt x="38" y="21"/>
                </a:cubicBezTo>
                <a:cubicBezTo>
                  <a:pt x="38" y="20"/>
                  <a:pt x="38" y="20"/>
                  <a:pt x="38" y="20"/>
                </a:cubicBezTo>
                <a:cubicBezTo>
                  <a:pt x="43" y="15"/>
                  <a:pt x="43" y="15"/>
                  <a:pt x="43" y="15"/>
                </a:cubicBezTo>
                <a:cubicBezTo>
                  <a:pt x="44" y="14"/>
                  <a:pt x="44" y="13"/>
                  <a:pt x="43" y="12"/>
                </a:cubicBezTo>
                <a:cubicBezTo>
                  <a:pt x="43" y="12"/>
                  <a:pt x="42" y="11"/>
                  <a:pt x="42" y="11"/>
                </a:cubicBezTo>
                <a:cubicBezTo>
                  <a:pt x="35" y="10"/>
                  <a:pt x="35" y="10"/>
                  <a:pt x="35" y="10"/>
                </a:cubicBezTo>
                <a:cubicBezTo>
                  <a:pt x="35" y="10"/>
                  <a:pt x="35" y="10"/>
                  <a:pt x="35" y="10"/>
                </a:cubicBezTo>
                <a:cubicBezTo>
                  <a:pt x="29" y="9"/>
                  <a:pt x="29" y="9"/>
                  <a:pt x="29" y="9"/>
                </a:cubicBezTo>
                <a:cubicBezTo>
                  <a:pt x="26" y="5"/>
                  <a:pt x="26" y="5"/>
                  <a:pt x="26" y="5"/>
                </a:cubicBezTo>
                <a:cubicBezTo>
                  <a:pt x="22" y="1"/>
                  <a:pt x="22" y="1"/>
                  <a:pt x="22" y="1"/>
                </a:cubicBezTo>
                <a:cubicBezTo>
                  <a:pt x="21" y="0"/>
                  <a:pt x="20" y="0"/>
                  <a:pt x="19" y="1"/>
                </a:cubicBezTo>
                <a:cubicBezTo>
                  <a:pt x="14" y="6"/>
                  <a:pt x="14" y="6"/>
                  <a:pt x="14" y="6"/>
                </a:cubicBezTo>
                <a:cubicBezTo>
                  <a:pt x="14" y="6"/>
                  <a:pt x="14" y="6"/>
                  <a:pt x="14" y="6"/>
                </a:cubicBezTo>
                <a:cubicBezTo>
                  <a:pt x="9" y="11"/>
                  <a:pt x="9" y="11"/>
                  <a:pt x="9" y="11"/>
                </a:cubicBezTo>
                <a:cubicBezTo>
                  <a:pt x="8" y="12"/>
                  <a:pt x="8" y="13"/>
                  <a:pt x="9" y="14"/>
                </a:cubicBezTo>
                <a:cubicBezTo>
                  <a:pt x="12" y="16"/>
                  <a:pt x="12" y="16"/>
                  <a:pt x="12" y="16"/>
                </a:cubicBezTo>
                <a:cubicBezTo>
                  <a:pt x="5" y="23"/>
                  <a:pt x="5" y="23"/>
                  <a:pt x="5" y="23"/>
                </a:cubicBezTo>
                <a:cubicBezTo>
                  <a:pt x="5" y="24"/>
                  <a:pt x="5" y="24"/>
                  <a:pt x="5" y="24"/>
                </a:cubicBezTo>
                <a:cubicBezTo>
                  <a:pt x="4" y="23"/>
                  <a:pt x="4" y="23"/>
                  <a:pt x="3" y="23"/>
                </a:cubicBezTo>
                <a:cubicBezTo>
                  <a:pt x="2" y="23"/>
                  <a:pt x="1" y="24"/>
                  <a:pt x="1" y="25"/>
                </a:cubicBezTo>
                <a:cubicBezTo>
                  <a:pt x="0" y="25"/>
                  <a:pt x="0" y="26"/>
                  <a:pt x="0" y="27"/>
                </a:cubicBezTo>
                <a:cubicBezTo>
                  <a:pt x="0" y="28"/>
                  <a:pt x="0" y="29"/>
                  <a:pt x="1" y="30"/>
                </a:cubicBezTo>
                <a:cubicBezTo>
                  <a:pt x="1" y="31"/>
                  <a:pt x="2" y="31"/>
                  <a:pt x="3" y="31"/>
                </a:cubicBezTo>
                <a:cubicBezTo>
                  <a:pt x="4" y="31"/>
                  <a:pt x="4" y="31"/>
                  <a:pt x="5" y="31"/>
                </a:cubicBezTo>
                <a:cubicBezTo>
                  <a:pt x="5" y="31"/>
                  <a:pt x="5" y="31"/>
                  <a:pt x="5" y="31"/>
                </a:cubicBezTo>
                <a:cubicBezTo>
                  <a:pt x="15" y="42"/>
                  <a:pt x="15" y="42"/>
                  <a:pt x="15" y="42"/>
                </a:cubicBezTo>
                <a:cubicBezTo>
                  <a:pt x="15" y="42"/>
                  <a:pt x="15" y="42"/>
                  <a:pt x="15" y="42"/>
                </a:cubicBezTo>
                <a:cubicBezTo>
                  <a:pt x="12" y="44"/>
                  <a:pt x="10" y="45"/>
                  <a:pt x="8" y="47"/>
                </a:cubicBezTo>
                <a:cubicBezTo>
                  <a:pt x="7" y="48"/>
                  <a:pt x="7" y="49"/>
                  <a:pt x="8" y="50"/>
                </a:cubicBezTo>
                <a:cubicBezTo>
                  <a:pt x="9" y="50"/>
                  <a:pt x="9" y="50"/>
                  <a:pt x="10" y="50"/>
                </a:cubicBezTo>
                <a:cubicBezTo>
                  <a:pt x="10" y="50"/>
                  <a:pt x="10" y="50"/>
                  <a:pt x="10" y="50"/>
                </a:cubicBezTo>
                <a:cubicBezTo>
                  <a:pt x="10" y="50"/>
                  <a:pt x="10" y="50"/>
                  <a:pt x="10" y="50"/>
                </a:cubicBezTo>
                <a:cubicBezTo>
                  <a:pt x="35" y="50"/>
                  <a:pt x="35" y="50"/>
                  <a:pt x="35" y="50"/>
                </a:cubicBezTo>
                <a:cubicBezTo>
                  <a:pt x="35" y="50"/>
                  <a:pt x="35" y="50"/>
                  <a:pt x="35" y="50"/>
                </a:cubicBezTo>
                <a:cubicBezTo>
                  <a:pt x="35" y="50"/>
                  <a:pt x="35" y="50"/>
                  <a:pt x="35" y="50"/>
                </a:cubicBezTo>
                <a:cubicBezTo>
                  <a:pt x="36" y="50"/>
                  <a:pt x="36" y="50"/>
                  <a:pt x="37" y="50"/>
                </a:cubicBezTo>
                <a:cubicBezTo>
                  <a:pt x="37" y="49"/>
                  <a:pt x="38" y="48"/>
                  <a:pt x="37" y="47"/>
                </a:cubicBezTo>
                <a:cubicBezTo>
                  <a:pt x="35" y="45"/>
                  <a:pt x="33" y="44"/>
                  <a:pt x="30" y="42"/>
                </a:cubicBezTo>
                <a:cubicBezTo>
                  <a:pt x="28" y="41"/>
                  <a:pt x="25" y="41"/>
                  <a:pt x="22" y="41"/>
                </a:cubicBezTo>
                <a:cubicBezTo>
                  <a:pt x="22" y="41"/>
                  <a:pt x="21" y="41"/>
                  <a:pt x="20" y="41"/>
                </a:cubicBezTo>
                <a:cubicBezTo>
                  <a:pt x="7" y="29"/>
                  <a:pt x="7" y="29"/>
                  <a:pt x="7" y="29"/>
                </a:cubicBezTo>
                <a:cubicBezTo>
                  <a:pt x="7" y="28"/>
                  <a:pt x="7" y="28"/>
                  <a:pt x="7" y="28"/>
                </a:cubicBezTo>
                <a:cubicBezTo>
                  <a:pt x="7" y="28"/>
                  <a:pt x="7" y="28"/>
                  <a:pt x="7" y="27"/>
                </a:cubicBezTo>
                <a:cubicBezTo>
                  <a:pt x="7" y="27"/>
                  <a:pt x="7" y="27"/>
                  <a:pt x="7" y="26"/>
                </a:cubicBezTo>
                <a:cubicBezTo>
                  <a:pt x="7" y="26"/>
                  <a:pt x="7" y="26"/>
                  <a:pt x="7" y="26"/>
                </a:cubicBezTo>
                <a:cubicBezTo>
                  <a:pt x="15" y="19"/>
                  <a:pt x="15" y="19"/>
                  <a:pt x="15" y="19"/>
                </a:cubicBezTo>
                <a:cubicBezTo>
                  <a:pt x="17" y="21"/>
                  <a:pt x="17" y="21"/>
                  <a:pt x="17" y="21"/>
                </a:cubicBezTo>
                <a:cubicBezTo>
                  <a:pt x="18" y="27"/>
                  <a:pt x="18" y="27"/>
                  <a:pt x="18" y="27"/>
                </a:cubicBezTo>
                <a:cubicBezTo>
                  <a:pt x="19" y="34"/>
                  <a:pt x="19" y="34"/>
                  <a:pt x="19" y="34"/>
                </a:cubicBezTo>
                <a:cubicBezTo>
                  <a:pt x="20" y="35"/>
                  <a:pt x="21" y="36"/>
                  <a:pt x="22" y="36"/>
                </a:cubicBezTo>
                <a:cubicBezTo>
                  <a:pt x="22" y="36"/>
                  <a:pt x="22" y="35"/>
                  <a:pt x="23" y="35"/>
                </a:cubicBezTo>
                <a:cubicBezTo>
                  <a:pt x="23" y="35"/>
                  <a:pt x="23" y="35"/>
                  <a:pt x="23" y="35"/>
                </a:cubicBezTo>
                <a:cubicBezTo>
                  <a:pt x="28" y="30"/>
                  <a:pt x="28" y="30"/>
                  <a:pt x="28" y="30"/>
                </a:cubicBezTo>
                <a:close/>
                <a:moveTo>
                  <a:pt x="26" y="11"/>
                </a:moveTo>
                <a:cubicBezTo>
                  <a:pt x="26" y="11"/>
                  <a:pt x="26" y="11"/>
                  <a:pt x="26" y="11"/>
                </a:cubicBezTo>
                <a:cubicBezTo>
                  <a:pt x="19" y="18"/>
                  <a:pt x="19" y="18"/>
                  <a:pt x="19" y="18"/>
                </a:cubicBezTo>
                <a:cubicBezTo>
                  <a:pt x="16" y="15"/>
                  <a:pt x="16" y="15"/>
                  <a:pt x="16" y="15"/>
                </a:cubicBezTo>
                <a:cubicBezTo>
                  <a:pt x="16" y="15"/>
                  <a:pt x="16" y="15"/>
                  <a:pt x="16" y="15"/>
                </a:cubicBezTo>
                <a:cubicBezTo>
                  <a:pt x="16" y="15"/>
                  <a:pt x="16" y="15"/>
                  <a:pt x="16" y="15"/>
                </a:cubicBezTo>
                <a:cubicBezTo>
                  <a:pt x="16" y="15"/>
                  <a:pt x="16" y="15"/>
                  <a:pt x="16" y="15"/>
                </a:cubicBezTo>
                <a:cubicBezTo>
                  <a:pt x="16" y="15"/>
                  <a:pt x="16" y="15"/>
                  <a:pt x="16" y="15"/>
                </a:cubicBezTo>
                <a:cubicBezTo>
                  <a:pt x="13" y="12"/>
                  <a:pt x="13" y="12"/>
                  <a:pt x="13" y="12"/>
                </a:cubicBezTo>
                <a:cubicBezTo>
                  <a:pt x="17" y="9"/>
                  <a:pt x="17" y="9"/>
                  <a:pt x="17" y="9"/>
                </a:cubicBezTo>
                <a:cubicBezTo>
                  <a:pt x="17" y="9"/>
                  <a:pt x="17" y="9"/>
                  <a:pt x="17" y="9"/>
                </a:cubicBezTo>
                <a:cubicBezTo>
                  <a:pt x="20" y="5"/>
                  <a:pt x="20" y="5"/>
                  <a:pt x="20" y="5"/>
                </a:cubicBezTo>
                <a:cubicBezTo>
                  <a:pt x="23" y="8"/>
                  <a:pt x="23" y="8"/>
                  <a:pt x="23" y="8"/>
                </a:cubicBezTo>
                <a:cubicBezTo>
                  <a:pt x="26" y="11"/>
                  <a:pt x="26" y="11"/>
                  <a:pt x="26" y="11"/>
                </a:cubicBezTo>
                <a:close/>
                <a:moveTo>
                  <a:pt x="21" y="20"/>
                </a:moveTo>
                <a:cubicBezTo>
                  <a:pt x="21" y="20"/>
                  <a:pt x="21" y="20"/>
                  <a:pt x="21" y="20"/>
                </a:cubicBezTo>
                <a:cubicBezTo>
                  <a:pt x="28" y="13"/>
                  <a:pt x="28" y="13"/>
                  <a:pt x="28" y="13"/>
                </a:cubicBezTo>
                <a:cubicBezTo>
                  <a:pt x="35" y="14"/>
                  <a:pt x="35" y="14"/>
                  <a:pt x="35" y="14"/>
                </a:cubicBezTo>
                <a:cubicBezTo>
                  <a:pt x="35" y="14"/>
                  <a:pt x="35" y="14"/>
                  <a:pt x="35" y="14"/>
                </a:cubicBezTo>
                <a:cubicBezTo>
                  <a:pt x="38" y="14"/>
                  <a:pt x="38" y="14"/>
                  <a:pt x="38" y="14"/>
                </a:cubicBezTo>
                <a:cubicBezTo>
                  <a:pt x="30" y="22"/>
                  <a:pt x="30" y="22"/>
                  <a:pt x="30" y="22"/>
                </a:cubicBezTo>
                <a:cubicBezTo>
                  <a:pt x="22" y="30"/>
                  <a:pt x="22" y="30"/>
                  <a:pt x="22" y="30"/>
                </a:cubicBezTo>
                <a:cubicBezTo>
                  <a:pt x="22" y="27"/>
                  <a:pt x="22" y="27"/>
                  <a:pt x="22" y="27"/>
                </a:cubicBezTo>
                <a:cubicBezTo>
                  <a:pt x="21" y="20"/>
                  <a:pt x="21" y="20"/>
                  <a:pt x="21" y="20"/>
                </a:cubicBezTo>
                <a:close/>
                <a:moveTo>
                  <a:pt x="13" y="48"/>
                </a:moveTo>
                <a:cubicBezTo>
                  <a:pt x="13" y="48"/>
                  <a:pt x="13" y="48"/>
                  <a:pt x="13" y="48"/>
                </a:cubicBezTo>
                <a:cubicBezTo>
                  <a:pt x="14" y="47"/>
                  <a:pt x="15" y="47"/>
                  <a:pt x="16" y="46"/>
                </a:cubicBezTo>
                <a:cubicBezTo>
                  <a:pt x="18" y="45"/>
                  <a:pt x="20" y="45"/>
                  <a:pt x="22" y="45"/>
                </a:cubicBezTo>
                <a:cubicBezTo>
                  <a:pt x="25" y="45"/>
                  <a:pt x="27" y="45"/>
                  <a:pt x="29" y="46"/>
                </a:cubicBezTo>
                <a:cubicBezTo>
                  <a:pt x="30" y="47"/>
                  <a:pt x="31" y="47"/>
                  <a:pt x="32" y="48"/>
                </a:cubicBezTo>
                <a:cubicBezTo>
                  <a:pt x="13" y="48"/>
                  <a:pt x="13" y="48"/>
                  <a:pt x="13" y="48"/>
                </a:cubicBezTo>
                <a:close/>
                <a:moveTo>
                  <a:pt x="30" y="28"/>
                </a:moveTo>
                <a:cubicBezTo>
                  <a:pt x="30" y="28"/>
                  <a:pt x="30" y="28"/>
                  <a:pt x="30" y="28"/>
                </a:cubicBezTo>
                <a:cubicBezTo>
                  <a:pt x="33" y="25"/>
                  <a:pt x="33" y="25"/>
                  <a:pt x="33" y="25"/>
                </a:cubicBezTo>
                <a:cubicBezTo>
                  <a:pt x="36" y="22"/>
                  <a:pt x="36" y="22"/>
                  <a:pt x="36" y="22"/>
                </a:cubicBezTo>
                <a:cubicBezTo>
                  <a:pt x="36" y="22"/>
                  <a:pt x="36" y="23"/>
                  <a:pt x="36" y="23"/>
                </a:cubicBezTo>
                <a:cubicBezTo>
                  <a:pt x="36" y="24"/>
                  <a:pt x="36" y="25"/>
                  <a:pt x="36" y="25"/>
                </a:cubicBezTo>
                <a:cubicBezTo>
                  <a:pt x="36" y="25"/>
                  <a:pt x="36" y="25"/>
                  <a:pt x="36" y="25"/>
                </a:cubicBezTo>
                <a:cubicBezTo>
                  <a:pt x="36" y="26"/>
                  <a:pt x="35" y="27"/>
                  <a:pt x="35" y="27"/>
                </a:cubicBezTo>
                <a:cubicBezTo>
                  <a:pt x="35" y="27"/>
                  <a:pt x="34" y="28"/>
                  <a:pt x="33" y="28"/>
                </a:cubicBezTo>
                <a:cubicBezTo>
                  <a:pt x="33" y="28"/>
                  <a:pt x="33" y="28"/>
                  <a:pt x="33" y="28"/>
                </a:cubicBezTo>
                <a:cubicBezTo>
                  <a:pt x="33" y="28"/>
                  <a:pt x="32" y="28"/>
                  <a:pt x="31" y="28"/>
                </a:cubicBezTo>
                <a:cubicBezTo>
                  <a:pt x="31" y="28"/>
                  <a:pt x="30" y="28"/>
                  <a:pt x="30" y="28"/>
                </a:cubicBezTo>
                <a:cubicBezTo>
                  <a:pt x="30" y="28"/>
                  <a:pt x="30" y="28"/>
                  <a:pt x="30" y="28"/>
                </a:cubicBezTo>
                <a:close/>
                <a:moveTo>
                  <a:pt x="2" y="26"/>
                </a:moveTo>
                <a:cubicBezTo>
                  <a:pt x="2" y="26"/>
                  <a:pt x="2" y="26"/>
                  <a:pt x="2" y="26"/>
                </a:cubicBezTo>
                <a:cubicBezTo>
                  <a:pt x="3" y="26"/>
                  <a:pt x="3" y="26"/>
                  <a:pt x="3" y="26"/>
                </a:cubicBezTo>
                <a:cubicBezTo>
                  <a:pt x="4" y="26"/>
                  <a:pt x="4" y="26"/>
                  <a:pt x="5" y="26"/>
                </a:cubicBezTo>
                <a:cubicBezTo>
                  <a:pt x="5" y="27"/>
                  <a:pt x="5" y="27"/>
                  <a:pt x="5" y="27"/>
                </a:cubicBezTo>
                <a:cubicBezTo>
                  <a:pt x="5" y="28"/>
                  <a:pt x="5" y="28"/>
                  <a:pt x="5" y="29"/>
                </a:cubicBezTo>
                <a:cubicBezTo>
                  <a:pt x="4" y="29"/>
                  <a:pt x="4" y="29"/>
                  <a:pt x="3" y="29"/>
                </a:cubicBezTo>
                <a:cubicBezTo>
                  <a:pt x="3" y="29"/>
                  <a:pt x="3" y="29"/>
                  <a:pt x="2" y="29"/>
                </a:cubicBezTo>
                <a:cubicBezTo>
                  <a:pt x="2" y="28"/>
                  <a:pt x="2" y="28"/>
                  <a:pt x="2" y="27"/>
                </a:cubicBezTo>
                <a:cubicBezTo>
                  <a:pt x="2" y="27"/>
                  <a:pt x="2" y="27"/>
                  <a:pt x="2" y="26"/>
                </a:cubicBezTo>
                <a:close/>
              </a:path>
            </a:pathLst>
          </a:custGeom>
          <a:solidFill>
            <a:schemeClr val="accent2"/>
          </a:solidFill>
          <a:ln>
            <a:noFill/>
          </a:ln>
          <a:extLst/>
        </p:spPr>
        <p:txBody>
          <a:bodyPr/>
          <a:lstStyle/>
          <a:p>
            <a:endParaRPr lang="zh-CN" altLang="en-US"/>
          </a:p>
        </p:txBody>
      </p:sp>
      <p:sp>
        <p:nvSpPr>
          <p:cNvPr id="33" name="Freeform 401"/>
          <p:cNvSpPr>
            <a:spLocks noEditPoints="1"/>
          </p:cNvSpPr>
          <p:nvPr/>
        </p:nvSpPr>
        <p:spPr bwMode="auto">
          <a:xfrm>
            <a:off x="1093718" y="919918"/>
            <a:ext cx="228821" cy="287493"/>
          </a:xfrm>
          <a:custGeom>
            <a:avLst/>
            <a:gdLst>
              <a:gd name="T0" fmla="*/ 30 w 39"/>
              <a:gd name="T1" fmla="*/ 9 h 49"/>
              <a:gd name="T2" fmla="*/ 29 w 39"/>
              <a:gd name="T3" fmla="*/ 2 h 49"/>
              <a:gd name="T4" fmla="*/ 16 w 39"/>
              <a:gd name="T5" fmla="*/ 8 h 49"/>
              <a:gd name="T6" fmla="*/ 9 w 39"/>
              <a:gd name="T7" fmla="*/ 9 h 49"/>
              <a:gd name="T8" fmla="*/ 8 w 39"/>
              <a:gd name="T9" fmla="*/ 18 h 49"/>
              <a:gd name="T10" fmla="*/ 0 w 39"/>
              <a:gd name="T11" fmla="*/ 35 h 49"/>
              <a:gd name="T12" fmla="*/ 27 w 39"/>
              <a:gd name="T13" fmla="*/ 48 h 49"/>
              <a:gd name="T14" fmla="*/ 28 w 39"/>
              <a:gd name="T15" fmla="*/ 48 h 49"/>
              <a:gd name="T16" fmla="*/ 38 w 39"/>
              <a:gd name="T17" fmla="*/ 37 h 49"/>
              <a:gd name="T18" fmla="*/ 39 w 39"/>
              <a:gd name="T19" fmla="*/ 11 h 49"/>
              <a:gd name="T20" fmla="*/ 24 w 39"/>
              <a:gd name="T21" fmla="*/ 3 h 49"/>
              <a:gd name="T22" fmla="*/ 27 w 39"/>
              <a:gd name="T23" fmla="*/ 4 h 49"/>
              <a:gd name="T24" fmla="*/ 27 w 39"/>
              <a:gd name="T25" fmla="*/ 11 h 49"/>
              <a:gd name="T26" fmla="*/ 20 w 39"/>
              <a:gd name="T27" fmla="*/ 11 h 49"/>
              <a:gd name="T28" fmla="*/ 19 w 39"/>
              <a:gd name="T29" fmla="*/ 10 h 49"/>
              <a:gd name="T30" fmla="*/ 19 w 39"/>
              <a:gd name="T31" fmla="*/ 10 h 49"/>
              <a:gd name="T32" fmla="*/ 19 w 39"/>
              <a:gd name="T33" fmla="*/ 10 h 49"/>
              <a:gd name="T34" fmla="*/ 19 w 39"/>
              <a:gd name="T35" fmla="*/ 8 h 49"/>
              <a:gd name="T36" fmla="*/ 27 w 39"/>
              <a:gd name="T37" fmla="*/ 46 h 49"/>
              <a:gd name="T38" fmla="*/ 3 w 39"/>
              <a:gd name="T39" fmla="*/ 35 h 49"/>
              <a:gd name="T40" fmla="*/ 8 w 39"/>
              <a:gd name="T41" fmla="*/ 36 h 49"/>
              <a:gd name="T42" fmla="*/ 31 w 39"/>
              <a:gd name="T43" fmla="*/ 37 h 49"/>
              <a:gd name="T44" fmla="*/ 37 w 39"/>
              <a:gd name="T45" fmla="*/ 35 h 49"/>
              <a:gd name="T46" fmla="*/ 10 w 39"/>
              <a:gd name="T47" fmla="*/ 35 h 49"/>
              <a:gd name="T48" fmla="*/ 18 w 39"/>
              <a:gd name="T49" fmla="*/ 12 h 49"/>
              <a:gd name="T50" fmla="*/ 24 w 39"/>
              <a:gd name="T51" fmla="*/ 15 h 49"/>
              <a:gd name="T52" fmla="*/ 29 w 39"/>
              <a:gd name="T53" fmla="*/ 12 h 49"/>
              <a:gd name="T54" fmla="*/ 37 w 39"/>
              <a:gd name="T55" fmla="*/ 35 h 49"/>
              <a:gd name="T56" fmla="*/ 17 w 39"/>
              <a:gd name="T57" fmla="*/ 23 h 49"/>
              <a:gd name="T58" fmla="*/ 14 w 39"/>
              <a:gd name="T59" fmla="*/ 26 h 49"/>
              <a:gd name="T60" fmla="*/ 20 w 39"/>
              <a:gd name="T61" fmla="*/ 32 h 49"/>
              <a:gd name="T62" fmla="*/ 34 w 39"/>
              <a:gd name="T63" fmla="*/ 20 h 49"/>
              <a:gd name="T64" fmla="*/ 31 w 39"/>
              <a:gd name="T65" fmla="*/ 17 h 49"/>
              <a:gd name="T66" fmla="*/ 17 w 39"/>
              <a:gd name="T67"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49">
                <a:moveTo>
                  <a:pt x="38" y="9"/>
                </a:moveTo>
                <a:cubicBezTo>
                  <a:pt x="30" y="9"/>
                  <a:pt x="30" y="9"/>
                  <a:pt x="30" y="9"/>
                </a:cubicBezTo>
                <a:cubicBezTo>
                  <a:pt x="31" y="9"/>
                  <a:pt x="31" y="8"/>
                  <a:pt x="31" y="8"/>
                </a:cubicBezTo>
                <a:cubicBezTo>
                  <a:pt x="31" y="6"/>
                  <a:pt x="30" y="4"/>
                  <a:pt x="29" y="2"/>
                </a:cubicBezTo>
                <a:cubicBezTo>
                  <a:pt x="27" y="1"/>
                  <a:pt x="26" y="0"/>
                  <a:pt x="24" y="0"/>
                </a:cubicBezTo>
                <a:cubicBezTo>
                  <a:pt x="20" y="0"/>
                  <a:pt x="16" y="4"/>
                  <a:pt x="16" y="8"/>
                </a:cubicBezTo>
                <a:cubicBezTo>
                  <a:pt x="16" y="8"/>
                  <a:pt x="17" y="9"/>
                  <a:pt x="17" y="9"/>
                </a:cubicBezTo>
                <a:cubicBezTo>
                  <a:pt x="9" y="9"/>
                  <a:pt x="9" y="9"/>
                  <a:pt x="9" y="9"/>
                </a:cubicBezTo>
                <a:cubicBezTo>
                  <a:pt x="9" y="9"/>
                  <a:pt x="8" y="10"/>
                  <a:pt x="8" y="11"/>
                </a:cubicBezTo>
                <a:cubicBezTo>
                  <a:pt x="8" y="18"/>
                  <a:pt x="8" y="18"/>
                  <a:pt x="8" y="18"/>
                </a:cubicBezTo>
                <a:cubicBezTo>
                  <a:pt x="0" y="35"/>
                  <a:pt x="0" y="35"/>
                  <a:pt x="0" y="35"/>
                </a:cubicBezTo>
                <a:cubicBezTo>
                  <a:pt x="0" y="35"/>
                  <a:pt x="0" y="35"/>
                  <a:pt x="0" y="35"/>
                </a:cubicBezTo>
                <a:cubicBezTo>
                  <a:pt x="0" y="36"/>
                  <a:pt x="0" y="36"/>
                  <a:pt x="1" y="37"/>
                </a:cubicBezTo>
                <a:cubicBezTo>
                  <a:pt x="27" y="48"/>
                  <a:pt x="27" y="48"/>
                  <a:pt x="27" y="48"/>
                </a:cubicBezTo>
                <a:cubicBezTo>
                  <a:pt x="27" y="48"/>
                  <a:pt x="27" y="48"/>
                  <a:pt x="27" y="48"/>
                </a:cubicBezTo>
                <a:cubicBezTo>
                  <a:pt x="28" y="49"/>
                  <a:pt x="28" y="48"/>
                  <a:pt x="28" y="48"/>
                </a:cubicBezTo>
                <a:cubicBezTo>
                  <a:pt x="33" y="37"/>
                  <a:pt x="33" y="37"/>
                  <a:pt x="33" y="37"/>
                </a:cubicBezTo>
                <a:cubicBezTo>
                  <a:pt x="38" y="37"/>
                  <a:pt x="38" y="37"/>
                  <a:pt x="38" y="37"/>
                </a:cubicBezTo>
                <a:cubicBezTo>
                  <a:pt x="39" y="37"/>
                  <a:pt x="39" y="37"/>
                  <a:pt x="39" y="36"/>
                </a:cubicBezTo>
                <a:cubicBezTo>
                  <a:pt x="39" y="11"/>
                  <a:pt x="39" y="11"/>
                  <a:pt x="39" y="11"/>
                </a:cubicBezTo>
                <a:cubicBezTo>
                  <a:pt x="39" y="10"/>
                  <a:pt x="39" y="9"/>
                  <a:pt x="38" y="9"/>
                </a:cubicBezTo>
                <a:close/>
                <a:moveTo>
                  <a:pt x="24" y="3"/>
                </a:moveTo>
                <a:cubicBezTo>
                  <a:pt x="24" y="3"/>
                  <a:pt x="24" y="3"/>
                  <a:pt x="24" y="3"/>
                </a:cubicBezTo>
                <a:cubicBezTo>
                  <a:pt x="25" y="3"/>
                  <a:pt x="26" y="3"/>
                  <a:pt x="27" y="4"/>
                </a:cubicBezTo>
                <a:cubicBezTo>
                  <a:pt x="28" y="5"/>
                  <a:pt x="28" y="6"/>
                  <a:pt x="28" y="8"/>
                </a:cubicBezTo>
                <a:cubicBezTo>
                  <a:pt x="28" y="9"/>
                  <a:pt x="28" y="10"/>
                  <a:pt x="27" y="11"/>
                </a:cubicBezTo>
                <a:cubicBezTo>
                  <a:pt x="26" y="12"/>
                  <a:pt x="25" y="12"/>
                  <a:pt x="24" y="12"/>
                </a:cubicBezTo>
                <a:cubicBezTo>
                  <a:pt x="22" y="12"/>
                  <a:pt x="21" y="12"/>
                  <a:pt x="20" y="11"/>
                </a:cubicBezTo>
                <a:cubicBezTo>
                  <a:pt x="20" y="11"/>
                  <a:pt x="20"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19" y="9"/>
                  <a:pt x="19" y="8"/>
                  <a:pt x="19" y="8"/>
                </a:cubicBezTo>
                <a:cubicBezTo>
                  <a:pt x="19" y="5"/>
                  <a:pt x="21" y="3"/>
                  <a:pt x="24" y="3"/>
                </a:cubicBezTo>
                <a:close/>
                <a:moveTo>
                  <a:pt x="27" y="46"/>
                </a:moveTo>
                <a:cubicBezTo>
                  <a:pt x="27" y="46"/>
                  <a:pt x="27" y="46"/>
                  <a:pt x="27" y="46"/>
                </a:cubicBezTo>
                <a:cubicBezTo>
                  <a:pt x="3" y="35"/>
                  <a:pt x="3" y="35"/>
                  <a:pt x="3" y="35"/>
                </a:cubicBezTo>
                <a:cubicBezTo>
                  <a:pt x="8" y="23"/>
                  <a:pt x="8" y="23"/>
                  <a:pt x="8" y="23"/>
                </a:cubicBezTo>
                <a:cubicBezTo>
                  <a:pt x="8" y="36"/>
                  <a:pt x="8" y="36"/>
                  <a:pt x="8" y="36"/>
                </a:cubicBezTo>
                <a:cubicBezTo>
                  <a:pt x="8" y="37"/>
                  <a:pt x="9" y="37"/>
                  <a:pt x="9" y="37"/>
                </a:cubicBezTo>
                <a:cubicBezTo>
                  <a:pt x="31" y="37"/>
                  <a:pt x="31" y="37"/>
                  <a:pt x="31" y="37"/>
                </a:cubicBezTo>
                <a:cubicBezTo>
                  <a:pt x="27" y="46"/>
                  <a:pt x="27" y="46"/>
                  <a:pt x="27" y="46"/>
                </a:cubicBezTo>
                <a:close/>
                <a:moveTo>
                  <a:pt x="37" y="35"/>
                </a:moveTo>
                <a:cubicBezTo>
                  <a:pt x="37" y="35"/>
                  <a:pt x="37" y="35"/>
                  <a:pt x="37" y="35"/>
                </a:cubicBezTo>
                <a:cubicBezTo>
                  <a:pt x="10" y="35"/>
                  <a:pt x="10" y="35"/>
                  <a:pt x="10" y="35"/>
                </a:cubicBezTo>
                <a:cubicBezTo>
                  <a:pt x="10" y="12"/>
                  <a:pt x="10" y="12"/>
                  <a:pt x="10" y="12"/>
                </a:cubicBezTo>
                <a:cubicBezTo>
                  <a:pt x="18" y="12"/>
                  <a:pt x="18" y="12"/>
                  <a:pt x="18" y="12"/>
                </a:cubicBezTo>
                <a:cubicBezTo>
                  <a:pt x="18" y="12"/>
                  <a:pt x="18" y="12"/>
                  <a:pt x="19" y="13"/>
                </a:cubicBezTo>
                <a:cubicBezTo>
                  <a:pt x="20" y="14"/>
                  <a:pt x="22" y="15"/>
                  <a:pt x="24" y="15"/>
                </a:cubicBezTo>
                <a:cubicBezTo>
                  <a:pt x="26" y="15"/>
                  <a:pt x="27" y="14"/>
                  <a:pt x="29" y="13"/>
                </a:cubicBezTo>
                <a:cubicBezTo>
                  <a:pt x="29" y="12"/>
                  <a:pt x="29" y="12"/>
                  <a:pt x="29" y="12"/>
                </a:cubicBezTo>
                <a:cubicBezTo>
                  <a:pt x="37" y="12"/>
                  <a:pt x="37" y="12"/>
                  <a:pt x="37" y="12"/>
                </a:cubicBezTo>
                <a:cubicBezTo>
                  <a:pt x="37" y="35"/>
                  <a:pt x="37" y="35"/>
                  <a:pt x="37" y="35"/>
                </a:cubicBezTo>
                <a:close/>
                <a:moveTo>
                  <a:pt x="17" y="23"/>
                </a:moveTo>
                <a:cubicBezTo>
                  <a:pt x="17" y="23"/>
                  <a:pt x="17" y="23"/>
                  <a:pt x="17" y="23"/>
                </a:cubicBezTo>
                <a:cubicBezTo>
                  <a:pt x="16" y="22"/>
                  <a:pt x="15" y="22"/>
                  <a:pt x="14" y="23"/>
                </a:cubicBezTo>
                <a:cubicBezTo>
                  <a:pt x="13" y="24"/>
                  <a:pt x="13" y="25"/>
                  <a:pt x="14" y="26"/>
                </a:cubicBezTo>
                <a:cubicBezTo>
                  <a:pt x="19" y="32"/>
                  <a:pt x="19" y="32"/>
                  <a:pt x="19" y="32"/>
                </a:cubicBezTo>
                <a:cubicBezTo>
                  <a:pt x="20" y="32"/>
                  <a:pt x="20" y="32"/>
                  <a:pt x="20" y="32"/>
                </a:cubicBezTo>
                <a:cubicBezTo>
                  <a:pt x="20" y="32"/>
                  <a:pt x="22" y="32"/>
                  <a:pt x="22" y="32"/>
                </a:cubicBezTo>
                <a:cubicBezTo>
                  <a:pt x="34" y="20"/>
                  <a:pt x="34" y="20"/>
                  <a:pt x="34" y="20"/>
                </a:cubicBezTo>
                <a:cubicBezTo>
                  <a:pt x="35" y="19"/>
                  <a:pt x="35" y="18"/>
                  <a:pt x="34" y="17"/>
                </a:cubicBezTo>
                <a:cubicBezTo>
                  <a:pt x="33" y="17"/>
                  <a:pt x="32" y="17"/>
                  <a:pt x="31" y="17"/>
                </a:cubicBezTo>
                <a:cubicBezTo>
                  <a:pt x="21" y="28"/>
                  <a:pt x="21" y="28"/>
                  <a:pt x="21" y="28"/>
                </a:cubicBezTo>
                <a:cubicBezTo>
                  <a:pt x="17" y="23"/>
                  <a:pt x="17" y="23"/>
                  <a:pt x="17" y="23"/>
                </a:cubicBezTo>
                <a:close/>
              </a:path>
            </a:pathLst>
          </a:custGeom>
          <a:solidFill>
            <a:schemeClr val="accent2"/>
          </a:solidFill>
          <a:ln>
            <a:noFill/>
          </a:ln>
          <a:extLst/>
        </p:spPr>
        <p:txBody>
          <a:bodyPr/>
          <a:lstStyle/>
          <a:p>
            <a:endParaRPr lang="zh-CN" altLang="en-US"/>
          </a:p>
        </p:txBody>
      </p:sp>
      <p:sp>
        <p:nvSpPr>
          <p:cNvPr id="34" name="Oval 402"/>
          <p:cNvSpPr>
            <a:spLocks noChangeArrowheads="1"/>
          </p:cNvSpPr>
          <p:nvPr/>
        </p:nvSpPr>
        <p:spPr bwMode="auto">
          <a:xfrm>
            <a:off x="1199327" y="1054864"/>
            <a:ext cx="17602" cy="17602"/>
          </a:xfrm>
          <a:prstGeom prst="ellipse">
            <a:avLst/>
          </a:prstGeom>
          <a:solidFill>
            <a:schemeClr val="accent2"/>
          </a:solidFill>
          <a:ln>
            <a:noFill/>
          </a:ln>
          <a:extLst/>
        </p:spPr>
        <p:txBody>
          <a:bodyPr/>
          <a:lstStyle/>
          <a:p>
            <a:endParaRPr lang="zh-CN" altLang="en-US"/>
          </a:p>
        </p:txBody>
      </p:sp>
      <p:sp>
        <p:nvSpPr>
          <p:cNvPr id="35" name="Freeform 403"/>
          <p:cNvSpPr>
            <a:spLocks noEditPoints="1"/>
          </p:cNvSpPr>
          <p:nvPr/>
        </p:nvSpPr>
        <p:spPr bwMode="auto">
          <a:xfrm>
            <a:off x="1592430" y="1489037"/>
            <a:ext cx="293361" cy="264024"/>
          </a:xfrm>
          <a:custGeom>
            <a:avLst/>
            <a:gdLst>
              <a:gd name="T0" fmla="*/ 31 w 50"/>
              <a:gd name="T1" fmla="*/ 21 h 45"/>
              <a:gd name="T2" fmla="*/ 33 w 50"/>
              <a:gd name="T3" fmla="*/ 27 h 45"/>
              <a:gd name="T4" fmla="*/ 32 w 50"/>
              <a:gd name="T5" fmla="*/ 30 h 45"/>
              <a:gd name="T6" fmla="*/ 35 w 50"/>
              <a:gd name="T7" fmla="*/ 28 h 45"/>
              <a:gd name="T8" fmla="*/ 32 w 50"/>
              <a:gd name="T9" fmla="*/ 19 h 45"/>
              <a:gd name="T10" fmla="*/ 25 w 50"/>
              <a:gd name="T11" fmla="*/ 18 h 45"/>
              <a:gd name="T12" fmla="*/ 48 w 50"/>
              <a:gd name="T13" fmla="*/ 41 h 45"/>
              <a:gd name="T14" fmla="*/ 46 w 50"/>
              <a:gd name="T15" fmla="*/ 41 h 45"/>
              <a:gd name="T16" fmla="*/ 48 w 50"/>
              <a:gd name="T17" fmla="*/ 11 h 45"/>
              <a:gd name="T18" fmla="*/ 48 w 50"/>
              <a:gd name="T19" fmla="*/ 8 h 45"/>
              <a:gd name="T20" fmla="*/ 30 w 50"/>
              <a:gd name="T21" fmla="*/ 5 h 45"/>
              <a:gd name="T22" fmla="*/ 25 w 50"/>
              <a:gd name="T23" fmla="*/ 0 h 45"/>
              <a:gd name="T24" fmla="*/ 20 w 50"/>
              <a:gd name="T25" fmla="*/ 5 h 45"/>
              <a:gd name="T26" fmla="*/ 2 w 50"/>
              <a:gd name="T27" fmla="*/ 8 h 45"/>
              <a:gd name="T28" fmla="*/ 2 w 50"/>
              <a:gd name="T29" fmla="*/ 11 h 45"/>
              <a:gd name="T30" fmla="*/ 3 w 50"/>
              <a:gd name="T31" fmla="*/ 41 h 45"/>
              <a:gd name="T32" fmla="*/ 0 w 50"/>
              <a:gd name="T33" fmla="*/ 43 h 45"/>
              <a:gd name="T34" fmla="*/ 48 w 50"/>
              <a:gd name="T35" fmla="*/ 45 h 45"/>
              <a:gd name="T36" fmla="*/ 48 w 50"/>
              <a:gd name="T37" fmla="*/ 41 h 45"/>
              <a:gd name="T38" fmla="*/ 23 w 50"/>
              <a:gd name="T39" fmla="*/ 3 h 45"/>
              <a:gd name="T40" fmla="*/ 27 w 50"/>
              <a:gd name="T41" fmla="*/ 3 h 45"/>
              <a:gd name="T42" fmla="*/ 27 w 50"/>
              <a:gd name="T43" fmla="*/ 7 h 45"/>
              <a:gd name="T44" fmla="*/ 25 w 50"/>
              <a:gd name="T45" fmla="*/ 8 h 45"/>
              <a:gd name="T46" fmla="*/ 22 w 50"/>
              <a:gd name="T47" fmla="*/ 5 h 45"/>
              <a:gd name="T48" fmla="*/ 44 w 50"/>
              <a:gd name="T49" fmla="*/ 41 h 45"/>
              <a:gd name="T50" fmla="*/ 5 w 50"/>
              <a:gd name="T51" fmla="*/ 41 h 45"/>
              <a:gd name="T52" fmla="*/ 44 w 50"/>
              <a:gd name="T53" fmla="*/ 11 h 45"/>
              <a:gd name="T54" fmla="*/ 23 w 50"/>
              <a:gd name="T55" fmla="*/ 36 h 45"/>
              <a:gd name="T56" fmla="*/ 28 w 50"/>
              <a:gd name="T57" fmla="*/ 35 h 45"/>
              <a:gd name="T58" fmla="*/ 31 w 50"/>
              <a:gd name="T59" fmla="*/ 32 h 45"/>
              <a:gd name="T60" fmla="*/ 30 w 50"/>
              <a:gd name="T61" fmla="*/ 30 h 45"/>
              <a:gd name="T62" fmla="*/ 24 w 50"/>
              <a:gd name="T63" fmla="*/ 19 h 45"/>
              <a:gd name="T64" fmla="*/ 17 w 50"/>
              <a:gd name="T65" fmla="*/ 21 h 45"/>
              <a:gd name="T66" fmla="*/ 17 w 50"/>
              <a:gd name="T67" fmla="*/ 33 h 45"/>
              <a:gd name="T68" fmla="*/ 19 w 50"/>
              <a:gd name="T69" fmla="*/ 23 h 45"/>
              <a:gd name="T70" fmla="*/ 22 w 50"/>
              <a:gd name="T71" fmla="*/ 21 h 45"/>
              <a:gd name="T72" fmla="*/ 23 w 50"/>
              <a:gd name="T73" fmla="*/ 28 h 45"/>
              <a:gd name="T74" fmla="*/ 26 w 50"/>
              <a:gd name="T75" fmla="*/ 33 h 45"/>
              <a:gd name="T76" fmla="*/ 23 w 50"/>
              <a:gd name="T77" fmla="*/ 34 h 45"/>
              <a:gd name="T78" fmla="*/ 17 w 50"/>
              <a:gd name="T79"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5">
                <a:moveTo>
                  <a:pt x="26" y="19"/>
                </a:moveTo>
                <a:cubicBezTo>
                  <a:pt x="28" y="19"/>
                  <a:pt x="30" y="20"/>
                  <a:pt x="31" y="21"/>
                </a:cubicBezTo>
                <a:cubicBezTo>
                  <a:pt x="32" y="22"/>
                  <a:pt x="33" y="24"/>
                  <a:pt x="33" y="26"/>
                </a:cubicBezTo>
                <a:cubicBezTo>
                  <a:pt x="33" y="26"/>
                  <a:pt x="33" y="27"/>
                  <a:pt x="33" y="27"/>
                </a:cubicBezTo>
                <a:cubicBezTo>
                  <a:pt x="32" y="28"/>
                  <a:pt x="32" y="28"/>
                  <a:pt x="32" y="29"/>
                </a:cubicBezTo>
                <a:cubicBezTo>
                  <a:pt x="32" y="29"/>
                  <a:pt x="32" y="30"/>
                  <a:pt x="32" y="30"/>
                </a:cubicBezTo>
                <a:cubicBezTo>
                  <a:pt x="33" y="31"/>
                  <a:pt x="34" y="31"/>
                  <a:pt x="34" y="30"/>
                </a:cubicBezTo>
                <a:cubicBezTo>
                  <a:pt x="34" y="29"/>
                  <a:pt x="35" y="29"/>
                  <a:pt x="35" y="28"/>
                </a:cubicBezTo>
                <a:cubicBezTo>
                  <a:pt x="35" y="27"/>
                  <a:pt x="35" y="26"/>
                  <a:pt x="35" y="26"/>
                </a:cubicBezTo>
                <a:cubicBezTo>
                  <a:pt x="35" y="23"/>
                  <a:pt x="34" y="21"/>
                  <a:pt x="32" y="19"/>
                </a:cubicBezTo>
                <a:cubicBezTo>
                  <a:pt x="31" y="18"/>
                  <a:pt x="29" y="17"/>
                  <a:pt x="26" y="17"/>
                </a:cubicBezTo>
                <a:cubicBezTo>
                  <a:pt x="26" y="17"/>
                  <a:pt x="25" y="17"/>
                  <a:pt x="25" y="18"/>
                </a:cubicBezTo>
                <a:cubicBezTo>
                  <a:pt x="25" y="19"/>
                  <a:pt x="26" y="19"/>
                  <a:pt x="26" y="19"/>
                </a:cubicBezTo>
                <a:close/>
                <a:moveTo>
                  <a:pt x="48" y="41"/>
                </a:moveTo>
                <a:cubicBezTo>
                  <a:pt x="48" y="41"/>
                  <a:pt x="48" y="41"/>
                  <a:pt x="48" y="41"/>
                </a:cubicBezTo>
                <a:cubicBezTo>
                  <a:pt x="46" y="41"/>
                  <a:pt x="46" y="41"/>
                  <a:pt x="46" y="41"/>
                </a:cubicBezTo>
                <a:cubicBezTo>
                  <a:pt x="46" y="11"/>
                  <a:pt x="46" y="11"/>
                  <a:pt x="46" y="11"/>
                </a:cubicBezTo>
                <a:cubicBezTo>
                  <a:pt x="48" y="11"/>
                  <a:pt x="48" y="11"/>
                  <a:pt x="48" y="11"/>
                </a:cubicBezTo>
                <a:cubicBezTo>
                  <a:pt x="49" y="11"/>
                  <a:pt x="50" y="11"/>
                  <a:pt x="50" y="10"/>
                </a:cubicBezTo>
                <a:cubicBezTo>
                  <a:pt x="50" y="8"/>
                  <a:pt x="49" y="8"/>
                  <a:pt x="48" y="8"/>
                </a:cubicBezTo>
                <a:cubicBezTo>
                  <a:pt x="29" y="8"/>
                  <a:pt x="29" y="8"/>
                  <a:pt x="29" y="8"/>
                </a:cubicBezTo>
                <a:cubicBezTo>
                  <a:pt x="29" y="7"/>
                  <a:pt x="30" y="6"/>
                  <a:pt x="30" y="5"/>
                </a:cubicBezTo>
                <a:cubicBezTo>
                  <a:pt x="30" y="4"/>
                  <a:pt x="29" y="2"/>
                  <a:pt x="28" y="1"/>
                </a:cubicBezTo>
                <a:cubicBezTo>
                  <a:pt x="27" y="0"/>
                  <a:pt x="26" y="0"/>
                  <a:pt x="25" y="0"/>
                </a:cubicBezTo>
                <a:cubicBezTo>
                  <a:pt x="23" y="0"/>
                  <a:pt x="22" y="0"/>
                  <a:pt x="21" y="1"/>
                </a:cubicBezTo>
                <a:cubicBezTo>
                  <a:pt x="20" y="2"/>
                  <a:pt x="20" y="4"/>
                  <a:pt x="20" y="5"/>
                </a:cubicBezTo>
                <a:cubicBezTo>
                  <a:pt x="20" y="6"/>
                  <a:pt x="20" y="7"/>
                  <a:pt x="20" y="8"/>
                </a:cubicBezTo>
                <a:cubicBezTo>
                  <a:pt x="2" y="8"/>
                  <a:pt x="2" y="8"/>
                  <a:pt x="2" y="8"/>
                </a:cubicBezTo>
                <a:cubicBezTo>
                  <a:pt x="1" y="8"/>
                  <a:pt x="0" y="8"/>
                  <a:pt x="0" y="10"/>
                </a:cubicBezTo>
                <a:cubicBezTo>
                  <a:pt x="0" y="11"/>
                  <a:pt x="1" y="11"/>
                  <a:pt x="2" y="11"/>
                </a:cubicBezTo>
                <a:cubicBezTo>
                  <a:pt x="3" y="11"/>
                  <a:pt x="3" y="11"/>
                  <a:pt x="3" y="11"/>
                </a:cubicBezTo>
                <a:cubicBezTo>
                  <a:pt x="3" y="41"/>
                  <a:pt x="3" y="41"/>
                  <a:pt x="3" y="41"/>
                </a:cubicBezTo>
                <a:cubicBezTo>
                  <a:pt x="2" y="41"/>
                  <a:pt x="2" y="41"/>
                  <a:pt x="2" y="41"/>
                </a:cubicBezTo>
                <a:cubicBezTo>
                  <a:pt x="1" y="41"/>
                  <a:pt x="0" y="42"/>
                  <a:pt x="0" y="43"/>
                </a:cubicBezTo>
                <a:cubicBezTo>
                  <a:pt x="0" y="44"/>
                  <a:pt x="1" y="45"/>
                  <a:pt x="2" y="45"/>
                </a:cubicBezTo>
                <a:cubicBezTo>
                  <a:pt x="48" y="45"/>
                  <a:pt x="48" y="45"/>
                  <a:pt x="48" y="45"/>
                </a:cubicBezTo>
                <a:cubicBezTo>
                  <a:pt x="49" y="45"/>
                  <a:pt x="50" y="44"/>
                  <a:pt x="50" y="43"/>
                </a:cubicBezTo>
                <a:cubicBezTo>
                  <a:pt x="50" y="42"/>
                  <a:pt x="49" y="41"/>
                  <a:pt x="48" y="41"/>
                </a:cubicBezTo>
                <a:close/>
                <a:moveTo>
                  <a:pt x="23" y="3"/>
                </a:moveTo>
                <a:cubicBezTo>
                  <a:pt x="23" y="3"/>
                  <a:pt x="23" y="3"/>
                  <a:pt x="23" y="3"/>
                </a:cubicBezTo>
                <a:cubicBezTo>
                  <a:pt x="23" y="2"/>
                  <a:pt x="24" y="2"/>
                  <a:pt x="25" y="2"/>
                </a:cubicBezTo>
                <a:cubicBezTo>
                  <a:pt x="25" y="2"/>
                  <a:pt x="26" y="2"/>
                  <a:pt x="27" y="3"/>
                </a:cubicBezTo>
                <a:cubicBezTo>
                  <a:pt x="27" y="3"/>
                  <a:pt x="27" y="4"/>
                  <a:pt x="27" y="5"/>
                </a:cubicBezTo>
                <a:cubicBezTo>
                  <a:pt x="27" y="6"/>
                  <a:pt x="27" y="6"/>
                  <a:pt x="27" y="7"/>
                </a:cubicBezTo>
                <a:cubicBezTo>
                  <a:pt x="26" y="7"/>
                  <a:pt x="25" y="8"/>
                  <a:pt x="25" y="8"/>
                </a:cubicBezTo>
                <a:cubicBezTo>
                  <a:pt x="25" y="8"/>
                  <a:pt x="25" y="8"/>
                  <a:pt x="25" y="8"/>
                </a:cubicBezTo>
                <a:cubicBezTo>
                  <a:pt x="24" y="8"/>
                  <a:pt x="23" y="7"/>
                  <a:pt x="23" y="7"/>
                </a:cubicBezTo>
                <a:cubicBezTo>
                  <a:pt x="22" y="6"/>
                  <a:pt x="22" y="6"/>
                  <a:pt x="22" y="5"/>
                </a:cubicBezTo>
                <a:cubicBezTo>
                  <a:pt x="22" y="4"/>
                  <a:pt x="22" y="3"/>
                  <a:pt x="23" y="3"/>
                </a:cubicBezTo>
                <a:close/>
                <a:moveTo>
                  <a:pt x="44" y="41"/>
                </a:moveTo>
                <a:cubicBezTo>
                  <a:pt x="44" y="41"/>
                  <a:pt x="44" y="41"/>
                  <a:pt x="44" y="41"/>
                </a:cubicBezTo>
                <a:cubicBezTo>
                  <a:pt x="5" y="41"/>
                  <a:pt x="5" y="41"/>
                  <a:pt x="5" y="41"/>
                </a:cubicBezTo>
                <a:cubicBezTo>
                  <a:pt x="5" y="11"/>
                  <a:pt x="5" y="11"/>
                  <a:pt x="5" y="11"/>
                </a:cubicBezTo>
                <a:cubicBezTo>
                  <a:pt x="44" y="11"/>
                  <a:pt x="44" y="11"/>
                  <a:pt x="44" y="11"/>
                </a:cubicBezTo>
                <a:cubicBezTo>
                  <a:pt x="44" y="41"/>
                  <a:pt x="44" y="41"/>
                  <a:pt x="44" y="41"/>
                </a:cubicBezTo>
                <a:close/>
                <a:moveTo>
                  <a:pt x="23" y="36"/>
                </a:moveTo>
                <a:cubicBezTo>
                  <a:pt x="23" y="36"/>
                  <a:pt x="23" y="36"/>
                  <a:pt x="23" y="36"/>
                </a:cubicBezTo>
                <a:cubicBezTo>
                  <a:pt x="25" y="36"/>
                  <a:pt x="26" y="36"/>
                  <a:pt x="28" y="35"/>
                </a:cubicBezTo>
                <a:cubicBezTo>
                  <a:pt x="28" y="35"/>
                  <a:pt x="28" y="35"/>
                  <a:pt x="28" y="35"/>
                </a:cubicBezTo>
                <a:cubicBezTo>
                  <a:pt x="29" y="34"/>
                  <a:pt x="30" y="33"/>
                  <a:pt x="31" y="32"/>
                </a:cubicBezTo>
                <a:cubicBezTo>
                  <a:pt x="31" y="32"/>
                  <a:pt x="31" y="32"/>
                  <a:pt x="31" y="32"/>
                </a:cubicBezTo>
                <a:cubicBezTo>
                  <a:pt x="31" y="31"/>
                  <a:pt x="31" y="30"/>
                  <a:pt x="30" y="30"/>
                </a:cubicBezTo>
                <a:cubicBezTo>
                  <a:pt x="24" y="27"/>
                  <a:pt x="24" y="27"/>
                  <a:pt x="24" y="27"/>
                </a:cubicBezTo>
                <a:cubicBezTo>
                  <a:pt x="24" y="19"/>
                  <a:pt x="24" y="19"/>
                  <a:pt x="24" y="19"/>
                </a:cubicBezTo>
                <a:cubicBezTo>
                  <a:pt x="24" y="19"/>
                  <a:pt x="24" y="18"/>
                  <a:pt x="23" y="18"/>
                </a:cubicBezTo>
                <a:cubicBezTo>
                  <a:pt x="21" y="18"/>
                  <a:pt x="19" y="19"/>
                  <a:pt x="17" y="21"/>
                </a:cubicBezTo>
                <a:cubicBezTo>
                  <a:pt x="15" y="23"/>
                  <a:pt x="14" y="25"/>
                  <a:pt x="14" y="27"/>
                </a:cubicBezTo>
                <a:cubicBezTo>
                  <a:pt x="14" y="30"/>
                  <a:pt x="15" y="32"/>
                  <a:pt x="17" y="33"/>
                </a:cubicBezTo>
                <a:cubicBezTo>
                  <a:pt x="19" y="35"/>
                  <a:pt x="21" y="36"/>
                  <a:pt x="23" y="36"/>
                </a:cubicBezTo>
                <a:close/>
                <a:moveTo>
                  <a:pt x="19" y="23"/>
                </a:moveTo>
                <a:cubicBezTo>
                  <a:pt x="19" y="23"/>
                  <a:pt x="19" y="23"/>
                  <a:pt x="19" y="23"/>
                </a:cubicBezTo>
                <a:cubicBezTo>
                  <a:pt x="19" y="22"/>
                  <a:pt x="21" y="21"/>
                  <a:pt x="22" y="21"/>
                </a:cubicBezTo>
                <a:cubicBezTo>
                  <a:pt x="22" y="27"/>
                  <a:pt x="22" y="27"/>
                  <a:pt x="22" y="27"/>
                </a:cubicBezTo>
                <a:cubicBezTo>
                  <a:pt x="22" y="28"/>
                  <a:pt x="22" y="28"/>
                  <a:pt x="23" y="28"/>
                </a:cubicBezTo>
                <a:cubicBezTo>
                  <a:pt x="28" y="31"/>
                  <a:pt x="28" y="31"/>
                  <a:pt x="28" y="31"/>
                </a:cubicBezTo>
                <a:cubicBezTo>
                  <a:pt x="28" y="32"/>
                  <a:pt x="27" y="32"/>
                  <a:pt x="26" y="33"/>
                </a:cubicBezTo>
                <a:cubicBezTo>
                  <a:pt x="26" y="33"/>
                  <a:pt x="26" y="33"/>
                  <a:pt x="26" y="33"/>
                </a:cubicBezTo>
                <a:cubicBezTo>
                  <a:pt x="25" y="33"/>
                  <a:pt x="24" y="34"/>
                  <a:pt x="23" y="34"/>
                </a:cubicBezTo>
                <a:cubicBezTo>
                  <a:pt x="21" y="34"/>
                  <a:pt x="20" y="33"/>
                  <a:pt x="19" y="32"/>
                </a:cubicBezTo>
                <a:cubicBezTo>
                  <a:pt x="17" y="31"/>
                  <a:pt x="17" y="29"/>
                  <a:pt x="17" y="27"/>
                </a:cubicBezTo>
                <a:cubicBezTo>
                  <a:pt x="17" y="25"/>
                  <a:pt x="17" y="24"/>
                  <a:pt x="19" y="23"/>
                </a:cubicBezTo>
                <a:close/>
              </a:path>
            </a:pathLst>
          </a:custGeom>
          <a:solidFill>
            <a:schemeClr val="accent2"/>
          </a:solidFill>
          <a:ln>
            <a:noFill/>
          </a:ln>
          <a:extLst/>
        </p:spPr>
        <p:txBody>
          <a:bodyPr/>
          <a:lstStyle/>
          <a:p>
            <a:endParaRPr lang="zh-CN" altLang="en-US"/>
          </a:p>
        </p:txBody>
      </p:sp>
      <p:sp>
        <p:nvSpPr>
          <p:cNvPr id="36" name="Freeform 404"/>
          <p:cNvSpPr>
            <a:spLocks noEditPoints="1"/>
          </p:cNvSpPr>
          <p:nvPr/>
        </p:nvSpPr>
        <p:spPr bwMode="auto">
          <a:xfrm>
            <a:off x="4655115" y="1477303"/>
            <a:ext cx="287493" cy="287493"/>
          </a:xfrm>
          <a:custGeom>
            <a:avLst/>
            <a:gdLst>
              <a:gd name="T0" fmla="*/ 41 w 49"/>
              <a:gd name="T1" fmla="*/ 0 h 49"/>
              <a:gd name="T2" fmla="*/ 43 w 49"/>
              <a:gd name="T3" fmla="*/ 1 h 49"/>
              <a:gd name="T4" fmla="*/ 44 w 49"/>
              <a:gd name="T5" fmla="*/ 5 h 49"/>
              <a:gd name="T6" fmla="*/ 48 w 49"/>
              <a:gd name="T7" fmla="*/ 6 h 49"/>
              <a:gd name="T8" fmla="*/ 49 w 49"/>
              <a:gd name="T9" fmla="*/ 7 h 49"/>
              <a:gd name="T10" fmla="*/ 43 w 49"/>
              <a:gd name="T11" fmla="*/ 15 h 49"/>
              <a:gd name="T12" fmla="*/ 38 w 49"/>
              <a:gd name="T13" fmla="*/ 14 h 49"/>
              <a:gd name="T14" fmla="*/ 39 w 49"/>
              <a:gd name="T15" fmla="*/ 25 h 49"/>
              <a:gd name="T16" fmla="*/ 35 w 49"/>
              <a:gd name="T17" fmla="*/ 36 h 49"/>
              <a:gd name="T18" fmla="*/ 14 w 49"/>
              <a:gd name="T19" fmla="*/ 36 h 49"/>
              <a:gd name="T20" fmla="*/ 14 w 49"/>
              <a:gd name="T21" fmla="*/ 14 h 49"/>
              <a:gd name="T22" fmla="*/ 33 w 49"/>
              <a:gd name="T23" fmla="*/ 13 h 49"/>
              <a:gd name="T24" fmla="*/ 34 w 49"/>
              <a:gd name="T25" fmla="*/ 8 h 49"/>
              <a:gd name="T26" fmla="*/ 44 w 49"/>
              <a:gd name="T27" fmla="*/ 19 h 49"/>
              <a:gd name="T28" fmla="*/ 44 w 49"/>
              <a:gd name="T29" fmla="*/ 22 h 49"/>
              <a:gd name="T30" fmla="*/ 39 w 49"/>
              <a:gd name="T31" fmla="*/ 39 h 49"/>
              <a:gd name="T32" fmla="*/ 10 w 49"/>
              <a:gd name="T33" fmla="*/ 39 h 49"/>
              <a:gd name="T34" fmla="*/ 10 w 49"/>
              <a:gd name="T35" fmla="*/ 11 h 49"/>
              <a:gd name="T36" fmla="*/ 27 w 49"/>
              <a:gd name="T37" fmla="*/ 5 h 49"/>
              <a:gd name="T38" fmla="*/ 32 w 49"/>
              <a:gd name="T39" fmla="*/ 4 h 49"/>
              <a:gd name="T40" fmla="*/ 28 w 49"/>
              <a:gd name="T41" fmla="*/ 1 h 49"/>
              <a:gd name="T42" fmla="*/ 7 w 49"/>
              <a:gd name="T43" fmla="*/ 8 h 49"/>
              <a:gd name="T44" fmla="*/ 7 w 49"/>
              <a:gd name="T45" fmla="*/ 42 h 49"/>
              <a:gd name="T46" fmla="*/ 41 w 49"/>
              <a:gd name="T47" fmla="*/ 42 h 49"/>
              <a:gd name="T48" fmla="*/ 48 w 49"/>
              <a:gd name="T49" fmla="*/ 21 h 49"/>
              <a:gd name="T50" fmla="*/ 45 w 49"/>
              <a:gd name="T51" fmla="*/ 17 h 49"/>
              <a:gd name="T52" fmla="*/ 24 w 49"/>
              <a:gd name="T53" fmla="*/ 18 h 49"/>
              <a:gd name="T54" fmla="*/ 28 w 49"/>
              <a:gd name="T55" fmla="*/ 19 h 49"/>
              <a:gd name="T56" fmla="*/ 24 w 49"/>
              <a:gd name="T57" fmla="*/ 12 h 49"/>
              <a:gd name="T58" fmla="*/ 15 w 49"/>
              <a:gd name="T59" fmla="*/ 16 h 49"/>
              <a:gd name="T60" fmla="*/ 12 w 49"/>
              <a:gd name="T61" fmla="*/ 25 h 49"/>
              <a:gd name="T62" fmla="*/ 24 w 49"/>
              <a:gd name="T63" fmla="*/ 38 h 49"/>
              <a:gd name="T64" fmla="*/ 33 w 49"/>
              <a:gd name="T65" fmla="*/ 34 h 49"/>
              <a:gd name="T66" fmla="*/ 34 w 49"/>
              <a:gd name="T67" fmla="*/ 17 h 49"/>
              <a:gd name="T68" fmla="*/ 31 w 49"/>
              <a:gd name="T69" fmla="*/ 25 h 49"/>
              <a:gd name="T70" fmla="*/ 29 w 49"/>
              <a:gd name="T71" fmla="*/ 30 h 49"/>
              <a:gd name="T72" fmla="*/ 19 w 49"/>
              <a:gd name="T73" fmla="*/ 30 h 49"/>
              <a:gd name="T74" fmla="*/ 19 w 49"/>
              <a:gd name="T75" fmla="*/ 20 h 49"/>
              <a:gd name="T76" fmla="*/ 24 w 49"/>
              <a:gd name="T77" fmla="*/ 18 h 49"/>
              <a:gd name="T78" fmla="*/ 26 w 49"/>
              <a:gd name="T79" fmla="*/ 21 h 49"/>
              <a:gd name="T80" fmla="*/ 21 w 49"/>
              <a:gd name="T81" fmla="*/ 22 h 49"/>
              <a:gd name="T82" fmla="*/ 21 w 49"/>
              <a:gd name="T83" fmla="*/ 28 h 49"/>
              <a:gd name="T84" fmla="*/ 27 w 49"/>
              <a:gd name="T85" fmla="*/ 28 h 49"/>
              <a:gd name="T86" fmla="*/ 29 w 49"/>
              <a:gd name="T87" fmla="*/ 25 h 49"/>
              <a:gd name="T88" fmla="*/ 26 w 49"/>
              <a:gd name="T89" fmla="*/ 26 h 49"/>
              <a:gd name="T90" fmla="*/ 23 w 49"/>
              <a:gd name="T91" fmla="*/ 24 h 49"/>
              <a:gd name="T92" fmla="*/ 41 w 49"/>
              <a:gd name="T93" fmla="*/ 3 h 49"/>
              <a:gd name="T94" fmla="*/ 37 w 49"/>
              <a:gd name="T95" fmla="*/ 8 h 49"/>
              <a:gd name="T96" fmla="*/ 42 w 49"/>
              <a:gd name="T97" fmla="*/ 6 h 49"/>
              <a:gd name="T98" fmla="*/ 43 w 49"/>
              <a:gd name="T99" fmla="*/ 7 h 49"/>
              <a:gd name="T100" fmla="*/ 39 w 49"/>
              <a:gd name="T101" fmla="*/ 12 h 49"/>
              <a:gd name="T102" fmla="*/ 46 w 49"/>
              <a:gd name="T10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49">
                <a:moveTo>
                  <a:pt x="35" y="7"/>
                </a:moveTo>
                <a:cubicBezTo>
                  <a:pt x="41" y="0"/>
                  <a:pt x="41" y="0"/>
                  <a:pt x="41" y="0"/>
                </a:cubicBezTo>
                <a:cubicBezTo>
                  <a:pt x="41" y="0"/>
                  <a:pt x="42" y="0"/>
                  <a:pt x="42" y="0"/>
                </a:cubicBezTo>
                <a:cubicBezTo>
                  <a:pt x="43" y="1"/>
                  <a:pt x="43" y="1"/>
                  <a:pt x="43" y="1"/>
                </a:cubicBezTo>
                <a:cubicBezTo>
                  <a:pt x="43" y="1"/>
                  <a:pt x="43" y="1"/>
                  <a:pt x="43" y="1"/>
                </a:cubicBezTo>
                <a:cubicBezTo>
                  <a:pt x="44" y="5"/>
                  <a:pt x="44" y="5"/>
                  <a:pt x="44" y="5"/>
                </a:cubicBezTo>
                <a:cubicBezTo>
                  <a:pt x="48" y="6"/>
                  <a:pt x="48" y="6"/>
                  <a:pt x="48" y="6"/>
                </a:cubicBezTo>
                <a:cubicBezTo>
                  <a:pt x="48" y="6"/>
                  <a:pt x="48" y="6"/>
                  <a:pt x="48" y="6"/>
                </a:cubicBezTo>
                <a:cubicBezTo>
                  <a:pt x="48" y="6"/>
                  <a:pt x="48" y="6"/>
                  <a:pt x="48" y="6"/>
                </a:cubicBezTo>
                <a:cubicBezTo>
                  <a:pt x="48" y="6"/>
                  <a:pt x="49" y="7"/>
                  <a:pt x="49" y="7"/>
                </a:cubicBezTo>
                <a:cubicBezTo>
                  <a:pt x="49" y="7"/>
                  <a:pt x="49" y="8"/>
                  <a:pt x="49" y="8"/>
                </a:cubicBezTo>
                <a:cubicBezTo>
                  <a:pt x="43" y="15"/>
                  <a:pt x="43" y="15"/>
                  <a:pt x="43" y="15"/>
                </a:cubicBezTo>
                <a:cubicBezTo>
                  <a:pt x="42" y="15"/>
                  <a:pt x="42" y="15"/>
                  <a:pt x="41" y="15"/>
                </a:cubicBezTo>
                <a:cubicBezTo>
                  <a:pt x="38" y="14"/>
                  <a:pt x="38" y="14"/>
                  <a:pt x="38" y="14"/>
                </a:cubicBezTo>
                <a:cubicBezTo>
                  <a:pt x="36" y="16"/>
                  <a:pt x="36" y="16"/>
                  <a:pt x="36" y="16"/>
                </a:cubicBezTo>
                <a:cubicBezTo>
                  <a:pt x="38" y="18"/>
                  <a:pt x="39" y="21"/>
                  <a:pt x="39" y="25"/>
                </a:cubicBezTo>
                <a:cubicBezTo>
                  <a:pt x="39" y="29"/>
                  <a:pt x="38" y="33"/>
                  <a:pt x="35" y="36"/>
                </a:cubicBezTo>
                <a:cubicBezTo>
                  <a:pt x="35" y="36"/>
                  <a:pt x="35" y="36"/>
                  <a:pt x="35" y="36"/>
                </a:cubicBezTo>
                <a:cubicBezTo>
                  <a:pt x="32" y="38"/>
                  <a:pt x="28" y="40"/>
                  <a:pt x="24" y="40"/>
                </a:cubicBezTo>
                <a:cubicBezTo>
                  <a:pt x="20" y="40"/>
                  <a:pt x="16" y="38"/>
                  <a:pt x="14" y="36"/>
                </a:cubicBezTo>
                <a:cubicBezTo>
                  <a:pt x="11" y="33"/>
                  <a:pt x="9" y="29"/>
                  <a:pt x="9" y="25"/>
                </a:cubicBezTo>
                <a:cubicBezTo>
                  <a:pt x="9" y="21"/>
                  <a:pt x="11" y="17"/>
                  <a:pt x="14" y="14"/>
                </a:cubicBezTo>
                <a:cubicBezTo>
                  <a:pt x="16" y="12"/>
                  <a:pt x="20" y="10"/>
                  <a:pt x="24" y="10"/>
                </a:cubicBezTo>
                <a:cubicBezTo>
                  <a:pt x="28" y="10"/>
                  <a:pt x="31" y="11"/>
                  <a:pt x="33" y="13"/>
                </a:cubicBezTo>
                <a:cubicBezTo>
                  <a:pt x="35" y="11"/>
                  <a:pt x="35" y="11"/>
                  <a:pt x="35" y="11"/>
                </a:cubicBezTo>
                <a:cubicBezTo>
                  <a:pt x="34" y="8"/>
                  <a:pt x="34" y="8"/>
                  <a:pt x="34" y="8"/>
                </a:cubicBezTo>
                <a:cubicBezTo>
                  <a:pt x="34" y="7"/>
                  <a:pt x="34" y="7"/>
                  <a:pt x="35" y="7"/>
                </a:cubicBezTo>
                <a:close/>
                <a:moveTo>
                  <a:pt x="44" y="19"/>
                </a:moveTo>
                <a:cubicBezTo>
                  <a:pt x="44" y="19"/>
                  <a:pt x="44" y="19"/>
                  <a:pt x="44" y="19"/>
                </a:cubicBezTo>
                <a:cubicBezTo>
                  <a:pt x="44" y="20"/>
                  <a:pt x="44" y="21"/>
                  <a:pt x="44" y="22"/>
                </a:cubicBezTo>
                <a:cubicBezTo>
                  <a:pt x="44" y="23"/>
                  <a:pt x="44" y="24"/>
                  <a:pt x="44" y="25"/>
                </a:cubicBezTo>
                <a:cubicBezTo>
                  <a:pt x="44" y="31"/>
                  <a:pt x="42" y="36"/>
                  <a:pt x="39" y="39"/>
                </a:cubicBezTo>
                <a:cubicBezTo>
                  <a:pt x="35" y="43"/>
                  <a:pt x="30" y="45"/>
                  <a:pt x="24" y="45"/>
                </a:cubicBezTo>
                <a:cubicBezTo>
                  <a:pt x="19" y="45"/>
                  <a:pt x="14" y="43"/>
                  <a:pt x="10" y="39"/>
                </a:cubicBezTo>
                <a:cubicBezTo>
                  <a:pt x="6" y="36"/>
                  <a:pt x="4" y="31"/>
                  <a:pt x="4" y="25"/>
                </a:cubicBezTo>
                <a:cubicBezTo>
                  <a:pt x="4" y="19"/>
                  <a:pt x="6" y="14"/>
                  <a:pt x="10" y="11"/>
                </a:cubicBezTo>
                <a:cubicBezTo>
                  <a:pt x="14" y="7"/>
                  <a:pt x="19" y="5"/>
                  <a:pt x="24" y="5"/>
                </a:cubicBezTo>
                <a:cubicBezTo>
                  <a:pt x="25" y="5"/>
                  <a:pt x="26" y="5"/>
                  <a:pt x="27" y="5"/>
                </a:cubicBezTo>
                <a:cubicBezTo>
                  <a:pt x="28" y="5"/>
                  <a:pt x="29" y="5"/>
                  <a:pt x="30" y="6"/>
                </a:cubicBezTo>
                <a:cubicBezTo>
                  <a:pt x="31" y="6"/>
                  <a:pt x="32" y="5"/>
                  <a:pt x="32" y="4"/>
                </a:cubicBezTo>
                <a:cubicBezTo>
                  <a:pt x="33" y="3"/>
                  <a:pt x="32" y="2"/>
                  <a:pt x="31" y="2"/>
                </a:cubicBezTo>
                <a:cubicBezTo>
                  <a:pt x="30" y="1"/>
                  <a:pt x="29" y="1"/>
                  <a:pt x="28" y="1"/>
                </a:cubicBezTo>
                <a:cubicBezTo>
                  <a:pt x="27" y="1"/>
                  <a:pt x="25" y="1"/>
                  <a:pt x="24" y="1"/>
                </a:cubicBezTo>
                <a:cubicBezTo>
                  <a:pt x="18" y="1"/>
                  <a:pt x="12" y="4"/>
                  <a:pt x="7" y="8"/>
                </a:cubicBezTo>
                <a:cubicBezTo>
                  <a:pt x="3" y="12"/>
                  <a:pt x="0" y="18"/>
                  <a:pt x="0" y="25"/>
                </a:cubicBezTo>
                <a:cubicBezTo>
                  <a:pt x="0" y="32"/>
                  <a:pt x="3" y="38"/>
                  <a:pt x="7" y="42"/>
                </a:cubicBezTo>
                <a:cubicBezTo>
                  <a:pt x="12" y="46"/>
                  <a:pt x="18" y="49"/>
                  <a:pt x="24" y="49"/>
                </a:cubicBezTo>
                <a:cubicBezTo>
                  <a:pt x="31" y="49"/>
                  <a:pt x="37" y="46"/>
                  <a:pt x="41" y="42"/>
                </a:cubicBezTo>
                <a:cubicBezTo>
                  <a:pt x="46" y="38"/>
                  <a:pt x="48" y="32"/>
                  <a:pt x="48" y="25"/>
                </a:cubicBezTo>
                <a:cubicBezTo>
                  <a:pt x="48" y="24"/>
                  <a:pt x="48" y="23"/>
                  <a:pt x="48" y="21"/>
                </a:cubicBezTo>
                <a:cubicBezTo>
                  <a:pt x="48" y="20"/>
                  <a:pt x="48" y="19"/>
                  <a:pt x="47" y="18"/>
                </a:cubicBezTo>
                <a:cubicBezTo>
                  <a:pt x="47" y="17"/>
                  <a:pt x="46" y="16"/>
                  <a:pt x="45" y="17"/>
                </a:cubicBezTo>
                <a:cubicBezTo>
                  <a:pt x="44" y="17"/>
                  <a:pt x="43" y="18"/>
                  <a:pt x="44" y="19"/>
                </a:cubicBezTo>
                <a:close/>
                <a:moveTo>
                  <a:pt x="24" y="18"/>
                </a:moveTo>
                <a:cubicBezTo>
                  <a:pt x="24" y="18"/>
                  <a:pt x="24" y="18"/>
                  <a:pt x="24" y="18"/>
                </a:cubicBezTo>
                <a:cubicBezTo>
                  <a:pt x="25" y="18"/>
                  <a:pt x="27" y="18"/>
                  <a:pt x="28" y="19"/>
                </a:cubicBezTo>
                <a:cubicBezTo>
                  <a:pt x="32" y="15"/>
                  <a:pt x="32" y="15"/>
                  <a:pt x="32" y="15"/>
                </a:cubicBezTo>
                <a:cubicBezTo>
                  <a:pt x="30" y="13"/>
                  <a:pt x="27" y="12"/>
                  <a:pt x="24" y="12"/>
                </a:cubicBezTo>
                <a:cubicBezTo>
                  <a:pt x="21" y="12"/>
                  <a:pt x="18" y="14"/>
                  <a:pt x="15" y="16"/>
                </a:cubicBezTo>
                <a:cubicBezTo>
                  <a:pt x="15" y="16"/>
                  <a:pt x="15" y="16"/>
                  <a:pt x="15" y="16"/>
                </a:cubicBezTo>
                <a:cubicBezTo>
                  <a:pt x="15" y="16"/>
                  <a:pt x="15" y="16"/>
                  <a:pt x="15" y="16"/>
                </a:cubicBezTo>
                <a:cubicBezTo>
                  <a:pt x="13" y="18"/>
                  <a:pt x="12" y="21"/>
                  <a:pt x="12" y="25"/>
                </a:cubicBezTo>
                <a:cubicBezTo>
                  <a:pt x="12" y="28"/>
                  <a:pt x="13" y="32"/>
                  <a:pt x="15" y="34"/>
                </a:cubicBezTo>
                <a:cubicBezTo>
                  <a:pt x="18" y="36"/>
                  <a:pt x="21" y="38"/>
                  <a:pt x="24" y="38"/>
                </a:cubicBezTo>
                <a:cubicBezTo>
                  <a:pt x="28" y="38"/>
                  <a:pt x="31" y="36"/>
                  <a:pt x="33" y="34"/>
                </a:cubicBezTo>
                <a:cubicBezTo>
                  <a:pt x="33" y="34"/>
                  <a:pt x="33" y="34"/>
                  <a:pt x="33" y="34"/>
                </a:cubicBezTo>
                <a:cubicBezTo>
                  <a:pt x="35" y="32"/>
                  <a:pt x="37" y="28"/>
                  <a:pt x="37" y="25"/>
                </a:cubicBezTo>
                <a:cubicBezTo>
                  <a:pt x="37" y="22"/>
                  <a:pt x="36" y="19"/>
                  <a:pt x="34" y="17"/>
                </a:cubicBezTo>
                <a:cubicBezTo>
                  <a:pt x="30" y="22"/>
                  <a:pt x="30" y="22"/>
                  <a:pt x="30" y="22"/>
                </a:cubicBezTo>
                <a:cubicBezTo>
                  <a:pt x="31" y="23"/>
                  <a:pt x="31" y="24"/>
                  <a:pt x="31" y="25"/>
                </a:cubicBezTo>
                <a:cubicBezTo>
                  <a:pt x="31" y="27"/>
                  <a:pt x="30" y="29"/>
                  <a:pt x="29" y="30"/>
                </a:cubicBezTo>
                <a:cubicBezTo>
                  <a:pt x="29" y="30"/>
                  <a:pt x="29" y="30"/>
                  <a:pt x="29" y="30"/>
                </a:cubicBezTo>
                <a:cubicBezTo>
                  <a:pt x="28" y="31"/>
                  <a:pt x="26" y="32"/>
                  <a:pt x="24" y="32"/>
                </a:cubicBezTo>
                <a:cubicBezTo>
                  <a:pt x="22" y="32"/>
                  <a:pt x="21" y="31"/>
                  <a:pt x="19" y="30"/>
                </a:cubicBezTo>
                <a:cubicBezTo>
                  <a:pt x="18" y="29"/>
                  <a:pt x="17" y="27"/>
                  <a:pt x="17" y="25"/>
                </a:cubicBezTo>
                <a:cubicBezTo>
                  <a:pt x="17" y="23"/>
                  <a:pt x="18" y="21"/>
                  <a:pt x="19" y="20"/>
                </a:cubicBezTo>
                <a:cubicBezTo>
                  <a:pt x="19" y="20"/>
                  <a:pt x="19" y="20"/>
                  <a:pt x="19" y="20"/>
                </a:cubicBezTo>
                <a:cubicBezTo>
                  <a:pt x="21" y="19"/>
                  <a:pt x="22" y="18"/>
                  <a:pt x="24" y="18"/>
                </a:cubicBezTo>
                <a:close/>
                <a:moveTo>
                  <a:pt x="26" y="21"/>
                </a:moveTo>
                <a:cubicBezTo>
                  <a:pt x="26" y="21"/>
                  <a:pt x="26" y="21"/>
                  <a:pt x="26" y="21"/>
                </a:cubicBezTo>
                <a:cubicBezTo>
                  <a:pt x="25" y="20"/>
                  <a:pt x="25" y="20"/>
                  <a:pt x="24" y="20"/>
                </a:cubicBezTo>
                <a:cubicBezTo>
                  <a:pt x="23" y="20"/>
                  <a:pt x="22" y="21"/>
                  <a:pt x="21" y="22"/>
                </a:cubicBezTo>
                <a:cubicBezTo>
                  <a:pt x="20" y="22"/>
                  <a:pt x="20" y="24"/>
                  <a:pt x="20" y="25"/>
                </a:cubicBezTo>
                <a:cubicBezTo>
                  <a:pt x="20" y="26"/>
                  <a:pt x="20" y="27"/>
                  <a:pt x="21" y="28"/>
                </a:cubicBezTo>
                <a:cubicBezTo>
                  <a:pt x="22" y="29"/>
                  <a:pt x="23" y="30"/>
                  <a:pt x="24" y="30"/>
                </a:cubicBezTo>
                <a:cubicBezTo>
                  <a:pt x="25" y="30"/>
                  <a:pt x="27" y="29"/>
                  <a:pt x="27" y="28"/>
                </a:cubicBezTo>
                <a:cubicBezTo>
                  <a:pt x="27" y="28"/>
                  <a:pt x="27" y="28"/>
                  <a:pt x="27" y="28"/>
                </a:cubicBezTo>
                <a:cubicBezTo>
                  <a:pt x="28" y="27"/>
                  <a:pt x="29" y="26"/>
                  <a:pt x="29" y="25"/>
                </a:cubicBezTo>
                <a:cubicBezTo>
                  <a:pt x="29" y="24"/>
                  <a:pt x="29" y="24"/>
                  <a:pt x="29" y="23"/>
                </a:cubicBezTo>
                <a:cubicBezTo>
                  <a:pt x="26" y="26"/>
                  <a:pt x="26" y="26"/>
                  <a:pt x="26" y="26"/>
                </a:cubicBezTo>
                <a:cubicBezTo>
                  <a:pt x="25" y="27"/>
                  <a:pt x="24" y="27"/>
                  <a:pt x="23" y="26"/>
                </a:cubicBezTo>
                <a:cubicBezTo>
                  <a:pt x="22" y="26"/>
                  <a:pt x="22" y="24"/>
                  <a:pt x="23" y="24"/>
                </a:cubicBezTo>
                <a:cubicBezTo>
                  <a:pt x="26" y="21"/>
                  <a:pt x="26" y="21"/>
                  <a:pt x="26" y="21"/>
                </a:cubicBezTo>
                <a:close/>
                <a:moveTo>
                  <a:pt x="41" y="3"/>
                </a:moveTo>
                <a:cubicBezTo>
                  <a:pt x="41" y="3"/>
                  <a:pt x="41" y="3"/>
                  <a:pt x="41" y="3"/>
                </a:cubicBezTo>
                <a:cubicBezTo>
                  <a:pt x="37" y="8"/>
                  <a:pt x="37" y="8"/>
                  <a:pt x="37" y="8"/>
                </a:cubicBezTo>
                <a:cubicBezTo>
                  <a:pt x="37" y="10"/>
                  <a:pt x="37" y="10"/>
                  <a:pt x="37" y="10"/>
                </a:cubicBezTo>
                <a:cubicBezTo>
                  <a:pt x="42" y="6"/>
                  <a:pt x="42" y="6"/>
                  <a:pt x="42" y="6"/>
                </a:cubicBezTo>
                <a:cubicBezTo>
                  <a:pt x="41" y="3"/>
                  <a:pt x="41" y="3"/>
                  <a:pt x="41" y="3"/>
                </a:cubicBezTo>
                <a:close/>
                <a:moveTo>
                  <a:pt x="43" y="7"/>
                </a:moveTo>
                <a:cubicBezTo>
                  <a:pt x="43" y="7"/>
                  <a:pt x="43" y="7"/>
                  <a:pt x="43" y="7"/>
                </a:cubicBezTo>
                <a:cubicBezTo>
                  <a:pt x="39" y="12"/>
                  <a:pt x="39" y="12"/>
                  <a:pt x="39" y="12"/>
                </a:cubicBezTo>
                <a:cubicBezTo>
                  <a:pt x="41" y="13"/>
                  <a:pt x="41" y="13"/>
                  <a:pt x="41" y="13"/>
                </a:cubicBezTo>
                <a:cubicBezTo>
                  <a:pt x="46" y="8"/>
                  <a:pt x="46" y="8"/>
                  <a:pt x="46" y="8"/>
                </a:cubicBezTo>
                <a:cubicBezTo>
                  <a:pt x="43" y="7"/>
                  <a:pt x="43" y="7"/>
                  <a:pt x="43" y="7"/>
                </a:cubicBezTo>
                <a:close/>
              </a:path>
            </a:pathLst>
          </a:custGeom>
          <a:solidFill>
            <a:schemeClr val="accent2"/>
          </a:solidFill>
          <a:ln>
            <a:noFill/>
          </a:ln>
          <a:extLst/>
        </p:spPr>
        <p:txBody>
          <a:bodyPr/>
          <a:lstStyle/>
          <a:p>
            <a:endParaRPr lang="zh-CN" altLang="en-US"/>
          </a:p>
        </p:txBody>
      </p:sp>
      <p:sp>
        <p:nvSpPr>
          <p:cNvPr id="37" name="Freeform 405"/>
          <p:cNvSpPr>
            <a:spLocks noEditPoints="1"/>
          </p:cNvSpPr>
          <p:nvPr/>
        </p:nvSpPr>
        <p:spPr bwMode="auto">
          <a:xfrm>
            <a:off x="5696544" y="1500772"/>
            <a:ext cx="287493" cy="240556"/>
          </a:xfrm>
          <a:custGeom>
            <a:avLst/>
            <a:gdLst>
              <a:gd name="T0" fmla="*/ 44 w 49"/>
              <a:gd name="T1" fmla="*/ 16 h 41"/>
              <a:gd name="T2" fmla="*/ 40 w 49"/>
              <a:gd name="T3" fmla="*/ 10 h 41"/>
              <a:gd name="T4" fmla="*/ 39 w 49"/>
              <a:gd name="T5" fmla="*/ 1 h 41"/>
              <a:gd name="T6" fmla="*/ 32 w 49"/>
              <a:gd name="T7" fmla="*/ 5 h 41"/>
              <a:gd name="T8" fmla="*/ 25 w 49"/>
              <a:gd name="T9" fmla="*/ 4 h 41"/>
              <a:gd name="T10" fmla="*/ 5 w 49"/>
              <a:gd name="T11" fmla="*/ 16 h 41"/>
              <a:gd name="T12" fmla="*/ 2 w 49"/>
              <a:gd name="T13" fmla="*/ 13 h 41"/>
              <a:gd name="T14" fmla="*/ 0 w 49"/>
              <a:gd name="T15" fmla="*/ 13 h 41"/>
              <a:gd name="T16" fmla="*/ 4 w 49"/>
              <a:gd name="T17" fmla="*/ 18 h 41"/>
              <a:gd name="T18" fmla="*/ 5 w 49"/>
              <a:gd name="T19" fmla="*/ 27 h 41"/>
              <a:gd name="T20" fmla="*/ 5 w 49"/>
              <a:gd name="T21" fmla="*/ 38 h 41"/>
              <a:gd name="T22" fmla="*/ 7 w 49"/>
              <a:gd name="T23" fmla="*/ 41 h 41"/>
              <a:gd name="T24" fmla="*/ 17 w 49"/>
              <a:gd name="T25" fmla="*/ 39 h 41"/>
              <a:gd name="T26" fmla="*/ 20 w 49"/>
              <a:gd name="T27" fmla="*/ 38 h 41"/>
              <a:gd name="T28" fmla="*/ 29 w 49"/>
              <a:gd name="T29" fmla="*/ 38 h 41"/>
              <a:gd name="T30" fmla="*/ 32 w 49"/>
              <a:gd name="T31" fmla="*/ 39 h 41"/>
              <a:gd name="T32" fmla="*/ 41 w 49"/>
              <a:gd name="T33" fmla="*/ 41 h 41"/>
              <a:gd name="T34" fmla="*/ 43 w 49"/>
              <a:gd name="T35" fmla="*/ 38 h 41"/>
              <a:gd name="T36" fmla="*/ 43 w 49"/>
              <a:gd name="T37" fmla="*/ 29 h 41"/>
              <a:gd name="T38" fmla="*/ 47 w 49"/>
              <a:gd name="T39" fmla="*/ 27 h 41"/>
              <a:gd name="T40" fmla="*/ 49 w 49"/>
              <a:gd name="T41" fmla="*/ 17 h 41"/>
              <a:gd name="T42" fmla="*/ 45 w 49"/>
              <a:gd name="T43" fmla="*/ 23 h 41"/>
              <a:gd name="T44" fmla="*/ 43 w 49"/>
              <a:gd name="T45" fmla="*/ 23 h 41"/>
              <a:gd name="T46" fmla="*/ 40 w 49"/>
              <a:gd name="T47" fmla="*/ 27 h 41"/>
              <a:gd name="T48" fmla="*/ 37 w 49"/>
              <a:gd name="T49" fmla="*/ 32 h 41"/>
              <a:gd name="T50" fmla="*/ 35 w 49"/>
              <a:gd name="T51" fmla="*/ 37 h 41"/>
              <a:gd name="T52" fmla="*/ 32 w 49"/>
              <a:gd name="T53" fmla="*/ 33 h 41"/>
              <a:gd name="T54" fmla="*/ 29 w 49"/>
              <a:gd name="T55" fmla="*/ 34 h 41"/>
              <a:gd name="T56" fmla="*/ 21 w 49"/>
              <a:gd name="T57" fmla="*/ 34 h 41"/>
              <a:gd name="T58" fmla="*/ 14 w 49"/>
              <a:gd name="T59" fmla="*/ 34 h 41"/>
              <a:gd name="T60" fmla="*/ 13 w 49"/>
              <a:gd name="T61" fmla="*/ 37 h 41"/>
              <a:gd name="T62" fmla="*/ 11 w 49"/>
              <a:gd name="T63" fmla="*/ 31 h 41"/>
              <a:gd name="T64" fmla="*/ 9 w 49"/>
              <a:gd name="T65" fmla="*/ 25 h 41"/>
              <a:gd name="T66" fmla="*/ 13 w 49"/>
              <a:gd name="T67" fmla="*/ 12 h 41"/>
              <a:gd name="T68" fmla="*/ 28 w 49"/>
              <a:gd name="T69" fmla="*/ 8 h 41"/>
              <a:gd name="T70" fmla="*/ 34 w 49"/>
              <a:gd name="T71" fmla="*/ 9 h 41"/>
              <a:gd name="T72" fmla="*/ 36 w 49"/>
              <a:gd name="T73" fmla="*/ 11 h 41"/>
              <a:gd name="T74" fmla="*/ 39 w 49"/>
              <a:gd name="T75" fmla="*/ 15 h 41"/>
              <a:gd name="T76" fmla="*/ 43 w 49"/>
              <a:gd name="T77" fmla="*/ 19 h 41"/>
              <a:gd name="T78" fmla="*/ 45 w 49"/>
              <a:gd name="T79" fmla="*/ 23 h 41"/>
              <a:gd name="T80" fmla="*/ 34 w 49"/>
              <a:gd name="T81" fmla="*/ 14 h 41"/>
              <a:gd name="T82" fmla="*/ 34 w 49"/>
              <a:gd name="T83" fmla="*/ 23 h 41"/>
              <a:gd name="T84" fmla="*/ 34 w 49"/>
              <a:gd name="T85" fmla="*/ 14 h 41"/>
              <a:gd name="T86" fmla="*/ 34 w 49"/>
              <a:gd name="T87" fmla="*/ 21 h 41"/>
              <a:gd name="T88" fmla="*/ 34 w 49"/>
              <a:gd name="T89" fmla="*/ 17 h 41"/>
              <a:gd name="T90" fmla="*/ 34 w 49"/>
              <a:gd name="T91"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 h="41">
                <a:moveTo>
                  <a:pt x="47" y="16"/>
                </a:moveTo>
                <a:cubicBezTo>
                  <a:pt x="44" y="16"/>
                  <a:pt x="44" y="16"/>
                  <a:pt x="44" y="16"/>
                </a:cubicBezTo>
                <a:cubicBezTo>
                  <a:pt x="44" y="15"/>
                  <a:pt x="43" y="14"/>
                  <a:pt x="43" y="13"/>
                </a:cubicBezTo>
                <a:cubicBezTo>
                  <a:pt x="42" y="12"/>
                  <a:pt x="41" y="11"/>
                  <a:pt x="40" y="10"/>
                </a:cubicBezTo>
                <a:cubicBezTo>
                  <a:pt x="40" y="2"/>
                  <a:pt x="40" y="2"/>
                  <a:pt x="40" y="2"/>
                </a:cubicBezTo>
                <a:cubicBezTo>
                  <a:pt x="40" y="2"/>
                  <a:pt x="40" y="1"/>
                  <a:pt x="39" y="1"/>
                </a:cubicBezTo>
                <a:cubicBezTo>
                  <a:pt x="38" y="0"/>
                  <a:pt x="37" y="0"/>
                  <a:pt x="37" y="1"/>
                </a:cubicBezTo>
                <a:cubicBezTo>
                  <a:pt x="32" y="5"/>
                  <a:pt x="32" y="5"/>
                  <a:pt x="32" y="5"/>
                </a:cubicBezTo>
                <a:cubicBezTo>
                  <a:pt x="31" y="5"/>
                  <a:pt x="30" y="5"/>
                  <a:pt x="29" y="5"/>
                </a:cubicBezTo>
                <a:cubicBezTo>
                  <a:pt x="28" y="4"/>
                  <a:pt x="26" y="4"/>
                  <a:pt x="25" y="4"/>
                </a:cubicBezTo>
                <a:cubicBezTo>
                  <a:pt x="19" y="4"/>
                  <a:pt x="14" y="6"/>
                  <a:pt x="10" y="9"/>
                </a:cubicBezTo>
                <a:cubicBezTo>
                  <a:pt x="8" y="11"/>
                  <a:pt x="6" y="14"/>
                  <a:pt x="5" y="16"/>
                </a:cubicBezTo>
                <a:cubicBezTo>
                  <a:pt x="4" y="16"/>
                  <a:pt x="4" y="16"/>
                  <a:pt x="3" y="15"/>
                </a:cubicBezTo>
                <a:cubicBezTo>
                  <a:pt x="3" y="15"/>
                  <a:pt x="2" y="14"/>
                  <a:pt x="2" y="13"/>
                </a:cubicBezTo>
                <a:cubicBezTo>
                  <a:pt x="2" y="12"/>
                  <a:pt x="2" y="12"/>
                  <a:pt x="1" y="12"/>
                </a:cubicBezTo>
                <a:cubicBezTo>
                  <a:pt x="1" y="12"/>
                  <a:pt x="0" y="12"/>
                  <a:pt x="0" y="13"/>
                </a:cubicBezTo>
                <a:cubicBezTo>
                  <a:pt x="0" y="15"/>
                  <a:pt x="1" y="16"/>
                  <a:pt x="2" y="17"/>
                </a:cubicBezTo>
                <a:cubicBezTo>
                  <a:pt x="2" y="18"/>
                  <a:pt x="3" y="18"/>
                  <a:pt x="4" y="18"/>
                </a:cubicBezTo>
                <a:cubicBezTo>
                  <a:pt x="4" y="19"/>
                  <a:pt x="4" y="20"/>
                  <a:pt x="4" y="21"/>
                </a:cubicBezTo>
                <a:cubicBezTo>
                  <a:pt x="4" y="23"/>
                  <a:pt x="4" y="25"/>
                  <a:pt x="5" y="27"/>
                </a:cubicBezTo>
                <a:cubicBezTo>
                  <a:pt x="6" y="28"/>
                  <a:pt x="6" y="30"/>
                  <a:pt x="7" y="31"/>
                </a:cubicBezTo>
                <a:cubicBezTo>
                  <a:pt x="5" y="38"/>
                  <a:pt x="5" y="38"/>
                  <a:pt x="5" y="38"/>
                </a:cubicBezTo>
                <a:cubicBezTo>
                  <a:pt x="5" y="38"/>
                  <a:pt x="5" y="39"/>
                  <a:pt x="5" y="39"/>
                </a:cubicBezTo>
                <a:cubicBezTo>
                  <a:pt x="5" y="40"/>
                  <a:pt x="6" y="41"/>
                  <a:pt x="7" y="41"/>
                </a:cubicBezTo>
                <a:cubicBezTo>
                  <a:pt x="15" y="41"/>
                  <a:pt x="15" y="41"/>
                  <a:pt x="15" y="41"/>
                </a:cubicBezTo>
                <a:cubicBezTo>
                  <a:pt x="16" y="41"/>
                  <a:pt x="16" y="40"/>
                  <a:pt x="17" y="39"/>
                </a:cubicBezTo>
                <a:cubicBezTo>
                  <a:pt x="17" y="37"/>
                  <a:pt x="17" y="37"/>
                  <a:pt x="17" y="37"/>
                </a:cubicBezTo>
                <a:cubicBezTo>
                  <a:pt x="18" y="38"/>
                  <a:pt x="19" y="38"/>
                  <a:pt x="20" y="38"/>
                </a:cubicBezTo>
                <a:cubicBezTo>
                  <a:pt x="21" y="38"/>
                  <a:pt x="23" y="38"/>
                  <a:pt x="25" y="38"/>
                </a:cubicBezTo>
                <a:cubicBezTo>
                  <a:pt x="26" y="38"/>
                  <a:pt x="28" y="38"/>
                  <a:pt x="29" y="38"/>
                </a:cubicBezTo>
                <a:cubicBezTo>
                  <a:pt x="30" y="38"/>
                  <a:pt x="31" y="38"/>
                  <a:pt x="32" y="38"/>
                </a:cubicBezTo>
                <a:cubicBezTo>
                  <a:pt x="32" y="39"/>
                  <a:pt x="32" y="39"/>
                  <a:pt x="32" y="39"/>
                </a:cubicBezTo>
                <a:cubicBezTo>
                  <a:pt x="32" y="40"/>
                  <a:pt x="33" y="41"/>
                  <a:pt x="34" y="41"/>
                </a:cubicBezTo>
                <a:cubicBezTo>
                  <a:pt x="41" y="41"/>
                  <a:pt x="41" y="41"/>
                  <a:pt x="41" y="41"/>
                </a:cubicBezTo>
                <a:cubicBezTo>
                  <a:pt x="42" y="41"/>
                  <a:pt x="42" y="41"/>
                  <a:pt x="42" y="41"/>
                </a:cubicBezTo>
                <a:cubicBezTo>
                  <a:pt x="43" y="40"/>
                  <a:pt x="43" y="39"/>
                  <a:pt x="43" y="38"/>
                </a:cubicBezTo>
                <a:cubicBezTo>
                  <a:pt x="41" y="32"/>
                  <a:pt x="41" y="32"/>
                  <a:pt x="41" y="32"/>
                </a:cubicBezTo>
                <a:cubicBezTo>
                  <a:pt x="42" y="31"/>
                  <a:pt x="43" y="30"/>
                  <a:pt x="43" y="29"/>
                </a:cubicBezTo>
                <a:cubicBezTo>
                  <a:pt x="44" y="29"/>
                  <a:pt x="44" y="28"/>
                  <a:pt x="44" y="27"/>
                </a:cubicBezTo>
                <a:cubicBezTo>
                  <a:pt x="47" y="27"/>
                  <a:pt x="47" y="27"/>
                  <a:pt x="47" y="27"/>
                </a:cubicBezTo>
                <a:cubicBezTo>
                  <a:pt x="48" y="27"/>
                  <a:pt x="49" y="26"/>
                  <a:pt x="49" y="25"/>
                </a:cubicBezTo>
                <a:cubicBezTo>
                  <a:pt x="49" y="17"/>
                  <a:pt x="49" y="17"/>
                  <a:pt x="49" y="17"/>
                </a:cubicBezTo>
                <a:cubicBezTo>
                  <a:pt x="49" y="16"/>
                  <a:pt x="48" y="16"/>
                  <a:pt x="47" y="16"/>
                </a:cubicBezTo>
                <a:close/>
                <a:moveTo>
                  <a:pt x="45" y="23"/>
                </a:moveTo>
                <a:cubicBezTo>
                  <a:pt x="45" y="23"/>
                  <a:pt x="45" y="23"/>
                  <a:pt x="45" y="23"/>
                </a:cubicBezTo>
                <a:cubicBezTo>
                  <a:pt x="43" y="23"/>
                  <a:pt x="43" y="23"/>
                  <a:pt x="43" y="23"/>
                </a:cubicBezTo>
                <a:cubicBezTo>
                  <a:pt x="42" y="23"/>
                  <a:pt x="41" y="24"/>
                  <a:pt x="41" y="25"/>
                </a:cubicBezTo>
                <a:cubicBezTo>
                  <a:pt x="41" y="26"/>
                  <a:pt x="40" y="26"/>
                  <a:pt x="40" y="27"/>
                </a:cubicBezTo>
                <a:cubicBezTo>
                  <a:pt x="39" y="28"/>
                  <a:pt x="39" y="29"/>
                  <a:pt x="38" y="30"/>
                </a:cubicBezTo>
                <a:cubicBezTo>
                  <a:pt x="37" y="30"/>
                  <a:pt x="37" y="31"/>
                  <a:pt x="37" y="32"/>
                </a:cubicBezTo>
                <a:cubicBezTo>
                  <a:pt x="39" y="37"/>
                  <a:pt x="39" y="37"/>
                  <a:pt x="39" y="37"/>
                </a:cubicBezTo>
                <a:cubicBezTo>
                  <a:pt x="35" y="37"/>
                  <a:pt x="35" y="37"/>
                  <a:pt x="35" y="37"/>
                </a:cubicBezTo>
                <a:cubicBezTo>
                  <a:pt x="35" y="35"/>
                  <a:pt x="35" y="35"/>
                  <a:pt x="35" y="35"/>
                </a:cubicBezTo>
                <a:cubicBezTo>
                  <a:pt x="34" y="34"/>
                  <a:pt x="33" y="33"/>
                  <a:pt x="32" y="33"/>
                </a:cubicBezTo>
                <a:cubicBezTo>
                  <a:pt x="32" y="33"/>
                  <a:pt x="32" y="33"/>
                  <a:pt x="32" y="33"/>
                </a:cubicBezTo>
                <a:cubicBezTo>
                  <a:pt x="31" y="34"/>
                  <a:pt x="30" y="34"/>
                  <a:pt x="29" y="34"/>
                </a:cubicBezTo>
                <a:cubicBezTo>
                  <a:pt x="27" y="34"/>
                  <a:pt x="26" y="35"/>
                  <a:pt x="25" y="35"/>
                </a:cubicBezTo>
                <a:cubicBezTo>
                  <a:pt x="23" y="35"/>
                  <a:pt x="22" y="34"/>
                  <a:pt x="21" y="34"/>
                </a:cubicBezTo>
                <a:cubicBezTo>
                  <a:pt x="19" y="34"/>
                  <a:pt x="18" y="34"/>
                  <a:pt x="17" y="33"/>
                </a:cubicBezTo>
                <a:cubicBezTo>
                  <a:pt x="16" y="33"/>
                  <a:pt x="15" y="33"/>
                  <a:pt x="14" y="34"/>
                </a:cubicBezTo>
                <a:cubicBezTo>
                  <a:pt x="14" y="34"/>
                  <a:pt x="14" y="34"/>
                  <a:pt x="14" y="34"/>
                </a:cubicBezTo>
                <a:cubicBezTo>
                  <a:pt x="13" y="37"/>
                  <a:pt x="13" y="37"/>
                  <a:pt x="13" y="37"/>
                </a:cubicBezTo>
                <a:cubicBezTo>
                  <a:pt x="10" y="37"/>
                  <a:pt x="10" y="37"/>
                  <a:pt x="10" y="37"/>
                </a:cubicBezTo>
                <a:cubicBezTo>
                  <a:pt x="11" y="31"/>
                  <a:pt x="11" y="31"/>
                  <a:pt x="11" y="31"/>
                </a:cubicBezTo>
                <a:cubicBezTo>
                  <a:pt x="12" y="30"/>
                  <a:pt x="11" y="29"/>
                  <a:pt x="11" y="29"/>
                </a:cubicBezTo>
                <a:cubicBezTo>
                  <a:pt x="10" y="28"/>
                  <a:pt x="9" y="27"/>
                  <a:pt x="9" y="25"/>
                </a:cubicBezTo>
                <a:cubicBezTo>
                  <a:pt x="8" y="24"/>
                  <a:pt x="8" y="23"/>
                  <a:pt x="8" y="21"/>
                </a:cubicBezTo>
                <a:cubicBezTo>
                  <a:pt x="8" y="18"/>
                  <a:pt x="10" y="15"/>
                  <a:pt x="13" y="12"/>
                </a:cubicBezTo>
                <a:cubicBezTo>
                  <a:pt x="16" y="10"/>
                  <a:pt x="20" y="8"/>
                  <a:pt x="25" y="8"/>
                </a:cubicBezTo>
                <a:cubicBezTo>
                  <a:pt x="26" y="8"/>
                  <a:pt x="27" y="8"/>
                  <a:pt x="28" y="8"/>
                </a:cubicBezTo>
                <a:cubicBezTo>
                  <a:pt x="30" y="9"/>
                  <a:pt x="31" y="9"/>
                  <a:pt x="32" y="9"/>
                </a:cubicBezTo>
                <a:cubicBezTo>
                  <a:pt x="33" y="10"/>
                  <a:pt x="34" y="9"/>
                  <a:pt x="34" y="9"/>
                </a:cubicBezTo>
                <a:cubicBezTo>
                  <a:pt x="36" y="7"/>
                  <a:pt x="36" y="7"/>
                  <a:pt x="36" y="7"/>
                </a:cubicBezTo>
                <a:cubicBezTo>
                  <a:pt x="36" y="11"/>
                  <a:pt x="36" y="11"/>
                  <a:pt x="36" y="11"/>
                </a:cubicBezTo>
                <a:cubicBezTo>
                  <a:pt x="36" y="11"/>
                  <a:pt x="36" y="12"/>
                  <a:pt x="37" y="12"/>
                </a:cubicBezTo>
                <a:cubicBezTo>
                  <a:pt x="38" y="13"/>
                  <a:pt x="39" y="14"/>
                  <a:pt x="39" y="15"/>
                </a:cubicBezTo>
                <a:cubicBezTo>
                  <a:pt x="40" y="16"/>
                  <a:pt x="41" y="17"/>
                  <a:pt x="41" y="18"/>
                </a:cubicBezTo>
                <a:cubicBezTo>
                  <a:pt x="41" y="19"/>
                  <a:pt x="42" y="19"/>
                  <a:pt x="43" y="19"/>
                </a:cubicBezTo>
                <a:cubicBezTo>
                  <a:pt x="45" y="19"/>
                  <a:pt x="45" y="19"/>
                  <a:pt x="45" y="19"/>
                </a:cubicBezTo>
                <a:cubicBezTo>
                  <a:pt x="45" y="23"/>
                  <a:pt x="45" y="23"/>
                  <a:pt x="45" y="23"/>
                </a:cubicBezTo>
                <a:close/>
                <a:moveTo>
                  <a:pt x="34" y="14"/>
                </a:moveTo>
                <a:cubicBezTo>
                  <a:pt x="34" y="14"/>
                  <a:pt x="34" y="14"/>
                  <a:pt x="34" y="14"/>
                </a:cubicBezTo>
                <a:cubicBezTo>
                  <a:pt x="31" y="14"/>
                  <a:pt x="29" y="16"/>
                  <a:pt x="29" y="19"/>
                </a:cubicBezTo>
                <a:cubicBezTo>
                  <a:pt x="29" y="21"/>
                  <a:pt x="31" y="23"/>
                  <a:pt x="34" y="23"/>
                </a:cubicBezTo>
                <a:cubicBezTo>
                  <a:pt x="36" y="23"/>
                  <a:pt x="38" y="21"/>
                  <a:pt x="38" y="19"/>
                </a:cubicBezTo>
                <a:cubicBezTo>
                  <a:pt x="38" y="16"/>
                  <a:pt x="36" y="14"/>
                  <a:pt x="34" y="14"/>
                </a:cubicBezTo>
                <a:close/>
                <a:moveTo>
                  <a:pt x="34" y="21"/>
                </a:moveTo>
                <a:cubicBezTo>
                  <a:pt x="34" y="21"/>
                  <a:pt x="34" y="21"/>
                  <a:pt x="34" y="21"/>
                </a:cubicBezTo>
                <a:cubicBezTo>
                  <a:pt x="32" y="21"/>
                  <a:pt x="32" y="20"/>
                  <a:pt x="32" y="19"/>
                </a:cubicBezTo>
                <a:cubicBezTo>
                  <a:pt x="32" y="17"/>
                  <a:pt x="32" y="17"/>
                  <a:pt x="34" y="17"/>
                </a:cubicBezTo>
                <a:cubicBezTo>
                  <a:pt x="35" y="17"/>
                  <a:pt x="35" y="17"/>
                  <a:pt x="35" y="19"/>
                </a:cubicBezTo>
                <a:cubicBezTo>
                  <a:pt x="35" y="20"/>
                  <a:pt x="35" y="21"/>
                  <a:pt x="34" y="21"/>
                </a:cubicBezTo>
                <a:close/>
              </a:path>
            </a:pathLst>
          </a:custGeom>
          <a:solidFill>
            <a:schemeClr val="accent2"/>
          </a:solidFill>
          <a:ln>
            <a:noFill/>
          </a:ln>
          <a:extLst/>
        </p:spPr>
        <p:txBody>
          <a:bodyPr/>
          <a:lstStyle/>
          <a:p>
            <a:endParaRPr lang="zh-CN" altLang="en-US"/>
          </a:p>
        </p:txBody>
      </p:sp>
      <p:sp>
        <p:nvSpPr>
          <p:cNvPr id="38" name="Freeform 406"/>
          <p:cNvSpPr>
            <a:spLocks noEditPoints="1"/>
          </p:cNvSpPr>
          <p:nvPr/>
        </p:nvSpPr>
        <p:spPr bwMode="auto">
          <a:xfrm>
            <a:off x="6720373" y="1477303"/>
            <a:ext cx="287493" cy="287493"/>
          </a:xfrm>
          <a:custGeom>
            <a:avLst/>
            <a:gdLst>
              <a:gd name="T0" fmla="*/ 35 w 49"/>
              <a:gd name="T1" fmla="*/ 27 h 49"/>
              <a:gd name="T2" fmla="*/ 36 w 49"/>
              <a:gd name="T3" fmla="*/ 23 h 49"/>
              <a:gd name="T4" fmla="*/ 35 w 49"/>
              <a:gd name="T5" fmla="*/ 19 h 49"/>
              <a:gd name="T6" fmla="*/ 31 w 49"/>
              <a:gd name="T7" fmla="*/ 17 h 49"/>
              <a:gd name="T8" fmla="*/ 26 w 49"/>
              <a:gd name="T9" fmla="*/ 23 h 49"/>
              <a:gd name="T10" fmla="*/ 31 w 49"/>
              <a:gd name="T11" fmla="*/ 28 h 49"/>
              <a:gd name="T12" fmla="*/ 29 w 49"/>
              <a:gd name="T13" fmla="*/ 20 h 49"/>
              <a:gd name="T14" fmla="*/ 33 w 49"/>
              <a:gd name="T15" fmla="*/ 20 h 49"/>
              <a:gd name="T16" fmla="*/ 34 w 49"/>
              <a:gd name="T17" fmla="*/ 23 h 49"/>
              <a:gd name="T18" fmla="*/ 33 w 49"/>
              <a:gd name="T19" fmla="*/ 25 h 49"/>
              <a:gd name="T20" fmla="*/ 29 w 49"/>
              <a:gd name="T21" fmla="*/ 25 h 49"/>
              <a:gd name="T22" fmla="*/ 29 w 49"/>
              <a:gd name="T23" fmla="*/ 20 h 49"/>
              <a:gd name="T24" fmla="*/ 47 w 49"/>
              <a:gd name="T25" fmla="*/ 0 h 49"/>
              <a:gd name="T26" fmla="*/ 0 w 49"/>
              <a:gd name="T27" fmla="*/ 2 h 49"/>
              <a:gd name="T28" fmla="*/ 2 w 49"/>
              <a:gd name="T29" fmla="*/ 45 h 49"/>
              <a:gd name="T30" fmla="*/ 6 w 49"/>
              <a:gd name="T31" fmla="*/ 47 h 49"/>
              <a:gd name="T32" fmla="*/ 9 w 49"/>
              <a:gd name="T33" fmla="*/ 47 h 49"/>
              <a:gd name="T34" fmla="*/ 39 w 49"/>
              <a:gd name="T35" fmla="*/ 45 h 49"/>
              <a:gd name="T36" fmla="*/ 41 w 49"/>
              <a:gd name="T37" fmla="*/ 49 h 49"/>
              <a:gd name="T38" fmla="*/ 43 w 49"/>
              <a:gd name="T39" fmla="*/ 45 h 49"/>
              <a:gd name="T40" fmla="*/ 49 w 49"/>
              <a:gd name="T41" fmla="*/ 43 h 49"/>
              <a:gd name="T42" fmla="*/ 47 w 49"/>
              <a:gd name="T43" fmla="*/ 0 h 49"/>
              <a:gd name="T44" fmla="*/ 45 w 49"/>
              <a:gd name="T45" fmla="*/ 41 h 49"/>
              <a:gd name="T46" fmla="*/ 4 w 49"/>
              <a:gd name="T47" fmla="*/ 4 h 49"/>
              <a:gd name="T48" fmla="*/ 45 w 49"/>
              <a:gd name="T49" fmla="*/ 41 h 49"/>
              <a:gd name="T50" fmla="*/ 31 w 49"/>
              <a:gd name="T51" fmla="*/ 32 h 49"/>
              <a:gd name="T52" fmla="*/ 40 w 49"/>
              <a:gd name="T53" fmla="*/ 23 h 49"/>
              <a:gd name="T54" fmla="*/ 31 w 49"/>
              <a:gd name="T55" fmla="*/ 13 h 49"/>
              <a:gd name="T56" fmla="*/ 24 w 49"/>
              <a:gd name="T57" fmla="*/ 16 h 49"/>
              <a:gd name="T58" fmla="*/ 24 w 49"/>
              <a:gd name="T59" fmla="*/ 29 h 49"/>
              <a:gd name="T60" fmla="*/ 26 w 49"/>
              <a:gd name="T61" fmla="*/ 18 h 49"/>
              <a:gd name="T62" fmla="*/ 26 w 49"/>
              <a:gd name="T63" fmla="*/ 18 h 49"/>
              <a:gd name="T64" fmla="*/ 36 w 49"/>
              <a:gd name="T65" fmla="*/ 18 h 49"/>
              <a:gd name="T66" fmla="*/ 36 w 49"/>
              <a:gd name="T67" fmla="*/ 28 h 49"/>
              <a:gd name="T68" fmla="*/ 26 w 49"/>
              <a:gd name="T69" fmla="*/ 28 h 49"/>
              <a:gd name="T70" fmla="*/ 26 w 49"/>
              <a:gd name="T71" fmla="*/ 18 h 49"/>
              <a:gd name="T72" fmla="*/ 9 w 49"/>
              <a:gd name="T73" fmla="*/ 32 h 49"/>
              <a:gd name="T74" fmla="*/ 8 w 49"/>
              <a:gd name="T75" fmla="*/ 35 h 49"/>
              <a:gd name="T76" fmla="*/ 11 w 49"/>
              <a:gd name="T77" fmla="*/ 38 h 49"/>
              <a:gd name="T78" fmla="*/ 14 w 49"/>
              <a:gd name="T79" fmla="*/ 37 h 49"/>
              <a:gd name="T80" fmla="*/ 14 w 49"/>
              <a:gd name="T81" fmla="*/ 32 h 49"/>
              <a:gd name="T82" fmla="*/ 12 w 49"/>
              <a:gd name="T83" fmla="*/ 13 h 49"/>
              <a:gd name="T84" fmla="*/ 15 w 49"/>
              <a:gd name="T85" fmla="*/ 10 h 49"/>
              <a:gd name="T86" fmla="*/ 11 w 49"/>
              <a:gd name="T87" fmla="*/ 6 h 49"/>
              <a:gd name="T88" fmla="*/ 8 w 49"/>
              <a:gd name="T89" fmla="*/ 10 h 49"/>
              <a:gd name="T90" fmla="*/ 10 w 49"/>
              <a:gd name="T91" fmla="*/ 13 h 49"/>
              <a:gd name="T92" fmla="*/ 9 w 49"/>
              <a:gd name="T93" fmla="*/ 32 h 49"/>
              <a:gd name="T94" fmla="*/ 10 w 49"/>
              <a:gd name="T95" fmla="*/ 10 h 49"/>
              <a:gd name="T96" fmla="*/ 11 w 49"/>
              <a:gd name="T97" fmla="*/ 8 h 49"/>
              <a:gd name="T98" fmla="*/ 12 w 49"/>
              <a:gd name="T99" fmla="*/ 10 h 49"/>
              <a:gd name="T100" fmla="*/ 12 w 49"/>
              <a:gd name="T101" fmla="*/ 11 h 49"/>
              <a:gd name="T102" fmla="*/ 10 w 49"/>
              <a:gd name="T103" fmla="*/ 11 h 49"/>
              <a:gd name="T104" fmla="*/ 10 w 49"/>
              <a:gd name="T105" fmla="*/ 10 h 49"/>
              <a:gd name="T106" fmla="*/ 10 w 49"/>
              <a:gd name="T107" fmla="*/ 34 h 49"/>
              <a:gd name="T108" fmla="*/ 11 w 49"/>
              <a:gd name="T109" fmla="*/ 33 h 49"/>
              <a:gd name="T110" fmla="*/ 12 w 49"/>
              <a:gd name="T111" fmla="*/ 34 h 49"/>
              <a:gd name="T112" fmla="*/ 12 w 49"/>
              <a:gd name="T113" fmla="*/ 35 h 49"/>
              <a:gd name="T114" fmla="*/ 12 w 49"/>
              <a:gd name="T115" fmla="*/ 36 h 49"/>
              <a:gd name="T116" fmla="*/ 10 w 49"/>
              <a:gd name="T117" fmla="*/ 36 h 49"/>
              <a:gd name="T118" fmla="*/ 10 w 49"/>
              <a:gd name="T119" fmla="*/ 3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49">
                <a:moveTo>
                  <a:pt x="31" y="28"/>
                </a:moveTo>
                <a:cubicBezTo>
                  <a:pt x="32" y="28"/>
                  <a:pt x="34" y="28"/>
                  <a:pt x="35" y="27"/>
                </a:cubicBezTo>
                <a:cubicBezTo>
                  <a:pt x="35" y="27"/>
                  <a:pt x="35" y="27"/>
                  <a:pt x="35" y="27"/>
                </a:cubicBezTo>
                <a:cubicBezTo>
                  <a:pt x="36" y="26"/>
                  <a:pt x="36" y="24"/>
                  <a:pt x="36" y="23"/>
                </a:cubicBezTo>
                <a:cubicBezTo>
                  <a:pt x="36" y="21"/>
                  <a:pt x="36" y="20"/>
                  <a:pt x="35" y="19"/>
                </a:cubicBezTo>
                <a:cubicBezTo>
                  <a:pt x="35" y="19"/>
                  <a:pt x="35" y="19"/>
                  <a:pt x="35" y="19"/>
                </a:cubicBezTo>
                <a:cubicBezTo>
                  <a:pt x="35" y="19"/>
                  <a:pt x="35" y="19"/>
                  <a:pt x="35" y="19"/>
                </a:cubicBezTo>
                <a:cubicBezTo>
                  <a:pt x="34" y="18"/>
                  <a:pt x="33" y="17"/>
                  <a:pt x="31" y="17"/>
                </a:cubicBezTo>
                <a:cubicBezTo>
                  <a:pt x="29" y="17"/>
                  <a:pt x="28" y="18"/>
                  <a:pt x="27" y="19"/>
                </a:cubicBezTo>
                <a:cubicBezTo>
                  <a:pt x="26" y="20"/>
                  <a:pt x="26" y="21"/>
                  <a:pt x="26" y="23"/>
                </a:cubicBezTo>
                <a:cubicBezTo>
                  <a:pt x="26" y="24"/>
                  <a:pt x="26" y="26"/>
                  <a:pt x="27" y="27"/>
                </a:cubicBezTo>
                <a:cubicBezTo>
                  <a:pt x="28" y="28"/>
                  <a:pt x="29" y="28"/>
                  <a:pt x="31" y="28"/>
                </a:cubicBezTo>
                <a:close/>
                <a:moveTo>
                  <a:pt x="29" y="20"/>
                </a:moveTo>
                <a:cubicBezTo>
                  <a:pt x="29" y="20"/>
                  <a:pt x="29" y="20"/>
                  <a:pt x="29" y="20"/>
                </a:cubicBezTo>
                <a:cubicBezTo>
                  <a:pt x="29" y="20"/>
                  <a:pt x="30" y="19"/>
                  <a:pt x="31" y="19"/>
                </a:cubicBezTo>
                <a:cubicBezTo>
                  <a:pt x="32" y="19"/>
                  <a:pt x="33" y="20"/>
                  <a:pt x="33" y="20"/>
                </a:cubicBezTo>
                <a:cubicBezTo>
                  <a:pt x="33" y="20"/>
                  <a:pt x="33" y="20"/>
                  <a:pt x="33" y="20"/>
                </a:cubicBezTo>
                <a:cubicBezTo>
                  <a:pt x="34" y="21"/>
                  <a:pt x="34" y="22"/>
                  <a:pt x="34" y="23"/>
                </a:cubicBezTo>
                <a:cubicBezTo>
                  <a:pt x="34" y="24"/>
                  <a:pt x="34" y="24"/>
                  <a:pt x="33" y="25"/>
                </a:cubicBezTo>
                <a:cubicBezTo>
                  <a:pt x="33" y="25"/>
                  <a:pt x="33" y="25"/>
                  <a:pt x="33" y="25"/>
                </a:cubicBezTo>
                <a:cubicBezTo>
                  <a:pt x="33" y="26"/>
                  <a:pt x="32" y="26"/>
                  <a:pt x="31" y="26"/>
                </a:cubicBezTo>
                <a:cubicBezTo>
                  <a:pt x="30" y="26"/>
                  <a:pt x="29" y="25"/>
                  <a:pt x="29" y="25"/>
                </a:cubicBezTo>
                <a:cubicBezTo>
                  <a:pt x="28" y="24"/>
                  <a:pt x="28" y="24"/>
                  <a:pt x="28" y="23"/>
                </a:cubicBezTo>
                <a:cubicBezTo>
                  <a:pt x="28" y="22"/>
                  <a:pt x="28" y="21"/>
                  <a:pt x="29" y="20"/>
                </a:cubicBezTo>
                <a:close/>
                <a:moveTo>
                  <a:pt x="47" y="0"/>
                </a:moveTo>
                <a:cubicBezTo>
                  <a:pt x="47" y="0"/>
                  <a:pt x="47" y="0"/>
                  <a:pt x="47" y="0"/>
                </a:cubicBezTo>
                <a:cubicBezTo>
                  <a:pt x="2" y="0"/>
                  <a:pt x="2" y="0"/>
                  <a:pt x="2" y="0"/>
                </a:cubicBezTo>
                <a:cubicBezTo>
                  <a:pt x="1" y="0"/>
                  <a:pt x="0" y="1"/>
                  <a:pt x="0" y="2"/>
                </a:cubicBezTo>
                <a:cubicBezTo>
                  <a:pt x="0" y="43"/>
                  <a:pt x="0" y="43"/>
                  <a:pt x="0" y="43"/>
                </a:cubicBezTo>
                <a:cubicBezTo>
                  <a:pt x="0" y="44"/>
                  <a:pt x="1" y="45"/>
                  <a:pt x="2" y="45"/>
                </a:cubicBezTo>
                <a:cubicBezTo>
                  <a:pt x="6" y="45"/>
                  <a:pt x="6" y="45"/>
                  <a:pt x="6" y="45"/>
                </a:cubicBezTo>
                <a:cubicBezTo>
                  <a:pt x="6" y="47"/>
                  <a:pt x="6" y="47"/>
                  <a:pt x="6" y="47"/>
                </a:cubicBezTo>
                <a:cubicBezTo>
                  <a:pt x="6" y="48"/>
                  <a:pt x="6" y="49"/>
                  <a:pt x="8" y="49"/>
                </a:cubicBezTo>
                <a:cubicBezTo>
                  <a:pt x="9" y="49"/>
                  <a:pt x="9" y="48"/>
                  <a:pt x="9" y="47"/>
                </a:cubicBezTo>
                <a:cubicBezTo>
                  <a:pt x="9" y="45"/>
                  <a:pt x="9" y="45"/>
                  <a:pt x="9" y="45"/>
                </a:cubicBezTo>
                <a:cubicBezTo>
                  <a:pt x="39" y="45"/>
                  <a:pt x="39" y="45"/>
                  <a:pt x="39" y="45"/>
                </a:cubicBezTo>
                <a:cubicBezTo>
                  <a:pt x="39" y="47"/>
                  <a:pt x="39" y="47"/>
                  <a:pt x="39" y="47"/>
                </a:cubicBezTo>
                <a:cubicBezTo>
                  <a:pt x="39" y="48"/>
                  <a:pt x="40" y="49"/>
                  <a:pt x="41" y="49"/>
                </a:cubicBezTo>
                <a:cubicBezTo>
                  <a:pt x="42" y="49"/>
                  <a:pt x="43" y="48"/>
                  <a:pt x="43" y="47"/>
                </a:cubicBezTo>
                <a:cubicBezTo>
                  <a:pt x="43" y="45"/>
                  <a:pt x="43" y="45"/>
                  <a:pt x="43" y="45"/>
                </a:cubicBezTo>
                <a:cubicBezTo>
                  <a:pt x="47" y="45"/>
                  <a:pt x="47" y="45"/>
                  <a:pt x="47" y="45"/>
                </a:cubicBezTo>
                <a:cubicBezTo>
                  <a:pt x="48" y="45"/>
                  <a:pt x="49" y="44"/>
                  <a:pt x="49" y="43"/>
                </a:cubicBezTo>
                <a:cubicBezTo>
                  <a:pt x="49" y="2"/>
                  <a:pt x="49" y="2"/>
                  <a:pt x="49" y="2"/>
                </a:cubicBezTo>
                <a:cubicBezTo>
                  <a:pt x="49" y="1"/>
                  <a:pt x="48" y="0"/>
                  <a:pt x="47" y="0"/>
                </a:cubicBezTo>
                <a:close/>
                <a:moveTo>
                  <a:pt x="45" y="41"/>
                </a:moveTo>
                <a:cubicBezTo>
                  <a:pt x="45" y="41"/>
                  <a:pt x="45" y="41"/>
                  <a:pt x="45" y="41"/>
                </a:cubicBezTo>
                <a:cubicBezTo>
                  <a:pt x="4" y="41"/>
                  <a:pt x="4" y="41"/>
                  <a:pt x="4" y="41"/>
                </a:cubicBezTo>
                <a:cubicBezTo>
                  <a:pt x="4" y="4"/>
                  <a:pt x="4" y="4"/>
                  <a:pt x="4" y="4"/>
                </a:cubicBezTo>
                <a:cubicBezTo>
                  <a:pt x="45" y="4"/>
                  <a:pt x="45" y="4"/>
                  <a:pt x="45" y="4"/>
                </a:cubicBezTo>
                <a:cubicBezTo>
                  <a:pt x="45" y="41"/>
                  <a:pt x="45" y="41"/>
                  <a:pt x="45" y="41"/>
                </a:cubicBezTo>
                <a:close/>
                <a:moveTo>
                  <a:pt x="31" y="32"/>
                </a:moveTo>
                <a:cubicBezTo>
                  <a:pt x="31" y="32"/>
                  <a:pt x="31" y="32"/>
                  <a:pt x="31" y="32"/>
                </a:cubicBezTo>
                <a:cubicBezTo>
                  <a:pt x="34" y="32"/>
                  <a:pt x="36" y="31"/>
                  <a:pt x="38" y="29"/>
                </a:cubicBezTo>
                <a:cubicBezTo>
                  <a:pt x="39" y="28"/>
                  <a:pt x="40" y="25"/>
                  <a:pt x="40" y="23"/>
                </a:cubicBezTo>
                <a:cubicBezTo>
                  <a:pt x="40" y="20"/>
                  <a:pt x="39" y="18"/>
                  <a:pt x="38" y="16"/>
                </a:cubicBezTo>
                <a:cubicBezTo>
                  <a:pt x="36" y="14"/>
                  <a:pt x="34" y="13"/>
                  <a:pt x="31" y="13"/>
                </a:cubicBezTo>
                <a:cubicBezTo>
                  <a:pt x="28" y="13"/>
                  <a:pt x="26" y="14"/>
                  <a:pt x="24" y="16"/>
                </a:cubicBezTo>
                <a:cubicBezTo>
                  <a:pt x="24" y="16"/>
                  <a:pt x="24" y="16"/>
                  <a:pt x="24" y="16"/>
                </a:cubicBezTo>
                <a:cubicBezTo>
                  <a:pt x="23" y="18"/>
                  <a:pt x="22" y="20"/>
                  <a:pt x="22" y="23"/>
                </a:cubicBezTo>
                <a:cubicBezTo>
                  <a:pt x="22" y="25"/>
                  <a:pt x="23" y="28"/>
                  <a:pt x="24" y="29"/>
                </a:cubicBezTo>
                <a:cubicBezTo>
                  <a:pt x="26" y="31"/>
                  <a:pt x="28" y="32"/>
                  <a:pt x="31" y="32"/>
                </a:cubicBezTo>
                <a:close/>
                <a:moveTo>
                  <a:pt x="26" y="18"/>
                </a:moveTo>
                <a:cubicBezTo>
                  <a:pt x="26" y="18"/>
                  <a:pt x="26" y="18"/>
                  <a:pt x="26" y="18"/>
                </a:cubicBezTo>
                <a:cubicBezTo>
                  <a:pt x="26" y="18"/>
                  <a:pt x="26" y="18"/>
                  <a:pt x="26" y="18"/>
                </a:cubicBezTo>
                <a:cubicBezTo>
                  <a:pt x="27" y="16"/>
                  <a:pt x="29" y="16"/>
                  <a:pt x="31" y="16"/>
                </a:cubicBezTo>
                <a:cubicBezTo>
                  <a:pt x="33" y="16"/>
                  <a:pt x="35" y="16"/>
                  <a:pt x="36" y="18"/>
                </a:cubicBezTo>
                <a:cubicBezTo>
                  <a:pt x="37" y="19"/>
                  <a:pt x="38" y="21"/>
                  <a:pt x="38" y="23"/>
                </a:cubicBezTo>
                <a:cubicBezTo>
                  <a:pt x="38" y="25"/>
                  <a:pt x="37" y="26"/>
                  <a:pt x="36" y="28"/>
                </a:cubicBezTo>
                <a:cubicBezTo>
                  <a:pt x="35" y="29"/>
                  <a:pt x="33" y="30"/>
                  <a:pt x="31" y="30"/>
                </a:cubicBezTo>
                <a:cubicBezTo>
                  <a:pt x="29" y="30"/>
                  <a:pt x="27" y="29"/>
                  <a:pt x="26" y="28"/>
                </a:cubicBezTo>
                <a:cubicBezTo>
                  <a:pt x="25" y="26"/>
                  <a:pt x="24" y="25"/>
                  <a:pt x="24" y="23"/>
                </a:cubicBezTo>
                <a:cubicBezTo>
                  <a:pt x="24" y="21"/>
                  <a:pt x="25" y="19"/>
                  <a:pt x="26" y="18"/>
                </a:cubicBezTo>
                <a:close/>
                <a:moveTo>
                  <a:pt x="9" y="32"/>
                </a:moveTo>
                <a:cubicBezTo>
                  <a:pt x="9" y="32"/>
                  <a:pt x="9" y="32"/>
                  <a:pt x="9" y="32"/>
                </a:cubicBezTo>
                <a:cubicBezTo>
                  <a:pt x="9" y="32"/>
                  <a:pt x="9" y="32"/>
                  <a:pt x="9" y="32"/>
                </a:cubicBezTo>
                <a:cubicBezTo>
                  <a:pt x="8" y="33"/>
                  <a:pt x="8" y="34"/>
                  <a:pt x="8" y="35"/>
                </a:cubicBezTo>
                <a:cubicBezTo>
                  <a:pt x="8" y="36"/>
                  <a:pt x="8" y="37"/>
                  <a:pt x="9" y="37"/>
                </a:cubicBezTo>
                <a:cubicBezTo>
                  <a:pt x="9" y="38"/>
                  <a:pt x="10" y="38"/>
                  <a:pt x="11" y="38"/>
                </a:cubicBezTo>
                <a:cubicBezTo>
                  <a:pt x="12" y="38"/>
                  <a:pt x="13" y="38"/>
                  <a:pt x="14" y="37"/>
                </a:cubicBezTo>
                <a:cubicBezTo>
                  <a:pt x="14" y="37"/>
                  <a:pt x="14" y="37"/>
                  <a:pt x="14" y="37"/>
                </a:cubicBezTo>
                <a:cubicBezTo>
                  <a:pt x="14" y="37"/>
                  <a:pt x="15" y="36"/>
                  <a:pt x="15" y="35"/>
                </a:cubicBezTo>
                <a:cubicBezTo>
                  <a:pt x="15" y="34"/>
                  <a:pt x="14" y="33"/>
                  <a:pt x="14" y="32"/>
                </a:cubicBezTo>
                <a:cubicBezTo>
                  <a:pt x="13" y="32"/>
                  <a:pt x="13" y="32"/>
                  <a:pt x="12" y="31"/>
                </a:cubicBezTo>
                <a:cubicBezTo>
                  <a:pt x="12" y="13"/>
                  <a:pt x="12" y="13"/>
                  <a:pt x="12" y="13"/>
                </a:cubicBezTo>
                <a:cubicBezTo>
                  <a:pt x="13" y="13"/>
                  <a:pt x="13" y="13"/>
                  <a:pt x="14" y="12"/>
                </a:cubicBezTo>
                <a:cubicBezTo>
                  <a:pt x="14" y="12"/>
                  <a:pt x="15" y="11"/>
                  <a:pt x="15" y="10"/>
                </a:cubicBezTo>
                <a:cubicBezTo>
                  <a:pt x="15" y="9"/>
                  <a:pt x="14" y="8"/>
                  <a:pt x="14" y="7"/>
                </a:cubicBezTo>
                <a:cubicBezTo>
                  <a:pt x="13" y="7"/>
                  <a:pt x="12" y="6"/>
                  <a:pt x="11" y="6"/>
                </a:cubicBezTo>
                <a:cubicBezTo>
                  <a:pt x="10" y="6"/>
                  <a:pt x="9" y="7"/>
                  <a:pt x="9" y="7"/>
                </a:cubicBezTo>
                <a:cubicBezTo>
                  <a:pt x="8" y="8"/>
                  <a:pt x="8" y="9"/>
                  <a:pt x="8" y="10"/>
                </a:cubicBezTo>
                <a:cubicBezTo>
                  <a:pt x="8" y="11"/>
                  <a:pt x="8" y="12"/>
                  <a:pt x="9" y="12"/>
                </a:cubicBezTo>
                <a:cubicBezTo>
                  <a:pt x="9" y="13"/>
                  <a:pt x="10" y="13"/>
                  <a:pt x="10" y="13"/>
                </a:cubicBezTo>
                <a:cubicBezTo>
                  <a:pt x="10" y="31"/>
                  <a:pt x="10" y="31"/>
                  <a:pt x="10" y="31"/>
                </a:cubicBezTo>
                <a:cubicBezTo>
                  <a:pt x="10" y="32"/>
                  <a:pt x="9" y="32"/>
                  <a:pt x="9" y="32"/>
                </a:cubicBezTo>
                <a:close/>
                <a:moveTo>
                  <a:pt x="10" y="10"/>
                </a:moveTo>
                <a:cubicBezTo>
                  <a:pt x="10" y="10"/>
                  <a:pt x="10" y="10"/>
                  <a:pt x="10" y="10"/>
                </a:cubicBezTo>
                <a:cubicBezTo>
                  <a:pt x="10" y="9"/>
                  <a:pt x="10" y="9"/>
                  <a:pt x="10" y="9"/>
                </a:cubicBezTo>
                <a:cubicBezTo>
                  <a:pt x="11" y="9"/>
                  <a:pt x="11" y="8"/>
                  <a:pt x="11" y="8"/>
                </a:cubicBezTo>
                <a:cubicBezTo>
                  <a:pt x="12" y="8"/>
                  <a:pt x="12" y="9"/>
                  <a:pt x="12" y="9"/>
                </a:cubicBezTo>
                <a:cubicBezTo>
                  <a:pt x="12" y="9"/>
                  <a:pt x="12" y="9"/>
                  <a:pt x="12" y="10"/>
                </a:cubicBezTo>
                <a:cubicBezTo>
                  <a:pt x="12" y="10"/>
                  <a:pt x="12" y="10"/>
                  <a:pt x="12" y="11"/>
                </a:cubicBezTo>
                <a:cubicBezTo>
                  <a:pt x="12" y="11"/>
                  <a:pt x="12" y="11"/>
                  <a:pt x="12" y="11"/>
                </a:cubicBezTo>
                <a:cubicBezTo>
                  <a:pt x="12" y="11"/>
                  <a:pt x="12" y="11"/>
                  <a:pt x="11" y="11"/>
                </a:cubicBezTo>
                <a:cubicBezTo>
                  <a:pt x="11" y="11"/>
                  <a:pt x="11" y="11"/>
                  <a:pt x="10" y="11"/>
                </a:cubicBezTo>
                <a:cubicBezTo>
                  <a:pt x="10" y="11"/>
                  <a:pt x="10" y="11"/>
                  <a:pt x="10" y="11"/>
                </a:cubicBezTo>
                <a:cubicBezTo>
                  <a:pt x="10" y="10"/>
                  <a:pt x="10" y="10"/>
                  <a:pt x="10" y="10"/>
                </a:cubicBezTo>
                <a:close/>
                <a:moveTo>
                  <a:pt x="10" y="34"/>
                </a:moveTo>
                <a:cubicBezTo>
                  <a:pt x="10" y="34"/>
                  <a:pt x="10" y="34"/>
                  <a:pt x="10" y="34"/>
                </a:cubicBezTo>
                <a:cubicBezTo>
                  <a:pt x="10" y="34"/>
                  <a:pt x="10" y="34"/>
                  <a:pt x="10" y="34"/>
                </a:cubicBezTo>
                <a:cubicBezTo>
                  <a:pt x="11" y="34"/>
                  <a:pt x="11" y="33"/>
                  <a:pt x="11" y="33"/>
                </a:cubicBezTo>
                <a:cubicBezTo>
                  <a:pt x="11" y="33"/>
                  <a:pt x="11" y="33"/>
                  <a:pt x="11" y="33"/>
                </a:cubicBezTo>
                <a:cubicBezTo>
                  <a:pt x="12" y="33"/>
                  <a:pt x="12" y="34"/>
                  <a:pt x="12" y="34"/>
                </a:cubicBezTo>
                <a:cubicBezTo>
                  <a:pt x="12" y="34"/>
                  <a:pt x="12" y="34"/>
                  <a:pt x="12" y="34"/>
                </a:cubicBezTo>
                <a:cubicBezTo>
                  <a:pt x="12" y="34"/>
                  <a:pt x="12" y="34"/>
                  <a:pt x="12" y="35"/>
                </a:cubicBezTo>
                <a:cubicBezTo>
                  <a:pt x="12" y="35"/>
                  <a:pt x="12" y="35"/>
                  <a:pt x="12" y="36"/>
                </a:cubicBezTo>
                <a:cubicBezTo>
                  <a:pt x="12" y="36"/>
                  <a:pt x="12" y="36"/>
                  <a:pt x="12" y="36"/>
                </a:cubicBezTo>
                <a:cubicBezTo>
                  <a:pt x="12" y="36"/>
                  <a:pt x="12" y="36"/>
                  <a:pt x="11" y="36"/>
                </a:cubicBezTo>
                <a:cubicBezTo>
                  <a:pt x="11" y="36"/>
                  <a:pt x="11" y="36"/>
                  <a:pt x="10" y="36"/>
                </a:cubicBezTo>
                <a:cubicBezTo>
                  <a:pt x="10" y="35"/>
                  <a:pt x="10" y="35"/>
                  <a:pt x="10" y="35"/>
                </a:cubicBezTo>
                <a:cubicBezTo>
                  <a:pt x="10" y="34"/>
                  <a:pt x="10" y="34"/>
                  <a:pt x="10" y="34"/>
                </a:cubicBezTo>
                <a:close/>
              </a:path>
            </a:pathLst>
          </a:custGeom>
          <a:solidFill>
            <a:schemeClr val="accent2"/>
          </a:solidFill>
          <a:ln>
            <a:noFill/>
          </a:ln>
          <a:extLst/>
        </p:spPr>
        <p:txBody>
          <a:bodyPr/>
          <a:lstStyle/>
          <a:p>
            <a:endParaRPr lang="zh-CN" altLang="en-US"/>
          </a:p>
        </p:txBody>
      </p:sp>
      <p:sp>
        <p:nvSpPr>
          <p:cNvPr id="39" name="Freeform 407"/>
          <p:cNvSpPr>
            <a:spLocks noEditPoints="1"/>
          </p:cNvSpPr>
          <p:nvPr/>
        </p:nvSpPr>
        <p:spPr bwMode="auto">
          <a:xfrm>
            <a:off x="7242555" y="1506639"/>
            <a:ext cx="296293" cy="228821"/>
          </a:xfrm>
          <a:custGeom>
            <a:avLst/>
            <a:gdLst>
              <a:gd name="T0" fmla="*/ 1 w 50"/>
              <a:gd name="T1" fmla="*/ 13 h 39"/>
              <a:gd name="T2" fmla="*/ 8 w 50"/>
              <a:gd name="T3" fmla="*/ 1 h 39"/>
              <a:gd name="T4" fmla="*/ 10 w 50"/>
              <a:gd name="T5" fmla="*/ 0 h 39"/>
              <a:gd name="T6" fmla="*/ 10 w 50"/>
              <a:gd name="T7" fmla="*/ 0 h 39"/>
              <a:gd name="T8" fmla="*/ 41 w 50"/>
              <a:gd name="T9" fmla="*/ 0 h 39"/>
              <a:gd name="T10" fmla="*/ 43 w 50"/>
              <a:gd name="T11" fmla="*/ 1 h 39"/>
              <a:gd name="T12" fmla="*/ 50 w 50"/>
              <a:gd name="T13" fmla="*/ 13 h 39"/>
              <a:gd name="T14" fmla="*/ 50 w 50"/>
              <a:gd name="T15" fmla="*/ 15 h 39"/>
              <a:gd name="T16" fmla="*/ 50 w 50"/>
              <a:gd name="T17" fmla="*/ 15 h 39"/>
              <a:gd name="T18" fmla="*/ 27 w 50"/>
              <a:gd name="T19" fmla="*/ 38 h 39"/>
              <a:gd name="T20" fmla="*/ 24 w 50"/>
              <a:gd name="T21" fmla="*/ 38 h 39"/>
              <a:gd name="T22" fmla="*/ 24 w 50"/>
              <a:gd name="T23" fmla="*/ 38 h 39"/>
              <a:gd name="T24" fmla="*/ 1 w 50"/>
              <a:gd name="T25" fmla="*/ 15 h 39"/>
              <a:gd name="T26" fmla="*/ 1 w 50"/>
              <a:gd name="T27" fmla="*/ 13 h 39"/>
              <a:gd name="T28" fmla="*/ 5 w 50"/>
              <a:gd name="T29" fmla="*/ 13 h 39"/>
              <a:gd name="T30" fmla="*/ 5 w 50"/>
              <a:gd name="T31" fmla="*/ 13 h 39"/>
              <a:gd name="T32" fmla="*/ 15 w 50"/>
              <a:gd name="T33" fmla="*/ 13 h 39"/>
              <a:gd name="T34" fmla="*/ 10 w 50"/>
              <a:gd name="T35" fmla="*/ 5 h 39"/>
              <a:gd name="T36" fmla="*/ 5 w 50"/>
              <a:gd name="T37" fmla="*/ 13 h 39"/>
              <a:gd name="T38" fmla="*/ 41 w 50"/>
              <a:gd name="T39" fmla="*/ 5 h 39"/>
              <a:gd name="T40" fmla="*/ 41 w 50"/>
              <a:gd name="T41" fmla="*/ 5 h 39"/>
              <a:gd name="T42" fmla="*/ 36 w 50"/>
              <a:gd name="T43" fmla="*/ 13 h 39"/>
              <a:gd name="T44" fmla="*/ 45 w 50"/>
              <a:gd name="T45" fmla="*/ 13 h 39"/>
              <a:gd name="T46" fmla="*/ 41 w 50"/>
              <a:gd name="T47" fmla="*/ 5 h 39"/>
              <a:gd name="T48" fmla="*/ 44 w 50"/>
              <a:gd name="T49" fmla="*/ 15 h 39"/>
              <a:gd name="T50" fmla="*/ 44 w 50"/>
              <a:gd name="T51" fmla="*/ 15 h 39"/>
              <a:gd name="T52" fmla="*/ 35 w 50"/>
              <a:gd name="T53" fmla="*/ 15 h 39"/>
              <a:gd name="T54" fmla="*/ 29 w 50"/>
              <a:gd name="T55" fmla="*/ 31 h 39"/>
              <a:gd name="T56" fmla="*/ 44 w 50"/>
              <a:gd name="T57" fmla="*/ 15 h 39"/>
              <a:gd name="T58" fmla="*/ 22 w 50"/>
              <a:gd name="T59" fmla="*/ 31 h 39"/>
              <a:gd name="T60" fmla="*/ 22 w 50"/>
              <a:gd name="T61" fmla="*/ 31 h 39"/>
              <a:gd name="T62" fmla="*/ 16 w 50"/>
              <a:gd name="T63" fmla="*/ 15 h 39"/>
              <a:gd name="T64" fmla="*/ 6 w 50"/>
              <a:gd name="T65" fmla="*/ 15 h 39"/>
              <a:gd name="T66" fmla="*/ 22 w 50"/>
              <a:gd name="T67" fmla="*/ 31 h 39"/>
              <a:gd name="T68" fmla="*/ 39 w 50"/>
              <a:gd name="T69" fmla="*/ 4 h 39"/>
              <a:gd name="T70" fmla="*/ 39 w 50"/>
              <a:gd name="T71" fmla="*/ 4 h 39"/>
              <a:gd name="T72" fmla="*/ 28 w 50"/>
              <a:gd name="T73" fmla="*/ 4 h 39"/>
              <a:gd name="T74" fmla="*/ 34 w 50"/>
              <a:gd name="T75" fmla="*/ 12 h 39"/>
              <a:gd name="T76" fmla="*/ 39 w 50"/>
              <a:gd name="T77" fmla="*/ 4 h 39"/>
              <a:gd name="T78" fmla="*/ 23 w 50"/>
              <a:gd name="T79" fmla="*/ 4 h 39"/>
              <a:gd name="T80" fmla="*/ 23 w 50"/>
              <a:gd name="T81" fmla="*/ 4 h 39"/>
              <a:gd name="T82" fmla="*/ 12 w 50"/>
              <a:gd name="T83" fmla="*/ 4 h 39"/>
              <a:gd name="T84" fmla="*/ 17 w 50"/>
              <a:gd name="T85" fmla="*/ 12 h 39"/>
              <a:gd name="T86" fmla="*/ 23 w 50"/>
              <a:gd name="T87" fmla="*/ 4 h 39"/>
              <a:gd name="T88" fmla="*/ 19 w 50"/>
              <a:gd name="T89" fmla="*/ 13 h 39"/>
              <a:gd name="T90" fmla="*/ 19 w 50"/>
              <a:gd name="T91" fmla="*/ 13 h 39"/>
              <a:gd name="T92" fmla="*/ 32 w 50"/>
              <a:gd name="T93" fmla="*/ 13 h 39"/>
              <a:gd name="T94" fmla="*/ 25 w 50"/>
              <a:gd name="T95" fmla="*/ 4 h 39"/>
              <a:gd name="T96" fmla="*/ 19 w 50"/>
              <a:gd name="T97" fmla="*/ 13 h 39"/>
              <a:gd name="T98" fmla="*/ 32 w 50"/>
              <a:gd name="T99" fmla="*/ 15 h 39"/>
              <a:gd name="T100" fmla="*/ 32 w 50"/>
              <a:gd name="T101" fmla="*/ 15 h 39"/>
              <a:gd name="T102" fmla="*/ 19 w 50"/>
              <a:gd name="T103" fmla="*/ 15 h 39"/>
              <a:gd name="T104" fmla="*/ 25 w 50"/>
              <a:gd name="T105" fmla="*/ 34 h 39"/>
              <a:gd name="T106" fmla="*/ 32 w 50"/>
              <a:gd name="T10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39">
                <a:moveTo>
                  <a:pt x="1" y="13"/>
                </a:moveTo>
                <a:cubicBezTo>
                  <a:pt x="8" y="1"/>
                  <a:pt x="8" y="1"/>
                  <a:pt x="8" y="1"/>
                </a:cubicBezTo>
                <a:cubicBezTo>
                  <a:pt x="8" y="0"/>
                  <a:pt x="9" y="0"/>
                  <a:pt x="10" y="0"/>
                </a:cubicBezTo>
                <a:cubicBezTo>
                  <a:pt x="10" y="0"/>
                  <a:pt x="10" y="0"/>
                  <a:pt x="10" y="0"/>
                </a:cubicBezTo>
                <a:cubicBezTo>
                  <a:pt x="41" y="0"/>
                  <a:pt x="41" y="0"/>
                  <a:pt x="41" y="0"/>
                </a:cubicBezTo>
                <a:cubicBezTo>
                  <a:pt x="42" y="0"/>
                  <a:pt x="43" y="1"/>
                  <a:pt x="43" y="1"/>
                </a:cubicBezTo>
                <a:cubicBezTo>
                  <a:pt x="50" y="13"/>
                  <a:pt x="50" y="13"/>
                  <a:pt x="50" y="13"/>
                </a:cubicBezTo>
                <a:cubicBezTo>
                  <a:pt x="50" y="14"/>
                  <a:pt x="50" y="15"/>
                  <a:pt x="50" y="15"/>
                </a:cubicBezTo>
                <a:cubicBezTo>
                  <a:pt x="50" y="15"/>
                  <a:pt x="50" y="15"/>
                  <a:pt x="50" y="15"/>
                </a:cubicBezTo>
                <a:cubicBezTo>
                  <a:pt x="27" y="38"/>
                  <a:pt x="27" y="38"/>
                  <a:pt x="27" y="38"/>
                </a:cubicBezTo>
                <a:cubicBezTo>
                  <a:pt x="26" y="39"/>
                  <a:pt x="25" y="39"/>
                  <a:pt x="24" y="38"/>
                </a:cubicBezTo>
                <a:cubicBezTo>
                  <a:pt x="24" y="38"/>
                  <a:pt x="24" y="38"/>
                  <a:pt x="24" y="38"/>
                </a:cubicBezTo>
                <a:cubicBezTo>
                  <a:pt x="1" y="15"/>
                  <a:pt x="1" y="15"/>
                  <a:pt x="1" y="15"/>
                </a:cubicBezTo>
                <a:cubicBezTo>
                  <a:pt x="0" y="15"/>
                  <a:pt x="0" y="14"/>
                  <a:pt x="1" y="13"/>
                </a:cubicBezTo>
                <a:close/>
                <a:moveTo>
                  <a:pt x="5" y="13"/>
                </a:moveTo>
                <a:cubicBezTo>
                  <a:pt x="5" y="13"/>
                  <a:pt x="5" y="13"/>
                  <a:pt x="5" y="13"/>
                </a:cubicBezTo>
                <a:cubicBezTo>
                  <a:pt x="15" y="13"/>
                  <a:pt x="15" y="13"/>
                  <a:pt x="15" y="13"/>
                </a:cubicBezTo>
                <a:cubicBezTo>
                  <a:pt x="10" y="5"/>
                  <a:pt x="10" y="5"/>
                  <a:pt x="10" y="5"/>
                </a:cubicBezTo>
                <a:cubicBezTo>
                  <a:pt x="5" y="13"/>
                  <a:pt x="5" y="13"/>
                  <a:pt x="5" y="13"/>
                </a:cubicBezTo>
                <a:close/>
                <a:moveTo>
                  <a:pt x="41" y="5"/>
                </a:moveTo>
                <a:cubicBezTo>
                  <a:pt x="41" y="5"/>
                  <a:pt x="41" y="5"/>
                  <a:pt x="41" y="5"/>
                </a:cubicBezTo>
                <a:cubicBezTo>
                  <a:pt x="36" y="13"/>
                  <a:pt x="36" y="13"/>
                  <a:pt x="36" y="13"/>
                </a:cubicBezTo>
                <a:cubicBezTo>
                  <a:pt x="45" y="13"/>
                  <a:pt x="45" y="13"/>
                  <a:pt x="45" y="13"/>
                </a:cubicBezTo>
                <a:cubicBezTo>
                  <a:pt x="41" y="5"/>
                  <a:pt x="41" y="5"/>
                  <a:pt x="41" y="5"/>
                </a:cubicBezTo>
                <a:close/>
                <a:moveTo>
                  <a:pt x="44" y="15"/>
                </a:moveTo>
                <a:cubicBezTo>
                  <a:pt x="44" y="15"/>
                  <a:pt x="44" y="15"/>
                  <a:pt x="44" y="15"/>
                </a:cubicBezTo>
                <a:cubicBezTo>
                  <a:pt x="35" y="15"/>
                  <a:pt x="35" y="15"/>
                  <a:pt x="35" y="15"/>
                </a:cubicBezTo>
                <a:cubicBezTo>
                  <a:pt x="29" y="31"/>
                  <a:pt x="29" y="31"/>
                  <a:pt x="29" y="31"/>
                </a:cubicBezTo>
                <a:cubicBezTo>
                  <a:pt x="44" y="15"/>
                  <a:pt x="44" y="15"/>
                  <a:pt x="44" y="15"/>
                </a:cubicBezTo>
                <a:close/>
                <a:moveTo>
                  <a:pt x="22" y="31"/>
                </a:moveTo>
                <a:cubicBezTo>
                  <a:pt x="22" y="31"/>
                  <a:pt x="22" y="31"/>
                  <a:pt x="22" y="31"/>
                </a:cubicBezTo>
                <a:cubicBezTo>
                  <a:pt x="16" y="15"/>
                  <a:pt x="16" y="15"/>
                  <a:pt x="16" y="15"/>
                </a:cubicBezTo>
                <a:cubicBezTo>
                  <a:pt x="6" y="15"/>
                  <a:pt x="6" y="15"/>
                  <a:pt x="6" y="15"/>
                </a:cubicBezTo>
                <a:cubicBezTo>
                  <a:pt x="22" y="31"/>
                  <a:pt x="22" y="31"/>
                  <a:pt x="22" y="31"/>
                </a:cubicBezTo>
                <a:close/>
                <a:moveTo>
                  <a:pt x="39" y="4"/>
                </a:moveTo>
                <a:cubicBezTo>
                  <a:pt x="39" y="4"/>
                  <a:pt x="39" y="4"/>
                  <a:pt x="39" y="4"/>
                </a:cubicBezTo>
                <a:cubicBezTo>
                  <a:pt x="28" y="4"/>
                  <a:pt x="28" y="4"/>
                  <a:pt x="28" y="4"/>
                </a:cubicBezTo>
                <a:cubicBezTo>
                  <a:pt x="34" y="12"/>
                  <a:pt x="34" y="12"/>
                  <a:pt x="34" y="12"/>
                </a:cubicBezTo>
                <a:cubicBezTo>
                  <a:pt x="39" y="4"/>
                  <a:pt x="39" y="4"/>
                  <a:pt x="39" y="4"/>
                </a:cubicBezTo>
                <a:close/>
                <a:moveTo>
                  <a:pt x="23" y="4"/>
                </a:moveTo>
                <a:cubicBezTo>
                  <a:pt x="23" y="4"/>
                  <a:pt x="23" y="4"/>
                  <a:pt x="23" y="4"/>
                </a:cubicBezTo>
                <a:cubicBezTo>
                  <a:pt x="12" y="4"/>
                  <a:pt x="12" y="4"/>
                  <a:pt x="12" y="4"/>
                </a:cubicBezTo>
                <a:cubicBezTo>
                  <a:pt x="17" y="12"/>
                  <a:pt x="17" y="12"/>
                  <a:pt x="17" y="12"/>
                </a:cubicBezTo>
                <a:cubicBezTo>
                  <a:pt x="23" y="4"/>
                  <a:pt x="23" y="4"/>
                  <a:pt x="23" y="4"/>
                </a:cubicBezTo>
                <a:close/>
                <a:moveTo>
                  <a:pt x="19" y="13"/>
                </a:moveTo>
                <a:cubicBezTo>
                  <a:pt x="19" y="13"/>
                  <a:pt x="19" y="13"/>
                  <a:pt x="19" y="13"/>
                </a:cubicBezTo>
                <a:cubicBezTo>
                  <a:pt x="32" y="13"/>
                  <a:pt x="32" y="13"/>
                  <a:pt x="32" y="13"/>
                </a:cubicBezTo>
                <a:cubicBezTo>
                  <a:pt x="25" y="4"/>
                  <a:pt x="25" y="4"/>
                  <a:pt x="25" y="4"/>
                </a:cubicBezTo>
                <a:cubicBezTo>
                  <a:pt x="19" y="13"/>
                  <a:pt x="19" y="13"/>
                  <a:pt x="19" y="13"/>
                </a:cubicBezTo>
                <a:close/>
                <a:moveTo>
                  <a:pt x="32" y="15"/>
                </a:moveTo>
                <a:cubicBezTo>
                  <a:pt x="32" y="15"/>
                  <a:pt x="32" y="15"/>
                  <a:pt x="32" y="15"/>
                </a:cubicBezTo>
                <a:cubicBezTo>
                  <a:pt x="19" y="15"/>
                  <a:pt x="19" y="15"/>
                  <a:pt x="19" y="15"/>
                </a:cubicBezTo>
                <a:cubicBezTo>
                  <a:pt x="25" y="34"/>
                  <a:pt x="25" y="34"/>
                  <a:pt x="25" y="34"/>
                </a:cubicBezTo>
                <a:cubicBezTo>
                  <a:pt x="32" y="15"/>
                  <a:pt x="32" y="15"/>
                  <a:pt x="32" y="15"/>
                </a:cubicBezTo>
                <a:close/>
              </a:path>
            </a:pathLst>
          </a:custGeom>
          <a:solidFill>
            <a:schemeClr val="accent2"/>
          </a:solidFill>
          <a:ln>
            <a:noFill/>
          </a:ln>
          <a:extLst/>
        </p:spPr>
        <p:txBody>
          <a:bodyPr/>
          <a:lstStyle/>
          <a:p>
            <a:endParaRPr lang="zh-CN" altLang="en-US"/>
          </a:p>
        </p:txBody>
      </p:sp>
      <p:sp>
        <p:nvSpPr>
          <p:cNvPr id="40" name="Freeform 408"/>
          <p:cNvSpPr>
            <a:spLocks noEditPoints="1"/>
          </p:cNvSpPr>
          <p:nvPr/>
        </p:nvSpPr>
        <p:spPr bwMode="auto">
          <a:xfrm>
            <a:off x="568601" y="2046422"/>
            <a:ext cx="228821" cy="290426"/>
          </a:xfrm>
          <a:custGeom>
            <a:avLst/>
            <a:gdLst>
              <a:gd name="T0" fmla="*/ 27 w 39"/>
              <a:gd name="T1" fmla="*/ 33 h 49"/>
              <a:gd name="T2" fmla="*/ 27 w 39"/>
              <a:gd name="T3" fmla="*/ 33 h 49"/>
              <a:gd name="T4" fmla="*/ 35 w 39"/>
              <a:gd name="T5" fmla="*/ 19 h 49"/>
              <a:gd name="T6" fmla="*/ 19 w 39"/>
              <a:gd name="T7" fmla="*/ 4 h 49"/>
              <a:gd name="T8" fmla="*/ 3 w 39"/>
              <a:gd name="T9" fmla="*/ 19 h 49"/>
              <a:gd name="T10" fmla="*/ 11 w 39"/>
              <a:gd name="T11" fmla="*/ 33 h 49"/>
              <a:gd name="T12" fmla="*/ 11 w 39"/>
              <a:gd name="T13" fmla="*/ 33 h 49"/>
              <a:gd name="T14" fmla="*/ 11 w 39"/>
              <a:gd name="T15" fmla="*/ 33 h 49"/>
              <a:gd name="T16" fmla="*/ 27 w 39"/>
              <a:gd name="T17" fmla="*/ 33 h 49"/>
              <a:gd name="T18" fmla="*/ 20 w 39"/>
              <a:gd name="T19" fmla="*/ 21 h 49"/>
              <a:gd name="T20" fmla="*/ 16 w 39"/>
              <a:gd name="T21" fmla="*/ 20 h 49"/>
              <a:gd name="T22" fmla="*/ 14 w 39"/>
              <a:gd name="T23" fmla="*/ 19 h 49"/>
              <a:gd name="T24" fmla="*/ 9 w 39"/>
              <a:gd name="T25" fmla="*/ 21 h 49"/>
              <a:gd name="T26" fmla="*/ 8 w 39"/>
              <a:gd name="T27" fmla="*/ 20 h 49"/>
              <a:gd name="T28" fmla="*/ 14 w 39"/>
              <a:gd name="T29" fmla="*/ 17 h 49"/>
              <a:gd name="T30" fmla="*/ 19 w 39"/>
              <a:gd name="T31" fmla="*/ 19 h 49"/>
              <a:gd name="T32" fmla="*/ 25 w 39"/>
              <a:gd name="T33" fmla="*/ 17 h 49"/>
              <a:gd name="T34" fmla="*/ 31 w 39"/>
              <a:gd name="T35" fmla="*/ 20 h 49"/>
              <a:gd name="T36" fmla="*/ 29 w 39"/>
              <a:gd name="T37" fmla="*/ 21 h 49"/>
              <a:gd name="T38" fmla="*/ 25 w 39"/>
              <a:gd name="T39" fmla="*/ 19 h 49"/>
              <a:gd name="T40" fmla="*/ 20 w 39"/>
              <a:gd name="T41" fmla="*/ 21 h 49"/>
              <a:gd name="T42" fmla="*/ 30 w 39"/>
              <a:gd name="T43" fmla="*/ 36 h 49"/>
              <a:gd name="T44" fmla="*/ 28 w 39"/>
              <a:gd name="T45" fmla="*/ 45 h 49"/>
              <a:gd name="T46" fmla="*/ 25 w 39"/>
              <a:gd name="T47" fmla="*/ 45 h 49"/>
              <a:gd name="T48" fmla="*/ 24 w 39"/>
              <a:gd name="T49" fmla="*/ 48 h 49"/>
              <a:gd name="T50" fmla="*/ 15 w 39"/>
              <a:gd name="T51" fmla="*/ 48 h 49"/>
              <a:gd name="T52" fmla="*/ 13 w 39"/>
              <a:gd name="T53" fmla="*/ 45 h 49"/>
              <a:gd name="T54" fmla="*/ 8 w 39"/>
              <a:gd name="T55" fmla="*/ 43 h 49"/>
              <a:gd name="T56" fmla="*/ 8 w 39"/>
              <a:gd name="T57" fmla="*/ 36 h 49"/>
              <a:gd name="T58" fmla="*/ 0 w 39"/>
              <a:gd name="T59" fmla="*/ 19 h 49"/>
              <a:gd name="T60" fmla="*/ 19 w 39"/>
              <a:gd name="T61" fmla="*/ 0 h 49"/>
              <a:gd name="T62" fmla="*/ 39 w 39"/>
              <a:gd name="T63" fmla="*/ 19 h 49"/>
              <a:gd name="T64" fmla="*/ 30 w 39"/>
              <a:gd name="T65" fmla="*/ 36 h 49"/>
              <a:gd name="T66" fmla="*/ 12 w 39"/>
              <a:gd name="T67" fmla="*/ 38 h 49"/>
              <a:gd name="T68" fmla="*/ 15 w 39"/>
              <a:gd name="T69" fmla="*/ 41 h 49"/>
              <a:gd name="T70" fmla="*/ 17 w 39"/>
              <a:gd name="T71" fmla="*/ 43 h 49"/>
              <a:gd name="T72" fmla="*/ 18 w 39"/>
              <a:gd name="T73" fmla="*/ 45 h 49"/>
              <a:gd name="T74" fmla="*/ 18 w 39"/>
              <a:gd name="T75" fmla="*/ 45 h 49"/>
              <a:gd name="T76" fmla="*/ 21 w 39"/>
              <a:gd name="T77" fmla="*/ 45 h 49"/>
              <a:gd name="T78" fmla="*/ 21 w 39"/>
              <a:gd name="T79" fmla="*/ 45 h 49"/>
              <a:gd name="T80" fmla="*/ 21 w 39"/>
              <a:gd name="T81" fmla="*/ 43 h 49"/>
              <a:gd name="T82" fmla="*/ 23 w 39"/>
              <a:gd name="T83" fmla="*/ 41 h 49"/>
              <a:gd name="T84" fmla="*/ 27 w 39"/>
              <a:gd name="T85" fmla="*/ 38 h 49"/>
              <a:gd name="T86" fmla="*/ 12 w 39"/>
              <a:gd name="T8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49">
                <a:moveTo>
                  <a:pt x="27" y="33"/>
                </a:moveTo>
                <a:cubicBezTo>
                  <a:pt x="27" y="33"/>
                  <a:pt x="27" y="33"/>
                  <a:pt x="27" y="33"/>
                </a:cubicBezTo>
                <a:cubicBezTo>
                  <a:pt x="27" y="33"/>
                  <a:pt x="27" y="33"/>
                  <a:pt x="27" y="33"/>
                </a:cubicBezTo>
                <a:cubicBezTo>
                  <a:pt x="27" y="33"/>
                  <a:pt x="27" y="33"/>
                  <a:pt x="27" y="33"/>
                </a:cubicBezTo>
                <a:cubicBezTo>
                  <a:pt x="29" y="32"/>
                  <a:pt x="30" y="31"/>
                  <a:pt x="30" y="31"/>
                </a:cubicBezTo>
                <a:cubicBezTo>
                  <a:pt x="33" y="28"/>
                  <a:pt x="35" y="24"/>
                  <a:pt x="35" y="19"/>
                </a:cubicBezTo>
                <a:cubicBezTo>
                  <a:pt x="35" y="15"/>
                  <a:pt x="33" y="11"/>
                  <a:pt x="30" y="8"/>
                </a:cubicBezTo>
                <a:cubicBezTo>
                  <a:pt x="28" y="5"/>
                  <a:pt x="24" y="4"/>
                  <a:pt x="19" y="4"/>
                </a:cubicBezTo>
                <a:cubicBezTo>
                  <a:pt x="15" y="4"/>
                  <a:pt x="11" y="5"/>
                  <a:pt x="8" y="8"/>
                </a:cubicBezTo>
                <a:cubicBezTo>
                  <a:pt x="5" y="11"/>
                  <a:pt x="3" y="15"/>
                  <a:pt x="3" y="19"/>
                </a:cubicBezTo>
                <a:cubicBezTo>
                  <a:pt x="3" y="24"/>
                  <a:pt x="5" y="28"/>
                  <a:pt x="8" y="31"/>
                </a:cubicBezTo>
                <a:cubicBezTo>
                  <a:pt x="9" y="31"/>
                  <a:pt x="10" y="32"/>
                  <a:pt x="11" y="33"/>
                </a:cubicBezTo>
                <a:cubicBezTo>
                  <a:pt x="11" y="33"/>
                  <a:pt x="11" y="33"/>
                  <a:pt x="11" y="33"/>
                </a:cubicBezTo>
                <a:cubicBezTo>
                  <a:pt x="11" y="33"/>
                  <a:pt x="11" y="33"/>
                  <a:pt x="11" y="33"/>
                </a:cubicBezTo>
                <a:cubicBezTo>
                  <a:pt x="11" y="33"/>
                  <a:pt x="11" y="33"/>
                  <a:pt x="11" y="33"/>
                </a:cubicBezTo>
                <a:cubicBezTo>
                  <a:pt x="11" y="33"/>
                  <a:pt x="11" y="33"/>
                  <a:pt x="11" y="33"/>
                </a:cubicBezTo>
                <a:cubicBezTo>
                  <a:pt x="13" y="34"/>
                  <a:pt x="16" y="35"/>
                  <a:pt x="19" y="35"/>
                </a:cubicBezTo>
                <a:cubicBezTo>
                  <a:pt x="22" y="35"/>
                  <a:pt x="25" y="34"/>
                  <a:pt x="27" y="33"/>
                </a:cubicBezTo>
                <a:close/>
                <a:moveTo>
                  <a:pt x="20" y="21"/>
                </a:moveTo>
                <a:cubicBezTo>
                  <a:pt x="20" y="21"/>
                  <a:pt x="20" y="21"/>
                  <a:pt x="20" y="21"/>
                </a:cubicBezTo>
                <a:cubicBezTo>
                  <a:pt x="20" y="22"/>
                  <a:pt x="19" y="22"/>
                  <a:pt x="18" y="21"/>
                </a:cubicBezTo>
                <a:cubicBezTo>
                  <a:pt x="18" y="21"/>
                  <a:pt x="17" y="20"/>
                  <a:pt x="16" y="20"/>
                </a:cubicBezTo>
                <a:cubicBezTo>
                  <a:pt x="16" y="20"/>
                  <a:pt x="16" y="20"/>
                  <a:pt x="16" y="20"/>
                </a:cubicBezTo>
                <a:cubicBezTo>
                  <a:pt x="16" y="20"/>
                  <a:pt x="15" y="19"/>
                  <a:pt x="14" y="19"/>
                </a:cubicBezTo>
                <a:cubicBezTo>
                  <a:pt x="13" y="19"/>
                  <a:pt x="12" y="20"/>
                  <a:pt x="11" y="20"/>
                </a:cubicBezTo>
                <a:cubicBezTo>
                  <a:pt x="11" y="20"/>
                  <a:pt x="10" y="21"/>
                  <a:pt x="9" y="21"/>
                </a:cubicBezTo>
                <a:cubicBezTo>
                  <a:pt x="9" y="22"/>
                  <a:pt x="8" y="22"/>
                  <a:pt x="8" y="21"/>
                </a:cubicBezTo>
                <a:cubicBezTo>
                  <a:pt x="7" y="21"/>
                  <a:pt x="7" y="20"/>
                  <a:pt x="8" y="20"/>
                </a:cubicBezTo>
                <a:cubicBezTo>
                  <a:pt x="9" y="19"/>
                  <a:pt x="10" y="18"/>
                  <a:pt x="11" y="18"/>
                </a:cubicBezTo>
                <a:cubicBezTo>
                  <a:pt x="12" y="17"/>
                  <a:pt x="13" y="17"/>
                  <a:pt x="14" y="17"/>
                </a:cubicBezTo>
                <a:cubicBezTo>
                  <a:pt x="15" y="17"/>
                  <a:pt x="16" y="17"/>
                  <a:pt x="17" y="18"/>
                </a:cubicBezTo>
                <a:cubicBezTo>
                  <a:pt x="18" y="18"/>
                  <a:pt x="19" y="18"/>
                  <a:pt x="19" y="19"/>
                </a:cubicBezTo>
                <a:cubicBezTo>
                  <a:pt x="20" y="18"/>
                  <a:pt x="21" y="18"/>
                  <a:pt x="21" y="18"/>
                </a:cubicBezTo>
                <a:cubicBezTo>
                  <a:pt x="22" y="17"/>
                  <a:pt x="23" y="17"/>
                  <a:pt x="25" y="17"/>
                </a:cubicBezTo>
                <a:cubicBezTo>
                  <a:pt x="26" y="17"/>
                  <a:pt x="27" y="17"/>
                  <a:pt x="28" y="18"/>
                </a:cubicBezTo>
                <a:cubicBezTo>
                  <a:pt x="29" y="18"/>
                  <a:pt x="30" y="19"/>
                  <a:pt x="31" y="20"/>
                </a:cubicBezTo>
                <a:cubicBezTo>
                  <a:pt x="31" y="20"/>
                  <a:pt x="31" y="21"/>
                  <a:pt x="31" y="21"/>
                </a:cubicBezTo>
                <a:cubicBezTo>
                  <a:pt x="30" y="22"/>
                  <a:pt x="30" y="22"/>
                  <a:pt x="29" y="21"/>
                </a:cubicBezTo>
                <a:cubicBezTo>
                  <a:pt x="28" y="21"/>
                  <a:pt x="28" y="20"/>
                  <a:pt x="27" y="20"/>
                </a:cubicBezTo>
                <a:cubicBezTo>
                  <a:pt x="26" y="20"/>
                  <a:pt x="25" y="19"/>
                  <a:pt x="25" y="19"/>
                </a:cubicBezTo>
                <a:cubicBezTo>
                  <a:pt x="24" y="19"/>
                  <a:pt x="23" y="20"/>
                  <a:pt x="22" y="20"/>
                </a:cubicBezTo>
                <a:cubicBezTo>
                  <a:pt x="21" y="20"/>
                  <a:pt x="21" y="21"/>
                  <a:pt x="20" y="21"/>
                </a:cubicBezTo>
                <a:close/>
                <a:moveTo>
                  <a:pt x="30" y="36"/>
                </a:moveTo>
                <a:cubicBezTo>
                  <a:pt x="30" y="36"/>
                  <a:pt x="30" y="36"/>
                  <a:pt x="30" y="36"/>
                </a:cubicBezTo>
                <a:cubicBezTo>
                  <a:pt x="30" y="43"/>
                  <a:pt x="30" y="43"/>
                  <a:pt x="30" y="43"/>
                </a:cubicBezTo>
                <a:cubicBezTo>
                  <a:pt x="30" y="44"/>
                  <a:pt x="30" y="45"/>
                  <a:pt x="28" y="45"/>
                </a:cubicBezTo>
                <a:cubicBezTo>
                  <a:pt x="28" y="45"/>
                  <a:pt x="28" y="45"/>
                  <a:pt x="28" y="45"/>
                </a:cubicBezTo>
                <a:cubicBezTo>
                  <a:pt x="25" y="45"/>
                  <a:pt x="25" y="45"/>
                  <a:pt x="25" y="45"/>
                </a:cubicBezTo>
                <a:cubicBezTo>
                  <a:pt x="25" y="46"/>
                  <a:pt x="24" y="47"/>
                  <a:pt x="24" y="48"/>
                </a:cubicBezTo>
                <a:cubicBezTo>
                  <a:pt x="24" y="48"/>
                  <a:pt x="24" y="48"/>
                  <a:pt x="24" y="48"/>
                </a:cubicBezTo>
                <a:cubicBezTo>
                  <a:pt x="22" y="49"/>
                  <a:pt x="21" y="49"/>
                  <a:pt x="19" y="49"/>
                </a:cubicBezTo>
                <a:cubicBezTo>
                  <a:pt x="18" y="49"/>
                  <a:pt x="16" y="49"/>
                  <a:pt x="15" y="48"/>
                </a:cubicBezTo>
                <a:cubicBezTo>
                  <a:pt x="15" y="48"/>
                  <a:pt x="15" y="48"/>
                  <a:pt x="15" y="48"/>
                </a:cubicBezTo>
                <a:cubicBezTo>
                  <a:pt x="14" y="47"/>
                  <a:pt x="14" y="46"/>
                  <a:pt x="13" y="45"/>
                </a:cubicBezTo>
                <a:cubicBezTo>
                  <a:pt x="10" y="45"/>
                  <a:pt x="10" y="45"/>
                  <a:pt x="10" y="45"/>
                </a:cubicBezTo>
                <a:cubicBezTo>
                  <a:pt x="9" y="45"/>
                  <a:pt x="8" y="44"/>
                  <a:pt x="8" y="43"/>
                </a:cubicBezTo>
                <a:cubicBezTo>
                  <a:pt x="8" y="43"/>
                  <a:pt x="8" y="43"/>
                  <a:pt x="8" y="43"/>
                </a:cubicBezTo>
                <a:cubicBezTo>
                  <a:pt x="8" y="36"/>
                  <a:pt x="8" y="36"/>
                  <a:pt x="8" y="36"/>
                </a:cubicBezTo>
                <a:cubicBezTo>
                  <a:pt x="7" y="35"/>
                  <a:pt x="6" y="34"/>
                  <a:pt x="5" y="33"/>
                </a:cubicBezTo>
                <a:cubicBezTo>
                  <a:pt x="2" y="30"/>
                  <a:pt x="0" y="25"/>
                  <a:pt x="0" y="19"/>
                </a:cubicBezTo>
                <a:cubicBezTo>
                  <a:pt x="0" y="14"/>
                  <a:pt x="2" y="9"/>
                  <a:pt x="5" y="5"/>
                </a:cubicBezTo>
                <a:cubicBezTo>
                  <a:pt x="9" y="2"/>
                  <a:pt x="14" y="0"/>
                  <a:pt x="19" y="0"/>
                </a:cubicBezTo>
                <a:cubicBezTo>
                  <a:pt x="25" y="0"/>
                  <a:pt x="30" y="2"/>
                  <a:pt x="33" y="5"/>
                </a:cubicBezTo>
                <a:cubicBezTo>
                  <a:pt x="37" y="9"/>
                  <a:pt x="39" y="14"/>
                  <a:pt x="39" y="19"/>
                </a:cubicBezTo>
                <a:cubicBezTo>
                  <a:pt x="39" y="25"/>
                  <a:pt x="37" y="30"/>
                  <a:pt x="33" y="33"/>
                </a:cubicBezTo>
                <a:cubicBezTo>
                  <a:pt x="32" y="34"/>
                  <a:pt x="31" y="35"/>
                  <a:pt x="30" y="36"/>
                </a:cubicBezTo>
                <a:close/>
                <a:moveTo>
                  <a:pt x="12" y="38"/>
                </a:moveTo>
                <a:cubicBezTo>
                  <a:pt x="12" y="38"/>
                  <a:pt x="12" y="38"/>
                  <a:pt x="12" y="38"/>
                </a:cubicBezTo>
                <a:cubicBezTo>
                  <a:pt x="12" y="41"/>
                  <a:pt x="12" y="41"/>
                  <a:pt x="12" y="41"/>
                </a:cubicBezTo>
                <a:cubicBezTo>
                  <a:pt x="15" y="41"/>
                  <a:pt x="15" y="41"/>
                  <a:pt x="15" y="41"/>
                </a:cubicBezTo>
                <a:cubicBezTo>
                  <a:pt x="15" y="41"/>
                  <a:pt x="15" y="41"/>
                  <a:pt x="15" y="41"/>
                </a:cubicBezTo>
                <a:cubicBezTo>
                  <a:pt x="16" y="41"/>
                  <a:pt x="17" y="42"/>
                  <a:pt x="17" y="43"/>
                </a:cubicBezTo>
                <a:cubicBezTo>
                  <a:pt x="17" y="43"/>
                  <a:pt x="17" y="43"/>
                  <a:pt x="17" y="43"/>
                </a:cubicBezTo>
                <a:cubicBezTo>
                  <a:pt x="17" y="44"/>
                  <a:pt x="17" y="45"/>
                  <a:pt x="18" y="45"/>
                </a:cubicBezTo>
                <a:cubicBezTo>
                  <a:pt x="18" y="45"/>
                  <a:pt x="18" y="45"/>
                  <a:pt x="18" y="45"/>
                </a:cubicBezTo>
                <a:cubicBezTo>
                  <a:pt x="18" y="45"/>
                  <a:pt x="18" y="45"/>
                  <a:pt x="18" y="45"/>
                </a:cubicBezTo>
                <a:cubicBezTo>
                  <a:pt x="18" y="45"/>
                  <a:pt x="19" y="46"/>
                  <a:pt x="19" y="46"/>
                </a:cubicBezTo>
                <a:cubicBezTo>
                  <a:pt x="20" y="46"/>
                  <a:pt x="20" y="45"/>
                  <a:pt x="21" y="45"/>
                </a:cubicBezTo>
                <a:cubicBezTo>
                  <a:pt x="21" y="45"/>
                  <a:pt x="21" y="45"/>
                  <a:pt x="21" y="45"/>
                </a:cubicBezTo>
                <a:cubicBezTo>
                  <a:pt x="21" y="45"/>
                  <a:pt x="21" y="45"/>
                  <a:pt x="21" y="45"/>
                </a:cubicBezTo>
                <a:cubicBezTo>
                  <a:pt x="21" y="45"/>
                  <a:pt x="21" y="44"/>
                  <a:pt x="21" y="43"/>
                </a:cubicBezTo>
                <a:cubicBezTo>
                  <a:pt x="21" y="43"/>
                  <a:pt x="21" y="43"/>
                  <a:pt x="21" y="43"/>
                </a:cubicBezTo>
                <a:cubicBezTo>
                  <a:pt x="21" y="43"/>
                  <a:pt x="21" y="43"/>
                  <a:pt x="21" y="43"/>
                </a:cubicBezTo>
                <a:cubicBezTo>
                  <a:pt x="21" y="42"/>
                  <a:pt x="22" y="41"/>
                  <a:pt x="23" y="41"/>
                </a:cubicBezTo>
                <a:cubicBezTo>
                  <a:pt x="27" y="41"/>
                  <a:pt x="27" y="41"/>
                  <a:pt x="27" y="41"/>
                </a:cubicBezTo>
                <a:cubicBezTo>
                  <a:pt x="27" y="38"/>
                  <a:pt x="27" y="38"/>
                  <a:pt x="27" y="38"/>
                </a:cubicBezTo>
                <a:cubicBezTo>
                  <a:pt x="24" y="38"/>
                  <a:pt x="22" y="39"/>
                  <a:pt x="19" y="39"/>
                </a:cubicBezTo>
                <a:cubicBezTo>
                  <a:pt x="17" y="39"/>
                  <a:pt x="14" y="38"/>
                  <a:pt x="12" y="38"/>
                </a:cubicBezTo>
                <a:close/>
              </a:path>
            </a:pathLst>
          </a:custGeom>
          <a:solidFill>
            <a:schemeClr val="accent2"/>
          </a:solidFill>
          <a:ln>
            <a:noFill/>
          </a:ln>
          <a:extLst/>
        </p:spPr>
        <p:txBody>
          <a:bodyPr/>
          <a:lstStyle/>
          <a:p>
            <a:endParaRPr lang="zh-CN" altLang="en-US"/>
          </a:p>
        </p:txBody>
      </p:sp>
      <p:sp>
        <p:nvSpPr>
          <p:cNvPr id="41" name="Freeform 409"/>
          <p:cNvSpPr>
            <a:spLocks noEditPoints="1"/>
          </p:cNvSpPr>
          <p:nvPr/>
        </p:nvSpPr>
        <p:spPr bwMode="auto">
          <a:xfrm>
            <a:off x="1061447" y="2046422"/>
            <a:ext cx="290428" cy="290426"/>
          </a:xfrm>
          <a:custGeom>
            <a:avLst/>
            <a:gdLst>
              <a:gd name="T0" fmla="*/ 42 w 49"/>
              <a:gd name="T1" fmla="*/ 20 h 49"/>
              <a:gd name="T2" fmla="*/ 42 w 49"/>
              <a:gd name="T3" fmla="*/ 18 h 49"/>
              <a:gd name="T4" fmla="*/ 35 w 49"/>
              <a:gd name="T5" fmla="*/ 19 h 49"/>
              <a:gd name="T6" fmla="*/ 7 w 49"/>
              <a:gd name="T7" fmla="*/ 30 h 49"/>
              <a:gd name="T8" fmla="*/ 13 w 49"/>
              <a:gd name="T9" fmla="*/ 30 h 49"/>
              <a:gd name="T10" fmla="*/ 13 w 49"/>
              <a:gd name="T11" fmla="*/ 27 h 49"/>
              <a:gd name="T12" fmla="*/ 6 w 49"/>
              <a:gd name="T13" fmla="*/ 29 h 49"/>
              <a:gd name="T14" fmla="*/ 36 w 49"/>
              <a:gd name="T15" fmla="*/ 30 h 49"/>
              <a:gd name="T16" fmla="*/ 42 w 49"/>
              <a:gd name="T17" fmla="*/ 30 h 49"/>
              <a:gd name="T18" fmla="*/ 42 w 49"/>
              <a:gd name="T19" fmla="*/ 27 h 49"/>
              <a:gd name="T20" fmla="*/ 35 w 49"/>
              <a:gd name="T21" fmla="*/ 29 h 49"/>
              <a:gd name="T22" fmla="*/ 36 w 49"/>
              <a:gd name="T23" fmla="*/ 11 h 49"/>
              <a:gd name="T24" fmla="*/ 42 w 49"/>
              <a:gd name="T25" fmla="*/ 11 h 49"/>
              <a:gd name="T26" fmla="*/ 42 w 49"/>
              <a:gd name="T27" fmla="*/ 9 h 49"/>
              <a:gd name="T28" fmla="*/ 35 w 49"/>
              <a:gd name="T29" fmla="*/ 10 h 49"/>
              <a:gd name="T30" fmla="*/ 24 w 49"/>
              <a:gd name="T31" fmla="*/ 11 h 49"/>
              <a:gd name="T32" fmla="*/ 30 w 49"/>
              <a:gd name="T33" fmla="*/ 11 h 49"/>
              <a:gd name="T34" fmla="*/ 30 w 49"/>
              <a:gd name="T35" fmla="*/ 9 h 49"/>
              <a:gd name="T36" fmla="*/ 23 w 49"/>
              <a:gd name="T37" fmla="*/ 10 h 49"/>
              <a:gd name="T38" fmla="*/ 47 w 49"/>
              <a:gd name="T39" fmla="*/ 0 h 49"/>
              <a:gd name="T40" fmla="*/ 19 w 49"/>
              <a:gd name="T41" fmla="*/ 0 h 49"/>
              <a:gd name="T42" fmla="*/ 17 w 49"/>
              <a:gd name="T43" fmla="*/ 18 h 49"/>
              <a:gd name="T44" fmla="*/ 0 w 49"/>
              <a:gd name="T45" fmla="*/ 20 h 49"/>
              <a:gd name="T46" fmla="*/ 2 w 49"/>
              <a:gd name="T47" fmla="*/ 49 h 49"/>
              <a:gd name="T48" fmla="*/ 49 w 49"/>
              <a:gd name="T49" fmla="*/ 48 h 49"/>
              <a:gd name="T50" fmla="*/ 47 w 49"/>
              <a:gd name="T51" fmla="*/ 0 h 49"/>
              <a:gd name="T52" fmla="*/ 17 w 49"/>
              <a:gd name="T53" fmla="*/ 46 h 49"/>
              <a:gd name="T54" fmla="*/ 4 w 49"/>
              <a:gd name="T55" fmla="*/ 22 h 49"/>
              <a:gd name="T56" fmla="*/ 17 w 49"/>
              <a:gd name="T57" fmla="*/ 46 h 49"/>
              <a:gd name="T58" fmla="*/ 45 w 49"/>
              <a:gd name="T59" fmla="*/ 46 h 49"/>
              <a:gd name="T60" fmla="*/ 21 w 49"/>
              <a:gd name="T61" fmla="*/ 4 h 49"/>
              <a:gd name="T62" fmla="*/ 45 w 49"/>
              <a:gd name="T63" fmla="*/ 46 h 49"/>
              <a:gd name="T64" fmla="*/ 24 w 49"/>
              <a:gd name="T65" fmla="*/ 39 h 49"/>
              <a:gd name="T66" fmla="*/ 32 w 49"/>
              <a:gd name="T67" fmla="*/ 38 h 49"/>
              <a:gd name="T68" fmla="*/ 24 w 49"/>
              <a:gd name="T69" fmla="*/ 36 h 49"/>
              <a:gd name="T70" fmla="*/ 24 w 49"/>
              <a:gd name="T71" fmla="*/ 39 h 49"/>
              <a:gd name="T72" fmla="*/ 36 w 49"/>
              <a:gd name="T73" fmla="*/ 39 h 49"/>
              <a:gd name="T74" fmla="*/ 43 w 49"/>
              <a:gd name="T75" fmla="*/ 38 h 49"/>
              <a:gd name="T76" fmla="*/ 36 w 49"/>
              <a:gd name="T77" fmla="*/ 36 h 49"/>
              <a:gd name="T78" fmla="*/ 36 w 49"/>
              <a:gd name="T79" fmla="*/ 39 h 49"/>
              <a:gd name="T80" fmla="*/ 24 w 49"/>
              <a:gd name="T81" fmla="*/ 30 h 49"/>
              <a:gd name="T82" fmla="*/ 32 w 49"/>
              <a:gd name="T83" fmla="*/ 29 h 49"/>
              <a:gd name="T84" fmla="*/ 24 w 49"/>
              <a:gd name="T85" fmla="*/ 27 h 49"/>
              <a:gd name="T86" fmla="*/ 24 w 49"/>
              <a:gd name="T87" fmla="*/ 30 h 49"/>
              <a:gd name="T88" fmla="*/ 24 w 49"/>
              <a:gd name="T89" fmla="*/ 20 h 49"/>
              <a:gd name="T90" fmla="*/ 32 w 49"/>
              <a:gd name="T91" fmla="*/ 19 h 49"/>
              <a:gd name="T92" fmla="*/ 24 w 49"/>
              <a:gd name="T93" fmla="*/ 18 h 49"/>
              <a:gd name="T94" fmla="*/ 24 w 49"/>
              <a:gd name="T95" fmla="*/ 20 h 49"/>
              <a:gd name="T96" fmla="*/ 7 w 49"/>
              <a:gd name="T97" fmla="*/ 39 h 49"/>
              <a:gd name="T98" fmla="*/ 14 w 49"/>
              <a:gd name="T99" fmla="*/ 38 h 49"/>
              <a:gd name="T100" fmla="*/ 7 w 49"/>
              <a:gd name="T101" fmla="*/ 36 h 49"/>
              <a:gd name="T102" fmla="*/ 7 w 49"/>
              <a:gd name="T103" fmla="*/ 3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49">
                <a:moveTo>
                  <a:pt x="36" y="20"/>
                </a:moveTo>
                <a:cubicBezTo>
                  <a:pt x="42" y="20"/>
                  <a:pt x="42" y="20"/>
                  <a:pt x="42" y="20"/>
                </a:cubicBezTo>
                <a:cubicBezTo>
                  <a:pt x="43" y="20"/>
                  <a:pt x="43" y="20"/>
                  <a:pt x="43" y="19"/>
                </a:cubicBezTo>
                <a:cubicBezTo>
                  <a:pt x="43" y="19"/>
                  <a:pt x="43" y="18"/>
                  <a:pt x="42" y="18"/>
                </a:cubicBezTo>
                <a:cubicBezTo>
                  <a:pt x="36" y="18"/>
                  <a:pt x="36" y="18"/>
                  <a:pt x="36" y="18"/>
                </a:cubicBezTo>
                <a:cubicBezTo>
                  <a:pt x="35" y="18"/>
                  <a:pt x="35" y="19"/>
                  <a:pt x="35" y="19"/>
                </a:cubicBezTo>
                <a:cubicBezTo>
                  <a:pt x="35" y="20"/>
                  <a:pt x="35" y="20"/>
                  <a:pt x="36" y="20"/>
                </a:cubicBezTo>
                <a:close/>
                <a:moveTo>
                  <a:pt x="7" y="30"/>
                </a:moveTo>
                <a:cubicBezTo>
                  <a:pt x="7" y="30"/>
                  <a:pt x="7" y="30"/>
                  <a:pt x="7" y="30"/>
                </a:cubicBezTo>
                <a:cubicBezTo>
                  <a:pt x="13" y="30"/>
                  <a:pt x="13" y="30"/>
                  <a:pt x="13" y="30"/>
                </a:cubicBezTo>
                <a:cubicBezTo>
                  <a:pt x="14" y="30"/>
                  <a:pt x="14" y="29"/>
                  <a:pt x="14" y="29"/>
                </a:cubicBezTo>
                <a:cubicBezTo>
                  <a:pt x="14" y="28"/>
                  <a:pt x="14" y="27"/>
                  <a:pt x="13" y="27"/>
                </a:cubicBezTo>
                <a:cubicBezTo>
                  <a:pt x="7" y="27"/>
                  <a:pt x="7" y="27"/>
                  <a:pt x="7" y="27"/>
                </a:cubicBezTo>
                <a:cubicBezTo>
                  <a:pt x="6" y="27"/>
                  <a:pt x="6" y="28"/>
                  <a:pt x="6" y="29"/>
                </a:cubicBezTo>
                <a:cubicBezTo>
                  <a:pt x="6" y="29"/>
                  <a:pt x="6" y="30"/>
                  <a:pt x="7" y="30"/>
                </a:cubicBezTo>
                <a:close/>
                <a:moveTo>
                  <a:pt x="36" y="30"/>
                </a:moveTo>
                <a:cubicBezTo>
                  <a:pt x="36" y="30"/>
                  <a:pt x="36" y="30"/>
                  <a:pt x="36" y="30"/>
                </a:cubicBezTo>
                <a:cubicBezTo>
                  <a:pt x="42" y="30"/>
                  <a:pt x="42" y="30"/>
                  <a:pt x="42" y="30"/>
                </a:cubicBezTo>
                <a:cubicBezTo>
                  <a:pt x="43" y="30"/>
                  <a:pt x="43" y="29"/>
                  <a:pt x="43" y="29"/>
                </a:cubicBezTo>
                <a:cubicBezTo>
                  <a:pt x="43" y="28"/>
                  <a:pt x="43" y="27"/>
                  <a:pt x="42" y="27"/>
                </a:cubicBezTo>
                <a:cubicBezTo>
                  <a:pt x="36" y="27"/>
                  <a:pt x="36" y="27"/>
                  <a:pt x="36" y="27"/>
                </a:cubicBezTo>
                <a:cubicBezTo>
                  <a:pt x="35" y="27"/>
                  <a:pt x="35" y="28"/>
                  <a:pt x="35" y="29"/>
                </a:cubicBezTo>
                <a:cubicBezTo>
                  <a:pt x="35" y="29"/>
                  <a:pt x="35" y="30"/>
                  <a:pt x="36" y="30"/>
                </a:cubicBezTo>
                <a:close/>
                <a:moveTo>
                  <a:pt x="36" y="11"/>
                </a:moveTo>
                <a:cubicBezTo>
                  <a:pt x="36" y="11"/>
                  <a:pt x="36" y="11"/>
                  <a:pt x="36" y="11"/>
                </a:cubicBezTo>
                <a:cubicBezTo>
                  <a:pt x="42" y="11"/>
                  <a:pt x="42" y="11"/>
                  <a:pt x="42" y="11"/>
                </a:cubicBezTo>
                <a:cubicBezTo>
                  <a:pt x="43" y="11"/>
                  <a:pt x="43" y="11"/>
                  <a:pt x="43" y="10"/>
                </a:cubicBezTo>
                <a:cubicBezTo>
                  <a:pt x="43" y="10"/>
                  <a:pt x="43" y="9"/>
                  <a:pt x="42" y="9"/>
                </a:cubicBezTo>
                <a:cubicBezTo>
                  <a:pt x="36" y="9"/>
                  <a:pt x="36" y="9"/>
                  <a:pt x="36" y="9"/>
                </a:cubicBezTo>
                <a:cubicBezTo>
                  <a:pt x="35" y="9"/>
                  <a:pt x="35" y="10"/>
                  <a:pt x="35" y="10"/>
                </a:cubicBezTo>
                <a:cubicBezTo>
                  <a:pt x="35" y="11"/>
                  <a:pt x="35" y="11"/>
                  <a:pt x="36" y="11"/>
                </a:cubicBezTo>
                <a:close/>
                <a:moveTo>
                  <a:pt x="24" y="11"/>
                </a:moveTo>
                <a:cubicBezTo>
                  <a:pt x="24" y="11"/>
                  <a:pt x="24" y="11"/>
                  <a:pt x="24" y="11"/>
                </a:cubicBezTo>
                <a:cubicBezTo>
                  <a:pt x="30" y="11"/>
                  <a:pt x="30" y="11"/>
                  <a:pt x="30" y="11"/>
                </a:cubicBezTo>
                <a:cubicBezTo>
                  <a:pt x="31" y="11"/>
                  <a:pt x="32" y="11"/>
                  <a:pt x="32" y="10"/>
                </a:cubicBezTo>
                <a:cubicBezTo>
                  <a:pt x="32" y="10"/>
                  <a:pt x="31" y="9"/>
                  <a:pt x="30" y="9"/>
                </a:cubicBezTo>
                <a:cubicBezTo>
                  <a:pt x="24" y="9"/>
                  <a:pt x="24" y="9"/>
                  <a:pt x="24" y="9"/>
                </a:cubicBezTo>
                <a:cubicBezTo>
                  <a:pt x="23" y="9"/>
                  <a:pt x="23" y="10"/>
                  <a:pt x="23" y="10"/>
                </a:cubicBezTo>
                <a:cubicBezTo>
                  <a:pt x="23" y="11"/>
                  <a:pt x="23" y="11"/>
                  <a:pt x="24" y="11"/>
                </a:cubicBezTo>
                <a:close/>
                <a:moveTo>
                  <a:pt x="47" y="0"/>
                </a:moveTo>
                <a:cubicBezTo>
                  <a:pt x="47" y="0"/>
                  <a:pt x="47" y="0"/>
                  <a:pt x="47" y="0"/>
                </a:cubicBezTo>
                <a:cubicBezTo>
                  <a:pt x="19" y="0"/>
                  <a:pt x="19" y="0"/>
                  <a:pt x="19" y="0"/>
                </a:cubicBezTo>
                <a:cubicBezTo>
                  <a:pt x="18" y="0"/>
                  <a:pt x="17" y="1"/>
                  <a:pt x="17" y="2"/>
                </a:cubicBezTo>
                <a:cubicBezTo>
                  <a:pt x="17" y="18"/>
                  <a:pt x="17" y="18"/>
                  <a:pt x="17" y="18"/>
                </a:cubicBezTo>
                <a:cubicBezTo>
                  <a:pt x="2" y="18"/>
                  <a:pt x="2" y="18"/>
                  <a:pt x="2" y="18"/>
                </a:cubicBezTo>
                <a:cubicBezTo>
                  <a:pt x="1" y="18"/>
                  <a:pt x="0" y="19"/>
                  <a:pt x="0" y="20"/>
                </a:cubicBezTo>
                <a:cubicBezTo>
                  <a:pt x="0" y="48"/>
                  <a:pt x="0" y="48"/>
                  <a:pt x="0" y="48"/>
                </a:cubicBezTo>
                <a:cubicBezTo>
                  <a:pt x="0" y="49"/>
                  <a:pt x="1" y="49"/>
                  <a:pt x="2" y="49"/>
                </a:cubicBezTo>
                <a:cubicBezTo>
                  <a:pt x="47" y="49"/>
                  <a:pt x="47" y="49"/>
                  <a:pt x="47" y="49"/>
                </a:cubicBezTo>
                <a:cubicBezTo>
                  <a:pt x="48" y="49"/>
                  <a:pt x="49" y="49"/>
                  <a:pt x="49" y="48"/>
                </a:cubicBezTo>
                <a:cubicBezTo>
                  <a:pt x="49" y="2"/>
                  <a:pt x="49" y="2"/>
                  <a:pt x="49" y="2"/>
                </a:cubicBezTo>
                <a:cubicBezTo>
                  <a:pt x="49" y="1"/>
                  <a:pt x="48" y="0"/>
                  <a:pt x="47" y="0"/>
                </a:cubicBezTo>
                <a:close/>
                <a:moveTo>
                  <a:pt x="17" y="46"/>
                </a:moveTo>
                <a:cubicBezTo>
                  <a:pt x="17" y="46"/>
                  <a:pt x="17" y="46"/>
                  <a:pt x="17" y="46"/>
                </a:cubicBezTo>
                <a:cubicBezTo>
                  <a:pt x="4" y="46"/>
                  <a:pt x="4" y="46"/>
                  <a:pt x="4" y="46"/>
                </a:cubicBezTo>
                <a:cubicBezTo>
                  <a:pt x="4" y="22"/>
                  <a:pt x="4" y="22"/>
                  <a:pt x="4" y="22"/>
                </a:cubicBezTo>
                <a:cubicBezTo>
                  <a:pt x="17" y="22"/>
                  <a:pt x="17" y="22"/>
                  <a:pt x="17" y="22"/>
                </a:cubicBezTo>
                <a:cubicBezTo>
                  <a:pt x="17" y="46"/>
                  <a:pt x="17" y="46"/>
                  <a:pt x="17" y="46"/>
                </a:cubicBezTo>
                <a:close/>
                <a:moveTo>
                  <a:pt x="45" y="46"/>
                </a:moveTo>
                <a:cubicBezTo>
                  <a:pt x="45" y="46"/>
                  <a:pt x="45" y="46"/>
                  <a:pt x="45" y="46"/>
                </a:cubicBezTo>
                <a:cubicBezTo>
                  <a:pt x="21" y="46"/>
                  <a:pt x="21" y="46"/>
                  <a:pt x="21" y="46"/>
                </a:cubicBezTo>
                <a:cubicBezTo>
                  <a:pt x="21" y="4"/>
                  <a:pt x="21" y="4"/>
                  <a:pt x="21" y="4"/>
                </a:cubicBezTo>
                <a:cubicBezTo>
                  <a:pt x="45" y="4"/>
                  <a:pt x="45" y="4"/>
                  <a:pt x="45" y="4"/>
                </a:cubicBezTo>
                <a:cubicBezTo>
                  <a:pt x="45" y="46"/>
                  <a:pt x="45" y="46"/>
                  <a:pt x="45" y="46"/>
                </a:cubicBezTo>
                <a:close/>
                <a:moveTo>
                  <a:pt x="24" y="39"/>
                </a:moveTo>
                <a:cubicBezTo>
                  <a:pt x="24" y="39"/>
                  <a:pt x="24" y="39"/>
                  <a:pt x="24" y="39"/>
                </a:cubicBezTo>
                <a:cubicBezTo>
                  <a:pt x="30" y="39"/>
                  <a:pt x="30" y="39"/>
                  <a:pt x="30" y="39"/>
                </a:cubicBezTo>
                <a:cubicBezTo>
                  <a:pt x="31" y="39"/>
                  <a:pt x="32" y="38"/>
                  <a:pt x="32" y="38"/>
                </a:cubicBezTo>
                <a:cubicBezTo>
                  <a:pt x="32" y="37"/>
                  <a:pt x="31" y="36"/>
                  <a:pt x="30" y="36"/>
                </a:cubicBezTo>
                <a:cubicBezTo>
                  <a:pt x="24" y="36"/>
                  <a:pt x="24" y="36"/>
                  <a:pt x="24" y="36"/>
                </a:cubicBezTo>
                <a:cubicBezTo>
                  <a:pt x="23" y="36"/>
                  <a:pt x="23" y="37"/>
                  <a:pt x="23" y="38"/>
                </a:cubicBezTo>
                <a:cubicBezTo>
                  <a:pt x="23" y="38"/>
                  <a:pt x="23" y="39"/>
                  <a:pt x="24" y="39"/>
                </a:cubicBezTo>
                <a:close/>
                <a:moveTo>
                  <a:pt x="36" y="39"/>
                </a:moveTo>
                <a:cubicBezTo>
                  <a:pt x="36" y="39"/>
                  <a:pt x="36" y="39"/>
                  <a:pt x="36" y="39"/>
                </a:cubicBezTo>
                <a:cubicBezTo>
                  <a:pt x="42" y="39"/>
                  <a:pt x="42" y="39"/>
                  <a:pt x="42" y="39"/>
                </a:cubicBezTo>
                <a:cubicBezTo>
                  <a:pt x="43" y="39"/>
                  <a:pt x="43" y="38"/>
                  <a:pt x="43" y="38"/>
                </a:cubicBezTo>
                <a:cubicBezTo>
                  <a:pt x="43" y="37"/>
                  <a:pt x="43" y="36"/>
                  <a:pt x="42" y="36"/>
                </a:cubicBezTo>
                <a:cubicBezTo>
                  <a:pt x="36" y="36"/>
                  <a:pt x="36" y="36"/>
                  <a:pt x="36" y="36"/>
                </a:cubicBezTo>
                <a:cubicBezTo>
                  <a:pt x="35" y="36"/>
                  <a:pt x="35" y="37"/>
                  <a:pt x="35" y="38"/>
                </a:cubicBezTo>
                <a:cubicBezTo>
                  <a:pt x="35" y="38"/>
                  <a:pt x="35" y="39"/>
                  <a:pt x="36" y="39"/>
                </a:cubicBezTo>
                <a:close/>
                <a:moveTo>
                  <a:pt x="24" y="30"/>
                </a:moveTo>
                <a:cubicBezTo>
                  <a:pt x="24" y="30"/>
                  <a:pt x="24" y="30"/>
                  <a:pt x="24" y="30"/>
                </a:cubicBezTo>
                <a:cubicBezTo>
                  <a:pt x="30" y="30"/>
                  <a:pt x="30" y="30"/>
                  <a:pt x="30" y="30"/>
                </a:cubicBezTo>
                <a:cubicBezTo>
                  <a:pt x="31" y="30"/>
                  <a:pt x="32" y="29"/>
                  <a:pt x="32" y="29"/>
                </a:cubicBezTo>
                <a:cubicBezTo>
                  <a:pt x="32" y="28"/>
                  <a:pt x="31" y="27"/>
                  <a:pt x="30" y="27"/>
                </a:cubicBezTo>
                <a:cubicBezTo>
                  <a:pt x="24" y="27"/>
                  <a:pt x="24" y="27"/>
                  <a:pt x="24" y="27"/>
                </a:cubicBezTo>
                <a:cubicBezTo>
                  <a:pt x="23" y="27"/>
                  <a:pt x="23" y="28"/>
                  <a:pt x="23" y="29"/>
                </a:cubicBezTo>
                <a:cubicBezTo>
                  <a:pt x="23" y="29"/>
                  <a:pt x="23" y="30"/>
                  <a:pt x="24" y="30"/>
                </a:cubicBezTo>
                <a:close/>
                <a:moveTo>
                  <a:pt x="24" y="20"/>
                </a:moveTo>
                <a:cubicBezTo>
                  <a:pt x="24" y="20"/>
                  <a:pt x="24" y="20"/>
                  <a:pt x="24" y="20"/>
                </a:cubicBezTo>
                <a:cubicBezTo>
                  <a:pt x="30" y="20"/>
                  <a:pt x="30" y="20"/>
                  <a:pt x="30" y="20"/>
                </a:cubicBezTo>
                <a:cubicBezTo>
                  <a:pt x="31" y="20"/>
                  <a:pt x="32" y="20"/>
                  <a:pt x="32" y="19"/>
                </a:cubicBezTo>
                <a:cubicBezTo>
                  <a:pt x="32" y="19"/>
                  <a:pt x="31" y="18"/>
                  <a:pt x="30" y="18"/>
                </a:cubicBezTo>
                <a:cubicBezTo>
                  <a:pt x="24" y="18"/>
                  <a:pt x="24" y="18"/>
                  <a:pt x="24" y="18"/>
                </a:cubicBezTo>
                <a:cubicBezTo>
                  <a:pt x="23" y="18"/>
                  <a:pt x="23" y="19"/>
                  <a:pt x="23" y="19"/>
                </a:cubicBezTo>
                <a:cubicBezTo>
                  <a:pt x="23" y="20"/>
                  <a:pt x="23" y="20"/>
                  <a:pt x="24" y="20"/>
                </a:cubicBezTo>
                <a:close/>
                <a:moveTo>
                  <a:pt x="7" y="39"/>
                </a:moveTo>
                <a:cubicBezTo>
                  <a:pt x="7" y="39"/>
                  <a:pt x="7" y="39"/>
                  <a:pt x="7" y="39"/>
                </a:cubicBezTo>
                <a:cubicBezTo>
                  <a:pt x="13" y="39"/>
                  <a:pt x="13" y="39"/>
                  <a:pt x="13" y="39"/>
                </a:cubicBezTo>
                <a:cubicBezTo>
                  <a:pt x="14" y="39"/>
                  <a:pt x="14" y="38"/>
                  <a:pt x="14" y="38"/>
                </a:cubicBezTo>
                <a:cubicBezTo>
                  <a:pt x="14" y="37"/>
                  <a:pt x="14" y="36"/>
                  <a:pt x="13" y="36"/>
                </a:cubicBezTo>
                <a:cubicBezTo>
                  <a:pt x="7" y="36"/>
                  <a:pt x="7" y="36"/>
                  <a:pt x="7" y="36"/>
                </a:cubicBezTo>
                <a:cubicBezTo>
                  <a:pt x="6" y="36"/>
                  <a:pt x="6" y="37"/>
                  <a:pt x="6" y="38"/>
                </a:cubicBezTo>
                <a:cubicBezTo>
                  <a:pt x="6" y="38"/>
                  <a:pt x="6" y="39"/>
                  <a:pt x="7" y="39"/>
                </a:cubicBezTo>
                <a:close/>
              </a:path>
            </a:pathLst>
          </a:custGeom>
          <a:solidFill>
            <a:schemeClr val="accent2"/>
          </a:solidFill>
          <a:ln>
            <a:noFill/>
          </a:ln>
          <a:extLst/>
        </p:spPr>
        <p:txBody>
          <a:bodyPr/>
          <a:lstStyle/>
          <a:p>
            <a:endParaRPr lang="zh-CN" altLang="en-US"/>
          </a:p>
        </p:txBody>
      </p:sp>
      <p:sp>
        <p:nvSpPr>
          <p:cNvPr id="42" name="Freeform 410"/>
          <p:cNvSpPr>
            <a:spLocks noEditPoints="1"/>
          </p:cNvSpPr>
          <p:nvPr/>
        </p:nvSpPr>
        <p:spPr bwMode="auto">
          <a:xfrm>
            <a:off x="5162627" y="1518373"/>
            <a:ext cx="310962" cy="211220"/>
          </a:xfrm>
          <a:custGeom>
            <a:avLst/>
            <a:gdLst>
              <a:gd name="T0" fmla="*/ 4 w 53"/>
              <a:gd name="T1" fmla="*/ 19 h 36"/>
              <a:gd name="T2" fmla="*/ 21 w 53"/>
              <a:gd name="T3" fmla="*/ 19 h 36"/>
              <a:gd name="T4" fmla="*/ 23 w 53"/>
              <a:gd name="T5" fmla="*/ 21 h 36"/>
              <a:gd name="T6" fmla="*/ 25 w 53"/>
              <a:gd name="T7" fmla="*/ 33 h 36"/>
              <a:gd name="T8" fmla="*/ 23 w 53"/>
              <a:gd name="T9" fmla="*/ 36 h 36"/>
              <a:gd name="T10" fmla="*/ 23 w 53"/>
              <a:gd name="T11" fmla="*/ 36 h 36"/>
              <a:gd name="T12" fmla="*/ 23 w 53"/>
              <a:gd name="T13" fmla="*/ 36 h 36"/>
              <a:gd name="T14" fmla="*/ 2 w 53"/>
              <a:gd name="T15" fmla="*/ 36 h 36"/>
              <a:gd name="T16" fmla="*/ 0 w 53"/>
              <a:gd name="T17" fmla="*/ 34 h 36"/>
              <a:gd name="T18" fmla="*/ 0 w 53"/>
              <a:gd name="T19" fmla="*/ 33 h 36"/>
              <a:gd name="T20" fmla="*/ 2 w 53"/>
              <a:gd name="T21" fmla="*/ 20 h 36"/>
              <a:gd name="T22" fmla="*/ 4 w 53"/>
              <a:gd name="T23" fmla="*/ 19 h 36"/>
              <a:gd name="T24" fmla="*/ 18 w 53"/>
              <a:gd name="T25" fmla="*/ 0 h 36"/>
              <a:gd name="T26" fmla="*/ 18 w 53"/>
              <a:gd name="T27" fmla="*/ 0 h 36"/>
              <a:gd name="T28" fmla="*/ 35 w 53"/>
              <a:gd name="T29" fmla="*/ 0 h 36"/>
              <a:gd name="T30" fmla="*/ 37 w 53"/>
              <a:gd name="T31" fmla="*/ 1 h 36"/>
              <a:gd name="T32" fmla="*/ 39 w 53"/>
              <a:gd name="T33" fmla="*/ 14 h 36"/>
              <a:gd name="T34" fmla="*/ 38 w 53"/>
              <a:gd name="T35" fmla="*/ 16 h 36"/>
              <a:gd name="T36" fmla="*/ 37 w 53"/>
              <a:gd name="T37" fmla="*/ 16 h 36"/>
              <a:gd name="T38" fmla="*/ 37 w 53"/>
              <a:gd name="T39" fmla="*/ 16 h 36"/>
              <a:gd name="T40" fmla="*/ 16 w 53"/>
              <a:gd name="T41" fmla="*/ 16 h 36"/>
              <a:gd name="T42" fmla="*/ 14 w 53"/>
              <a:gd name="T43" fmla="*/ 14 h 36"/>
              <a:gd name="T44" fmla="*/ 14 w 53"/>
              <a:gd name="T45" fmla="*/ 14 h 36"/>
              <a:gd name="T46" fmla="*/ 17 w 53"/>
              <a:gd name="T47" fmla="*/ 1 h 36"/>
              <a:gd name="T48" fmla="*/ 18 w 53"/>
              <a:gd name="T49" fmla="*/ 0 h 36"/>
              <a:gd name="T50" fmla="*/ 18 w 53"/>
              <a:gd name="T51" fmla="*/ 0 h 36"/>
              <a:gd name="T52" fmla="*/ 33 w 53"/>
              <a:gd name="T53" fmla="*/ 3 h 36"/>
              <a:gd name="T54" fmla="*/ 33 w 53"/>
              <a:gd name="T55" fmla="*/ 3 h 36"/>
              <a:gd name="T56" fmla="*/ 20 w 53"/>
              <a:gd name="T57" fmla="*/ 3 h 36"/>
              <a:gd name="T58" fmla="*/ 19 w 53"/>
              <a:gd name="T59" fmla="*/ 12 h 36"/>
              <a:gd name="T60" fmla="*/ 35 w 53"/>
              <a:gd name="T61" fmla="*/ 12 h 36"/>
              <a:gd name="T62" fmla="*/ 33 w 53"/>
              <a:gd name="T63" fmla="*/ 3 h 36"/>
              <a:gd name="T64" fmla="*/ 32 w 53"/>
              <a:gd name="T65" fmla="*/ 19 h 36"/>
              <a:gd name="T66" fmla="*/ 32 w 53"/>
              <a:gd name="T67" fmla="*/ 19 h 36"/>
              <a:gd name="T68" fmla="*/ 49 w 53"/>
              <a:gd name="T69" fmla="*/ 19 h 36"/>
              <a:gd name="T70" fmla="*/ 51 w 53"/>
              <a:gd name="T71" fmla="*/ 21 h 36"/>
              <a:gd name="T72" fmla="*/ 53 w 53"/>
              <a:gd name="T73" fmla="*/ 33 h 36"/>
              <a:gd name="T74" fmla="*/ 52 w 53"/>
              <a:gd name="T75" fmla="*/ 36 h 36"/>
              <a:gd name="T76" fmla="*/ 51 w 53"/>
              <a:gd name="T77" fmla="*/ 36 h 36"/>
              <a:gd name="T78" fmla="*/ 51 w 53"/>
              <a:gd name="T79" fmla="*/ 36 h 36"/>
              <a:gd name="T80" fmla="*/ 30 w 53"/>
              <a:gd name="T81" fmla="*/ 36 h 36"/>
              <a:gd name="T82" fmla="*/ 28 w 53"/>
              <a:gd name="T83" fmla="*/ 34 h 36"/>
              <a:gd name="T84" fmla="*/ 28 w 53"/>
              <a:gd name="T85" fmla="*/ 33 h 36"/>
              <a:gd name="T86" fmla="*/ 31 w 53"/>
              <a:gd name="T87" fmla="*/ 20 h 36"/>
              <a:gd name="T88" fmla="*/ 32 w 53"/>
              <a:gd name="T89" fmla="*/ 19 h 36"/>
              <a:gd name="T90" fmla="*/ 47 w 53"/>
              <a:gd name="T91" fmla="*/ 23 h 36"/>
              <a:gd name="T92" fmla="*/ 47 w 53"/>
              <a:gd name="T93" fmla="*/ 23 h 36"/>
              <a:gd name="T94" fmla="*/ 34 w 53"/>
              <a:gd name="T95" fmla="*/ 23 h 36"/>
              <a:gd name="T96" fmla="*/ 33 w 53"/>
              <a:gd name="T97" fmla="*/ 32 h 36"/>
              <a:gd name="T98" fmla="*/ 49 w 53"/>
              <a:gd name="T99" fmla="*/ 32 h 36"/>
              <a:gd name="T100" fmla="*/ 47 w 53"/>
              <a:gd name="T101" fmla="*/ 23 h 36"/>
              <a:gd name="T102" fmla="*/ 19 w 53"/>
              <a:gd name="T103" fmla="*/ 23 h 36"/>
              <a:gd name="T104" fmla="*/ 19 w 53"/>
              <a:gd name="T105" fmla="*/ 23 h 36"/>
              <a:gd name="T106" fmla="*/ 6 w 53"/>
              <a:gd name="T107" fmla="*/ 23 h 36"/>
              <a:gd name="T108" fmla="*/ 4 w 53"/>
              <a:gd name="T109" fmla="*/ 32 h 36"/>
              <a:gd name="T110" fmla="*/ 21 w 53"/>
              <a:gd name="T111" fmla="*/ 32 h 36"/>
              <a:gd name="T112" fmla="*/ 19 w 53"/>
              <a:gd name="T11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 h="36">
                <a:moveTo>
                  <a:pt x="4" y="19"/>
                </a:moveTo>
                <a:cubicBezTo>
                  <a:pt x="21" y="19"/>
                  <a:pt x="21" y="19"/>
                  <a:pt x="21" y="19"/>
                </a:cubicBezTo>
                <a:cubicBezTo>
                  <a:pt x="22" y="19"/>
                  <a:pt x="23" y="20"/>
                  <a:pt x="23" y="21"/>
                </a:cubicBezTo>
                <a:cubicBezTo>
                  <a:pt x="25" y="33"/>
                  <a:pt x="25" y="33"/>
                  <a:pt x="25" y="33"/>
                </a:cubicBezTo>
                <a:cubicBezTo>
                  <a:pt x="25" y="34"/>
                  <a:pt x="25" y="35"/>
                  <a:pt x="23" y="36"/>
                </a:cubicBezTo>
                <a:cubicBezTo>
                  <a:pt x="23" y="36"/>
                  <a:pt x="23" y="36"/>
                  <a:pt x="23" y="36"/>
                </a:cubicBezTo>
                <a:cubicBezTo>
                  <a:pt x="23" y="36"/>
                  <a:pt x="23" y="36"/>
                  <a:pt x="23" y="36"/>
                </a:cubicBezTo>
                <a:cubicBezTo>
                  <a:pt x="2" y="36"/>
                  <a:pt x="2" y="36"/>
                  <a:pt x="2" y="36"/>
                </a:cubicBezTo>
                <a:cubicBezTo>
                  <a:pt x="1" y="36"/>
                  <a:pt x="0" y="35"/>
                  <a:pt x="0" y="34"/>
                </a:cubicBezTo>
                <a:cubicBezTo>
                  <a:pt x="0" y="33"/>
                  <a:pt x="0" y="33"/>
                  <a:pt x="0" y="33"/>
                </a:cubicBezTo>
                <a:cubicBezTo>
                  <a:pt x="2" y="20"/>
                  <a:pt x="2" y="20"/>
                  <a:pt x="2" y="20"/>
                </a:cubicBezTo>
                <a:cubicBezTo>
                  <a:pt x="3" y="19"/>
                  <a:pt x="3" y="19"/>
                  <a:pt x="4" y="19"/>
                </a:cubicBezTo>
                <a:close/>
                <a:moveTo>
                  <a:pt x="18" y="0"/>
                </a:moveTo>
                <a:cubicBezTo>
                  <a:pt x="18" y="0"/>
                  <a:pt x="18" y="0"/>
                  <a:pt x="18" y="0"/>
                </a:cubicBezTo>
                <a:cubicBezTo>
                  <a:pt x="35" y="0"/>
                  <a:pt x="35" y="0"/>
                  <a:pt x="35" y="0"/>
                </a:cubicBezTo>
                <a:cubicBezTo>
                  <a:pt x="36" y="0"/>
                  <a:pt x="37" y="0"/>
                  <a:pt x="37" y="1"/>
                </a:cubicBezTo>
                <a:cubicBezTo>
                  <a:pt x="39" y="14"/>
                  <a:pt x="39" y="14"/>
                  <a:pt x="39" y="14"/>
                </a:cubicBezTo>
                <a:cubicBezTo>
                  <a:pt x="39" y="15"/>
                  <a:pt x="39" y="16"/>
                  <a:pt x="38" y="16"/>
                </a:cubicBezTo>
                <a:cubicBezTo>
                  <a:pt x="37" y="16"/>
                  <a:pt x="37" y="16"/>
                  <a:pt x="37" y="16"/>
                </a:cubicBezTo>
                <a:cubicBezTo>
                  <a:pt x="37" y="16"/>
                  <a:pt x="37" y="16"/>
                  <a:pt x="37" y="16"/>
                </a:cubicBezTo>
                <a:cubicBezTo>
                  <a:pt x="16" y="16"/>
                  <a:pt x="16" y="16"/>
                  <a:pt x="16" y="16"/>
                </a:cubicBezTo>
                <a:cubicBezTo>
                  <a:pt x="15" y="16"/>
                  <a:pt x="14" y="15"/>
                  <a:pt x="14" y="14"/>
                </a:cubicBezTo>
                <a:cubicBezTo>
                  <a:pt x="14" y="14"/>
                  <a:pt x="14" y="14"/>
                  <a:pt x="14" y="14"/>
                </a:cubicBezTo>
                <a:cubicBezTo>
                  <a:pt x="17" y="1"/>
                  <a:pt x="17" y="1"/>
                  <a:pt x="17" y="1"/>
                </a:cubicBezTo>
                <a:cubicBezTo>
                  <a:pt x="17" y="0"/>
                  <a:pt x="17" y="0"/>
                  <a:pt x="18" y="0"/>
                </a:cubicBezTo>
                <a:cubicBezTo>
                  <a:pt x="18" y="0"/>
                  <a:pt x="18" y="0"/>
                  <a:pt x="18" y="0"/>
                </a:cubicBezTo>
                <a:close/>
                <a:moveTo>
                  <a:pt x="33" y="3"/>
                </a:moveTo>
                <a:cubicBezTo>
                  <a:pt x="33" y="3"/>
                  <a:pt x="33" y="3"/>
                  <a:pt x="33" y="3"/>
                </a:cubicBezTo>
                <a:cubicBezTo>
                  <a:pt x="20" y="3"/>
                  <a:pt x="20" y="3"/>
                  <a:pt x="20" y="3"/>
                </a:cubicBezTo>
                <a:cubicBezTo>
                  <a:pt x="19" y="12"/>
                  <a:pt x="19" y="12"/>
                  <a:pt x="19" y="12"/>
                </a:cubicBezTo>
                <a:cubicBezTo>
                  <a:pt x="35" y="12"/>
                  <a:pt x="35" y="12"/>
                  <a:pt x="35" y="12"/>
                </a:cubicBezTo>
                <a:cubicBezTo>
                  <a:pt x="33" y="3"/>
                  <a:pt x="33" y="3"/>
                  <a:pt x="33" y="3"/>
                </a:cubicBezTo>
                <a:close/>
                <a:moveTo>
                  <a:pt x="32" y="19"/>
                </a:moveTo>
                <a:cubicBezTo>
                  <a:pt x="32" y="19"/>
                  <a:pt x="32" y="19"/>
                  <a:pt x="32" y="19"/>
                </a:cubicBezTo>
                <a:cubicBezTo>
                  <a:pt x="49" y="19"/>
                  <a:pt x="49" y="19"/>
                  <a:pt x="49" y="19"/>
                </a:cubicBezTo>
                <a:cubicBezTo>
                  <a:pt x="50" y="19"/>
                  <a:pt x="51" y="20"/>
                  <a:pt x="51" y="21"/>
                </a:cubicBezTo>
                <a:cubicBezTo>
                  <a:pt x="53" y="33"/>
                  <a:pt x="53" y="33"/>
                  <a:pt x="53" y="33"/>
                </a:cubicBezTo>
                <a:cubicBezTo>
                  <a:pt x="53" y="34"/>
                  <a:pt x="53" y="35"/>
                  <a:pt x="52" y="36"/>
                </a:cubicBezTo>
                <a:cubicBezTo>
                  <a:pt x="51" y="36"/>
                  <a:pt x="51" y="36"/>
                  <a:pt x="51" y="36"/>
                </a:cubicBezTo>
                <a:cubicBezTo>
                  <a:pt x="51" y="36"/>
                  <a:pt x="51" y="36"/>
                  <a:pt x="51" y="36"/>
                </a:cubicBezTo>
                <a:cubicBezTo>
                  <a:pt x="30" y="36"/>
                  <a:pt x="30" y="36"/>
                  <a:pt x="30" y="36"/>
                </a:cubicBezTo>
                <a:cubicBezTo>
                  <a:pt x="29" y="36"/>
                  <a:pt x="28" y="35"/>
                  <a:pt x="28" y="34"/>
                </a:cubicBezTo>
                <a:cubicBezTo>
                  <a:pt x="28" y="33"/>
                  <a:pt x="28" y="33"/>
                  <a:pt x="28" y="33"/>
                </a:cubicBezTo>
                <a:cubicBezTo>
                  <a:pt x="31" y="20"/>
                  <a:pt x="31" y="20"/>
                  <a:pt x="31" y="20"/>
                </a:cubicBezTo>
                <a:cubicBezTo>
                  <a:pt x="31" y="19"/>
                  <a:pt x="32" y="19"/>
                  <a:pt x="32" y="19"/>
                </a:cubicBezTo>
                <a:close/>
                <a:moveTo>
                  <a:pt x="47" y="23"/>
                </a:moveTo>
                <a:cubicBezTo>
                  <a:pt x="47" y="23"/>
                  <a:pt x="47" y="23"/>
                  <a:pt x="47" y="23"/>
                </a:cubicBezTo>
                <a:cubicBezTo>
                  <a:pt x="34" y="23"/>
                  <a:pt x="34" y="23"/>
                  <a:pt x="34" y="23"/>
                </a:cubicBezTo>
                <a:cubicBezTo>
                  <a:pt x="33" y="32"/>
                  <a:pt x="33" y="32"/>
                  <a:pt x="33" y="32"/>
                </a:cubicBezTo>
                <a:cubicBezTo>
                  <a:pt x="49" y="32"/>
                  <a:pt x="49" y="32"/>
                  <a:pt x="49" y="32"/>
                </a:cubicBezTo>
                <a:cubicBezTo>
                  <a:pt x="47" y="23"/>
                  <a:pt x="47" y="23"/>
                  <a:pt x="47" y="23"/>
                </a:cubicBezTo>
                <a:close/>
                <a:moveTo>
                  <a:pt x="19" y="23"/>
                </a:moveTo>
                <a:cubicBezTo>
                  <a:pt x="19" y="23"/>
                  <a:pt x="19" y="23"/>
                  <a:pt x="19" y="23"/>
                </a:cubicBezTo>
                <a:cubicBezTo>
                  <a:pt x="6" y="23"/>
                  <a:pt x="6" y="23"/>
                  <a:pt x="6" y="23"/>
                </a:cubicBezTo>
                <a:cubicBezTo>
                  <a:pt x="4" y="32"/>
                  <a:pt x="4" y="32"/>
                  <a:pt x="4" y="32"/>
                </a:cubicBezTo>
                <a:cubicBezTo>
                  <a:pt x="21" y="32"/>
                  <a:pt x="21" y="32"/>
                  <a:pt x="21" y="32"/>
                </a:cubicBezTo>
                <a:cubicBezTo>
                  <a:pt x="19" y="23"/>
                  <a:pt x="19" y="23"/>
                  <a:pt x="19" y="23"/>
                </a:cubicBezTo>
                <a:close/>
              </a:path>
            </a:pathLst>
          </a:custGeom>
          <a:solidFill>
            <a:schemeClr val="accent2"/>
          </a:solidFill>
          <a:ln>
            <a:noFill/>
          </a:ln>
          <a:extLst/>
        </p:spPr>
        <p:txBody>
          <a:bodyPr/>
          <a:lstStyle/>
          <a:p>
            <a:endParaRPr lang="zh-CN" altLang="en-US"/>
          </a:p>
        </p:txBody>
      </p:sp>
      <p:sp>
        <p:nvSpPr>
          <p:cNvPr id="43" name="Freeform 411"/>
          <p:cNvSpPr>
            <a:spLocks noEditPoints="1"/>
          </p:cNvSpPr>
          <p:nvPr/>
        </p:nvSpPr>
        <p:spPr bwMode="auto">
          <a:xfrm>
            <a:off x="3132572" y="2034688"/>
            <a:ext cx="275759" cy="319762"/>
          </a:xfrm>
          <a:custGeom>
            <a:avLst/>
            <a:gdLst>
              <a:gd name="T0" fmla="*/ 22 w 47"/>
              <a:gd name="T1" fmla="*/ 32 h 54"/>
              <a:gd name="T2" fmla="*/ 22 w 47"/>
              <a:gd name="T3" fmla="*/ 17 h 54"/>
              <a:gd name="T4" fmla="*/ 29 w 47"/>
              <a:gd name="T5" fmla="*/ 17 h 54"/>
              <a:gd name="T6" fmla="*/ 30 w 47"/>
              <a:gd name="T7" fmla="*/ 17 h 54"/>
              <a:gd name="T8" fmla="*/ 30 w 47"/>
              <a:gd name="T9" fmla="*/ 14 h 54"/>
              <a:gd name="T10" fmla="*/ 17 w 47"/>
              <a:gd name="T11" fmla="*/ 0 h 54"/>
              <a:gd name="T12" fmla="*/ 16 w 47"/>
              <a:gd name="T13" fmla="*/ 0 h 54"/>
              <a:gd name="T14" fmla="*/ 14 w 47"/>
              <a:gd name="T15" fmla="*/ 0 h 54"/>
              <a:gd name="T16" fmla="*/ 0 w 47"/>
              <a:gd name="T17" fmla="*/ 14 h 54"/>
              <a:gd name="T18" fmla="*/ 0 w 47"/>
              <a:gd name="T19" fmla="*/ 15 h 54"/>
              <a:gd name="T20" fmla="*/ 2 w 47"/>
              <a:gd name="T21" fmla="*/ 17 h 54"/>
              <a:gd name="T22" fmla="*/ 8 w 47"/>
              <a:gd name="T23" fmla="*/ 17 h 54"/>
              <a:gd name="T24" fmla="*/ 8 w 47"/>
              <a:gd name="T25" fmla="*/ 32 h 54"/>
              <a:gd name="T26" fmla="*/ 10 w 47"/>
              <a:gd name="T27" fmla="*/ 34 h 54"/>
              <a:gd name="T28" fmla="*/ 20 w 47"/>
              <a:gd name="T29" fmla="*/ 34 h 54"/>
              <a:gd name="T30" fmla="*/ 22 w 47"/>
              <a:gd name="T31" fmla="*/ 32 h 54"/>
              <a:gd name="T32" fmla="*/ 18 w 47"/>
              <a:gd name="T33" fmla="*/ 15 h 54"/>
              <a:gd name="T34" fmla="*/ 18 w 47"/>
              <a:gd name="T35" fmla="*/ 15 h 54"/>
              <a:gd name="T36" fmla="*/ 18 w 47"/>
              <a:gd name="T37" fmla="*/ 30 h 54"/>
              <a:gd name="T38" fmla="*/ 12 w 47"/>
              <a:gd name="T39" fmla="*/ 30 h 54"/>
              <a:gd name="T40" fmla="*/ 12 w 47"/>
              <a:gd name="T41" fmla="*/ 15 h 54"/>
              <a:gd name="T42" fmla="*/ 10 w 47"/>
              <a:gd name="T43" fmla="*/ 13 h 54"/>
              <a:gd name="T44" fmla="*/ 6 w 47"/>
              <a:gd name="T45" fmla="*/ 13 h 54"/>
              <a:gd name="T46" fmla="*/ 15 w 47"/>
              <a:gd name="T47" fmla="*/ 4 h 54"/>
              <a:gd name="T48" fmla="*/ 24 w 47"/>
              <a:gd name="T49" fmla="*/ 13 h 54"/>
              <a:gd name="T50" fmla="*/ 20 w 47"/>
              <a:gd name="T51" fmla="*/ 13 h 54"/>
              <a:gd name="T52" fmla="*/ 18 w 47"/>
              <a:gd name="T53" fmla="*/ 15 h 54"/>
              <a:gd name="T54" fmla="*/ 45 w 47"/>
              <a:gd name="T55" fmla="*/ 36 h 54"/>
              <a:gd name="T56" fmla="*/ 45 w 47"/>
              <a:gd name="T57" fmla="*/ 36 h 54"/>
              <a:gd name="T58" fmla="*/ 39 w 47"/>
              <a:gd name="T59" fmla="*/ 36 h 54"/>
              <a:gd name="T60" fmla="*/ 39 w 47"/>
              <a:gd name="T61" fmla="*/ 21 h 54"/>
              <a:gd name="T62" fmla="*/ 37 w 47"/>
              <a:gd name="T63" fmla="*/ 19 h 54"/>
              <a:gd name="T64" fmla="*/ 27 w 47"/>
              <a:gd name="T65" fmla="*/ 19 h 54"/>
              <a:gd name="T66" fmla="*/ 25 w 47"/>
              <a:gd name="T67" fmla="*/ 21 h 54"/>
              <a:gd name="T68" fmla="*/ 25 w 47"/>
              <a:gd name="T69" fmla="*/ 36 h 54"/>
              <a:gd name="T70" fmla="*/ 18 w 47"/>
              <a:gd name="T71" fmla="*/ 36 h 54"/>
              <a:gd name="T72" fmla="*/ 17 w 47"/>
              <a:gd name="T73" fmla="*/ 37 h 54"/>
              <a:gd name="T74" fmla="*/ 17 w 47"/>
              <a:gd name="T75" fmla="*/ 39 h 54"/>
              <a:gd name="T76" fmla="*/ 30 w 47"/>
              <a:gd name="T77" fmla="*/ 53 h 54"/>
              <a:gd name="T78" fmla="*/ 30 w 47"/>
              <a:gd name="T79" fmla="*/ 53 h 54"/>
              <a:gd name="T80" fmla="*/ 33 w 47"/>
              <a:gd name="T81" fmla="*/ 53 h 54"/>
              <a:gd name="T82" fmla="*/ 47 w 47"/>
              <a:gd name="T83" fmla="*/ 39 h 54"/>
              <a:gd name="T84" fmla="*/ 47 w 47"/>
              <a:gd name="T85" fmla="*/ 38 h 54"/>
              <a:gd name="T86" fmla="*/ 45 w 47"/>
              <a:gd name="T87" fmla="*/ 36 h 54"/>
              <a:gd name="T88" fmla="*/ 32 w 47"/>
              <a:gd name="T89" fmla="*/ 49 h 54"/>
              <a:gd name="T90" fmla="*/ 32 w 47"/>
              <a:gd name="T91" fmla="*/ 49 h 54"/>
              <a:gd name="T92" fmla="*/ 23 w 47"/>
              <a:gd name="T93" fmla="*/ 40 h 54"/>
              <a:gd name="T94" fmla="*/ 27 w 47"/>
              <a:gd name="T95" fmla="*/ 40 h 54"/>
              <a:gd name="T96" fmla="*/ 28 w 47"/>
              <a:gd name="T97" fmla="*/ 38 h 54"/>
              <a:gd name="T98" fmla="*/ 28 w 47"/>
              <a:gd name="T99" fmla="*/ 23 h 54"/>
              <a:gd name="T100" fmla="*/ 35 w 47"/>
              <a:gd name="T101" fmla="*/ 23 h 54"/>
              <a:gd name="T102" fmla="*/ 35 w 47"/>
              <a:gd name="T103" fmla="*/ 38 h 54"/>
              <a:gd name="T104" fmla="*/ 37 w 47"/>
              <a:gd name="T105" fmla="*/ 40 h 54"/>
              <a:gd name="T106" fmla="*/ 41 w 47"/>
              <a:gd name="T107" fmla="*/ 40 h 54"/>
              <a:gd name="T108" fmla="*/ 32 w 47"/>
              <a:gd name="T109"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 h="54">
                <a:moveTo>
                  <a:pt x="22" y="32"/>
                </a:moveTo>
                <a:cubicBezTo>
                  <a:pt x="22" y="17"/>
                  <a:pt x="22" y="17"/>
                  <a:pt x="22" y="17"/>
                </a:cubicBezTo>
                <a:cubicBezTo>
                  <a:pt x="29" y="17"/>
                  <a:pt x="29" y="17"/>
                  <a:pt x="29" y="17"/>
                </a:cubicBezTo>
                <a:cubicBezTo>
                  <a:pt x="29" y="17"/>
                  <a:pt x="30" y="17"/>
                  <a:pt x="30" y="17"/>
                </a:cubicBezTo>
                <a:cubicBezTo>
                  <a:pt x="31" y="16"/>
                  <a:pt x="31" y="15"/>
                  <a:pt x="30" y="14"/>
                </a:cubicBezTo>
                <a:cubicBezTo>
                  <a:pt x="17" y="0"/>
                  <a:pt x="17" y="0"/>
                  <a:pt x="17" y="0"/>
                </a:cubicBezTo>
                <a:cubicBezTo>
                  <a:pt x="16" y="0"/>
                  <a:pt x="16" y="0"/>
                  <a:pt x="16" y="0"/>
                </a:cubicBezTo>
                <a:cubicBezTo>
                  <a:pt x="16" y="0"/>
                  <a:pt x="15" y="0"/>
                  <a:pt x="14" y="0"/>
                </a:cubicBezTo>
                <a:cubicBezTo>
                  <a:pt x="0" y="14"/>
                  <a:pt x="0" y="14"/>
                  <a:pt x="0" y="14"/>
                </a:cubicBezTo>
                <a:cubicBezTo>
                  <a:pt x="0" y="14"/>
                  <a:pt x="0" y="15"/>
                  <a:pt x="0" y="15"/>
                </a:cubicBezTo>
                <a:cubicBezTo>
                  <a:pt x="0" y="16"/>
                  <a:pt x="1" y="17"/>
                  <a:pt x="2" y="17"/>
                </a:cubicBezTo>
                <a:cubicBezTo>
                  <a:pt x="8" y="17"/>
                  <a:pt x="8" y="17"/>
                  <a:pt x="8" y="17"/>
                </a:cubicBezTo>
                <a:cubicBezTo>
                  <a:pt x="8" y="32"/>
                  <a:pt x="8" y="32"/>
                  <a:pt x="8" y="32"/>
                </a:cubicBezTo>
                <a:cubicBezTo>
                  <a:pt x="8" y="33"/>
                  <a:pt x="9" y="34"/>
                  <a:pt x="10" y="34"/>
                </a:cubicBezTo>
                <a:cubicBezTo>
                  <a:pt x="20" y="34"/>
                  <a:pt x="20" y="34"/>
                  <a:pt x="20" y="34"/>
                </a:cubicBezTo>
                <a:cubicBezTo>
                  <a:pt x="21" y="34"/>
                  <a:pt x="22" y="33"/>
                  <a:pt x="22" y="32"/>
                </a:cubicBezTo>
                <a:close/>
                <a:moveTo>
                  <a:pt x="18" y="15"/>
                </a:moveTo>
                <a:cubicBezTo>
                  <a:pt x="18" y="15"/>
                  <a:pt x="18" y="15"/>
                  <a:pt x="18" y="15"/>
                </a:cubicBezTo>
                <a:cubicBezTo>
                  <a:pt x="18" y="30"/>
                  <a:pt x="18" y="30"/>
                  <a:pt x="18" y="30"/>
                </a:cubicBezTo>
                <a:cubicBezTo>
                  <a:pt x="12" y="30"/>
                  <a:pt x="12" y="30"/>
                  <a:pt x="12" y="30"/>
                </a:cubicBezTo>
                <a:cubicBezTo>
                  <a:pt x="12" y="15"/>
                  <a:pt x="12" y="15"/>
                  <a:pt x="12" y="15"/>
                </a:cubicBezTo>
                <a:cubicBezTo>
                  <a:pt x="12" y="14"/>
                  <a:pt x="11" y="13"/>
                  <a:pt x="10" y="13"/>
                </a:cubicBezTo>
                <a:cubicBezTo>
                  <a:pt x="6" y="13"/>
                  <a:pt x="6" y="13"/>
                  <a:pt x="6" y="13"/>
                </a:cubicBezTo>
                <a:cubicBezTo>
                  <a:pt x="15" y="4"/>
                  <a:pt x="15" y="4"/>
                  <a:pt x="15" y="4"/>
                </a:cubicBezTo>
                <a:cubicBezTo>
                  <a:pt x="24" y="13"/>
                  <a:pt x="24" y="13"/>
                  <a:pt x="24" y="13"/>
                </a:cubicBezTo>
                <a:cubicBezTo>
                  <a:pt x="20" y="13"/>
                  <a:pt x="20" y="13"/>
                  <a:pt x="20" y="13"/>
                </a:cubicBezTo>
                <a:cubicBezTo>
                  <a:pt x="19" y="13"/>
                  <a:pt x="18" y="14"/>
                  <a:pt x="18" y="15"/>
                </a:cubicBezTo>
                <a:close/>
                <a:moveTo>
                  <a:pt x="45" y="36"/>
                </a:moveTo>
                <a:cubicBezTo>
                  <a:pt x="45" y="36"/>
                  <a:pt x="45" y="36"/>
                  <a:pt x="45" y="36"/>
                </a:cubicBezTo>
                <a:cubicBezTo>
                  <a:pt x="39" y="36"/>
                  <a:pt x="39" y="36"/>
                  <a:pt x="39" y="36"/>
                </a:cubicBezTo>
                <a:cubicBezTo>
                  <a:pt x="39" y="21"/>
                  <a:pt x="39" y="21"/>
                  <a:pt x="39" y="21"/>
                </a:cubicBezTo>
                <a:cubicBezTo>
                  <a:pt x="39" y="20"/>
                  <a:pt x="38" y="19"/>
                  <a:pt x="37" y="19"/>
                </a:cubicBezTo>
                <a:cubicBezTo>
                  <a:pt x="27" y="19"/>
                  <a:pt x="27" y="19"/>
                  <a:pt x="27" y="19"/>
                </a:cubicBezTo>
                <a:cubicBezTo>
                  <a:pt x="25" y="19"/>
                  <a:pt x="25" y="20"/>
                  <a:pt x="25" y="21"/>
                </a:cubicBezTo>
                <a:cubicBezTo>
                  <a:pt x="25" y="36"/>
                  <a:pt x="25" y="36"/>
                  <a:pt x="25" y="36"/>
                </a:cubicBezTo>
                <a:cubicBezTo>
                  <a:pt x="18" y="36"/>
                  <a:pt x="18" y="36"/>
                  <a:pt x="18" y="36"/>
                </a:cubicBezTo>
                <a:cubicBezTo>
                  <a:pt x="18" y="36"/>
                  <a:pt x="17" y="36"/>
                  <a:pt x="17" y="37"/>
                </a:cubicBezTo>
                <a:cubicBezTo>
                  <a:pt x="16" y="37"/>
                  <a:pt x="16" y="39"/>
                  <a:pt x="17" y="39"/>
                </a:cubicBezTo>
                <a:cubicBezTo>
                  <a:pt x="30" y="53"/>
                  <a:pt x="30" y="53"/>
                  <a:pt x="30" y="53"/>
                </a:cubicBezTo>
                <a:cubicBezTo>
                  <a:pt x="30" y="53"/>
                  <a:pt x="30" y="53"/>
                  <a:pt x="30" y="53"/>
                </a:cubicBezTo>
                <a:cubicBezTo>
                  <a:pt x="31" y="54"/>
                  <a:pt x="32" y="54"/>
                  <a:pt x="33" y="53"/>
                </a:cubicBezTo>
                <a:cubicBezTo>
                  <a:pt x="47" y="39"/>
                  <a:pt x="47" y="39"/>
                  <a:pt x="47" y="39"/>
                </a:cubicBezTo>
                <a:cubicBezTo>
                  <a:pt x="47" y="39"/>
                  <a:pt x="47" y="39"/>
                  <a:pt x="47" y="38"/>
                </a:cubicBezTo>
                <a:cubicBezTo>
                  <a:pt x="47" y="37"/>
                  <a:pt x="46" y="36"/>
                  <a:pt x="45" y="36"/>
                </a:cubicBezTo>
                <a:close/>
                <a:moveTo>
                  <a:pt x="32" y="49"/>
                </a:moveTo>
                <a:cubicBezTo>
                  <a:pt x="32" y="49"/>
                  <a:pt x="32" y="49"/>
                  <a:pt x="32" y="49"/>
                </a:cubicBezTo>
                <a:cubicBezTo>
                  <a:pt x="23" y="40"/>
                  <a:pt x="23" y="40"/>
                  <a:pt x="23" y="40"/>
                </a:cubicBezTo>
                <a:cubicBezTo>
                  <a:pt x="27" y="40"/>
                  <a:pt x="27" y="40"/>
                  <a:pt x="27" y="40"/>
                </a:cubicBezTo>
                <a:cubicBezTo>
                  <a:pt x="28" y="40"/>
                  <a:pt x="28" y="39"/>
                  <a:pt x="28" y="38"/>
                </a:cubicBezTo>
                <a:cubicBezTo>
                  <a:pt x="28" y="23"/>
                  <a:pt x="28" y="23"/>
                  <a:pt x="28" y="23"/>
                </a:cubicBezTo>
                <a:cubicBezTo>
                  <a:pt x="35" y="23"/>
                  <a:pt x="35" y="23"/>
                  <a:pt x="35" y="23"/>
                </a:cubicBezTo>
                <a:cubicBezTo>
                  <a:pt x="35" y="38"/>
                  <a:pt x="35" y="38"/>
                  <a:pt x="35" y="38"/>
                </a:cubicBezTo>
                <a:cubicBezTo>
                  <a:pt x="35" y="39"/>
                  <a:pt x="36" y="40"/>
                  <a:pt x="37" y="40"/>
                </a:cubicBezTo>
                <a:cubicBezTo>
                  <a:pt x="41" y="40"/>
                  <a:pt x="41" y="40"/>
                  <a:pt x="41" y="40"/>
                </a:cubicBezTo>
                <a:cubicBezTo>
                  <a:pt x="32" y="49"/>
                  <a:pt x="32" y="49"/>
                  <a:pt x="32" y="49"/>
                </a:cubicBezTo>
                <a:close/>
              </a:path>
            </a:pathLst>
          </a:custGeom>
          <a:solidFill>
            <a:schemeClr val="accent2"/>
          </a:solidFill>
          <a:ln>
            <a:noFill/>
          </a:ln>
          <a:extLst/>
        </p:spPr>
        <p:txBody>
          <a:bodyPr/>
          <a:lstStyle/>
          <a:p>
            <a:endParaRPr lang="zh-CN" altLang="en-US"/>
          </a:p>
        </p:txBody>
      </p:sp>
      <p:sp>
        <p:nvSpPr>
          <p:cNvPr id="44" name="Freeform 412"/>
          <p:cNvSpPr>
            <a:spLocks noEditPoints="1"/>
          </p:cNvSpPr>
          <p:nvPr/>
        </p:nvSpPr>
        <p:spPr bwMode="auto">
          <a:xfrm>
            <a:off x="5197831" y="2046422"/>
            <a:ext cx="246423" cy="290426"/>
          </a:xfrm>
          <a:custGeom>
            <a:avLst/>
            <a:gdLst>
              <a:gd name="T0" fmla="*/ 36 w 42"/>
              <a:gd name="T1" fmla="*/ 31 h 49"/>
              <a:gd name="T2" fmla="*/ 34 w 42"/>
              <a:gd name="T3" fmla="*/ 6 h 49"/>
              <a:gd name="T4" fmla="*/ 7 w 42"/>
              <a:gd name="T5" fmla="*/ 6 h 49"/>
              <a:gd name="T6" fmla="*/ 5 w 42"/>
              <a:gd name="T7" fmla="*/ 31 h 49"/>
              <a:gd name="T8" fmla="*/ 0 w 42"/>
              <a:gd name="T9" fmla="*/ 42 h 49"/>
              <a:gd name="T10" fmla="*/ 9 w 42"/>
              <a:gd name="T11" fmla="*/ 41 h 49"/>
              <a:gd name="T12" fmla="*/ 11 w 42"/>
              <a:gd name="T13" fmla="*/ 49 h 49"/>
              <a:gd name="T14" fmla="*/ 19 w 42"/>
              <a:gd name="T15" fmla="*/ 38 h 49"/>
              <a:gd name="T16" fmla="*/ 23 w 42"/>
              <a:gd name="T17" fmla="*/ 38 h 49"/>
              <a:gd name="T18" fmla="*/ 30 w 42"/>
              <a:gd name="T19" fmla="*/ 49 h 49"/>
              <a:gd name="T20" fmla="*/ 33 w 42"/>
              <a:gd name="T21" fmla="*/ 41 h 49"/>
              <a:gd name="T22" fmla="*/ 42 w 42"/>
              <a:gd name="T23" fmla="*/ 42 h 49"/>
              <a:gd name="T24" fmla="*/ 12 w 42"/>
              <a:gd name="T25" fmla="*/ 45 h 49"/>
              <a:gd name="T26" fmla="*/ 11 w 42"/>
              <a:gd name="T27" fmla="*/ 39 h 49"/>
              <a:gd name="T28" fmla="*/ 9 w 42"/>
              <a:gd name="T29" fmla="*/ 38 h 49"/>
              <a:gd name="T30" fmla="*/ 7 w 42"/>
              <a:gd name="T31" fmla="*/ 33 h 49"/>
              <a:gd name="T32" fmla="*/ 16 w 42"/>
              <a:gd name="T33" fmla="*/ 38 h 49"/>
              <a:gd name="T34" fmla="*/ 21 w 42"/>
              <a:gd name="T35" fmla="*/ 35 h 49"/>
              <a:gd name="T36" fmla="*/ 10 w 42"/>
              <a:gd name="T37" fmla="*/ 30 h 49"/>
              <a:gd name="T38" fmla="*/ 10 w 42"/>
              <a:gd name="T39" fmla="*/ 8 h 49"/>
              <a:gd name="T40" fmla="*/ 32 w 42"/>
              <a:gd name="T41" fmla="*/ 8 h 49"/>
              <a:gd name="T42" fmla="*/ 32 w 42"/>
              <a:gd name="T43" fmla="*/ 30 h 49"/>
              <a:gd name="T44" fmla="*/ 32 w 42"/>
              <a:gd name="T45" fmla="*/ 38 h 49"/>
              <a:gd name="T46" fmla="*/ 32 w 42"/>
              <a:gd name="T47" fmla="*/ 38 h 49"/>
              <a:gd name="T48" fmla="*/ 29 w 42"/>
              <a:gd name="T49" fmla="*/ 45 h 49"/>
              <a:gd name="T50" fmla="*/ 34 w 42"/>
              <a:gd name="T51" fmla="*/ 33 h 49"/>
              <a:gd name="T52" fmla="*/ 38 w 42"/>
              <a:gd name="T53" fmla="*/ 40 h 49"/>
              <a:gd name="T54" fmla="*/ 29 w 42"/>
              <a:gd name="T55" fmla="*/ 11 h 49"/>
              <a:gd name="T56" fmla="*/ 21 w 42"/>
              <a:gd name="T57" fmla="*/ 8 h 49"/>
              <a:gd name="T58" fmla="*/ 9 w 42"/>
              <a:gd name="T59" fmla="*/ 19 h 49"/>
              <a:gd name="T60" fmla="*/ 21 w 42"/>
              <a:gd name="T61" fmla="*/ 31 h 49"/>
              <a:gd name="T62" fmla="*/ 32 w 42"/>
              <a:gd name="T63" fmla="*/ 19 h 49"/>
              <a:gd name="T64" fmla="*/ 27 w 42"/>
              <a:gd name="T65" fmla="*/ 26 h 49"/>
              <a:gd name="T66" fmla="*/ 21 w 42"/>
              <a:gd name="T67" fmla="*/ 29 h 49"/>
              <a:gd name="T68" fmla="*/ 12 w 42"/>
              <a:gd name="T69" fmla="*/ 19 h 49"/>
              <a:gd name="T70" fmla="*/ 21 w 42"/>
              <a:gd name="T71" fmla="*/ 10 h 49"/>
              <a:gd name="T72" fmla="*/ 30 w 42"/>
              <a:gd name="T73"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 h="49">
                <a:moveTo>
                  <a:pt x="42" y="41"/>
                </a:moveTo>
                <a:cubicBezTo>
                  <a:pt x="36" y="31"/>
                  <a:pt x="36" y="31"/>
                  <a:pt x="36" y="31"/>
                </a:cubicBezTo>
                <a:cubicBezTo>
                  <a:pt x="38" y="28"/>
                  <a:pt x="40" y="24"/>
                  <a:pt x="40" y="19"/>
                </a:cubicBezTo>
                <a:cubicBezTo>
                  <a:pt x="40" y="14"/>
                  <a:pt x="38" y="9"/>
                  <a:pt x="34" y="6"/>
                </a:cubicBezTo>
                <a:cubicBezTo>
                  <a:pt x="31" y="2"/>
                  <a:pt x="26" y="0"/>
                  <a:pt x="21" y="0"/>
                </a:cubicBezTo>
                <a:cubicBezTo>
                  <a:pt x="15" y="0"/>
                  <a:pt x="11" y="2"/>
                  <a:pt x="7" y="6"/>
                </a:cubicBezTo>
                <a:cubicBezTo>
                  <a:pt x="4" y="9"/>
                  <a:pt x="1" y="14"/>
                  <a:pt x="1" y="19"/>
                </a:cubicBezTo>
                <a:cubicBezTo>
                  <a:pt x="1" y="24"/>
                  <a:pt x="3" y="28"/>
                  <a:pt x="5" y="31"/>
                </a:cubicBezTo>
                <a:cubicBezTo>
                  <a:pt x="0" y="41"/>
                  <a:pt x="0" y="41"/>
                  <a:pt x="0" y="41"/>
                </a:cubicBezTo>
                <a:cubicBezTo>
                  <a:pt x="0" y="41"/>
                  <a:pt x="0" y="42"/>
                  <a:pt x="0" y="42"/>
                </a:cubicBezTo>
                <a:cubicBezTo>
                  <a:pt x="0" y="42"/>
                  <a:pt x="0" y="43"/>
                  <a:pt x="1" y="43"/>
                </a:cubicBezTo>
                <a:cubicBezTo>
                  <a:pt x="9" y="41"/>
                  <a:pt x="9" y="41"/>
                  <a:pt x="9" y="41"/>
                </a:cubicBezTo>
                <a:cubicBezTo>
                  <a:pt x="11" y="48"/>
                  <a:pt x="11" y="48"/>
                  <a:pt x="11" y="48"/>
                </a:cubicBezTo>
                <a:cubicBezTo>
                  <a:pt x="11" y="49"/>
                  <a:pt x="11" y="49"/>
                  <a:pt x="11" y="49"/>
                </a:cubicBezTo>
                <a:cubicBezTo>
                  <a:pt x="12" y="49"/>
                  <a:pt x="13" y="49"/>
                  <a:pt x="13" y="49"/>
                </a:cubicBezTo>
                <a:cubicBezTo>
                  <a:pt x="19" y="38"/>
                  <a:pt x="19" y="38"/>
                  <a:pt x="19" y="38"/>
                </a:cubicBezTo>
                <a:cubicBezTo>
                  <a:pt x="19" y="39"/>
                  <a:pt x="20" y="39"/>
                  <a:pt x="21" y="39"/>
                </a:cubicBezTo>
                <a:cubicBezTo>
                  <a:pt x="21" y="39"/>
                  <a:pt x="22" y="39"/>
                  <a:pt x="23" y="38"/>
                </a:cubicBezTo>
                <a:cubicBezTo>
                  <a:pt x="29" y="49"/>
                  <a:pt x="29" y="49"/>
                  <a:pt x="29" y="49"/>
                </a:cubicBezTo>
                <a:cubicBezTo>
                  <a:pt x="29" y="49"/>
                  <a:pt x="30" y="49"/>
                  <a:pt x="30" y="49"/>
                </a:cubicBezTo>
                <a:cubicBezTo>
                  <a:pt x="30" y="49"/>
                  <a:pt x="31" y="49"/>
                  <a:pt x="31" y="48"/>
                </a:cubicBezTo>
                <a:cubicBezTo>
                  <a:pt x="33" y="41"/>
                  <a:pt x="33" y="41"/>
                  <a:pt x="33" y="41"/>
                </a:cubicBezTo>
                <a:cubicBezTo>
                  <a:pt x="40" y="43"/>
                  <a:pt x="40" y="43"/>
                  <a:pt x="40" y="43"/>
                </a:cubicBezTo>
                <a:cubicBezTo>
                  <a:pt x="41" y="43"/>
                  <a:pt x="42" y="42"/>
                  <a:pt x="42" y="42"/>
                </a:cubicBezTo>
                <a:cubicBezTo>
                  <a:pt x="42" y="42"/>
                  <a:pt x="42" y="41"/>
                  <a:pt x="42" y="41"/>
                </a:cubicBezTo>
                <a:close/>
                <a:moveTo>
                  <a:pt x="12" y="45"/>
                </a:moveTo>
                <a:cubicBezTo>
                  <a:pt x="12" y="45"/>
                  <a:pt x="12" y="45"/>
                  <a:pt x="12" y="45"/>
                </a:cubicBezTo>
                <a:cubicBezTo>
                  <a:pt x="11" y="39"/>
                  <a:pt x="11" y="39"/>
                  <a:pt x="11" y="39"/>
                </a:cubicBezTo>
                <a:cubicBezTo>
                  <a:pt x="10" y="38"/>
                  <a:pt x="10" y="38"/>
                  <a:pt x="9" y="38"/>
                </a:cubicBezTo>
                <a:cubicBezTo>
                  <a:pt x="9" y="38"/>
                  <a:pt x="9" y="38"/>
                  <a:pt x="9" y="38"/>
                </a:cubicBezTo>
                <a:cubicBezTo>
                  <a:pt x="3" y="40"/>
                  <a:pt x="3" y="40"/>
                  <a:pt x="3" y="40"/>
                </a:cubicBezTo>
                <a:cubicBezTo>
                  <a:pt x="7" y="33"/>
                  <a:pt x="7" y="33"/>
                  <a:pt x="7" y="33"/>
                </a:cubicBezTo>
                <a:cubicBezTo>
                  <a:pt x="7" y="33"/>
                  <a:pt x="7" y="33"/>
                  <a:pt x="7" y="33"/>
                </a:cubicBezTo>
                <a:cubicBezTo>
                  <a:pt x="10" y="35"/>
                  <a:pt x="13" y="37"/>
                  <a:pt x="16" y="38"/>
                </a:cubicBezTo>
                <a:cubicBezTo>
                  <a:pt x="12" y="45"/>
                  <a:pt x="12" y="45"/>
                  <a:pt x="12" y="45"/>
                </a:cubicBezTo>
                <a:close/>
                <a:moveTo>
                  <a:pt x="21" y="35"/>
                </a:moveTo>
                <a:cubicBezTo>
                  <a:pt x="21" y="35"/>
                  <a:pt x="21" y="35"/>
                  <a:pt x="21" y="35"/>
                </a:cubicBezTo>
                <a:cubicBezTo>
                  <a:pt x="16" y="35"/>
                  <a:pt x="13" y="33"/>
                  <a:pt x="10" y="30"/>
                </a:cubicBezTo>
                <a:cubicBezTo>
                  <a:pt x="7" y="27"/>
                  <a:pt x="5" y="24"/>
                  <a:pt x="5" y="19"/>
                </a:cubicBezTo>
                <a:cubicBezTo>
                  <a:pt x="5" y="15"/>
                  <a:pt x="7" y="11"/>
                  <a:pt x="10" y="8"/>
                </a:cubicBezTo>
                <a:cubicBezTo>
                  <a:pt x="13" y="6"/>
                  <a:pt x="16" y="4"/>
                  <a:pt x="21" y="4"/>
                </a:cubicBezTo>
                <a:cubicBezTo>
                  <a:pt x="25" y="4"/>
                  <a:pt x="29" y="6"/>
                  <a:pt x="32" y="8"/>
                </a:cubicBezTo>
                <a:cubicBezTo>
                  <a:pt x="34" y="11"/>
                  <a:pt x="36" y="15"/>
                  <a:pt x="36" y="19"/>
                </a:cubicBezTo>
                <a:cubicBezTo>
                  <a:pt x="36" y="24"/>
                  <a:pt x="34" y="27"/>
                  <a:pt x="32" y="30"/>
                </a:cubicBezTo>
                <a:cubicBezTo>
                  <a:pt x="29" y="33"/>
                  <a:pt x="25" y="35"/>
                  <a:pt x="21" y="35"/>
                </a:cubicBezTo>
                <a:close/>
                <a:moveTo>
                  <a:pt x="32" y="38"/>
                </a:moveTo>
                <a:cubicBezTo>
                  <a:pt x="32" y="38"/>
                  <a:pt x="32" y="38"/>
                  <a:pt x="32" y="38"/>
                </a:cubicBezTo>
                <a:cubicBezTo>
                  <a:pt x="32" y="38"/>
                  <a:pt x="32" y="38"/>
                  <a:pt x="32" y="38"/>
                </a:cubicBezTo>
                <a:cubicBezTo>
                  <a:pt x="32" y="38"/>
                  <a:pt x="31" y="38"/>
                  <a:pt x="31" y="39"/>
                </a:cubicBezTo>
                <a:cubicBezTo>
                  <a:pt x="29" y="45"/>
                  <a:pt x="29" y="45"/>
                  <a:pt x="29" y="45"/>
                </a:cubicBezTo>
                <a:cubicBezTo>
                  <a:pt x="25" y="38"/>
                  <a:pt x="25" y="38"/>
                  <a:pt x="25" y="38"/>
                </a:cubicBezTo>
                <a:cubicBezTo>
                  <a:pt x="29" y="37"/>
                  <a:pt x="32" y="35"/>
                  <a:pt x="34" y="33"/>
                </a:cubicBezTo>
                <a:cubicBezTo>
                  <a:pt x="34" y="33"/>
                  <a:pt x="34" y="33"/>
                  <a:pt x="34" y="33"/>
                </a:cubicBezTo>
                <a:cubicBezTo>
                  <a:pt x="38" y="40"/>
                  <a:pt x="38" y="40"/>
                  <a:pt x="38" y="40"/>
                </a:cubicBezTo>
                <a:cubicBezTo>
                  <a:pt x="32" y="38"/>
                  <a:pt x="32" y="38"/>
                  <a:pt x="32" y="38"/>
                </a:cubicBezTo>
                <a:close/>
                <a:moveTo>
                  <a:pt x="29" y="11"/>
                </a:moveTo>
                <a:cubicBezTo>
                  <a:pt x="29" y="11"/>
                  <a:pt x="29" y="11"/>
                  <a:pt x="29" y="11"/>
                </a:cubicBezTo>
                <a:cubicBezTo>
                  <a:pt x="27" y="9"/>
                  <a:pt x="24" y="8"/>
                  <a:pt x="21" y="8"/>
                </a:cubicBezTo>
                <a:cubicBezTo>
                  <a:pt x="18" y="8"/>
                  <a:pt x="15" y="9"/>
                  <a:pt x="13" y="11"/>
                </a:cubicBezTo>
                <a:cubicBezTo>
                  <a:pt x="11" y="13"/>
                  <a:pt x="9" y="16"/>
                  <a:pt x="9" y="19"/>
                </a:cubicBezTo>
                <a:cubicBezTo>
                  <a:pt x="9" y="23"/>
                  <a:pt x="11" y="25"/>
                  <a:pt x="13" y="27"/>
                </a:cubicBezTo>
                <a:cubicBezTo>
                  <a:pt x="15" y="30"/>
                  <a:pt x="18" y="31"/>
                  <a:pt x="21" y="31"/>
                </a:cubicBezTo>
                <a:cubicBezTo>
                  <a:pt x="24" y="31"/>
                  <a:pt x="27" y="30"/>
                  <a:pt x="29" y="27"/>
                </a:cubicBezTo>
                <a:cubicBezTo>
                  <a:pt x="31" y="25"/>
                  <a:pt x="32" y="23"/>
                  <a:pt x="32" y="19"/>
                </a:cubicBezTo>
                <a:cubicBezTo>
                  <a:pt x="32" y="16"/>
                  <a:pt x="31" y="13"/>
                  <a:pt x="29" y="11"/>
                </a:cubicBezTo>
                <a:close/>
                <a:moveTo>
                  <a:pt x="27" y="26"/>
                </a:moveTo>
                <a:cubicBezTo>
                  <a:pt x="27" y="26"/>
                  <a:pt x="27" y="26"/>
                  <a:pt x="27" y="26"/>
                </a:cubicBezTo>
                <a:cubicBezTo>
                  <a:pt x="26" y="28"/>
                  <a:pt x="23" y="29"/>
                  <a:pt x="21" y="29"/>
                </a:cubicBezTo>
                <a:cubicBezTo>
                  <a:pt x="18" y="29"/>
                  <a:pt x="16" y="28"/>
                  <a:pt x="14" y="26"/>
                </a:cubicBezTo>
                <a:cubicBezTo>
                  <a:pt x="13" y="24"/>
                  <a:pt x="12" y="22"/>
                  <a:pt x="12" y="19"/>
                </a:cubicBezTo>
                <a:cubicBezTo>
                  <a:pt x="12" y="17"/>
                  <a:pt x="13" y="15"/>
                  <a:pt x="14" y="13"/>
                </a:cubicBezTo>
                <a:cubicBezTo>
                  <a:pt x="16" y="11"/>
                  <a:pt x="18" y="10"/>
                  <a:pt x="21" y="10"/>
                </a:cubicBezTo>
                <a:cubicBezTo>
                  <a:pt x="23" y="10"/>
                  <a:pt x="26" y="11"/>
                  <a:pt x="27" y="13"/>
                </a:cubicBezTo>
                <a:cubicBezTo>
                  <a:pt x="29" y="15"/>
                  <a:pt x="30" y="17"/>
                  <a:pt x="30" y="19"/>
                </a:cubicBezTo>
                <a:cubicBezTo>
                  <a:pt x="30" y="22"/>
                  <a:pt x="29" y="24"/>
                  <a:pt x="27" y="26"/>
                </a:cubicBezTo>
                <a:close/>
              </a:path>
            </a:pathLst>
          </a:custGeom>
          <a:solidFill>
            <a:schemeClr val="accent2"/>
          </a:solidFill>
          <a:ln>
            <a:noFill/>
          </a:ln>
          <a:extLst/>
        </p:spPr>
        <p:txBody>
          <a:bodyPr/>
          <a:lstStyle/>
          <a:p>
            <a:endParaRPr lang="zh-CN" altLang="en-US"/>
          </a:p>
        </p:txBody>
      </p:sp>
      <p:sp>
        <p:nvSpPr>
          <p:cNvPr id="45" name="Freeform 413"/>
          <p:cNvSpPr>
            <a:spLocks noEditPoints="1"/>
          </p:cNvSpPr>
          <p:nvPr/>
        </p:nvSpPr>
        <p:spPr bwMode="auto">
          <a:xfrm>
            <a:off x="6206991" y="2052290"/>
            <a:ext cx="290428" cy="284559"/>
          </a:xfrm>
          <a:custGeom>
            <a:avLst/>
            <a:gdLst>
              <a:gd name="T0" fmla="*/ 36 w 49"/>
              <a:gd name="T1" fmla="*/ 4 h 48"/>
              <a:gd name="T2" fmla="*/ 33 w 49"/>
              <a:gd name="T3" fmla="*/ 2 h 48"/>
              <a:gd name="T4" fmla="*/ 28 w 49"/>
              <a:gd name="T5" fmla="*/ 5 h 48"/>
              <a:gd name="T6" fmla="*/ 39 w 49"/>
              <a:gd name="T7" fmla="*/ 6 h 48"/>
              <a:gd name="T8" fmla="*/ 11 w 49"/>
              <a:gd name="T9" fmla="*/ 28 h 48"/>
              <a:gd name="T10" fmla="*/ 7 w 49"/>
              <a:gd name="T11" fmla="*/ 26 h 48"/>
              <a:gd name="T12" fmla="*/ 2 w 49"/>
              <a:gd name="T13" fmla="*/ 30 h 48"/>
              <a:gd name="T14" fmla="*/ 13 w 49"/>
              <a:gd name="T15" fmla="*/ 30 h 48"/>
              <a:gd name="T16" fmla="*/ 41 w 49"/>
              <a:gd name="T17" fmla="*/ 6 h 48"/>
              <a:gd name="T18" fmla="*/ 32 w 49"/>
              <a:gd name="T19" fmla="*/ 12 h 48"/>
              <a:gd name="T20" fmla="*/ 22 w 49"/>
              <a:gd name="T21" fmla="*/ 25 h 48"/>
              <a:gd name="T22" fmla="*/ 31 w 49"/>
              <a:gd name="T23" fmla="*/ 26 h 48"/>
              <a:gd name="T24" fmla="*/ 30 w 49"/>
              <a:gd name="T25" fmla="*/ 20 h 48"/>
              <a:gd name="T26" fmla="*/ 35 w 49"/>
              <a:gd name="T27" fmla="*/ 16 h 48"/>
              <a:gd name="T28" fmla="*/ 40 w 49"/>
              <a:gd name="T29" fmla="*/ 16 h 48"/>
              <a:gd name="T30" fmla="*/ 47 w 49"/>
              <a:gd name="T31" fmla="*/ 19 h 48"/>
              <a:gd name="T32" fmla="*/ 48 w 49"/>
              <a:gd name="T33" fmla="*/ 25 h 48"/>
              <a:gd name="T34" fmla="*/ 26 w 49"/>
              <a:gd name="T35" fmla="*/ 29 h 48"/>
              <a:gd name="T36" fmla="*/ 40 w 49"/>
              <a:gd name="T37" fmla="*/ 40 h 48"/>
              <a:gd name="T38" fmla="*/ 7 w 49"/>
              <a:gd name="T39" fmla="*/ 40 h 48"/>
              <a:gd name="T40" fmla="*/ 27 w 49"/>
              <a:gd name="T41" fmla="*/ 38 h 48"/>
              <a:gd name="T42" fmla="*/ 3 w 49"/>
              <a:gd name="T43" fmla="*/ 33 h 48"/>
              <a:gd name="T44" fmla="*/ 3 w 49"/>
              <a:gd name="T45" fmla="*/ 25 h 48"/>
              <a:gd name="T46" fmla="*/ 13 w 49"/>
              <a:gd name="T47" fmla="*/ 27 h 48"/>
              <a:gd name="T48" fmla="*/ 10 w 49"/>
              <a:gd name="T49" fmla="*/ 33 h 48"/>
              <a:gd name="T50" fmla="*/ 27 w 49"/>
              <a:gd name="T51" fmla="*/ 35 h 48"/>
              <a:gd name="T52" fmla="*/ 11 w 49"/>
              <a:gd name="T53" fmla="*/ 21 h 48"/>
              <a:gd name="T54" fmla="*/ 3 w 49"/>
              <a:gd name="T55" fmla="*/ 14 h 48"/>
              <a:gd name="T56" fmla="*/ 9 w 49"/>
              <a:gd name="T57" fmla="*/ 10 h 48"/>
              <a:gd name="T58" fmla="*/ 14 w 49"/>
              <a:gd name="T59" fmla="*/ 10 h 48"/>
              <a:gd name="T60" fmla="*/ 19 w 49"/>
              <a:gd name="T61" fmla="*/ 14 h 48"/>
              <a:gd name="T62" fmla="*/ 23 w 49"/>
              <a:gd name="T63" fmla="*/ 17 h 48"/>
              <a:gd name="T64" fmla="*/ 21 w 49"/>
              <a:gd name="T65" fmla="*/ 23 h 48"/>
              <a:gd name="T66" fmla="*/ 31 w 49"/>
              <a:gd name="T67" fmla="*/ 10 h 48"/>
              <a:gd name="T68" fmla="*/ 26 w 49"/>
              <a:gd name="T69" fmla="*/ 4 h 48"/>
              <a:gd name="T70" fmla="*/ 32 w 49"/>
              <a:gd name="T71" fmla="*/ 0 h 48"/>
              <a:gd name="T72" fmla="*/ 38 w 49"/>
              <a:gd name="T73" fmla="*/ 1 h 48"/>
              <a:gd name="T74" fmla="*/ 31 w 49"/>
              <a:gd name="T75" fmla="*/ 22 h 48"/>
              <a:gd name="T76" fmla="*/ 31 w 49"/>
              <a:gd name="T77" fmla="*/ 24 h 48"/>
              <a:gd name="T78" fmla="*/ 46 w 49"/>
              <a:gd name="T79" fmla="*/ 24 h 48"/>
              <a:gd name="T80" fmla="*/ 45 w 49"/>
              <a:gd name="T81" fmla="*/ 20 h 48"/>
              <a:gd name="T82" fmla="*/ 42 w 49"/>
              <a:gd name="T83" fmla="*/ 18 h 48"/>
              <a:gd name="T84" fmla="*/ 38 w 49"/>
              <a:gd name="T85" fmla="*/ 18 h 48"/>
              <a:gd name="T86" fmla="*/ 35 w 49"/>
              <a:gd name="T87" fmla="*/ 19 h 48"/>
              <a:gd name="T88" fmla="*/ 32 w 49"/>
              <a:gd name="T89" fmla="*/ 19 h 48"/>
              <a:gd name="T90" fmla="*/ 32 w 49"/>
              <a:gd name="T91" fmla="*/ 21 h 48"/>
              <a:gd name="T92" fmla="*/ 4 w 49"/>
              <a:gd name="T93" fmla="*/ 17 h 48"/>
              <a:gd name="T94" fmla="*/ 21 w 49"/>
              <a:gd name="T95" fmla="*/ 17 h 48"/>
              <a:gd name="T96" fmla="*/ 17 w 49"/>
              <a:gd name="T97" fmla="*/ 12 h 48"/>
              <a:gd name="T98" fmla="*/ 14 w 49"/>
              <a:gd name="T99" fmla="*/ 13 h 48"/>
              <a:gd name="T100" fmla="*/ 10 w 49"/>
              <a:gd name="T101" fmla="*/ 12 h 48"/>
              <a:gd name="T102" fmla="*/ 7 w 49"/>
              <a:gd name="T103" fmla="*/ 12 h 48"/>
              <a:gd name="T104" fmla="*/ 6 w 49"/>
              <a:gd name="T105" fmla="*/ 15 h 48"/>
              <a:gd name="T106" fmla="*/ 36 w 49"/>
              <a:gd name="T107"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48">
                <a:moveTo>
                  <a:pt x="38" y="5"/>
                </a:moveTo>
                <a:cubicBezTo>
                  <a:pt x="38" y="5"/>
                  <a:pt x="38" y="5"/>
                  <a:pt x="38" y="5"/>
                </a:cubicBezTo>
                <a:cubicBezTo>
                  <a:pt x="37" y="5"/>
                  <a:pt x="36" y="5"/>
                  <a:pt x="36" y="4"/>
                </a:cubicBezTo>
                <a:cubicBezTo>
                  <a:pt x="36" y="4"/>
                  <a:pt x="36" y="4"/>
                  <a:pt x="36" y="4"/>
                </a:cubicBezTo>
                <a:cubicBezTo>
                  <a:pt x="36" y="4"/>
                  <a:pt x="36" y="4"/>
                  <a:pt x="36" y="4"/>
                </a:cubicBezTo>
                <a:cubicBezTo>
                  <a:pt x="36" y="3"/>
                  <a:pt x="36" y="3"/>
                  <a:pt x="36" y="3"/>
                </a:cubicBezTo>
                <a:cubicBezTo>
                  <a:pt x="36" y="3"/>
                  <a:pt x="36" y="3"/>
                  <a:pt x="36" y="3"/>
                </a:cubicBezTo>
                <a:cubicBezTo>
                  <a:pt x="36" y="3"/>
                  <a:pt x="36" y="2"/>
                  <a:pt x="35" y="3"/>
                </a:cubicBezTo>
                <a:cubicBezTo>
                  <a:pt x="35" y="3"/>
                  <a:pt x="34" y="3"/>
                  <a:pt x="34" y="2"/>
                </a:cubicBezTo>
                <a:cubicBezTo>
                  <a:pt x="34" y="2"/>
                  <a:pt x="33" y="2"/>
                  <a:pt x="33" y="2"/>
                </a:cubicBezTo>
                <a:cubicBezTo>
                  <a:pt x="33" y="2"/>
                  <a:pt x="33" y="2"/>
                  <a:pt x="33" y="2"/>
                </a:cubicBezTo>
                <a:cubicBezTo>
                  <a:pt x="32" y="2"/>
                  <a:pt x="32" y="3"/>
                  <a:pt x="31" y="3"/>
                </a:cubicBezTo>
                <a:cubicBezTo>
                  <a:pt x="31" y="3"/>
                  <a:pt x="30" y="3"/>
                  <a:pt x="30" y="3"/>
                </a:cubicBezTo>
                <a:cubicBezTo>
                  <a:pt x="30" y="5"/>
                  <a:pt x="30" y="5"/>
                  <a:pt x="29" y="5"/>
                </a:cubicBezTo>
                <a:cubicBezTo>
                  <a:pt x="28" y="5"/>
                  <a:pt x="28" y="5"/>
                  <a:pt x="28" y="5"/>
                </a:cubicBezTo>
                <a:cubicBezTo>
                  <a:pt x="28" y="6"/>
                  <a:pt x="28" y="6"/>
                  <a:pt x="28" y="6"/>
                </a:cubicBezTo>
                <a:cubicBezTo>
                  <a:pt x="28" y="6"/>
                  <a:pt x="28" y="6"/>
                  <a:pt x="28" y="6"/>
                </a:cubicBezTo>
                <a:cubicBezTo>
                  <a:pt x="28" y="7"/>
                  <a:pt x="28" y="7"/>
                  <a:pt x="29" y="7"/>
                </a:cubicBezTo>
                <a:cubicBezTo>
                  <a:pt x="38" y="7"/>
                  <a:pt x="38" y="7"/>
                  <a:pt x="38" y="7"/>
                </a:cubicBezTo>
                <a:cubicBezTo>
                  <a:pt x="39" y="7"/>
                  <a:pt x="39" y="7"/>
                  <a:pt x="39" y="6"/>
                </a:cubicBezTo>
                <a:cubicBezTo>
                  <a:pt x="39" y="6"/>
                  <a:pt x="39" y="6"/>
                  <a:pt x="39" y="6"/>
                </a:cubicBezTo>
                <a:cubicBezTo>
                  <a:pt x="39" y="5"/>
                  <a:pt x="38" y="5"/>
                  <a:pt x="38" y="5"/>
                </a:cubicBezTo>
                <a:close/>
                <a:moveTo>
                  <a:pt x="13" y="30"/>
                </a:moveTo>
                <a:cubicBezTo>
                  <a:pt x="13" y="30"/>
                  <a:pt x="13" y="30"/>
                  <a:pt x="13" y="30"/>
                </a:cubicBezTo>
                <a:cubicBezTo>
                  <a:pt x="11" y="30"/>
                  <a:pt x="10" y="29"/>
                  <a:pt x="11" y="28"/>
                </a:cubicBezTo>
                <a:cubicBezTo>
                  <a:pt x="11" y="27"/>
                  <a:pt x="10" y="27"/>
                  <a:pt x="10" y="27"/>
                </a:cubicBezTo>
                <a:cubicBezTo>
                  <a:pt x="10" y="27"/>
                  <a:pt x="10" y="27"/>
                  <a:pt x="9" y="27"/>
                </a:cubicBezTo>
                <a:cubicBezTo>
                  <a:pt x="9" y="27"/>
                  <a:pt x="8" y="27"/>
                  <a:pt x="8" y="27"/>
                </a:cubicBezTo>
                <a:cubicBezTo>
                  <a:pt x="8" y="27"/>
                  <a:pt x="8" y="27"/>
                  <a:pt x="7" y="26"/>
                </a:cubicBezTo>
                <a:cubicBezTo>
                  <a:pt x="7" y="26"/>
                  <a:pt x="7" y="26"/>
                  <a:pt x="7" y="26"/>
                </a:cubicBezTo>
                <a:cubicBezTo>
                  <a:pt x="7" y="26"/>
                  <a:pt x="6" y="26"/>
                  <a:pt x="6" y="27"/>
                </a:cubicBezTo>
                <a:cubicBezTo>
                  <a:pt x="6" y="27"/>
                  <a:pt x="6" y="27"/>
                  <a:pt x="5" y="27"/>
                </a:cubicBezTo>
                <a:cubicBezTo>
                  <a:pt x="5" y="27"/>
                  <a:pt x="5" y="27"/>
                  <a:pt x="5" y="28"/>
                </a:cubicBezTo>
                <a:cubicBezTo>
                  <a:pt x="5" y="29"/>
                  <a:pt x="4" y="30"/>
                  <a:pt x="3" y="30"/>
                </a:cubicBezTo>
                <a:cubicBezTo>
                  <a:pt x="2" y="30"/>
                  <a:pt x="2" y="30"/>
                  <a:pt x="2" y="30"/>
                </a:cubicBezTo>
                <a:cubicBezTo>
                  <a:pt x="2" y="30"/>
                  <a:pt x="2" y="30"/>
                  <a:pt x="2" y="30"/>
                </a:cubicBezTo>
                <a:cubicBezTo>
                  <a:pt x="2" y="30"/>
                  <a:pt x="2" y="31"/>
                  <a:pt x="2" y="31"/>
                </a:cubicBezTo>
                <a:cubicBezTo>
                  <a:pt x="2" y="31"/>
                  <a:pt x="2" y="31"/>
                  <a:pt x="3" y="31"/>
                </a:cubicBezTo>
                <a:cubicBezTo>
                  <a:pt x="13" y="31"/>
                  <a:pt x="13" y="31"/>
                  <a:pt x="13" y="31"/>
                </a:cubicBezTo>
                <a:cubicBezTo>
                  <a:pt x="13" y="31"/>
                  <a:pt x="13" y="30"/>
                  <a:pt x="13" y="30"/>
                </a:cubicBezTo>
                <a:close/>
                <a:moveTo>
                  <a:pt x="38" y="1"/>
                </a:moveTo>
                <a:cubicBezTo>
                  <a:pt x="38" y="1"/>
                  <a:pt x="38" y="1"/>
                  <a:pt x="38" y="1"/>
                </a:cubicBezTo>
                <a:cubicBezTo>
                  <a:pt x="38" y="2"/>
                  <a:pt x="39" y="2"/>
                  <a:pt x="39" y="3"/>
                </a:cubicBezTo>
                <a:cubicBezTo>
                  <a:pt x="39" y="3"/>
                  <a:pt x="40" y="3"/>
                  <a:pt x="41" y="4"/>
                </a:cubicBezTo>
                <a:cubicBezTo>
                  <a:pt x="41" y="4"/>
                  <a:pt x="41" y="5"/>
                  <a:pt x="41" y="6"/>
                </a:cubicBezTo>
                <a:cubicBezTo>
                  <a:pt x="41" y="7"/>
                  <a:pt x="41" y="7"/>
                  <a:pt x="41" y="8"/>
                </a:cubicBezTo>
                <a:cubicBezTo>
                  <a:pt x="40" y="9"/>
                  <a:pt x="39" y="9"/>
                  <a:pt x="38" y="9"/>
                </a:cubicBezTo>
                <a:cubicBezTo>
                  <a:pt x="34" y="9"/>
                  <a:pt x="34" y="9"/>
                  <a:pt x="34" y="9"/>
                </a:cubicBezTo>
                <a:cubicBezTo>
                  <a:pt x="34" y="9"/>
                  <a:pt x="34" y="9"/>
                  <a:pt x="34" y="9"/>
                </a:cubicBezTo>
                <a:cubicBezTo>
                  <a:pt x="34" y="10"/>
                  <a:pt x="33" y="11"/>
                  <a:pt x="32" y="12"/>
                </a:cubicBezTo>
                <a:cubicBezTo>
                  <a:pt x="32" y="12"/>
                  <a:pt x="32" y="12"/>
                  <a:pt x="32" y="12"/>
                </a:cubicBezTo>
                <a:cubicBezTo>
                  <a:pt x="32" y="12"/>
                  <a:pt x="31" y="13"/>
                  <a:pt x="30" y="13"/>
                </a:cubicBezTo>
                <a:cubicBezTo>
                  <a:pt x="29" y="13"/>
                  <a:pt x="27" y="13"/>
                  <a:pt x="27" y="14"/>
                </a:cubicBezTo>
                <a:cubicBezTo>
                  <a:pt x="26" y="15"/>
                  <a:pt x="26" y="16"/>
                  <a:pt x="26" y="19"/>
                </a:cubicBezTo>
                <a:cubicBezTo>
                  <a:pt x="27" y="23"/>
                  <a:pt x="24" y="25"/>
                  <a:pt x="22" y="25"/>
                </a:cubicBezTo>
                <a:cubicBezTo>
                  <a:pt x="22" y="25"/>
                  <a:pt x="22" y="25"/>
                  <a:pt x="22" y="26"/>
                </a:cubicBezTo>
                <a:cubicBezTo>
                  <a:pt x="22" y="26"/>
                  <a:pt x="23" y="27"/>
                  <a:pt x="23" y="28"/>
                </a:cubicBezTo>
                <a:cubicBezTo>
                  <a:pt x="24" y="26"/>
                  <a:pt x="26" y="26"/>
                  <a:pt x="30" y="28"/>
                </a:cubicBezTo>
                <a:cubicBezTo>
                  <a:pt x="33" y="29"/>
                  <a:pt x="36" y="28"/>
                  <a:pt x="37" y="26"/>
                </a:cubicBezTo>
                <a:cubicBezTo>
                  <a:pt x="31" y="26"/>
                  <a:pt x="31" y="26"/>
                  <a:pt x="31" y="26"/>
                </a:cubicBezTo>
                <a:cubicBezTo>
                  <a:pt x="30" y="26"/>
                  <a:pt x="29" y="26"/>
                  <a:pt x="29" y="25"/>
                </a:cubicBezTo>
                <a:cubicBezTo>
                  <a:pt x="28" y="25"/>
                  <a:pt x="28" y="24"/>
                  <a:pt x="28" y="23"/>
                </a:cubicBezTo>
                <a:cubicBezTo>
                  <a:pt x="28" y="22"/>
                  <a:pt x="28" y="22"/>
                  <a:pt x="29" y="21"/>
                </a:cubicBezTo>
                <a:cubicBezTo>
                  <a:pt x="29" y="21"/>
                  <a:pt x="29" y="21"/>
                  <a:pt x="30" y="20"/>
                </a:cubicBezTo>
                <a:cubicBezTo>
                  <a:pt x="30" y="20"/>
                  <a:pt x="30" y="20"/>
                  <a:pt x="30" y="20"/>
                </a:cubicBezTo>
                <a:cubicBezTo>
                  <a:pt x="30" y="19"/>
                  <a:pt x="30" y="18"/>
                  <a:pt x="31" y="17"/>
                </a:cubicBezTo>
                <a:cubicBezTo>
                  <a:pt x="31" y="16"/>
                  <a:pt x="32" y="16"/>
                  <a:pt x="33" y="16"/>
                </a:cubicBezTo>
                <a:cubicBezTo>
                  <a:pt x="34" y="16"/>
                  <a:pt x="34" y="16"/>
                  <a:pt x="34" y="16"/>
                </a:cubicBezTo>
                <a:cubicBezTo>
                  <a:pt x="35" y="16"/>
                  <a:pt x="35" y="16"/>
                  <a:pt x="35" y="16"/>
                </a:cubicBezTo>
                <a:cubicBezTo>
                  <a:pt x="35" y="16"/>
                  <a:pt x="35" y="16"/>
                  <a:pt x="35" y="16"/>
                </a:cubicBezTo>
                <a:cubicBezTo>
                  <a:pt x="35" y="16"/>
                  <a:pt x="35" y="16"/>
                  <a:pt x="35" y="16"/>
                </a:cubicBezTo>
                <a:cubicBezTo>
                  <a:pt x="36" y="15"/>
                  <a:pt x="36" y="15"/>
                  <a:pt x="37" y="15"/>
                </a:cubicBezTo>
                <a:cubicBezTo>
                  <a:pt x="38" y="15"/>
                  <a:pt x="39" y="15"/>
                  <a:pt x="39" y="16"/>
                </a:cubicBezTo>
                <a:cubicBezTo>
                  <a:pt x="39" y="16"/>
                  <a:pt x="40" y="16"/>
                  <a:pt x="40" y="16"/>
                </a:cubicBezTo>
                <a:cubicBezTo>
                  <a:pt x="40" y="16"/>
                  <a:pt x="40" y="16"/>
                  <a:pt x="40" y="16"/>
                </a:cubicBezTo>
                <a:cubicBezTo>
                  <a:pt x="40" y="16"/>
                  <a:pt x="40" y="16"/>
                  <a:pt x="40" y="16"/>
                </a:cubicBezTo>
                <a:cubicBezTo>
                  <a:pt x="41" y="16"/>
                  <a:pt x="41" y="16"/>
                  <a:pt x="42" y="16"/>
                </a:cubicBezTo>
                <a:cubicBezTo>
                  <a:pt x="42" y="16"/>
                  <a:pt x="43" y="16"/>
                  <a:pt x="44" y="17"/>
                </a:cubicBezTo>
                <a:cubicBezTo>
                  <a:pt x="44" y="17"/>
                  <a:pt x="45" y="17"/>
                  <a:pt x="45" y="18"/>
                </a:cubicBezTo>
                <a:cubicBezTo>
                  <a:pt x="46" y="18"/>
                  <a:pt x="46" y="18"/>
                  <a:pt x="47" y="19"/>
                </a:cubicBezTo>
                <a:cubicBezTo>
                  <a:pt x="47" y="19"/>
                  <a:pt x="47" y="20"/>
                  <a:pt x="47" y="21"/>
                </a:cubicBezTo>
                <a:cubicBezTo>
                  <a:pt x="48" y="21"/>
                  <a:pt x="48" y="21"/>
                  <a:pt x="48" y="21"/>
                </a:cubicBezTo>
                <a:cubicBezTo>
                  <a:pt x="48" y="22"/>
                  <a:pt x="49" y="22"/>
                  <a:pt x="49" y="23"/>
                </a:cubicBezTo>
                <a:cubicBezTo>
                  <a:pt x="49" y="24"/>
                  <a:pt x="48" y="25"/>
                  <a:pt x="48" y="25"/>
                </a:cubicBezTo>
                <a:cubicBezTo>
                  <a:pt x="48" y="25"/>
                  <a:pt x="48" y="25"/>
                  <a:pt x="48" y="25"/>
                </a:cubicBezTo>
                <a:cubicBezTo>
                  <a:pt x="47" y="26"/>
                  <a:pt x="46" y="26"/>
                  <a:pt x="46" y="26"/>
                </a:cubicBezTo>
                <a:cubicBezTo>
                  <a:pt x="43" y="26"/>
                  <a:pt x="41" y="26"/>
                  <a:pt x="40" y="26"/>
                </a:cubicBezTo>
                <a:cubicBezTo>
                  <a:pt x="39" y="28"/>
                  <a:pt x="35" y="33"/>
                  <a:pt x="29" y="30"/>
                </a:cubicBezTo>
                <a:cubicBezTo>
                  <a:pt x="27" y="29"/>
                  <a:pt x="26" y="29"/>
                  <a:pt x="26" y="29"/>
                </a:cubicBezTo>
                <a:cubicBezTo>
                  <a:pt x="26" y="29"/>
                  <a:pt x="26" y="29"/>
                  <a:pt x="26" y="29"/>
                </a:cubicBezTo>
                <a:cubicBezTo>
                  <a:pt x="29" y="30"/>
                  <a:pt x="32" y="31"/>
                  <a:pt x="32" y="38"/>
                </a:cubicBezTo>
                <a:cubicBezTo>
                  <a:pt x="32" y="38"/>
                  <a:pt x="32" y="38"/>
                  <a:pt x="32" y="38"/>
                </a:cubicBezTo>
                <a:cubicBezTo>
                  <a:pt x="39" y="38"/>
                  <a:pt x="39" y="38"/>
                  <a:pt x="39" y="38"/>
                </a:cubicBezTo>
                <a:cubicBezTo>
                  <a:pt x="39" y="38"/>
                  <a:pt x="40" y="39"/>
                  <a:pt x="40" y="39"/>
                </a:cubicBezTo>
                <a:cubicBezTo>
                  <a:pt x="40" y="40"/>
                  <a:pt x="40" y="40"/>
                  <a:pt x="40" y="40"/>
                </a:cubicBezTo>
                <a:cubicBezTo>
                  <a:pt x="38" y="47"/>
                  <a:pt x="38" y="47"/>
                  <a:pt x="38" y="47"/>
                </a:cubicBezTo>
                <a:cubicBezTo>
                  <a:pt x="38" y="47"/>
                  <a:pt x="38" y="48"/>
                  <a:pt x="37" y="48"/>
                </a:cubicBezTo>
                <a:cubicBezTo>
                  <a:pt x="10" y="48"/>
                  <a:pt x="10" y="48"/>
                  <a:pt x="10" y="48"/>
                </a:cubicBezTo>
                <a:cubicBezTo>
                  <a:pt x="9" y="48"/>
                  <a:pt x="9" y="47"/>
                  <a:pt x="9" y="47"/>
                </a:cubicBezTo>
                <a:cubicBezTo>
                  <a:pt x="7" y="40"/>
                  <a:pt x="7" y="40"/>
                  <a:pt x="7" y="40"/>
                </a:cubicBezTo>
                <a:cubicBezTo>
                  <a:pt x="7" y="39"/>
                  <a:pt x="7" y="38"/>
                  <a:pt x="8" y="38"/>
                </a:cubicBezTo>
                <a:cubicBezTo>
                  <a:pt x="8" y="38"/>
                  <a:pt x="8" y="38"/>
                  <a:pt x="8" y="38"/>
                </a:cubicBezTo>
                <a:cubicBezTo>
                  <a:pt x="28" y="38"/>
                  <a:pt x="28" y="38"/>
                  <a:pt x="28" y="38"/>
                </a:cubicBezTo>
                <a:cubicBezTo>
                  <a:pt x="28" y="38"/>
                  <a:pt x="28" y="38"/>
                  <a:pt x="28" y="38"/>
                </a:cubicBezTo>
                <a:cubicBezTo>
                  <a:pt x="28" y="38"/>
                  <a:pt x="27" y="38"/>
                  <a:pt x="27" y="38"/>
                </a:cubicBezTo>
                <a:cubicBezTo>
                  <a:pt x="25" y="37"/>
                  <a:pt x="23" y="37"/>
                  <a:pt x="21" y="37"/>
                </a:cubicBezTo>
                <a:cubicBezTo>
                  <a:pt x="19" y="37"/>
                  <a:pt x="18" y="37"/>
                  <a:pt x="16" y="37"/>
                </a:cubicBezTo>
                <a:cubicBezTo>
                  <a:pt x="15" y="37"/>
                  <a:pt x="14" y="37"/>
                  <a:pt x="14" y="37"/>
                </a:cubicBezTo>
                <a:cubicBezTo>
                  <a:pt x="10" y="37"/>
                  <a:pt x="8" y="36"/>
                  <a:pt x="7" y="33"/>
                </a:cubicBezTo>
                <a:cubicBezTo>
                  <a:pt x="3" y="33"/>
                  <a:pt x="3" y="33"/>
                  <a:pt x="3" y="33"/>
                </a:cubicBezTo>
                <a:cubicBezTo>
                  <a:pt x="2" y="33"/>
                  <a:pt x="1" y="33"/>
                  <a:pt x="1" y="32"/>
                </a:cubicBezTo>
                <a:cubicBezTo>
                  <a:pt x="0" y="32"/>
                  <a:pt x="0" y="31"/>
                  <a:pt x="0" y="30"/>
                </a:cubicBezTo>
                <a:cubicBezTo>
                  <a:pt x="0" y="29"/>
                  <a:pt x="0" y="29"/>
                  <a:pt x="1" y="28"/>
                </a:cubicBezTo>
                <a:cubicBezTo>
                  <a:pt x="1" y="28"/>
                  <a:pt x="2" y="27"/>
                  <a:pt x="2" y="27"/>
                </a:cubicBezTo>
                <a:cubicBezTo>
                  <a:pt x="2" y="27"/>
                  <a:pt x="3" y="26"/>
                  <a:pt x="3" y="25"/>
                </a:cubicBezTo>
                <a:cubicBezTo>
                  <a:pt x="4" y="25"/>
                  <a:pt x="4" y="25"/>
                  <a:pt x="5" y="25"/>
                </a:cubicBezTo>
                <a:cubicBezTo>
                  <a:pt x="6" y="24"/>
                  <a:pt x="8" y="24"/>
                  <a:pt x="9" y="25"/>
                </a:cubicBezTo>
                <a:cubicBezTo>
                  <a:pt x="9" y="25"/>
                  <a:pt x="10" y="25"/>
                  <a:pt x="10" y="25"/>
                </a:cubicBezTo>
                <a:cubicBezTo>
                  <a:pt x="11" y="25"/>
                  <a:pt x="11" y="25"/>
                  <a:pt x="12" y="25"/>
                </a:cubicBezTo>
                <a:cubicBezTo>
                  <a:pt x="12" y="26"/>
                  <a:pt x="13" y="27"/>
                  <a:pt x="13" y="27"/>
                </a:cubicBezTo>
                <a:cubicBezTo>
                  <a:pt x="14" y="27"/>
                  <a:pt x="14" y="28"/>
                  <a:pt x="15" y="28"/>
                </a:cubicBezTo>
                <a:cubicBezTo>
                  <a:pt x="15" y="29"/>
                  <a:pt x="16" y="29"/>
                  <a:pt x="16" y="30"/>
                </a:cubicBezTo>
                <a:cubicBezTo>
                  <a:pt x="16" y="31"/>
                  <a:pt x="15" y="32"/>
                  <a:pt x="15" y="32"/>
                </a:cubicBezTo>
                <a:cubicBezTo>
                  <a:pt x="14" y="33"/>
                  <a:pt x="13" y="33"/>
                  <a:pt x="13" y="33"/>
                </a:cubicBezTo>
                <a:cubicBezTo>
                  <a:pt x="10" y="33"/>
                  <a:pt x="10" y="33"/>
                  <a:pt x="10" y="33"/>
                </a:cubicBezTo>
                <a:cubicBezTo>
                  <a:pt x="10" y="34"/>
                  <a:pt x="12" y="34"/>
                  <a:pt x="14" y="34"/>
                </a:cubicBezTo>
                <a:cubicBezTo>
                  <a:pt x="15" y="34"/>
                  <a:pt x="15" y="34"/>
                  <a:pt x="16" y="34"/>
                </a:cubicBezTo>
                <a:cubicBezTo>
                  <a:pt x="16" y="34"/>
                  <a:pt x="16" y="34"/>
                  <a:pt x="16" y="34"/>
                </a:cubicBezTo>
                <a:cubicBezTo>
                  <a:pt x="18" y="34"/>
                  <a:pt x="19" y="34"/>
                  <a:pt x="21" y="34"/>
                </a:cubicBezTo>
                <a:cubicBezTo>
                  <a:pt x="24" y="34"/>
                  <a:pt x="26" y="35"/>
                  <a:pt x="27" y="35"/>
                </a:cubicBezTo>
                <a:cubicBezTo>
                  <a:pt x="28" y="35"/>
                  <a:pt x="28" y="36"/>
                  <a:pt x="28" y="36"/>
                </a:cubicBezTo>
                <a:cubicBezTo>
                  <a:pt x="28" y="33"/>
                  <a:pt x="26" y="33"/>
                  <a:pt x="25" y="33"/>
                </a:cubicBezTo>
                <a:cubicBezTo>
                  <a:pt x="22" y="32"/>
                  <a:pt x="20" y="31"/>
                  <a:pt x="19" y="26"/>
                </a:cubicBezTo>
                <a:cubicBezTo>
                  <a:pt x="18" y="23"/>
                  <a:pt x="12" y="21"/>
                  <a:pt x="12" y="21"/>
                </a:cubicBezTo>
                <a:cubicBezTo>
                  <a:pt x="11" y="21"/>
                  <a:pt x="11" y="21"/>
                  <a:pt x="11" y="21"/>
                </a:cubicBezTo>
                <a:cubicBezTo>
                  <a:pt x="4" y="21"/>
                  <a:pt x="4" y="21"/>
                  <a:pt x="4" y="21"/>
                </a:cubicBezTo>
                <a:cubicBezTo>
                  <a:pt x="3" y="21"/>
                  <a:pt x="1" y="19"/>
                  <a:pt x="1" y="17"/>
                </a:cubicBezTo>
                <a:cubicBezTo>
                  <a:pt x="1" y="17"/>
                  <a:pt x="2" y="16"/>
                  <a:pt x="2" y="15"/>
                </a:cubicBezTo>
                <a:cubicBezTo>
                  <a:pt x="2" y="15"/>
                  <a:pt x="3" y="15"/>
                  <a:pt x="3" y="15"/>
                </a:cubicBezTo>
                <a:cubicBezTo>
                  <a:pt x="3" y="14"/>
                  <a:pt x="3" y="14"/>
                  <a:pt x="3" y="14"/>
                </a:cubicBezTo>
                <a:cubicBezTo>
                  <a:pt x="3" y="13"/>
                  <a:pt x="3" y="12"/>
                  <a:pt x="4" y="11"/>
                </a:cubicBezTo>
                <a:cubicBezTo>
                  <a:pt x="5" y="10"/>
                  <a:pt x="6" y="10"/>
                  <a:pt x="7" y="10"/>
                </a:cubicBezTo>
                <a:cubicBezTo>
                  <a:pt x="7" y="10"/>
                  <a:pt x="8" y="10"/>
                  <a:pt x="8" y="10"/>
                </a:cubicBezTo>
                <a:cubicBezTo>
                  <a:pt x="8" y="10"/>
                  <a:pt x="8" y="10"/>
                  <a:pt x="8" y="10"/>
                </a:cubicBezTo>
                <a:cubicBezTo>
                  <a:pt x="8" y="10"/>
                  <a:pt x="9" y="10"/>
                  <a:pt x="9" y="10"/>
                </a:cubicBezTo>
                <a:cubicBezTo>
                  <a:pt x="10" y="9"/>
                  <a:pt x="10" y="9"/>
                  <a:pt x="11" y="9"/>
                </a:cubicBezTo>
                <a:cubicBezTo>
                  <a:pt x="12" y="9"/>
                  <a:pt x="12" y="9"/>
                  <a:pt x="13" y="10"/>
                </a:cubicBezTo>
                <a:cubicBezTo>
                  <a:pt x="13" y="10"/>
                  <a:pt x="13" y="10"/>
                  <a:pt x="13" y="10"/>
                </a:cubicBezTo>
                <a:cubicBezTo>
                  <a:pt x="13" y="10"/>
                  <a:pt x="14" y="10"/>
                  <a:pt x="14" y="10"/>
                </a:cubicBezTo>
                <a:cubicBezTo>
                  <a:pt x="14" y="10"/>
                  <a:pt x="14" y="10"/>
                  <a:pt x="14" y="10"/>
                </a:cubicBezTo>
                <a:cubicBezTo>
                  <a:pt x="14" y="10"/>
                  <a:pt x="15" y="10"/>
                  <a:pt x="16" y="10"/>
                </a:cubicBezTo>
                <a:cubicBezTo>
                  <a:pt x="17" y="10"/>
                  <a:pt x="18" y="10"/>
                  <a:pt x="18" y="11"/>
                </a:cubicBezTo>
                <a:cubicBezTo>
                  <a:pt x="18" y="11"/>
                  <a:pt x="18" y="11"/>
                  <a:pt x="18" y="11"/>
                </a:cubicBezTo>
                <a:cubicBezTo>
                  <a:pt x="19" y="12"/>
                  <a:pt x="20" y="12"/>
                  <a:pt x="20" y="13"/>
                </a:cubicBezTo>
                <a:cubicBezTo>
                  <a:pt x="20" y="14"/>
                  <a:pt x="19" y="14"/>
                  <a:pt x="19" y="14"/>
                </a:cubicBezTo>
                <a:cubicBezTo>
                  <a:pt x="20" y="14"/>
                  <a:pt x="20" y="14"/>
                  <a:pt x="20" y="14"/>
                </a:cubicBezTo>
                <a:cubicBezTo>
                  <a:pt x="20" y="14"/>
                  <a:pt x="20" y="14"/>
                  <a:pt x="20" y="14"/>
                </a:cubicBezTo>
                <a:cubicBezTo>
                  <a:pt x="20" y="14"/>
                  <a:pt x="20" y="14"/>
                  <a:pt x="20" y="14"/>
                </a:cubicBezTo>
                <a:cubicBezTo>
                  <a:pt x="21" y="14"/>
                  <a:pt x="22" y="15"/>
                  <a:pt x="22" y="15"/>
                </a:cubicBezTo>
                <a:cubicBezTo>
                  <a:pt x="23" y="16"/>
                  <a:pt x="23" y="17"/>
                  <a:pt x="23" y="17"/>
                </a:cubicBezTo>
                <a:cubicBezTo>
                  <a:pt x="23" y="18"/>
                  <a:pt x="23" y="19"/>
                  <a:pt x="22" y="20"/>
                </a:cubicBezTo>
                <a:cubicBezTo>
                  <a:pt x="22" y="20"/>
                  <a:pt x="22" y="20"/>
                  <a:pt x="22" y="20"/>
                </a:cubicBezTo>
                <a:cubicBezTo>
                  <a:pt x="21" y="20"/>
                  <a:pt x="21" y="21"/>
                  <a:pt x="20" y="21"/>
                </a:cubicBezTo>
                <a:cubicBezTo>
                  <a:pt x="18" y="21"/>
                  <a:pt x="18" y="21"/>
                  <a:pt x="18" y="21"/>
                </a:cubicBezTo>
                <a:cubicBezTo>
                  <a:pt x="19" y="21"/>
                  <a:pt x="20" y="22"/>
                  <a:pt x="21" y="23"/>
                </a:cubicBezTo>
                <a:cubicBezTo>
                  <a:pt x="22" y="23"/>
                  <a:pt x="24" y="22"/>
                  <a:pt x="24" y="19"/>
                </a:cubicBezTo>
                <a:cubicBezTo>
                  <a:pt x="23" y="16"/>
                  <a:pt x="24" y="14"/>
                  <a:pt x="25" y="12"/>
                </a:cubicBezTo>
                <a:cubicBezTo>
                  <a:pt x="26" y="11"/>
                  <a:pt x="28" y="10"/>
                  <a:pt x="30" y="10"/>
                </a:cubicBezTo>
                <a:cubicBezTo>
                  <a:pt x="30" y="10"/>
                  <a:pt x="30" y="10"/>
                  <a:pt x="31" y="10"/>
                </a:cubicBezTo>
                <a:cubicBezTo>
                  <a:pt x="31" y="10"/>
                  <a:pt x="31" y="10"/>
                  <a:pt x="31" y="10"/>
                </a:cubicBezTo>
                <a:cubicBezTo>
                  <a:pt x="31" y="10"/>
                  <a:pt x="31" y="9"/>
                  <a:pt x="32" y="9"/>
                </a:cubicBezTo>
                <a:cubicBezTo>
                  <a:pt x="29" y="9"/>
                  <a:pt x="29" y="9"/>
                  <a:pt x="29" y="9"/>
                </a:cubicBezTo>
                <a:cubicBezTo>
                  <a:pt x="28" y="9"/>
                  <a:pt x="27" y="9"/>
                  <a:pt x="26" y="8"/>
                </a:cubicBezTo>
                <a:cubicBezTo>
                  <a:pt x="26" y="7"/>
                  <a:pt x="26" y="7"/>
                  <a:pt x="26" y="6"/>
                </a:cubicBezTo>
                <a:cubicBezTo>
                  <a:pt x="26" y="5"/>
                  <a:pt x="26" y="4"/>
                  <a:pt x="26" y="4"/>
                </a:cubicBezTo>
                <a:cubicBezTo>
                  <a:pt x="27" y="3"/>
                  <a:pt x="27" y="3"/>
                  <a:pt x="28" y="3"/>
                </a:cubicBezTo>
                <a:cubicBezTo>
                  <a:pt x="28" y="2"/>
                  <a:pt x="28" y="2"/>
                  <a:pt x="29" y="1"/>
                </a:cubicBezTo>
                <a:cubicBezTo>
                  <a:pt x="30" y="1"/>
                  <a:pt x="30" y="0"/>
                  <a:pt x="31" y="0"/>
                </a:cubicBezTo>
                <a:cubicBezTo>
                  <a:pt x="31" y="0"/>
                  <a:pt x="31" y="0"/>
                  <a:pt x="32" y="0"/>
                </a:cubicBezTo>
                <a:cubicBezTo>
                  <a:pt x="32" y="0"/>
                  <a:pt x="32" y="0"/>
                  <a:pt x="32" y="0"/>
                </a:cubicBezTo>
                <a:cubicBezTo>
                  <a:pt x="32" y="0"/>
                  <a:pt x="32" y="0"/>
                  <a:pt x="33" y="0"/>
                </a:cubicBezTo>
                <a:cubicBezTo>
                  <a:pt x="33" y="0"/>
                  <a:pt x="34" y="0"/>
                  <a:pt x="34" y="0"/>
                </a:cubicBezTo>
                <a:cubicBezTo>
                  <a:pt x="35" y="0"/>
                  <a:pt x="35" y="0"/>
                  <a:pt x="35" y="0"/>
                </a:cubicBezTo>
                <a:cubicBezTo>
                  <a:pt x="35" y="0"/>
                  <a:pt x="35" y="0"/>
                  <a:pt x="36" y="0"/>
                </a:cubicBezTo>
                <a:cubicBezTo>
                  <a:pt x="37" y="0"/>
                  <a:pt x="37" y="1"/>
                  <a:pt x="38" y="1"/>
                </a:cubicBezTo>
                <a:close/>
                <a:moveTo>
                  <a:pt x="32" y="21"/>
                </a:moveTo>
                <a:cubicBezTo>
                  <a:pt x="32" y="21"/>
                  <a:pt x="32" y="21"/>
                  <a:pt x="32" y="21"/>
                </a:cubicBezTo>
                <a:cubicBezTo>
                  <a:pt x="32" y="21"/>
                  <a:pt x="32" y="21"/>
                  <a:pt x="32" y="21"/>
                </a:cubicBezTo>
                <a:cubicBezTo>
                  <a:pt x="32" y="22"/>
                  <a:pt x="32" y="22"/>
                  <a:pt x="31" y="22"/>
                </a:cubicBezTo>
                <a:cubicBezTo>
                  <a:pt x="31" y="22"/>
                  <a:pt x="31" y="22"/>
                  <a:pt x="31" y="22"/>
                </a:cubicBezTo>
                <a:cubicBezTo>
                  <a:pt x="31" y="22"/>
                  <a:pt x="31" y="22"/>
                  <a:pt x="30" y="23"/>
                </a:cubicBezTo>
                <a:cubicBezTo>
                  <a:pt x="30" y="23"/>
                  <a:pt x="30" y="23"/>
                  <a:pt x="30" y="23"/>
                </a:cubicBezTo>
                <a:cubicBezTo>
                  <a:pt x="30" y="23"/>
                  <a:pt x="30" y="23"/>
                  <a:pt x="30" y="23"/>
                </a:cubicBezTo>
                <a:cubicBezTo>
                  <a:pt x="30" y="23"/>
                  <a:pt x="30" y="24"/>
                  <a:pt x="30" y="24"/>
                </a:cubicBezTo>
                <a:cubicBezTo>
                  <a:pt x="31" y="24"/>
                  <a:pt x="31" y="24"/>
                  <a:pt x="31" y="24"/>
                </a:cubicBezTo>
                <a:cubicBezTo>
                  <a:pt x="35" y="24"/>
                  <a:pt x="36" y="24"/>
                  <a:pt x="38" y="24"/>
                </a:cubicBezTo>
                <a:cubicBezTo>
                  <a:pt x="41" y="24"/>
                  <a:pt x="43" y="24"/>
                  <a:pt x="46" y="24"/>
                </a:cubicBezTo>
                <a:cubicBezTo>
                  <a:pt x="46" y="24"/>
                  <a:pt x="46" y="24"/>
                  <a:pt x="46" y="24"/>
                </a:cubicBezTo>
                <a:cubicBezTo>
                  <a:pt x="46" y="24"/>
                  <a:pt x="46" y="24"/>
                  <a:pt x="46" y="24"/>
                </a:cubicBezTo>
                <a:cubicBezTo>
                  <a:pt x="46" y="24"/>
                  <a:pt x="46" y="24"/>
                  <a:pt x="46" y="24"/>
                </a:cubicBezTo>
                <a:cubicBezTo>
                  <a:pt x="46" y="23"/>
                  <a:pt x="46" y="23"/>
                  <a:pt x="46" y="23"/>
                </a:cubicBezTo>
                <a:cubicBezTo>
                  <a:pt x="46" y="23"/>
                  <a:pt x="46" y="23"/>
                  <a:pt x="46" y="23"/>
                </a:cubicBezTo>
                <a:cubicBezTo>
                  <a:pt x="46" y="23"/>
                  <a:pt x="46" y="22"/>
                  <a:pt x="46" y="22"/>
                </a:cubicBezTo>
                <a:cubicBezTo>
                  <a:pt x="46" y="22"/>
                  <a:pt x="45" y="22"/>
                  <a:pt x="45" y="22"/>
                </a:cubicBezTo>
                <a:cubicBezTo>
                  <a:pt x="45" y="21"/>
                  <a:pt x="45" y="21"/>
                  <a:pt x="45" y="20"/>
                </a:cubicBezTo>
                <a:cubicBezTo>
                  <a:pt x="45" y="20"/>
                  <a:pt x="45" y="20"/>
                  <a:pt x="44" y="20"/>
                </a:cubicBezTo>
                <a:cubicBezTo>
                  <a:pt x="44" y="20"/>
                  <a:pt x="44" y="20"/>
                  <a:pt x="44" y="20"/>
                </a:cubicBezTo>
                <a:cubicBezTo>
                  <a:pt x="44" y="20"/>
                  <a:pt x="43" y="20"/>
                  <a:pt x="43" y="19"/>
                </a:cubicBezTo>
                <a:cubicBezTo>
                  <a:pt x="43" y="19"/>
                  <a:pt x="43" y="18"/>
                  <a:pt x="43" y="18"/>
                </a:cubicBezTo>
                <a:cubicBezTo>
                  <a:pt x="42" y="18"/>
                  <a:pt x="42" y="18"/>
                  <a:pt x="42" y="18"/>
                </a:cubicBezTo>
                <a:cubicBezTo>
                  <a:pt x="41" y="18"/>
                  <a:pt x="41" y="18"/>
                  <a:pt x="41" y="18"/>
                </a:cubicBezTo>
                <a:cubicBezTo>
                  <a:pt x="41" y="18"/>
                  <a:pt x="41" y="18"/>
                  <a:pt x="41" y="18"/>
                </a:cubicBezTo>
                <a:cubicBezTo>
                  <a:pt x="41" y="18"/>
                  <a:pt x="41" y="18"/>
                  <a:pt x="40" y="18"/>
                </a:cubicBezTo>
                <a:cubicBezTo>
                  <a:pt x="40" y="19"/>
                  <a:pt x="40" y="19"/>
                  <a:pt x="40" y="19"/>
                </a:cubicBezTo>
                <a:cubicBezTo>
                  <a:pt x="39" y="19"/>
                  <a:pt x="39" y="19"/>
                  <a:pt x="38" y="18"/>
                </a:cubicBezTo>
                <a:cubicBezTo>
                  <a:pt x="38" y="18"/>
                  <a:pt x="38" y="18"/>
                  <a:pt x="38" y="18"/>
                </a:cubicBezTo>
                <a:cubicBezTo>
                  <a:pt x="38" y="18"/>
                  <a:pt x="37" y="17"/>
                  <a:pt x="37" y="17"/>
                </a:cubicBezTo>
                <a:cubicBezTo>
                  <a:pt x="37" y="17"/>
                  <a:pt x="37" y="17"/>
                  <a:pt x="36" y="18"/>
                </a:cubicBezTo>
                <a:cubicBezTo>
                  <a:pt x="36" y="18"/>
                  <a:pt x="36" y="18"/>
                  <a:pt x="36" y="18"/>
                </a:cubicBezTo>
                <a:cubicBezTo>
                  <a:pt x="36" y="18"/>
                  <a:pt x="36" y="18"/>
                  <a:pt x="35" y="19"/>
                </a:cubicBezTo>
                <a:cubicBezTo>
                  <a:pt x="35" y="19"/>
                  <a:pt x="35" y="19"/>
                  <a:pt x="34" y="19"/>
                </a:cubicBezTo>
                <a:cubicBezTo>
                  <a:pt x="34" y="19"/>
                  <a:pt x="34" y="18"/>
                  <a:pt x="34" y="18"/>
                </a:cubicBezTo>
                <a:cubicBezTo>
                  <a:pt x="34" y="18"/>
                  <a:pt x="34" y="18"/>
                  <a:pt x="34" y="18"/>
                </a:cubicBezTo>
                <a:cubicBezTo>
                  <a:pt x="34" y="18"/>
                  <a:pt x="33" y="18"/>
                  <a:pt x="33" y="18"/>
                </a:cubicBezTo>
                <a:cubicBezTo>
                  <a:pt x="33" y="18"/>
                  <a:pt x="32" y="18"/>
                  <a:pt x="32" y="19"/>
                </a:cubicBezTo>
                <a:cubicBezTo>
                  <a:pt x="32" y="19"/>
                  <a:pt x="32" y="19"/>
                  <a:pt x="32" y="20"/>
                </a:cubicBezTo>
                <a:cubicBezTo>
                  <a:pt x="32" y="20"/>
                  <a:pt x="32" y="20"/>
                  <a:pt x="32" y="20"/>
                </a:cubicBezTo>
                <a:cubicBezTo>
                  <a:pt x="32" y="20"/>
                  <a:pt x="32" y="20"/>
                  <a:pt x="32" y="20"/>
                </a:cubicBezTo>
                <a:cubicBezTo>
                  <a:pt x="32" y="20"/>
                  <a:pt x="32" y="20"/>
                  <a:pt x="32" y="21"/>
                </a:cubicBezTo>
                <a:cubicBezTo>
                  <a:pt x="32" y="21"/>
                  <a:pt x="32" y="21"/>
                  <a:pt x="32" y="21"/>
                </a:cubicBezTo>
                <a:close/>
                <a:moveTo>
                  <a:pt x="6" y="15"/>
                </a:moveTo>
                <a:cubicBezTo>
                  <a:pt x="6" y="15"/>
                  <a:pt x="6" y="15"/>
                  <a:pt x="6" y="15"/>
                </a:cubicBezTo>
                <a:cubicBezTo>
                  <a:pt x="6" y="15"/>
                  <a:pt x="6" y="15"/>
                  <a:pt x="6" y="15"/>
                </a:cubicBezTo>
                <a:cubicBezTo>
                  <a:pt x="6" y="16"/>
                  <a:pt x="5" y="17"/>
                  <a:pt x="5" y="17"/>
                </a:cubicBezTo>
                <a:cubicBezTo>
                  <a:pt x="4" y="17"/>
                  <a:pt x="4" y="17"/>
                  <a:pt x="4" y="17"/>
                </a:cubicBezTo>
                <a:cubicBezTo>
                  <a:pt x="3" y="17"/>
                  <a:pt x="3" y="18"/>
                  <a:pt x="4" y="18"/>
                </a:cubicBezTo>
                <a:cubicBezTo>
                  <a:pt x="7" y="18"/>
                  <a:pt x="10" y="18"/>
                  <a:pt x="12" y="18"/>
                </a:cubicBezTo>
                <a:cubicBezTo>
                  <a:pt x="15" y="18"/>
                  <a:pt x="18" y="18"/>
                  <a:pt x="20" y="18"/>
                </a:cubicBezTo>
                <a:cubicBezTo>
                  <a:pt x="20" y="18"/>
                  <a:pt x="21" y="18"/>
                  <a:pt x="21" y="17"/>
                </a:cubicBezTo>
                <a:cubicBezTo>
                  <a:pt x="21" y="17"/>
                  <a:pt x="21" y="17"/>
                  <a:pt x="21" y="17"/>
                </a:cubicBezTo>
                <a:cubicBezTo>
                  <a:pt x="20" y="16"/>
                  <a:pt x="20" y="17"/>
                  <a:pt x="20" y="17"/>
                </a:cubicBezTo>
                <a:cubicBezTo>
                  <a:pt x="19" y="17"/>
                  <a:pt x="18" y="17"/>
                  <a:pt x="18" y="16"/>
                </a:cubicBezTo>
                <a:cubicBezTo>
                  <a:pt x="18" y="16"/>
                  <a:pt x="18" y="16"/>
                  <a:pt x="18" y="16"/>
                </a:cubicBezTo>
                <a:cubicBezTo>
                  <a:pt x="17" y="15"/>
                  <a:pt x="17" y="15"/>
                  <a:pt x="17" y="14"/>
                </a:cubicBezTo>
                <a:cubicBezTo>
                  <a:pt x="17" y="14"/>
                  <a:pt x="17" y="13"/>
                  <a:pt x="17" y="12"/>
                </a:cubicBezTo>
                <a:cubicBezTo>
                  <a:pt x="17" y="12"/>
                  <a:pt x="17" y="12"/>
                  <a:pt x="17" y="12"/>
                </a:cubicBezTo>
                <a:cubicBezTo>
                  <a:pt x="16" y="12"/>
                  <a:pt x="16" y="12"/>
                  <a:pt x="16" y="12"/>
                </a:cubicBezTo>
                <a:cubicBezTo>
                  <a:pt x="15" y="12"/>
                  <a:pt x="15" y="12"/>
                  <a:pt x="15" y="12"/>
                </a:cubicBezTo>
                <a:cubicBezTo>
                  <a:pt x="15" y="12"/>
                  <a:pt x="15" y="12"/>
                  <a:pt x="14" y="12"/>
                </a:cubicBezTo>
                <a:cubicBezTo>
                  <a:pt x="14" y="13"/>
                  <a:pt x="14" y="13"/>
                  <a:pt x="14" y="13"/>
                </a:cubicBezTo>
                <a:cubicBezTo>
                  <a:pt x="13" y="13"/>
                  <a:pt x="13" y="13"/>
                  <a:pt x="12" y="12"/>
                </a:cubicBezTo>
                <a:cubicBezTo>
                  <a:pt x="12" y="12"/>
                  <a:pt x="12" y="12"/>
                  <a:pt x="12" y="12"/>
                </a:cubicBezTo>
                <a:cubicBezTo>
                  <a:pt x="12" y="12"/>
                  <a:pt x="12" y="12"/>
                  <a:pt x="12" y="12"/>
                </a:cubicBezTo>
                <a:cubicBezTo>
                  <a:pt x="12" y="11"/>
                  <a:pt x="11" y="11"/>
                  <a:pt x="11" y="11"/>
                </a:cubicBezTo>
                <a:cubicBezTo>
                  <a:pt x="11" y="11"/>
                  <a:pt x="10" y="11"/>
                  <a:pt x="10" y="12"/>
                </a:cubicBezTo>
                <a:cubicBezTo>
                  <a:pt x="10" y="12"/>
                  <a:pt x="10" y="12"/>
                  <a:pt x="10" y="12"/>
                </a:cubicBezTo>
                <a:cubicBezTo>
                  <a:pt x="10" y="12"/>
                  <a:pt x="9" y="12"/>
                  <a:pt x="9" y="12"/>
                </a:cubicBezTo>
                <a:cubicBezTo>
                  <a:pt x="9" y="13"/>
                  <a:pt x="8" y="13"/>
                  <a:pt x="8" y="13"/>
                </a:cubicBezTo>
                <a:cubicBezTo>
                  <a:pt x="8" y="12"/>
                  <a:pt x="8" y="12"/>
                  <a:pt x="7" y="12"/>
                </a:cubicBezTo>
                <a:cubicBezTo>
                  <a:pt x="7" y="12"/>
                  <a:pt x="7" y="12"/>
                  <a:pt x="7" y="12"/>
                </a:cubicBezTo>
                <a:cubicBezTo>
                  <a:pt x="6" y="12"/>
                  <a:pt x="6" y="12"/>
                  <a:pt x="6" y="13"/>
                </a:cubicBezTo>
                <a:cubicBezTo>
                  <a:pt x="5" y="13"/>
                  <a:pt x="5" y="13"/>
                  <a:pt x="5" y="14"/>
                </a:cubicBezTo>
                <a:cubicBezTo>
                  <a:pt x="5" y="14"/>
                  <a:pt x="5" y="14"/>
                  <a:pt x="5" y="14"/>
                </a:cubicBezTo>
                <a:cubicBezTo>
                  <a:pt x="5" y="14"/>
                  <a:pt x="5" y="14"/>
                  <a:pt x="5" y="14"/>
                </a:cubicBezTo>
                <a:cubicBezTo>
                  <a:pt x="5" y="14"/>
                  <a:pt x="5" y="15"/>
                  <a:pt x="6" y="15"/>
                </a:cubicBezTo>
                <a:close/>
                <a:moveTo>
                  <a:pt x="37" y="41"/>
                </a:moveTo>
                <a:cubicBezTo>
                  <a:pt x="37" y="41"/>
                  <a:pt x="37" y="41"/>
                  <a:pt x="37" y="41"/>
                </a:cubicBezTo>
                <a:cubicBezTo>
                  <a:pt x="10" y="41"/>
                  <a:pt x="10" y="41"/>
                  <a:pt x="10" y="41"/>
                </a:cubicBezTo>
                <a:cubicBezTo>
                  <a:pt x="11" y="45"/>
                  <a:pt x="11" y="45"/>
                  <a:pt x="11" y="45"/>
                </a:cubicBezTo>
                <a:cubicBezTo>
                  <a:pt x="36" y="45"/>
                  <a:pt x="36" y="45"/>
                  <a:pt x="36" y="45"/>
                </a:cubicBezTo>
                <a:cubicBezTo>
                  <a:pt x="37" y="41"/>
                  <a:pt x="37" y="41"/>
                  <a:pt x="37" y="41"/>
                </a:cubicBezTo>
                <a:close/>
              </a:path>
            </a:pathLst>
          </a:custGeom>
          <a:solidFill>
            <a:schemeClr val="accent2"/>
          </a:solidFill>
          <a:ln>
            <a:noFill/>
          </a:ln>
          <a:extLst/>
        </p:spPr>
        <p:txBody>
          <a:bodyPr/>
          <a:lstStyle/>
          <a:p>
            <a:endParaRPr lang="zh-CN" altLang="en-US"/>
          </a:p>
        </p:txBody>
      </p:sp>
      <p:sp>
        <p:nvSpPr>
          <p:cNvPr id="46" name="Freeform 414"/>
          <p:cNvSpPr>
            <a:spLocks noEditPoints="1"/>
          </p:cNvSpPr>
          <p:nvPr/>
        </p:nvSpPr>
        <p:spPr bwMode="auto">
          <a:xfrm>
            <a:off x="1592430" y="2624342"/>
            <a:ext cx="293361" cy="293361"/>
          </a:xfrm>
          <a:custGeom>
            <a:avLst/>
            <a:gdLst>
              <a:gd name="T0" fmla="*/ 50 w 50"/>
              <a:gd name="T1" fmla="*/ 25 h 50"/>
              <a:gd name="T2" fmla="*/ 25 w 50"/>
              <a:gd name="T3" fmla="*/ 50 h 50"/>
              <a:gd name="T4" fmla="*/ 25 w 50"/>
              <a:gd name="T5" fmla="*/ 0 h 50"/>
              <a:gd name="T6" fmla="*/ 46 w 50"/>
              <a:gd name="T7" fmla="*/ 26 h 50"/>
              <a:gd name="T8" fmla="*/ 39 w 50"/>
              <a:gd name="T9" fmla="*/ 40 h 50"/>
              <a:gd name="T10" fmla="*/ 46 w 50"/>
              <a:gd name="T11" fmla="*/ 26 h 50"/>
              <a:gd name="T12" fmla="*/ 26 w 50"/>
              <a:gd name="T13" fmla="*/ 24 h 50"/>
              <a:gd name="T14" fmla="*/ 26 w 50"/>
              <a:gd name="T15" fmla="*/ 4 h 50"/>
              <a:gd name="T16" fmla="*/ 38 w 50"/>
              <a:gd name="T17" fmla="*/ 42 h 50"/>
              <a:gd name="T18" fmla="*/ 24 w 50"/>
              <a:gd name="T19" fmla="*/ 26 h 50"/>
              <a:gd name="T20" fmla="*/ 24 w 50"/>
              <a:gd name="T21" fmla="*/ 26 h 50"/>
              <a:gd name="T22" fmla="*/ 24 w 50"/>
              <a:gd name="T23" fmla="*/ 26 h 50"/>
              <a:gd name="T24" fmla="*/ 24 w 50"/>
              <a:gd name="T25" fmla="*/ 26 h 50"/>
              <a:gd name="T26" fmla="*/ 24 w 50"/>
              <a:gd name="T27" fmla="*/ 26 h 50"/>
              <a:gd name="T28" fmla="*/ 24 w 50"/>
              <a:gd name="T29" fmla="*/ 26 h 50"/>
              <a:gd name="T30" fmla="*/ 24 w 50"/>
              <a:gd name="T31" fmla="*/ 26 h 50"/>
              <a:gd name="T32" fmla="*/ 24 w 50"/>
              <a:gd name="T33" fmla="*/ 26 h 50"/>
              <a:gd name="T34" fmla="*/ 24 w 50"/>
              <a:gd name="T35" fmla="*/ 26 h 50"/>
              <a:gd name="T36" fmla="*/ 24 w 50"/>
              <a:gd name="T37" fmla="*/ 26 h 50"/>
              <a:gd name="T38" fmla="*/ 24 w 50"/>
              <a:gd name="T39" fmla="*/ 26 h 50"/>
              <a:gd name="T40" fmla="*/ 24 w 50"/>
              <a:gd name="T41" fmla="*/ 26 h 50"/>
              <a:gd name="T42" fmla="*/ 24 w 50"/>
              <a:gd name="T43" fmla="*/ 26 h 50"/>
              <a:gd name="T44" fmla="*/ 24 w 50"/>
              <a:gd name="T45" fmla="*/ 26 h 50"/>
              <a:gd name="T46" fmla="*/ 24 w 50"/>
              <a:gd name="T47" fmla="*/ 26 h 50"/>
              <a:gd name="T48" fmla="*/ 24 w 50"/>
              <a:gd name="T49" fmla="*/ 26 h 50"/>
              <a:gd name="T50" fmla="*/ 24 w 50"/>
              <a:gd name="T51" fmla="*/ 26 h 50"/>
              <a:gd name="T52" fmla="*/ 24 w 50"/>
              <a:gd name="T53" fmla="*/ 25 h 50"/>
              <a:gd name="T54" fmla="*/ 24 w 50"/>
              <a:gd name="T55" fmla="*/ 25 h 50"/>
              <a:gd name="T56" fmla="*/ 24 w 50"/>
              <a:gd name="T57" fmla="*/ 25 h 50"/>
              <a:gd name="T58" fmla="*/ 24 w 50"/>
              <a:gd name="T59" fmla="*/ 25 h 50"/>
              <a:gd name="T60" fmla="*/ 24 w 50"/>
              <a:gd name="T61" fmla="*/ 25 h 50"/>
              <a:gd name="T62" fmla="*/ 24 w 50"/>
              <a:gd name="T63" fmla="*/ 25 h 50"/>
              <a:gd name="T64" fmla="*/ 24 w 50"/>
              <a:gd name="T65" fmla="*/ 25 h 50"/>
              <a:gd name="T66" fmla="*/ 24 w 50"/>
              <a:gd name="T67" fmla="*/ 25 h 50"/>
              <a:gd name="T68" fmla="*/ 24 w 50"/>
              <a:gd name="T69" fmla="*/ 25 h 50"/>
              <a:gd name="T70" fmla="*/ 24 w 50"/>
              <a:gd name="T71" fmla="*/ 25 h 50"/>
              <a:gd name="T72" fmla="*/ 24 w 50"/>
              <a:gd name="T73" fmla="*/ 25 h 50"/>
              <a:gd name="T74" fmla="*/ 24 w 50"/>
              <a:gd name="T75" fmla="*/ 25 h 50"/>
              <a:gd name="T76" fmla="*/ 24 w 50"/>
              <a:gd name="T77" fmla="*/ 25 h 50"/>
              <a:gd name="T78" fmla="*/ 24 w 50"/>
              <a:gd name="T79" fmla="*/ 25 h 50"/>
              <a:gd name="T80" fmla="*/ 24 w 50"/>
              <a:gd name="T81" fmla="*/ 25 h 50"/>
              <a:gd name="T82" fmla="*/ 24 w 50"/>
              <a:gd name="T83" fmla="*/ 25 h 50"/>
              <a:gd name="T84" fmla="*/ 24 w 50"/>
              <a:gd name="T85" fmla="*/ 25 h 50"/>
              <a:gd name="T86" fmla="*/ 24 w 50"/>
              <a:gd name="T87" fmla="*/ 25 h 50"/>
              <a:gd name="T88" fmla="*/ 24 w 50"/>
              <a:gd name="T89" fmla="*/ 25 h 50"/>
              <a:gd name="T90" fmla="*/ 24 w 50"/>
              <a:gd name="T91" fmla="*/ 25 h 50"/>
              <a:gd name="T92" fmla="*/ 4 w 50"/>
              <a:gd name="T93" fmla="*/ 25 h 50"/>
              <a:gd name="T94" fmla="*/ 38 w 50"/>
              <a:gd name="T95"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0">
                <a:moveTo>
                  <a:pt x="25" y="0"/>
                </a:moveTo>
                <a:cubicBezTo>
                  <a:pt x="38" y="0"/>
                  <a:pt x="50" y="11"/>
                  <a:pt x="50" y="25"/>
                </a:cubicBezTo>
                <a:cubicBezTo>
                  <a:pt x="50" y="32"/>
                  <a:pt x="47" y="38"/>
                  <a:pt x="42" y="43"/>
                </a:cubicBezTo>
                <a:cubicBezTo>
                  <a:pt x="38" y="47"/>
                  <a:pt x="32" y="50"/>
                  <a:pt x="25" y="50"/>
                </a:cubicBezTo>
                <a:cubicBezTo>
                  <a:pt x="11" y="50"/>
                  <a:pt x="0" y="39"/>
                  <a:pt x="0" y="25"/>
                </a:cubicBezTo>
                <a:cubicBezTo>
                  <a:pt x="0" y="11"/>
                  <a:pt x="11" y="0"/>
                  <a:pt x="25" y="0"/>
                </a:cubicBezTo>
                <a:close/>
                <a:moveTo>
                  <a:pt x="46" y="26"/>
                </a:moveTo>
                <a:cubicBezTo>
                  <a:pt x="46" y="26"/>
                  <a:pt x="46" y="26"/>
                  <a:pt x="46" y="26"/>
                </a:cubicBezTo>
                <a:cubicBezTo>
                  <a:pt x="27" y="26"/>
                  <a:pt x="27" y="26"/>
                  <a:pt x="27" y="26"/>
                </a:cubicBezTo>
                <a:cubicBezTo>
                  <a:pt x="39" y="40"/>
                  <a:pt x="39" y="40"/>
                  <a:pt x="39" y="40"/>
                </a:cubicBezTo>
                <a:cubicBezTo>
                  <a:pt x="40" y="40"/>
                  <a:pt x="40" y="40"/>
                  <a:pt x="40" y="40"/>
                </a:cubicBezTo>
                <a:cubicBezTo>
                  <a:pt x="43" y="36"/>
                  <a:pt x="45" y="32"/>
                  <a:pt x="46" y="26"/>
                </a:cubicBezTo>
                <a:close/>
                <a:moveTo>
                  <a:pt x="26" y="24"/>
                </a:moveTo>
                <a:cubicBezTo>
                  <a:pt x="26" y="24"/>
                  <a:pt x="26" y="24"/>
                  <a:pt x="26" y="24"/>
                </a:cubicBezTo>
                <a:cubicBezTo>
                  <a:pt x="46" y="24"/>
                  <a:pt x="46" y="24"/>
                  <a:pt x="46" y="24"/>
                </a:cubicBezTo>
                <a:cubicBezTo>
                  <a:pt x="45" y="13"/>
                  <a:pt x="37" y="5"/>
                  <a:pt x="26" y="4"/>
                </a:cubicBezTo>
                <a:cubicBezTo>
                  <a:pt x="26" y="24"/>
                  <a:pt x="26" y="24"/>
                  <a:pt x="26" y="24"/>
                </a:cubicBezTo>
                <a:close/>
                <a:moveTo>
                  <a:pt x="38" y="42"/>
                </a:moveTo>
                <a:cubicBezTo>
                  <a:pt x="38" y="42"/>
                  <a:pt x="38" y="42"/>
                  <a:pt x="38" y="42"/>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25"/>
                  <a:pt x="24" y="25"/>
                  <a:pt x="24" y="25"/>
                </a:cubicBezTo>
                <a:cubicBezTo>
                  <a:pt x="24" y="4"/>
                  <a:pt x="24" y="4"/>
                  <a:pt x="24" y="4"/>
                </a:cubicBezTo>
                <a:cubicBezTo>
                  <a:pt x="12" y="5"/>
                  <a:pt x="4" y="14"/>
                  <a:pt x="4" y="25"/>
                </a:cubicBezTo>
                <a:cubicBezTo>
                  <a:pt x="4" y="37"/>
                  <a:pt x="13" y="46"/>
                  <a:pt x="25" y="46"/>
                </a:cubicBezTo>
                <a:cubicBezTo>
                  <a:pt x="30" y="46"/>
                  <a:pt x="34" y="44"/>
                  <a:pt x="38" y="42"/>
                </a:cubicBezTo>
                <a:close/>
              </a:path>
            </a:pathLst>
          </a:custGeom>
          <a:solidFill>
            <a:schemeClr val="accent2"/>
          </a:solidFill>
          <a:ln>
            <a:noFill/>
          </a:ln>
          <a:extLst/>
        </p:spPr>
        <p:txBody>
          <a:bodyPr/>
          <a:lstStyle/>
          <a:p>
            <a:endParaRPr lang="zh-CN" altLang="en-US"/>
          </a:p>
        </p:txBody>
      </p:sp>
      <p:sp>
        <p:nvSpPr>
          <p:cNvPr id="47" name="Freeform 415"/>
          <p:cNvSpPr>
            <a:spLocks noEditPoints="1"/>
          </p:cNvSpPr>
          <p:nvPr/>
        </p:nvSpPr>
        <p:spPr bwMode="auto">
          <a:xfrm>
            <a:off x="2108745" y="2630209"/>
            <a:ext cx="290426" cy="287493"/>
          </a:xfrm>
          <a:custGeom>
            <a:avLst/>
            <a:gdLst>
              <a:gd name="T0" fmla="*/ 0 w 49"/>
              <a:gd name="T1" fmla="*/ 47 h 49"/>
              <a:gd name="T2" fmla="*/ 47 w 49"/>
              <a:gd name="T3" fmla="*/ 45 h 49"/>
              <a:gd name="T4" fmla="*/ 47 w 49"/>
              <a:gd name="T5" fmla="*/ 49 h 49"/>
              <a:gd name="T6" fmla="*/ 2 w 49"/>
              <a:gd name="T7" fmla="*/ 24 h 49"/>
              <a:gd name="T8" fmla="*/ 2 w 49"/>
              <a:gd name="T9" fmla="*/ 24 h 49"/>
              <a:gd name="T10" fmla="*/ 14 w 49"/>
              <a:gd name="T11" fmla="*/ 26 h 49"/>
              <a:gd name="T12" fmla="*/ 14 w 49"/>
              <a:gd name="T13" fmla="*/ 42 h 49"/>
              <a:gd name="T14" fmla="*/ 13 w 49"/>
              <a:gd name="T15" fmla="*/ 43 h 49"/>
              <a:gd name="T16" fmla="*/ 0 w 49"/>
              <a:gd name="T17" fmla="*/ 42 h 49"/>
              <a:gd name="T18" fmla="*/ 0 w 49"/>
              <a:gd name="T19" fmla="*/ 26 h 49"/>
              <a:gd name="T20" fmla="*/ 11 w 49"/>
              <a:gd name="T21" fmla="*/ 27 h 49"/>
              <a:gd name="T22" fmla="*/ 3 w 49"/>
              <a:gd name="T23" fmla="*/ 27 h 49"/>
              <a:gd name="T24" fmla="*/ 11 w 49"/>
              <a:gd name="T25" fmla="*/ 40 h 49"/>
              <a:gd name="T26" fmla="*/ 36 w 49"/>
              <a:gd name="T27" fmla="*/ 10 h 49"/>
              <a:gd name="T28" fmla="*/ 36 w 49"/>
              <a:gd name="T29" fmla="*/ 10 h 49"/>
              <a:gd name="T30" fmla="*/ 49 w 49"/>
              <a:gd name="T31" fmla="*/ 11 h 49"/>
              <a:gd name="T32" fmla="*/ 49 w 49"/>
              <a:gd name="T33" fmla="*/ 42 h 49"/>
              <a:gd name="T34" fmla="*/ 47 w 49"/>
              <a:gd name="T35" fmla="*/ 43 h 49"/>
              <a:gd name="T36" fmla="*/ 35 w 49"/>
              <a:gd name="T37" fmla="*/ 42 h 49"/>
              <a:gd name="T38" fmla="*/ 35 w 49"/>
              <a:gd name="T39" fmla="*/ 11 h 49"/>
              <a:gd name="T40" fmla="*/ 46 w 49"/>
              <a:gd name="T41" fmla="*/ 12 h 49"/>
              <a:gd name="T42" fmla="*/ 38 w 49"/>
              <a:gd name="T43" fmla="*/ 12 h 49"/>
              <a:gd name="T44" fmla="*/ 46 w 49"/>
              <a:gd name="T45" fmla="*/ 40 h 49"/>
              <a:gd name="T46" fmla="*/ 19 w 49"/>
              <a:gd name="T47" fmla="*/ 0 h 49"/>
              <a:gd name="T48" fmla="*/ 19 w 49"/>
              <a:gd name="T49" fmla="*/ 0 h 49"/>
              <a:gd name="T50" fmla="*/ 31 w 49"/>
              <a:gd name="T51" fmla="*/ 1 h 49"/>
              <a:gd name="T52" fmla="*/ 31 w 49"/>
              <a:gd name="T53" fmla="*/ 42 h 49"/>
              <a:gd name="T54" fmla="*/ 30 w 49"/>
              <a:gd name="T55" fmla="*/ 43 h 49"/>
              <a:gd name="T56" fmla="*/ 18 w 49"/>
              <a:gd name="T57" fmla="*/ 42 h 49"/>
              <a:gd name="T58" fmla="*/ 18 w 49"/>
              <a:gd name="T59" fmla="*/ 1 h 49"/>
              <a:gd name="T60" fmla="*/ 29 w 49"/>
              <a:gd name="T61" fmla="*/ 2 h 49"/>
              <a:gd name="T62" fmla="*/ 20 w 49"/>
              <a:gd name="T63" fmla="*/ 2 h 49"/>
              <a:gd name="T64" fmla="*/ 29 w 49"/>
              <a:gd name="T6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49">
                <a:moveTo>
                  <a:pt x="2" y="49"/>
                </a:moveTo>
                <a:cubicBezTo>
                  <a:pt x="0" y="49"/>
                  <a:pt x="0" y="48"/>
                  <a:pt x="0" y="47"/>
                </a:cubicBezTo>
                <a:cubicBezTo>
                  <a:pt x="0" y="46"/>
                  <a:pt x="0" y="45"/>
                  <a:pt x="2" y="45"/>
                </a:cubicBezTo>
                <a:cubicBezTo>
                  <a:pt x="47" y="45"/>
                  <a:pt x="47" y="45"/>
                  <a:pt x="47" y="45"/>
                </a:cubicBezTo>
                <a:cubicBezTo>
                  <a:pt x="49" y="45"/>
                  <a:pt x="49" y="46"/>
                  <a:pt x="49" y="47"/>
                </a:cubicBezTo>
                <a:cubicBezTo>
                  <a:pt x="49" y="48"/>
                  <a:pt x="49" y="49"/>
                  <a:pt x="47" y="49"/>
                </a:cubicBezTo>
                <a:cubicBezTo>
                  <a:pt x="2" y="49"/>
                  <a:pt x="2" y="49"/>
                  <a:pt x="2" y="49"/>
                </a:cubicBezTo>
                <a:close/>
                <a:moveTo>
                  <a:pt x="2" y="24"/>
                </a:moveTo>
                <a:cubicBezTo>
                  <a:pt x="2" y="24"/>
                  <a:pt x="2" y="24"/>
                  <a:pt x="2" y="24"/>
                </a:cubicBezTo>
                <a:cubicBezTo>
                  <a:pt x="2" y="24"/>
                  <a:pt x="2" y="24"/>
                  <a:pt x="2" y="24"/>
                </a:cubicBezTo>
                <a:cubicBezTo>
                  <a:pt x="13" y="24"/>
                  <a:pt x="13" y="24"/>
                  <a:pt x="13" y="24"/>
                </a:cubicBezTo>
                <a:cubicBezTo>
                  <a:pt x="13" y="24"/>
                  <a:pt x="14" y="25"/>
                  <a:pt x="14" y="26"/>
                </a:cubicBezTo>
                <a:cubicBezTo>
                  <a:pt x="14" y="26"/>
                  <a:pt x="14" y="26"/>
                  <a:pt x="14" y="26"/>
                </a:cubicBezTo>
                <a:cubicBezTo>
                  <a:pt x="14" y="42"/>
                  <a:pt x="14" y="42"/>
                  <a:pt x="14" y="42"/>
                </a:cubicBezTo>
                <a:cubicBezTo>
                  <a:pt x="14" y="42"/>
                  <a:pt x="13" y="43"/>
                  <a:pt x="13" y="43"/>
                </a:cubicBezTo>
                <a:cubicBezTo>
                  <a:pt x="13" y="43"/>
                  <a:pt x="13" y="43"/>
                  <a:pt x="13" y="43"/>
                </a:cubicBezTo>
                <a:cubicBezTo>
                  <a:pt x="2" y="43"/>
                  <a:pt x="2" y="43"/>
                  <a:pt x="2" y="43"/>
                </a:cubicBezTo>
                <a:cubicBezTo>
                  <a:pt x="1" y="43"/>
                  <a:pt x="0" y="42"/>
                  <a:pt x="0" y="42"/>
                </a:cubicBezTo>
                <a:cubicBezTo>
                  <a:pt x="0" y="42"/>
                  <a:pt x="0" y="42"/>
                  <a:pt x="0" y="42"/>
                </a:cubicBezTo>
                <a:cubicBezTo>
                  <a:pt x="0" y="26"/>
                  <a:pt x="0" y="26"/>
                  <a:pt x="0" y="26"/>
                </a:cubicBezTo>
                <a:cubicBezTo>
                  <a:pt x="0" y="25"/>
                  <a:pt x="1" y="24"/>
                  <a:pt x="2" y="24"/>
                </a:cubicBezTo>
                <a:close/>
                <a:moveTo>
                  <a:pt x="11" y="27"/>
                </a:moveTo>
                <a:cubicBezTo>
                  <a:pt x="11" y="27"/>
                  <a:pt x="11" y="27"/>
                  <a:pt x="11" y="27"/>
                </a:cubicBezTo>
                <a:cubicBezTo>
                  <a:pt x="3" y="27"/>
                  <a:pt x="3" y="27"/>
                  <a:pt x="3" y="27"/>
                </a:cubicBezTo>
                <a:cubicBezTo>
                  <a:pt x="3" y="40"/>
                  <a:pt x="3" y="40"/>
                  <a:pt x="3" y="40"/>
                </a:cubicBezTo>
                <a:cubicBezTo>
                  <a:pt x="11" y="40"/>
                  <a:pt x="11" y="40"/>
                  <a:pt x="11" y="40"/>
                </a:cubicBezTo>
                <a:cubicBezTo>
                  <a:pt x="11" y="27"/>
                  <a:pt x="11" y="27"/>
                  <a:pt x="11" y="27"/>
                </a:cubicBezTo>
                <a:close/>
                <a:moveTo>
                  <a:pt x="36" y="10"/>
                </a:moveTo>
                <a:cubicBezTo>
                  <a:pt x="36" y="10"/>
                  <a:pt x="36" y="10"/>
                  <a:pt x="36" y="10"/>
                </a:cubicBezTo>
                <a:cubicBezTo>
                  <a:pt x="36" y="10"/>
                  <a:pt x="36" y="10"/>
                  <a:pt x="36" y="10"/>
                </a:cubicBezTo>
                <a:cubicBezTo>
                  <a:pt x="47" y="10"/>
                  <a:pt x="47" y="10"/>
                  <a:pt x="47" y="10"/>
                </a:cubicBezTo>
                <a:cubicBezTo>
                  <a:pt x="48" y="10"/>
                  <a:pt x="49" y="10"/>
                  <a:pt x="49" y="11"/>
                </a:cubicBezTo>
                <a:cubicBezTo>
                  <a:pt x="49" y="11"/>
                  <a:pt x="49" y="11"/>
                  <a:pt x="49" y="11"/>
                </a:cubicBezTo>
                <a:cubicBezTo>
                  <a:pt x="49" y="42"/>
                  <a:pt x="49" y="42"/>
                  <a:pt x="49" y="42"/>
                </a:cubicBezTo>
                <a:cubicBezTo>
                  <a:pt x="49" y="42"/>
                  <a:pt x="48" y="43"/>
                  <a:pt x="47" y="43"/>
                </a:cubicBezTo>
                <a:cubicBezTo>
                  <a:pt x="47" y="43"/>
                  <a:pt x="47" y="43"/>
                  <a:pt x="47" y="43"/>
                </a:cubicBezTo>
                <a:cubicBezTo>
                  <a:pt x="36" y="43"/>
                  <a:pt x="36" y="43"/>
                  <a:pt x="36" y="43"/>
                </a:cubicBezTo>
                <a:cubicBezTo>
                  <a:pt x="36" y="43"/>
                  <a:pt x="35" y="42"/>
                  <a:pt x="35" y="42"/>
                </a:cubicBezTo>
                <a:cubicBezTo>
                  <a:pt x="35" y="42"/>
                  <a:pt x="35" y="42"/>
                  <a:pt x="35" y="42"/>
                </a:cubicBezTo>
                <a:cubicBezTo>
                  <a:pt x="35" y="11"/>
                  <a:pt x="35" y="11"/>
                  <a:pt x="35" y="11"/>
                </a:cubicBezTo>
                <a:cubicBezTo>
                  <a:pt x="35" y="10"/>
                  <a:pt x="36" y="10"/>
                  <a:pt x="36" y="10"/>
                </a:cubicBezTo>
                <a:close/>
                <a:moveTo>
                  <a:pt x="46" y="12"/>
                </a:moveTo>
                <a:cubicBezTo>
                  <a:pt x="46" y="12"/>
                  <a:pt x="46" y="12"/>
                  <a:pt x="46" y="12"/>
                </a:cubicBezTo>
                <a:cubicBezTo>
                  <a:pt x="38" y="12"/>
                  <a:pt x="38" y="12"/>
                  <a:pt x="38" y="12"/>
                </a:cubicBezTo>
                <a:cubicBezTo>
                  <a:pt x="38" y="40"/>
                  <a:pt x="38" y="40"/>
                  <a:pt x="38" y="40"/>
                </a:cubicBezTo>
                <a:cubicBezTo>
                  <a:pt x="46" y="40"/>
                  <a:pt x="46" y="40"/>
                  <a:pt x="46" y="40"/>
                </a:cubicBezTo>
                <a:cubicBezTo>
                  <a:pt x="46" y="12"/>
                  <a:pt x="46" y="12"/>
                  <a:pt x="46" y="12"/>
                </a:cubicBezTo>
                <a:close/>
                <a:moveTo>
                  <a:pt x="19" y="0"/>
                </a:moveTo>
                <a:cubicBezTo>
                  <a:pt x="19" y="0"/>
                  <a:pt x="19" y="0"/>
                  <a:pt x="19" y="0"/>
                </a:cubicBezTo>
                <a:cubicBezTo>
                  <a:pt x="19" y="0"/>
                  <a:pt x="19" y="0"/>
                  <a:pt x="19" y="0"/>
                </a:cubicBezTo>
                <a:cubicBezTo>
                  <a:pt x="30" y="0"/>
                  <a:pt x="30" y="0"/>
                  <a:pt x="30" y="0"/>
                </a:cubicBezTo>
                <a:cubicBezTo>
                  <a:pt x="31" y="0"/>
                  <a:pt x="31" y="0"/>
                  <a:pt x="31" y="1"/>
                </a:cubicBezTo>
                <a:cubicBezTo>
                  <a:pt x="31" y="1"/>
                  <a:pt x="31" y="1"/>
                  <a:pt x="31" y="1"/>
                </a:cubicBezTo>
                <a:cubicBezTo>
                  <a:pt x="31" y="42"/>
                  <a:pt x="31" y="42"/>
                  <a:pt x="31" y="42"/>
                </a:cubicBezTo>
                <a:cubicBezTo>
                  <a:pt x="31" y="42"/>
                  <a:pt x="31" y="43"/>
                  <a:pt x="30" y="43"/>
                </a:cubicBezTo>
                <a:cubicBezTo>
                  <a:pt x="30" y="43"/>
                  <a:pt x="30" y="43"/>
                  <a:pt x="30" y="43"/>
                </a:cubicBezTo>
                <a:cubicBezTo>
                  <a:pt x="19" y="43"/>
                  <a:pt x="19" y="43"/>
                  <a:pt x="19" y="43"/>
                </a:cubicBezTo>
                <a:cubicBezTo>
                  <a:pt x="18" y="43"/>
                  <a:pt x="18" y="42"/>
                  <a:pt x="18" y="42"/>
                </a:cubicBezTo>
                <a:cubicBezTo>
                  <a:pt x="18" y="42"/>
                  <a:pt x="18" y="42"/>
                  <a:pt x="18" y="42"/>
                </a:cubicBezTo>
                <a:cubicBezTo>
                  <a:pt x="18" y="1"/>
                  <a:pt x="18" y="1"/>
                  <a:pt x="18" y="1"/>
                </a:cubicBezTo>
                <a:cubicBezTo>
                  <a:pt x="18" y="0"/>
                  <a:pt x="18" y="0"/>
                  <a:pt x="19" y="0"/>
                </a:cubicBezTo>
                <a:close/>
                <a:moveTo>
                  <a:pt x="29" y="2"/>
                </a:moveTo>
                <a:cubicBezTo>
                  <a:pt x="29" y="2"/>
                  <a:pt x="29" y="2"/>
                  <a:pt x="29" y="2"/>
                </a:cubicBezTo>
                <a:cubicBezTo>
                  <a:pt x="20" y="2"/>
                  <a:pt x="20" y="2"/>
                  <a:pt x="20" y="2"/>
                </a:cubicBezTo>
                <a:cubicBezTo>
                  <a:pt x="20" y="40"/>
                  <a:pt x="20" y="40"/>
                  <a:pt x="20" y="40"/>
                </a:cubicBezTo>
                <a:cubicBezTo>
                  <a:pt x="29" y="40"/>
                  <a:pt x="29" y="40"/>
                  <a:pt x="29" y="40"/>
                </a:cubicBezTo>
                <a:cubicBezTo>
                  <a:pt x="29" y="2"/>
                  <a:pt x="29" y="2"/>
                  <a:pt x="29" y="2"/>
                </a:cubicBezTo>
                <a:close/>
              </a:path>
            </a:pathLst>
          </a:custGeom>
          <a:solidFill>
            <a:schemeClr val="accent2"/>
          </a:solidFill>
          <a:ln>
            <a:noFill/>
          </a:ln>
          <a:extLst/>
        </p:spPr>
        <p:txBody>
          <a:bodyPr/>
          <a:lstStyle/>
          <a:p>
            <a:endParaRPr lang="zh-CN" altLang="en-US"/>
          </a:p>
        </p:txBody>
      </p:sp>
      <p:sp>
        <p:nvSpPr>
          <p:cNvPr id="48" name="Freeform 416"/>
          <p:cNvSpPr>
            <a:spLocks noEditPoints="1"/>
          </p:cNvSpPr>
          <p:nvPr/>
        </p:nvSpPr>
        <p:spPr bwMode="auto">
          <a:xfrm>
            <a:off x="3625418" y="2671279"/>
            <a:ext cx="296295" cy="205352"/>
          </a:xfrm>
          <a:custGeom>
            <a:avLst/>
            <a:gdLst>
              <a:gd name="T0" fmla="*/ 19 w 50"/>
              <a:gd name="T1" fmla="*/ 4 h 35"/>
              <a:gd name="T2" fmla="*/ 15 w 50"/>
              <a:gd name="T3" fmla="*/ 10 h 35"/>
              <a:gd name="T4" fmla="*/ 17 w 50"/>
              <a:gd name="T5" fmla="*/ 17 h 35"/>
              <a:gd name="T6" fmla="*/ 21 w 50"/>
              <a:gd name="T7" fmla="*/ 21 h 35"/>
              <a:gd name="T8" fmla="*/ 29 w 50"/>
              <a:gd name="T9" fmla="*/ 21 h 35"/>
              <a:gd name="T10" fmla="*/ 34 w 50"/>
              <a:gd name="T11" fmla="*/ 12 h 35"/>
              <a:gd name="T12" fmla="*/ 32 w 50"/>
              <a:gd name="T13" fmla="*/ 5 h 35"/>
              <a:gd name="T14" fmla="*/ 2 w 50"/>
              <a:gd name="T15" fmla="*/ 35 h 35"/>
              <a:gd name="T16" fmla="*/ 0 w 50"/>
              <a:gd name="T17" fmla="*/ 33 h 35"/>
              <a:gd name="T18" fmla="*/ 9 w 50"/>
              <a:gd name="T19" fmla="*/ 31 h 35"/>
              <a:gd name="T20" fmla="*/ 15 w 50"/>
              <a:gd name="T21" fmla="*/ 22 h 35"/>
              <a:gd name="T22" fmla="*/ 17 w 50"/>
              <a:gd name="T23" fmla="*/ 22 h 35"/>
              <a:gd name="T24" fmla="*/ 15 w 50"/>
              <a:gd name="T25" fmla="*/ 18 h 35"/>
              <a:gd name="T26" fmla="*/ 13 w 50"/>
              <a:gd name="T27" fmla="*/ 9 h 35"/>
              <a:gd name="T28" fmla="*/ 18 w 50"/>
              <a:gd name="T29" fmla="*/ 2 h 35"/>
              <a:gd name="T30" fmla="*/ 33 w 50"/>
              <a:gd name="T31" fmla="*/ 3 h 35"/>
              <a:gd name="T32" fmla="*/ 37 w 50"/>
              <a:gd name="T33" fmla="*/ 12 h 35"/>
              <a:gd name="T34" fmla="*/ 32 w 50"/>
              <a:gd name="T35" fmla="*/ 21 h 35"/>
              <a:gd name="T36" fmla="*/ 33 w 50"/>
              <a:gd name="T37" fmla="*/ 22 h 35"/>
              <a:gd name="T38" fmla="*/ 34 w 50"/>
              <a:gd name="T39" fmla="*/ 22 h 35"/>
              <a:gd name="T40" fmla="*/ 35 w 50"/>
              <a:gd name="T41" fmla="*/ 22 h 35"/>
              <a:gd name="T42" fmla="*/ 35 w 50"/>
              <a:gd name="T43" fmla="*/ 23 h 35"/>
              <a:gd name="T44" fmla="*/ 40 w 50"/>
              <a:gd name="T45" fmla="*/ 27 h 35"/>
              <a:gd name="T46" fmla="*/ 48 w 50"/>
              <a:gd name="T47" fmla="*/ 31 h 35"/>
              <a:gd name="T48" fmla="*/ 48 w 50"/>
              <a:gd name="T49" fmla="*/ 35 h 35"/>
              <a:gd name="T50" fmla="*/ 11 w 50"/>
              <a:gd name="T51" fmla="*/ 31 h 35"/>
              <a:gd name="T52" fmla="*/ 38 w 50"/>
              <a:gd name="T53" fmla="*/ 31 h 35"/>
              <a:gd name="T54" fmla="*/ 35 w 50"/>
              <a:gd name="T55" fmla="*/ 25 h 35"/>
              <a:gd name="T56" fmla="*/ 34 w 50"/>
              <a:gd name="T57" fmla="*/ 25 h 35"/>
              <a:gd name="T58" fmla="*/ 34 w 50"/>
              <a:gd name="T59" fmla="*/ 24 h 35"/>
              <a:gd name="T60" fmla="*/ 33 w 50"/>
              <a:gd name="T61" fmla="*/ 24 h 35"/>
              <a:gd name="T62" fmla="*/ 32 w 50"/>
              <a:gd name="T63" fmla="*/ 24 h 35"/>
              <a:gd name="T64" fmla="*/ 19 w 50"/>
              <a:gd name="T65" fmla="*/ 24 h 35"/>
              <a:gd name="T66" fmla="*/ 16 w 50"/>
              <a:gd name="T67" fmla="*/ 24 h 35"/>
              <a:gd name="T68" fmla="*/ 11 w 50"/>
              <a:gd name="T6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35">
                <a:moveTo>
                  <a:pt x="25" y="2"/>
                </a:moveTo>
                <a:cubicBezTo>
                  <a:pt x="23" y="2"/>
                  <a:pt x="21" y="2"/>
                  <a:pt x="19" y="4"/>
                </a:cubicBezTo>
                <a:cubicBezTo>
                  <a:pt x="18" y="5"/>
                  <a:pt x="16" y="6"/>
                  <a:pt x="16" y="8"/>
                </a:cubicBezTo>
                <a:cubicBezTo>
                  <a:pt x="15" y="8"/>
                  <a:pt x="15" y="9"/>
                  <a:pt x="15" y="10"/>
                </a:cubicBezTo>
                <a:cubicBezTo>
                  <a:pt x="15" y="10"/>
                  <a:pt x="15" y="11"/>
                  <a:pt x="15" y="12"/>
                </a:cubicBezTo>
                <a:cubicBezTo>
                  <a:pt x="15" y="14"/>
                  <a:pt x="16" y="15"/>
                  <a:pt x="17" y="17"/>
                </a:cubicBezTo>
                <a:cubicBezTo>
                  <a:pt x="18" y="19"/>
                  <a:pt x="19" y="20"/>
                  <a:pt x="21" y="21"/>
                </a:cubicBezTo>
                <a:cubicBezTo>
                  <a:pt x="21" y="21"/>
                  <a:pt x="21" y="21"/>
                  <a:pt x="21" y="21"/>
                </a:cubicBezTo>
                <a:cubicBezTo>
                  <a:pt x="22" y="21"/>
                  <a:pt x="23" y="21"/>
                  <a:pt x="25" y="21"/>
                </a:cubicBezTo>
                <a:cubicBezTo>
                  <a:pt x="26" y="21"/>
                  <a:pt x="27" y="21"/>
                  <a:pt x="29" y="21"/>
                </a:cubicBezTo>
                <a:cubicBezTo>
                  <a:pt x="30" y="20"/>
                  <a:pt x="32" y="19"/>
                  <a:pt x="33" y="17"/>
                </a:cubicBezTo>
                <a:cubicBezTo>
                  <a:pt x="34" y="15"/>
                  <a:pt x="34" y="14"/>
                  <a:pt x="34" y="12"/>
                </a:cubicBezTo>
                <a:cubicBezTo>
                  <a:pt x="34" y="9"/>
                  <a:pt x="33" y="6"/>
                  <a:pt x="32" y="5"/>
                </a:cubicBezTo>
                <a:cubicBezTo>
                  <a:pt x="32" y="5"/>
                  <a:pt x="32" y="5"/>
                  <a:pt x="32" y="5"/>
                </a:cubicBezTo>
                <a:cubicBezTo>
                  <a:pt x="30" y="3"/>
                  <a:pt x="27" y="2"/>
                  <a:pt x="25" y="2"/>
                </a:cubicBezTo>
                <a:close/>
                <a:moveTo>
                  <a:pt x="2" y="35"/>
                </a:moveTo>
                <a:cubicBezTo>
                  <a:pt x="2" y="35"/>
                  <a:pt x="2" y="35"/>
                  <a:pt x="2" y="35"/>
                </a:cubicBezTo>
                <a:cubicBezTo>
                  <a:pt x="1" y="35"/>
                  <a:pt x="0" y="34"/>
                  <a:pt x="0" y="33"/>
                </a:cubicBezTo>
                <a:cubicBezTo>
                  <a:pt x="0" y="32"/>
                  <a:pt x="1" y="31"/>
                  <a:pt x="2" y="31"/>
                </a:cubicBezTo>
                <a:cubicBezTo>
                  <a:pt x="9" y="31"/>
                  <a:pt x="9" y="31"/>
                  <a:pt x="9" y="31"/>
                </a:cubicBezTo>
                <a:cubicBezTo>
                  <a:pt x="9" y="29"/>
                  <a:pt x="10" y="27"/>
                  <a:pt x="10" y="26"/>
                </a:cubicBezTo>
                <a:cubicBezTo>
                  <a:pt x="11" y="24"/>
                  <a:pt x="13" y="23"/>
                  <a:pt x="15" y="22"/>
                </a:cubicBezTo>
                <a:cubicBezTo>
                  <a:pt x="15" y="22"/>
                  <a:pt x="15" y="22"/>
                  <a:pt x="15" y="22"/>
                </a:cubicBezTo>
                <a:cubicBezTo>
                  <a:pt x="15" y="22"/>
                  <a:pt x="16" y="22"/>
                  <a:pt x="17" y="22"/>
                </a:cubicBezTo>
                <a:cubicBezTo>
                  <a:pt x="17" y="22"/>
                  <a:pt x="17" y="22"/>
                  <a:pt x="18" y="21"/>
                </a:cubicBezTo>
                <a:cubicBezTo>
                  <a:pt x="17" y="21"/>
                  <a:pt x="16" y="20"/>
                  <a:pt x="15" y="18"/>
                </a:cubicBezTo>
                <a:cubicBezTo>
                  <a:pt x="13" y="16"/>
                  <a:pt x="13" y="14"/>
                  <a:pt x="13" y="12"/>
                </a:cubicBezTo>
                <a:cubicBezTo>
                  <a:pt x="13" y="11"/>
                  <a:pt x="13" y="10"/>
                  <a:pt x="13" y="9"/>
                </a:cubicBezTo>
                <a:cubicBezTo>
                  <a:pt x="13" y="8"/>
                  <a:pt x="13" y="8"/>
                  <a:pt x="14" y="7"/>
                </a:cubicBezTo>
                <a:cubicBezTo>
                  <a:pt x="15" y="5"/>
                  <a:pt x="16" y="3"/>
                  <a:pt x="18" y="2"/>
                </a:cubicBezTo>
                <a:cubicBezTo>
                  <a:pt x="20" y="0"/>
                  <a:pt x="22" y="0"/>
                  <a:pt x="25" y="0"/>
                </a:cubicBezTo>
                <a:cubicBezTo>
                  <a:pt x="28" y="0"/>
                  <a:pt x="31" y="1"/>
                  <a:pt x="33" y="3"/>
                </a:cubicBezTo>
                <a:cubicBezTo>
                  <a:pt x="33" y="3"/>
                  <a:pt x="33" y="3"/>
                  <a:pt x="33" y="3"/>
                </a:cubicBezTo>
                <a:cubicBezTo>
                  <a:pt x="35" y="5"/>
                  <a:pt x="37" y="8"/>
                  <a:pt x="37" y="12"/>
                </a:cubicBezTo>
                <a:cubicBezTo>
                  <a:pt x="37" y="14"/>
                  <a:pt x="36" y="16"/>
                  <a:pt x="35" y="18"/>
                </a:cubicBezTo>
                <a:cubicBezTo>
                  <a:pt x="34" y="20"/>
                  <a:pt x="33" y="21"/>
                  <a:pt x="32" y="21"/>
                </a:cubicBezTo>
                <a:cubicBezTo>
                  <a:pt x="32" y="22"/>
                  <a:pt x="32" y="22"/>
                  <a:pt x="32" y="22"/>
                </a:cubicBezTo>
                <a:cubicBezTo>
                  <a:pt x="32" y="22"/>
                  <a:pt x="33" y="22"/>
                  <a:pt x="33" y="22"/>
                </a:cubicBezTo>
                <a:cubicBezTo>
                  <a:pt x="33" y="22"/>
                  <a:pt x="33" y="22"/>
                  <a:pt x="34" y="22"/>
                </a:cubicBezTo>
                <a:cubicBezTo>
                  <a:pt x="34" y="22"/>
                  <a:pt x="34" y="22"/>
                  <a:pt x="34" y="22"/>
                </a:cubicBezTo>
                <a:cubicBezTo>
                  <a:pt x="34" y="22"/>
                  <a:pt x="34" y="22"/>
                  <a:pt x="35" y="22"/>
                </a:cubicBezTo>
                <a:cubicBezTo>
                  <a:pt x="35" y="22"/>
                  <a:pt x="35" y="22"/>
                  <a:pt x="35" y="22"/>
                </a:cubicBezTo>
                <a:cubicBezTo>
                  <a:pt x="35" y="22"/>
                  <a:pt x="35" y="22"/>
                  <a:pt x="35" y="23"/>
                </a:cubicBezTo>
                <a:cubicBezTo>
                  <a:pt x="35" y="23"/>
                  <a:pt x="35" y="23"/>
                  <a:pt x="35" y="23"/>
                </a:cubicBezTo>
                <a:cubicBezTo>
                  <a:pt x="36" y="23"/>
                  <a:pt x="36" y="23"/>
                  <a:pt x="36" y="23"/>
                </a:cubicBezTo>
                <a:cubicBezTo>
                  <a:pt x="38" y="24"/>
                  <a:pt x="39" y="25"/>
                  <a:pt x="40" y="27"/>
                </a:cubicBezTo>
                <a:cubicBezTo>
                  <a:pt x="40" y="28"/>
                  <a:pt x="41" y="29"/>
                  <a:pt x="41" y="31"/>
                </a:cubicBezTo>
                <a:cubicBezTo>
                  <a:pt x="48" y="31"/>
                  <a:pt x="48" y="31"/>
                  <a:pt x="48" y="31"/>
                </a:cubicBezTo>
                <a:cubicBezTo>
                  <a:pt x="49" y="31"/>
                  <a:pt x="50" y="32"/>
                  <a:pt x="50" y="33"/>
                </a:cubicBezTo>
                <a:cubicBezTo>
                  <a:pt x="50" y="34"/>
                  <a:pt x="49" y="35"/>
                  <a:pt x="48" y="35"/>
                </a:cubicBezTo>
                <a:cubicBezTo>
                  <a:pt x="2" y="35"/>
                  <a:pt x="2" y="35"/>
                  <a:pt x="2" y="35"/>
                </a:cubicBezTo>
                <a:close/>
                <a:moveTo>
                  <a:pt x="11" y="31"/>
                </a:moveTo>
                <a:cubicBezTo>
                  <a:pt x="11" y="31"/>
                  <a:pt x="11" y="31"/>
                  <a:pt x="11" y="31"/>
                </a:cubicBezTo>
                <a:cubicBezTo>
                  <a:pt x="38" y="31"/>
                  <a:pt x="38" y="31"/>
                  <a:pt x="38" y="31"/>
                </a:cubicBezTo>
                <a:cubicBezTo>
                  <a:pt x="38" y="30"/>
                  <a:pt x="38" y="29"/>
                  <a:pt x="37" y="28"/>
                </a:cubicBezTo>
                <a:cubicBezTo>
                  <a:pt x="37" y="27"/>
                  <a:pt x="36" y="26"/>
                  <a:pt x="35" y="25"/>
                </a:cubicBezTo>
                <a:cubicBezTo>
                  <a:pt x="35" y="25"/>
                  <a:pt x="35" y="25"/>
                  <a:pt x="34" y="25"/>
                </a:cubicBezTo>
                <a:cubicBezTo>
                  <a:pt x="34" y="25"/>
                  <a:pt x="34" y="25"/>
                  <a:pt x="34" y="25"/>
                </a:cubicBezTo>
                <a:cubicBezTo>
                  <a:pt x="34" y="25"/>
                  <a:pt x="34" y="24"/>
                  <a:pt x="34" y="24"/>
                </a:cubicBezTo>
                <a:cubicBezTo>
                  <a:pt x="34" y="24"/>
                  <a:pt x="34" y="24"/>
                  <a:pt x="34" y="24"/>
                </a:cubicBezTo>
                <a:cubicBezTo>
                  <a:pt x="34" y="24"/>
                  <a:pt x="33" y="24"/>
                  <a:pt x="33" y="24"/>
                </a:cubicBezTo>
                <a:cubicBezTo>
                  <a:pt x="33" y="24"/>
                  <a:pt x="33" y="24"/>
                  <a:pt x="33" y="24"/>
                </a:cubicBezTo>
                <a:cubicBezTo>
                  <a:pt x="33" y="24"/>
                  <a:pt x="33" y="24"/>
                  <a:pt x="32" y="24"/>
                </a:cubicBezTo>
                <a:cubicBezTo>
                  <a:pt x="32" y="24"/>
                  <a:pt x="32" y="24"/>
                  <a:pt x="32" y="24"/>
                </a:cubicBezTo>
                <a:cubicBezTo>
                  <a:pt x="31" y="24"/>
                  <a:pt x="31" y="24"/>
                  <a:pt x="31" y="24"/>
                </a:cubicBezTo>
                <a:cubicBezTo>
                  <a:pt x="19" y="24"/>
                  <a:pt x="19" y="24"/>
                  <a:pt x="19" y="24"/>
                </a:cubicBezTo>
                <a:cubicBezTo>
                  <a:pt x="18" y="24"/>
                  <a:pt x="18" y="24"/>
                  <a:pt x="17" y="24"/>
                </a:cubicBezTo>
                <a:cubicBezTo>
                  <a:pt x="17" y="24"/>
                  <a:pt x="16" y="24"/>
                  <a:pt x="16" y="24"/>
                </a:cubicBezTo>
                <a:cubicBezTo>
                  <a:pt x="14" y="25"/>
                  <a:pt x="13" y="26"/>
                  <a:pt x="12" y="27"/>
                </a:cubicBezTo>
                <a:cubicBezTo>
                  <a:pt x="12" y="28"/>
                  <a:pt x="11" y="29"/>
                  <a:pt x="11" y="31"/>
                </a:cubicBezTo>
                <a:close/>
              </a:path>
            </a:pathLst>
          </a:custGeom>
          <a:solidFill>
            <a:schemeClr val="accent2"/>
          </a:solidFill>
          <a:ln>
            <a:noFill/>
          </a:ln>
          <a:extLst/>
        </p:spPr>
        <p:txBody>
          <a:bodyPr/>
          <a:lstStyle/>
          <a:p>
            <a:endParaRPr lang="zh-CN" altLang="en-US"/>
          </a:p>
        </p:txBody>
      </p:sp>
      <p:sp>
        <p:nvSpPr>
          <p:cNvPr id="49" name="Freeform 417"/>
          <p:cNvSpPr>
            <a:spLocks noEditPoints="1"/>
          </p:cNvSpPr>
          <p:nvPr/>
        </p:nvSpPr>
        <p:spPr bwMode="auto">
          <a:xfrm>
            <a:off x="5156760" y="925785"/>
            <a:ext cx="328564" cy="275759"/>
          </a:xfrm>
          <a:custGeom>
            <a:avLst/>
            <a:gdLst>
              <a:gd name="T0" fmla="*/ 10 w 56"/>
              <a:gd name="T1" fmla="*/ 11 h 47"/>
              <a:gd name="T2" fmla="*/ 8 w 56"/>
              <a:gd name="T3" fmla="*/ 25 h 47"/>
              <a:gd name="T4" fmla="*/ 6 w 56"/>
              <a:gd name="T5" fmla="*/ 38 h 47"/>
              <a:gd name="T6" fmla="*/ 12 w 56"/>
              <a:gd name="T7" fmla="*/ 38 h 47"/>
              <a:gd name="T8" fmla="*/ 12 w 56"/>
              <a:gd name="T9" fmla="*/ 32 h 47"/>
              <a:gd name="T10" fmla="*/ 9 w 56"/>
              <a:gd name="T11" fmla="*/ 31 h 47"/>
              <a:gd name="T12" fmla="*/ 5 w 56"/>
              <a:gd name="T13" fmla="*/ 35 h 47"/>
              <a:gd name="T14" fmla="*/ 8 w 56"/>
              <a:gd name="T15" fmla="*/ 34 h 47"/>
              <a:gd name="T16" fmla="*/ 10 w 56"/>
              <a:gd name="T17" fmla="*/ 34 h 47"/>
              <a:gd name="T18" fmla="*/ 10 w 56"/>
              <a:gd name="T19" fmla="*/ 36 h 47"/>
              <a:gd name="T20" fmla="*/ 8 w 56"/>
              <a:gd name="T21" fmla="*/ 36 h 47"/>
              <a:gd name="T22" fmla="*/ 8 w 56"/>
              <a:gd name="T23" fmla="*/ 34 h 47"/>
              <a:gd name="T24" fmla="*/ 42 w 56"/>
              <a:gd name="T25" fmla="*/ 36 h 47"/>
              <a:gd name="T26" fmla="*/ 48 w 56"/>
              <a:gd name="T27" fmla="*/ 34 h 47"/>
              <a:gd name="T28" fmla="*/ 44 w 56"/>
              <a:gd name="T29" fmla="*/ 30 h 47"/>
              <a:gd name="T30" fmla="*/ 43 w 56"/>
              <a:gd name="T31" fmla="*/ 32 h 47"/>
              <a:gd name="T32" fmla="*/ 45 w 56"/>
              <a:gd name="T33" fmla="*/ 32 h 47"/>
              <a:gd name="T34" fmla="*/ 45 w 56"/>
              <a:gd name="T35" fmla="*/ 35 h 47"/>
              <a:gd name="T36" fmla="*/ 43 w 56"/>
              <a:gd name="T37" fmla="*/ 34 h 47"/>
              <a:gd name="T38" fmla="*/ 45 w 56"/>
              <a:gd name="T39" fmla="*/ 2 h 47"/>
              <a:gd name="T40" fmla="*/ 30 w 56"/>
              <a:gd name="T41" fmla="*/ 3 h 47"/>
              <a:gd name="T42" fmla="*/ 0 w 56"/>
              <a:gd name="T43" fmla="*/ 45 h 47"/>
              <a:gd name="T44" fmla="*/ 32 w 56"/>
              <a:gd name="T45" fmla="*/ 45 h 47"/>
              <a:gd name="T46" fmla="*/ 41 w 56"/>
              <a:gd name="T47" fmla="*/ 46 h 47"/>
              <a:gd name="T48" fmla="*/ 45 w 56"/>
              <a:gd name="T49" fmla="*/ 2 h 47"/>
              <a:gd name="T50" fmla="*/ 4 w 56"/>
              <a:gd name="T51" fmla="*/ 43 h 47"/>
              <a:gd name="T52" fmla="*/ 15 w 56"/>
              <a:gd name="T53" fmla="*/ 43 h 47"/>
              <a:gd name="T54" fmla="*/ 17 w 56"/>
              <a:gd name="T55" fmla="*/ 43 h 47"/>
              <a:gd name="T56" fmla="*/ 28 w 56"/>
              <a:gd name="T57" fmla="*/ 43 h 47"/>
              <a:gd name="T58" fmla="*/ 32 w 56"/>
              <a:gd name="T59" fmla="*/ 7 h 47"/>
              <a:gd name="T60" fmla="*/ 41 w 56"/>
              <a:gd name="T61" fmla="*/ 42 h 47"/>
              <a:gd name="T62" fmla="*/ 26 w 56"/>
              <a:gd name="T63" fmla="*/ 38 h 47"/>
              <a:gd name="T64" fmla="*/ 26 w 56"/>
              <a:gd name="T65" fmla="*/ 32 h 47"/>
              <a:gd name="T66" fmla="*/ 19 w 56"/>
              <a:gd name="T67" fmla="*/ 35 h 47"/>
              <a:gd name="T68" fmla="*/ 22 w 56"/>
              <a:gd name="T69" fmla="*/ 34 h 47"/>
              <a:gd name="T70" fmla="*/ 24 w 56"/>
              <a:gd name="T71" fmla="*/ 34 h 47"/>
              <a:gd name="T72" fmla="*/ 24 w 56"/>
              <a:gd name="T73" fmla="*/ 36 h 47"/>
              <a:gd name="T74" fmla="*/ 21 w 56"/>
              <a:gd name="T75" fmla="*/ 35 h 47"/>
              <a:gd name="T76" fmla="*/ 23 w 56"/>
              <a:gd name="T77" fmla="*/ 26 h 47"/>
              <a:gd name="T78" fmla="*/ 23 w 56"/>
              <a:gd name="T79" fmla="*/ 10 h 47"/>
              <a:gd name="T80" fmla="*/ 23 w 56"/>
              <a:gd name="T81" fmla="*/ 26 h 47"/>
              <a:gd name="T82" fmla="*/ 37 w 56"/>
              <a:gd name="T83" fmla="*/ 11 h 47"/>
              <a:gd name="T84" fmla="*/ 43 w 56"/>
              <a:gd name="T85"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 h="47">
                <a:moveTo>
                  <a:pt x="9" y="26"/>
                </a:moveTo>
                <a:cubicBezTo>
                  <a:pt x="10" y="26"/>
                  <a:pt x="10" y="25"/>
                  <a:pt x="10" y="25"/>
                </a:cubicBezTo>
                <a:cubicBezTo>
                  <a:pt x="10" y="11"/>
                  <a:pt x="10" y="11"/>
                  <a:pt x="10" y="11"/>
                </a:cubicBezTo>
                <a:cubicBezTo>
                  <a:pt x="10" y="10"/>
                  <a:pt x="10" y="10"/>
                  <a:pt x="9" y="10"/>
                </a:cubicBezTo>
                <a:cubicBezTo>
                  <a:pt x="8" y="10"/>
                  <a:pt x="8" y="10"/>
                  <a:pt x="8" y="11"/>
                </a:cubicBezTo>
                <a:cubicBezTo>
                  <a:pt x="8" y="25"/>
                  <a:pt x="8" y="25"/>
                  <a:pt x="8" y="25"/>
                </a:cubicBezTo>
                <a:cubicBezTo>
                  <a:pt x="8" y="25"/>
                  <a:pt x="8" y="26"/>
                  <a:pt x="9" y="26"/>
                </a:cubicBezTo>
                <a:close/>
                <a:moveTo>
                  <a:pt x="6" y="38"/>
                </a:moveTo>
                <a:cubicBezTo>
                  <a:pt x="6" y="38"/>
                  <a:pt x="6" y="38"/>
                  <a:pt x="6" y="38"/>
                </a:cubicBezTo>
                <a:cubicBezTo>
                  <a:pt x="7" y="39"/>
                  <a:pt x="8" y="39"/>
                  <a:pt x="9" y="39"/>
                </a:cubicBezTo>
                <a:cubicBezTo>
                  <a:pt x="10" y="39"/>
                  <a:pt x="11" y="39"/>
                  <a:pt x="12" y="38"/>
                </a:cubicBezTo>
                <a:cubicBezTo>
                  <a:pt x="12" y="38"/>
                  <a:pt x="12" y="38"/>
                  <a:pt x="12" y="38"/>
                </a:cubicBezTo>
                <a:cubicBezTo>
                  <a:pt x="12" y="38"/>
                  <a:pt x="12" y="38"/>
                  <a:pt x="12" y="38"/>
                </a:cubicBezTo>
                <a:cubicBezTo>
                  <a:pt x="13" y="37"/>
                  <a:pt x="13" y="36"/>
                  <a:pt x="13" y="35"/>
                </a:cubicBezTo>
                <a:cubicBezTo>
                  <a:pt x="13" y="34"/>
                  <a:pt x="13" y="33"/>
                  <a:pt x="12" y="32"/>
                </a:cubicBezTo>
                <a:cubicBezTo>
                  <a:pt x="12" y="32"/>
                  <a:pt x="12" y="32"/>
                  <a:pt x="12" y="32"/>
                </a:cubicBezTo>
                <a:cubicBezTo>
                  <a:pt x="12" y="32"/>
                  <a:pt x="12" y="32"/>
                  <a:pt x="12" y="32"/>
                </a:cubicBezTo>
                <a:cubicBezTo>
                  <a:pt x="11" y="32"/>
                  <a:pt x="10" y="31"/>
                  <a:pt x="9" y="31"/>
                </a:cubicBezTo>
                <a:cubicBezTo>
                  <a:pt x="8" y="31"/>
                  <a:pt x="7" y="32"/>
                  <a:pt x="6" y="32"/>
                </a:cubicBezTo>
                <a:cubicBezTo>
                  <a:pt x="6" y="32"/>
                  <a:pt x="6" y="32"/>
                  <a:pt x="6" y="32"/>
                </a:cubicBezTo>
                <a:cubicBezTo>
                  <a:pt x="6" y="33"/>
                  <a:pt x="5" y="34"/>
                  <a:pt x="5" y="35"/>
                </a:cubicBezTo>
                <a:cubicBezTo>
                  <a:pt x="5" y="36"/>
                  <a:pt x="6" y="37"/>
                  <a:pt x="6" y="38"/>
                </a:cubicBezTo>
                <a:cubicBezTo>
                  <a:pt x="6" y="38"/>
                  <a:pt x="6" y="38"/>
                  <a:pt x="6" y="38"/>
                </a:cubicBezTo>
                <a:close/>
                <a:moveTo>
                  <a:pt x="8" y="34"/>
                </a:moveTo>
                <a:cubicBezTo>
                  <a:pt x="8" y="34"/>
                  <a:pt x="8" y="34"/>
                  <a:pt x="8" y="34"/>
                </a:cubicBezTo>
                <a:cubicBezTo>
                  <a:pt x="8" y="34"/>
                  <a:pt x="9" y="34"/>
                  <a:pt x="9" y="34"/>
                </a:cubicBezTo>
                <a:cubicBezTo>
                  <a:pt x="10" y="34"/>
                  <a:pt x="10" y="34"/>
                  <a:pt x="10" y="34"/>
                </a:cubicBezTo>
                <a:cubicBezTo>
                  <a:pt x="10" y="34"/>
                  <a:pt x="10" y="34"/>
                  <a:pt x="10" y="34"/>
                </a:cubicBezTo>
                <a:cubicBezTo>
                  <a:pt x="11" y="34"/>
                  <a:pt x="11" y="35"/>
                  <a:pt x="11" y="35"/>
                </a:cubicBezTo>
                <a:cubicBezTo>
                  <a:pt x="11" y="36"/>
                  <a:pt x="11" y="36"/>
                  <a:pt x="10" y="36"/>
                </a:cubicBezTo>
                <a:cubicBezTo>
                  <a:pt x="10" y="36"/>
                  <a:pt x="10" y="36"/>
                  <a:pt x="10" y="36"/>
                </a:cubicBezTo>
                <a:cubicBezTo>
                  <a:pt x="10" y="37"/>
                  <a:pt x="10" y="37"/>
                  <a:pt x="9" y="37"/>
                </a:cubicBezTo>
                <a:cubicBezTo>
                  <a:pt x="9" y="37"/>
                  <a:pt x="8" y="37"/>
                  <a:pt x="8" y="36"/>
                </a:cubicBezTo>
                <a:cubicBezTo>
                  <a:pt x="8" y="36"/>
                  <a:pt x="8" y="36"/>
                  <a:pt x="8" y="36"/>
                </a:cubicBezTo>
                <a:cubicBezTo>
                  <a:pt x="8" y="36"/>
                  <a:pt x="8" y="36"/>
                  <a:pt x="8" y="35"/>
                </a:cubicBezTo>
                <a:cubicBezTo>
                  <a:pt x="8" y="35"/>
                  <a:pt x="8" y="34"/>
                  <a:pt x="8" y="34"/>
                </a:cubicBezTo>
                <a:close/>
                <a:moveTo>
                  <a:pt x="40" y="34"/>
                </a:moveTo>
                <a:cubicBezTo>
                  <a:pt x="40" y="34"/>
                  <a:pt x="40" y="34"/>
                  <a:pt x="40" y="34"/>
                </a:cubicBezTo>
                <a:cubicBezTo>
                  <a:pt x="40" y="35"/>
                  <a:pt x="41" y="36"/>
                  <a:pt x="42" y="36"/>
                </a:cubicBezTo>
                <a:cubicBezTo>
                  <a:pt x="42" y="37"/>
                  <a:pt x="43" y="37"/>
                  <a:pt x="44" y="37"/>
                </a:cubicBezTo>
                <a:cubicBezTo>
                  <a:pt x="45" y="37"/>
                  <a:pt x="46" y="37"/>
                  <a:pt x="47" y="36"/>
                </a:cubicBezTo>
                <a:cubicBezTo>
                  <a:pt x="48" y="36"/>
                  <a:pt x="48" y="35"/>
                  <a:pt x="48" y="34"/>
                </a:cubicBezTo>
                <a:cubicBezTo>
                  <a:pt x="48" y="33"/>
                  <a:pt x="48" y="32"/>
                  <a:pt x="47" y="31"/>
                </a:cubicBezTo>
                <a:cubicBezTo>
                  <a:pt x="47" y="31"/>
                  <a:pt x="47" y="31"/>
                  <a:pt x="47" y="31"/>
                </a:cubicBezTo>
                <a:cubicBezTo>
                  <a:pt x="46" y="30"/>
                  <a:pt x="45" y="30"/>
                  <a:pt x="44" y="30"/>
                </a:cubicBezTo>
                <a:cubicBezTo>
                  <a:pt x="43" y="30"/>
                  <a:pt x="42" y="30"/>
                  <a:pt x="42" y="31"/>
                </a:cubicBezTo>
                <a:cubicBezTo>
                  <a:pt x="41" y="32"/>
                  <a:pt x="40" y="33"/>
                  <a:pt x="40" y="34"/>
                </a:cubicBezTo>
                <a:close/>
                <a:moveTo>
                  <a:pt x="43" y="32"/>
                </a:moveTo>
                <a:cubicBezTo>
                  <a:pt x="43" y="32"/>
                  <a:pt x="43" y="32"/>
                  <a:pt x="43" y="32"/>
                </a:cubicBezTo>
                <a:cubicBezTo>
                  <a:pt x="43" y="32"/>
                  <a:pt x="44" y="32"/>
                  <a:pt x="44" y="32"/>
                </a:cubicBezTo>
                <a:cubicBezTo>
                  <a:pt x="45" y="32"/>
                  <a:pt x="45" y="32"/>
                  <a:pt x="45" y="32"/>
                </a:cubicBezTo>
                <a:cubicBezTo>
                  <a:pt x="45" y="33"/>
                  <a:pt x="45" y="33"/>
                  <a:pt x="45" y="33"/>
                </a:cubicBezTo>
                <a:cubicBezTo>
                  <a:pt x="46" y="33"/>
                  <a:pt x="46" y="33"/>
                  <a:pt x="46" y="34"/>
                </a:cubicBezTo>
                <a:cubicBezTo>
                  <a:pt x="46" y="34"/>
                  <a:pt x="46" y="34"/>
                  <a:pt x="45" y="35"/>
                </a:cubicBezTo>
                <a:cubicBezTo>
                  <a:pt x="45" y="35"/>
                  <a:pt x="45" y="35"/>
                  <a:pt x="44" y="35"/>
                </a:cubicBezTo>
                <a:cubicBezTo>
                  <a:pt x="44" y="35"/>
                  <a:pt x="43" y="35"/>
                  <a:pt x="43" y="35"/>
                </a:cubicBezTo>
                <a:cubicBezTo>
                  <a:pt x="43" y="34"/>
                  <a:pt x="43" y="34"/>
                  <a:pt x="43" y="34"/>
                </a:cubicBezTo>
                <a:cubicBezTo>
                  <a:pt x="43" y="33"/>
                  <a:pt x="43" y="33"/>
                  <a:pt x="43" y="32"/>
                </a:cubicBezTo>
                <a:close/>
                <a:moveTo>
                  <a:pt x="45" y="2"/>
                </a:moveTo>
                <a:cubicBezTo>
                  <a:pt x="45" y="2"/>
                  <a:pt x="45" y="2"/>
                  <a:pt x="45" y="2"/>
                </a:cubicBezTo>
                <a:cubicBezTo>
                  <a:pt x="45" y="1"/>
                  <a:pt x="44" y="0"/>
                  <a:pt x="43" y="0"/>
                </a:cubicBezTo>
                <a:cubicBezTo>
                  <a:pt x="31" y="4"/>
                  <a:pt x="31" y="4"/>
                  <a:pt x="31" y="4"/>
                </a:cubicBezTo>
                <a:cubicBezTo>
                  <a:pt x="31" y="3"/>
                  <a:pt x="30" y="3"/>
                  <a:pt x="30" y="3"/>
                </a:cubicBezTo>
                <a:cubicBezTo>
                  <a:pt x="2" y="3"/>
                  <a:pt x="2" y="3"/>
                  <a:pt x="2" y="3"/>
                </a:cubicBezTo>
                <a:cubicBezTo>
                  <a:pt x="1" y="3"/>
                  <a:pt x="0" y="4"/>
                  <a:pt x="0" y="5"/>
                </a:cubicBezTo>
                <a:cubicBezTo>
                  <a:pt x="0" y="45"/>
                  <a:pt x="0" y="45"/>
                  <a:pt x="0" y="45"/>
                </a:cubicBezTo>
                <a:cubicBezTo>
                  <a:pt x="0" y="46"/>
                  <a:pt x="1" y="47"/>
                  <a:pt x="2" y="47"/>
                </a:cubicBezTo>
                <a:cubicBezTo>
                  <a:pt x="30" y="47"/>
                  <a:pt x="30" y="47"/>
                  <a:pt x="30" y="47"/>
                </a:cubicBezTo>
                <a:cubicBezTo>
                  <a:pt x="31" y="47"/>
                  <a:pt x="32" y="46"/>
                  <a:pt x="32" y="45"/>
                </a:cubicBezTo>
                <a:cubicBezTo>
                  <a:pt x="32" y="20"/>
                  <a:pt x="32" y="20"/>
                  <a:pt x="32" y="20"/>
                </a:cubicBezTo>
                <a:cubicBezTo>
                  <a:pt x="38" y="45"/>
                  <a:pt x="38" y="45"/>
                  <a:pt x="38" y="45"/>
                </a:cubicBezTo>
                <a:cubicBezTo>
                  <a:pt x="39" y="46"/>
                  <a:pt x="40" y="47"/>
                  <a:pt x="41" y="46"/>
                </a:cubicBezTo>
                <a:cubicBezTo>
                  <a:pt x="54" y="43"/>
                  <a:pt x="54" y="43"/>
                  <a:pt x="54" y="43"/>
                </a:cubicBezTo>
                <a:cubicBezTo>
                  <a:pt x="55" y="43"/>
                  <a:pt x="56" y="42"/>
                  <a:pt x="55" y="41"/>
                </a:cubicBezTo>
                <a:cubicBezTo>
                  <a:pt x="45" y="2"/>
                  <a:pt x="45" y="2"/>
                  <a:pt x="45" y="2"/>
                </a:cubicBezTo>
                <a:close/>
                <a:moveTo>
                  <a:pt x="15" y="43"/>
                </a:moveTo>
                <a:cubicBezTo>
                  <a:pt x="15" y="43"/>
                  <a:pt x="15" y="43"/>
                  <a:pt x="15" y="43"/>
                </a:cubicBezTo>
                <a:cubicBezTo>
                  <a:pt x="4" y="43"/>
                  <a:pt x="4" y="43"/>
                  <a:pt x="4" y="43"/>
                </a:cubicBezTo>
                <a:cubicBezTo>
                  <a:pt x="4" y="6"/>
                  <a:pt x="4" y="6"/>
                  <a:pt x="4" y="6"/>
                </a:cubicBezTo>
                <a:cubicBezTo>
                  <a:pt x="15" y="6"/>
                  <a:pt x="15" y="6"/>
                  <a:pt x="15" y="6"/>
                </a:cubicBezTo>
                <a:cubicBezTo>
                  <a:pt x="15" y="43"/>
                  <a:pt x="15" y="43"/>
                  <a:pt x="15" y="43"/>
                </a:cubicBezTo>
                <a:close/>
                <a:moveTo>
                  <a:pt x="28" y="43"/>
                </a:moveTo>
                <a:cubicBezTo>
                  <a:pt x="28" y="43"/>
                  <a:pt x="28" y="43"/>
                  <a:pt x="28" y="43"/>
                </a:cubicBezTo>
                <a:cubicBezTo>
                  <a:pt x="17" y="43"/>
                  <a:pt x="17" y="43"/>
                  <a:pt x="17" y="43"/>
                </a:cubicBezTo>
                <a:cubicBezTo>
                  <a:pt x="17" y="6"/>
                  <a:pt x="17" y="6"/>
                  <a:pt x="17" y="6"/>
                </a:cubicBezTo>
                <a:cubicBezTo>
                  <a:pt x="28" y="6"/>
                  <a:pt x="28" y="6"/>
                  <a:pt x="28" y="6"/>
                </a:cubicBezTo>
                <a:cubicBezTo>
                  <a:pt x="28" y="43"/>
                  <a:pt x="28" y="43"/>
                  <a:pt x="28" y="43"/>
                </a:cubicBezTo>
                <a:close/>
                <a:moveTo>
                  <a:pt x="41" y="42"/>
                </a:moveTo>
                <a:cubicBezTo>
                  <a:pt x="41" y="42"/>
                  <a:pt x="41" y="42"/>
                  <a:pt x="41" y="42"/>
                </a:cubicBezTo>
                <a:cubicBezTo>
                  <a:pt x="32" y="7"/>
                  <a:pt x="32" y="7"/>
                  <a:pt x="32" y="7"/>
                </a:cubicBezTo>
                <a:cubicBezTo>
                  <a:pt x="42" y="5"/>
                  <a:pt x="42" y="5"/>
                  <a:pt x="42" y="5"/>
                </a:cubicBezTo>
                <a:cubicBezTo>
                  <a:pt x="51" y="40"/>
                  <a:pt x="51" y="40"/>
                  <a:pt x="51" y="40"/>
                </a:cubicBezTo>
                <a:cubicBezTo>
                  <a:pt x="41" y="42"/>
                  <a:pt x="41" y="42"/>
                  <a:pt x="41" y="42"/>
                </a:cubicBezTo>
                <a:close/>
                <a:moveTo>
                  <a:pt x="23" y="39"/>
                </a:moveTo>
                <a:cubicBezTo>
                  <a:pt x="23" y="39"/>
                  <a:pt x="23" y="39"/>
                  <a:pt x="23" y="39"/>
                </a:cubicBezTo>
                <a:cubicBezTo>
                  <a:pt x="24" y="39"/>
                  <a:pt x="25" y="39"/>
                  <a:pt x="26" y="38"/>
                </a:cubicBezTo>
                <a:cubicBezTo>
                  <a:pt x="26" y="37"/>
                  <a:pt x="27" y="36"/>
                  <a:pt x="27" y="35"/>
                </a:cubicBezTo>
                <a:cubicBezTo>
                  <a:pt x="27" y="34"/>
                  <a:pt x="26" y="33"/>
                  <a:pt x="26" y="33"/>
                </a:cubicBezTo>
                <a:cubicBezTo>
                  <a:pt x="26" y="32"/>
                  <a:pt x="26" y="32"/>
                  <a:pt x="26" y="32"/>
                </a:cubicBezTo>
                <a:cubicBezTo>
                  <a:pt x="25" y="32"/>
                  <a:pt x="24" y="31"/>
                  <a:pt x="23" y="31"/>
                </a:cubicBezTo>
                <a:cubicBezTo>
                  <a:pt x="22" y="31"/>
                  <a:pt x="21" y="32"/>
                  <a:pt x="20" y="32"/>
                </a:cubicBezTo>
                <a:cubicBezTo>
                  <a:pt x="19" y="33"/>
                  <a:pt x="19" y="34"/>
                  <a:pt x="19" y="35"/>
                </a:cubicBezTo>
                <a:cubicBezTo>
                  <a:pt x="19" y="36"/>
                  <a:pt x="19" y="37"/>
                  <a:pt x="20" y="38"/>
                </a:cubicBezTo>
                <a:cubicBezTo>
                  <a:pt x="21" y="39"/>
                  <a:pt x="22" y="39"/>
                  <a:pt x="23" y="39"/>
                </a:cubicBezTo>
                <a:close/>
                <a:moveTo>
                  <a:pt x="22" y="34"/>
                </a:moveTo>
                <a:cubicBezTo>
                  <a:pt x="22" y="34"/>
                  <a:pt x="22" y="34"/>
                  <a:pt x="22" y="34"/>
                </a:cubicBezTo>
                <a:cubicBezTo>
                  <a:pt x="22" y="34"/>
                  <a:pt x="22" y="34"/>
                  <a:pt x="23" y="34"/>
                </a:cubicBezTo>
                <a:cubicBezTo>
                  <a:pt x="23" y="34"/>
                  <a:pt x="24" y="34"/>
                  <a:pt x="24" y="34"/>
                </a:cubicBezTo>
                <a:cubicBezTo>
                  <a:pt x="24" y="34"/>
                  <a:pt x="24" y="34"/>
                  <a:pt x="24" y="34"/>
                </a:cubicBezTo>
                <a:cubicBezTo>
                  <a:pt x="24" y="34"/>
                  <a:pt x="24" y="35"/>
                  <a:pt x="24" y="35"/>
                </a:cubicBezTo>
                <a:cubicBezTo>
                  <a:pt x="24" y="36"/>
                  <a:pt x="24" y="36"/>
                  <a:pt x="24" y="36"/>
                </a:cubicBezTo>
                <a:cubicBezTo>
                  <a:pt x="24" y="37"/>
                  <a:pt x="23" y="37"/>
                  <a:pt x="23" y="37"/>
                </a:cubicBezTo>
                <a:cubicBezTo>
                  <a:pt x="22" y="37"/>
                  <a:pt x="22" y="37"/>
                  <a:pt x="22" y="36"/>
                </a:cubicBezTo>
                <a:cubicBezTo>
                  <a:pt x="21" y="36"/>
                  <a:pt x="21" y="36"/>
                  <a:pt x="21" y="35"/>
                </a:cubicBezTo>
                <a:cubicBezTo>
                  <a:pt x="21" y="35"/>
                  <a:pt x="21" y="34"/>
                  <a:pt x="22" y="34"/>
                </a:cubicBezTo>
                <a:close/>
                <a:moveTo>
                  <a:pt x="23" y="26"/>
                </a:moveTo>
                <a:cubicBezTo>
                  <a:pt x="23" y="26"/>
                  <a:pt x="23" y="26"/>
                  <a:pt x="23" y="26"/>
                </a:cubicBezTo>
                <a:cubicBezTo>
                  <a:pt x="23" y="26"/>
                  <a:pt x="24" y="25"/>
                  <a:pt x="24" y="25"/>
                </a:cubicBezTo>
                <a:cubicBezTo>
                  <a:pt x="24" y="11"/>
                  <a:pt x="24" y="11"/>
                  <a:pt x="24" y="11"/>
                </a:cubicBezTo>
                <a:cubicBezTo>
                  <a:pt x="24" y="10"/>
                  <a:pt x="23" y="10"/>
                  <a:pt x="23" y="10"/>
                </a:cubicBezTo>
                <a:cubicBezTo>
                  <a:pt x="22" y="10"/>
                  <a:pt x="22" y="10"/>
                  <a:pt x="22" y="11"/>
                </a:cubicBezTo>
                <a:cubicBezTo>
                  <a:pt x="22" y="25"/>
                  <a:pt x="22" y="25"/>
                  <a:pt x="22" y="25"/>
                </a:cubicBezTo>
                <a:cubicBezTo>
                  <a:pt x="22" y="25"/>
                  <a:pt x="22" y="26"/>
                  <a:pt x="23" y="26"/>
                </a:cubicBezTo>
                <a:close/>
                <a:moveTo>
                  <a:pt x="38" y="9"/>
                </a:moveTo>
                <a:cubicBezTo>
                  <a:pt x="38" y="9"/>
                  <a:pt x="38" y="9"/>
                  <a:pt x="38" y="9"/>
                </a:cubicBezTo>
                <a:cubicBezTo>
                  <a:pt x="37" y="9"/>
                  <a:pt x="37" y="10"/>
                  <a:pt x="37" y="11"/>
                </a:cubicBezTo>
                <a:cubicBezTo>
                  <a:pt x="41" y="24"/>
                  <a:pt x="41" y="24"/>
                  <a:pt x="41" y="24"/>
                </a:cubicBezTo>
                <a:cubicBezTo>
                  <a:pt x="41" y="25"/>
                  <a:pt x="41" y="25"/>
                  <a:pt x="42" y="25"/>
                </a:cubicBezTo>
                <a:cubicBezTo>
                  <a:pt x="43" y="25"/>
                  <a:pt x="43" y="24"/>
                  <a:pt x="43" y="23"/>
                </a:cubicBezTo>
                <a:cubicBezTo>
                  <a:pt x="39" y="10"/>
                  <a:pt x="39" y="10"/>
                  <a:pt x="39" y="10"/>
                </a:cubicBezTo>
                <a:cubicBezTo>
                  <a:pt x="39" y="9"/>
                  <a:pt x="38" y="9"/>
                  <a:pt x="38" y="9"/>
                </a:cubicBezTo>
                <a:close/>
              </a:path>
            </a:pathLst>
          </a:custGeom>
          <a:solidFill>
            <a:schemeClr val="accent2"/>
          </a:solidFill>
          <a:ln>
            <a:noFill/>
          </a:ln>
          <a:extLst/>
        </p:spPr>
        <p:txBody>
          <a:bodyPr/>
          <a:lstStyle/>
          <a:p>
            <a:endParaRPr lang="zh-CN" altLang="en-US"/>
          </a:p>
        </p:txBody>
      </p:sp>
      <p:sp>
        <p:nvSpPr>
          <p:cNvPr id="50" name="Freeform 418"/>
          <p:cNvSpPr>
            <a:spLocks noEditPoints="1"/>
          </p:cNvSpPr>
          <p:nvPr/>
        </p:nvSpPr>
        <p:spPr bwMode="auto">
          <a:xfrm>
            <a:off x="2108745" y="919918"/>
            <a:ext cx="290426" cy="293361"/>
          </a:xfrm>
          <a:custGeom>
            <a:avLst/>
            <a:gdLst>
              <a:gd name="T0" fmla="*/ 37 w 49"/>
              <a:gd name="T1" fmla="*/ 0 h 50"/>
              <a:gd name="T2" fmla="*/ 30 w 49"/>
              <a:gd name="T3" fmla="*/ 3 h 50"/>
              <a:gd name="T4" fmla="*/ 27 w 49"/>
              <a:gd name="T5" fmla="*/ 0 h 50"/>
              <a:gd name="T6" fmla="*/ 25 w 49"/>
              <a:gd name="T7" fmla="*/ 0 h 50"/>
              <a:gd name="T8" fmla="*/ 12 w 49"/>
              <a:gd name="T9" fmla="*/ 14 h 50"/>
              <a:gd name="T10" fmla="*/ 12 w 49"/>
              <a:gd name="T11" fmla="*/ 16 h 50"/>
              <a:gd name="T12" fmla="*/ 13 w 49"/>
              <a:gd name="T13" fmla="*/ 16 h 50"/>
              <a:gd name="T14" fmla="*/ 26 w 49"/>
              <a:gd name="T15" fmla="*/ 3 h 50"/>
              <a:gd name="T16" fmla="*/ 28 w 49"/>
              <a:gd name="T17" fmla="*/ 4 h 50"/>
              <a:gd name="T18" fmla="*/ 5 w 49"/>
              <a:gd name="T19" fmla="*/ 27 h 50"/>
              <a:gd name="T20" fmla="*/ 2 w 49"/>
              <a:gd name="T21" fmla="*/ 34 h 50"/>
              <a:gd name="T22" fmla="*/ 2 w 49"/>
              <a:gd name="T23" fmla="*/ 40 h 50"/>
              <a:gd name="T24" fmla="*/ 1 w 49"/>
              <a:gd name="T25" fmla="*/ 41 h 50"/>
              <a:gd name="T26" fmla="*/ 2 w 49"/>
              <a:gd name="T27" fmla="*/ 41 h 50"/>
              <a:gd name="T28" fmla="*/ 1 w 49"/>
              <a:gd name="T29" fmla="*/ 41 h 50"/>
              <a:gd name="T30" fmla="*/ 0 w 49"/>
              <a:gd name="T31" fmla="*/ 46 h 50"/>
              <a:gd name="T32" fmla="*/ 8 w 49"/>
              <a:gd name="T33" fmla="*/ 48 h 50"/>
              <a:gd name="T34" fmla="*/ 8 w 49"/>
              <a:gd name="T35" fmla="*/ 48 h 50"/>
              <a:gd name="T36" fmla="*/ 9 w 49"/>
              <a:gd name="T37" fmla="*/ 47 h 50"/>
              <a:gd name="T38" fmla="*/ 15 w 49"/>
              <a:gd name="T39" fmla="*/ 48 h 50"/>
              <a:gd name="T40" fmla="*/ 22 w 49"/>
              <a:gd name="T41" fmla="*/ 44 h 50"/>
              <a:gd name="T42" fmla="*/ 45 w 49"/>
              <a:gd name="T43" fmla="*/ 20 h 50"/>
              <a:gd name="T44" fmla="*/ 49 w 49"/>
              <a:gd name="T45" fmla="*/ 12 h 50"/>
              <a:gd name="T46" fmla="*/ 37 w 49"/>
              <a:gd name="T47" fmla="*/ 0 h 50"/>
              <a:gd name="T48" fmla="*/ 14 w 49"/>
              <a:gd name="T49" fmla="*/ 44 h 50"/>
              <a:gd name="T50" fmla="*/ 14 w 49"/>
              <a:gd name="T51" fmla="*/ 44 h 50"/>
              <a:gd name="T52" fmla="*/ 9 w 49"/>
              <a:gd name="T53" fmla="*/ 43 h 50"/>
              <a:gd name="T54" fmla="*/ 7 w 49"/>
              <a:gd name="T55" fmla="*/ 43 h 50"/>
              <a:gd name="T56" fmla="*/ 6 w 49"/>
              <a:gd name="T57" fmla="*/ 45 h 50"/>
              <a:gd name="T58" fmla="*/ 6 w 49"/>
              <a:gd name="T59" fmla="*/ 45 h 50"/>
              <a:gd name="T60" fmla="*/ 4 w 49"/>
              <a:gd name="T61" fmla="*/ 44 h 50"/>
              <a:gd name="T62" fmla="*/ 4 w 49"/>
              <a:gd name="T63" fmla="*/ 44 h 50"/>
              <a:gd name="T64" fmla="*/ 6 w 49"/>
              <a:gd name="T65" fmla="*/ 42 h 50"/>
              <a:gd name="T66" fmla="*/ 6 w 49"/>
              <a:gd name="T67" fmla="*/ 40 h 50"/>
              <a:gd name="T68" fmla="*/ 5 w 49"/>
              <a:gd name="T69" fmla="*/ 35 h 50"/>
              <a:gd name="T70" fmla="*/ 7 w 49"/>
              <a:gd name="T71" fmla="*/ 31 h 50"/>
              <a:gd name="T72" fmla="*/ 18 w 49"/>
              <a:gd name="T73" fmla="*/ 42 h 50"/>
              <a:gd name="T74" fmla="*/ 14 w 49"/>
              <a:gd name="T75" fmla="*/ 44 h 50"/>
              <a:gd name="T76" fmla="*/ 20 w 49"/>
              <a:gd name="T77" fmla="*/ 41 h 50"/>
              <a:gd name="T78" fmla="*/ 20 w 49"/>
              <a:gd name="T79" fmla="*/ 41 h 50"/>
              <a:gd name="T80" fmla="*/ 8 w 49"/>
              <a:gd name="T81" fmla="*/ 29 h 50"/>
              <a:gd name="T82" fmla="*/ 23 w 49"/>
              <a:gd name="T83" fmla="*/ 15 h 50"/>
              <a:gd name="T84" fmla="*/ 34 w 49"/>
              <a:gd name="T85" fmla="*/ 26 h 50"/>
              <a:gd name="T86" fmla="*/ 20 w 49"/>
              <a:gd name="T87" fmla="*/ 41 h 50"/>
              <a:gd name="T88" fmla="*/ 36 w 49"/>
              <a:gd name="T89" fmla="*/ 24 h 50"/>
              <a:gd name="T90" fmla="*/ 36 w 49"/>
              <a:gd name="T91" fmla="*/ 24 h 50"/>
              <a:gd name="T92" fmla="*/ 25 w 49"/>
              <a:gd name="T93" fmla="*/ 13 h 50"/>
              <a:gd name="T94" fmla="*/ 27 w 49"/>
              <a:gd name="T95" fmla="*/ 10 h 50"/>
              <a:gd name="T96" fmla="*/ 39 w 49"/>
              <a:gd name="T97" fmla="*/ 22 h 50"/>
              <a:gd name="T98" fmla="*/ 36 w 49"/>
              <a:gd name="T99" fmla="*/ 24 h 50"/>
              <a:gd name="T100" fmla="*/ 43 w 49"/>
              <a:gd name="T101" fmla="*/ 18 h 50"/>
              <a:gd name="T102" fmla="*/ 43 w 49"/>
              <a:gd name="T103" fmla="*/ 18 h 50"/>
              <a:gd name="T104" fmla="*/ 40 w 49"/>
              <a:gd name="T105" fmla="*/ 20 h 50"/>
              <a:gd name="T106" fmla="*/ 29 w 49"/>
              <a:gd name="T107" fmla="*/ 9 h 50"/>
              <a:gd name="T108" fmla="*/ 31 w 49"/>
              <a:gd name="T109" fmla="*/ 6 h 50"/>
              <a:gd name="T110" fmla="*/ 31 w 49"/>
              <a:gd name="T111" fmla="*/ 6 h 50"/>
              <a:gd name="T112" fmla="*/ 37 w 49"/>
              <a:gd name="T113" fmla="*/ 4 h 50"/>
              <a:gd name="T114" fmla="*/ 45 w 49"/>
              <a:gd name="T115" fmla="*/ 12 h 50"/>
              <a:gd name="T116" fmla="*/ 43 w 49"/>
              <a:gd name="T117"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 h="50">
                <a:moveTo>
                  <a:pt x="37" y="0"/>
                </a:moveTo>
                <a:cubicBezTo>
                  <a:pt x="34" y="0"/>
                  <a:pt x="32" y="1"/>
                  <a:pt x="30" y="3"/>
                </a:cubicBezTo>
                <a:cubicBezTo>
                  <a:pt x="27" y="0"/>
                  <a:pt x="27" y="0"/>
                  <a:pt x="27" y="0"/>
                </a:cubicBezTo>
                <a:cubicBezTo>
                  <a:pt x="27" y="0"/>
                  <a:pt x="26" y="0"/>
                  <a:pt x="25" y="0"/>
                </a:cubicBezTo>
                <a:cubicBezTo>
                  <a:pt x="12" y="14"/>
                  <a:pt x="12" y="14"/>
                  <a:pt x="12" y="14"/>
                </a:cubicBezTo>
                <a:cubicBezTo>
                  <a:pt x="11" y="14"/>
                  <a:pt x="11" y="15"/>
                  <a:pt x="12" y="16"/>
                </a:cubicBezTo>
                <a:cubicBezTo>
                  <a:pt x="12" y="16"/>
                  <a:pt x="13" y="16"/>
                  <a:pt x="13" y="16"/>
                </a:cubicBezTo>
                <a:cubicBezTo>
                  <a:pt x="26" y="3"/>
                  <a:pt x="26" y="3"/>
                  <a:pt x="26" y="3"/>
                </a:cubicBezTo>
                <a:cubicBezTo>
                  <a:pt x="28" y="4"/>
                  <a:pt x="28" y="4"/>
                  <a:pt x="28" y="4"/>
                </a:cubicBezTo>
                <a:cubicBezTo>
                  <a:pt x="5" y="27"/>
                  <a:pt x="5" y="27"/>
                  <a:pt x="5" y="27"/>
                </a:cubicBezTo>
                <a:cubicBezTo>
                  <a:pt x="3" y="29"/>
                  <a:pt x="2" y="32"/>
                  <a:pt x="2" y="34"/>
                </a:cubicBezTo>
                <a:cubicBezTo>
                  <a:pt x="1" y="36"/>
                  <a:pt x="1" y="38"/>
                  <a:pt x="2" y="40"/>
                </a:cubicBezTo>
                <a:cubicBezTo>
                  <a:pt x="1" y="41"/>
                  <a:pt x="1" y="41"/>
                  <a:pt x="1" y="41"/>
                </a:cubicBezTo>
                <a:cubicBezTo>
                  <a:pt x="2" y="41"/>
                  <a:pt x="2" y="41"/>
                  <a:pt x="2" y="41"/>
                </a:cubicBezTo>
                <a:cubicBezTo>
                  <a:pt x="1" y="41"/>
                  <a:pt x="1" y="41"/>
                  <a:pt x="1" y="41"/>
                </a:cubicBezTo>
                <a:cubicBezTo>
                  <a:pt x="0" y="42"/>
                  <a:pt x="0" y="44"/>
                  <a:pt x="0" y="46"/>
                </a:cubicBezTo>
                <a:cubicBezTo>
                  <a:pt x="2" y="49"/>
                  <a:pt x="6" y="50"/>
                  <a:pt x="8" y="48"/>
                </a:cubicBezTo>
                <a:cubicBezTo>
                  <a:pt x="8" y="48"/>
                  <a:pt x="8" y="48"/>
                  <a:pt x="8" y="48"/>
                </a:cubicBezTo>
                <a:cubicBezTo>
                  <a:pt x="9" y="47"/>
                  <a:pt x="9" y="47"/>
                  <a:pt x="9" y="47"/>
                </a:cubicBezTo>
                <a:cubicBezTo>
                  <a:pt x="11" y="48"/>
                  <a:pt x="13" y="48"/>
                  <a:pt x="15" y="48"/>
                </a:cubicBezTo>
                <a:cubicBezTo>
                  <a:pt x="17" y="47"/>
                  <a:pt x="20" y="46"/>
                  <a:pt x="22" y="44"/>
                </a:cubicBezTo>
                <a:cubicBezTo>
                  <a:pt x="45" y="20"/>
                  <a:pt x="45" y="20"/>
                  <a:pt x="45" y="20"/>
                </a:cubicBezTo>
                <a:cubicBezTo>
                  <a:pt x="48" y="18"/>
                  <a:pt x="49" y="15"/>
                  <a:pt x="49" y="12"/>
                </a:cubicBezTo>
                <a:cubicBezTo>
                  <a:pt x="49" y="5"/>
                  <a:pt x="44" y="0"/>
                  <a:pt x="37" y="0"/>
                </a:cubicBezTo>
                <a:close/>
                <a:moveTo>
                  <a:pt x="14" y="44"/>
                </a:moveTo>
                <a:cubicBezTo>
                  <a:pt x="14" y="44"/>
                  <a:pt x="14" y="44"/>
                  <a:pt x="14" y="44"/>
                </a:cubicBezTo>
                <a:cubicBezTo>
                  <a:pt x="13" y="44"/>
                  <a:pt x="11" y="44"/>
                  <a:pt x="9" y="43"/>
                </a:cubicBezTo>
                <a:cubicBezTo>
                  <a:pt x="9" y="42"/>
                  <a:pt x="8" y="43"/>
                  <a:pt x="7" y="43"/>
                </a:cubicBezTo>
                <a:cubicBezTo>
                  <a:pt x="6" y="45"/>
                  <a:pt x="6" y="45"/>
                  <a:pt x="6" y="45"/>
                </a:cubicBezTo>
                <a:cubicBezTo>
                  <a:pt x="6" y="45"/>
                  <a:pt x="6" y="45"/>
                  <a:pt x="6" y="45"/>
                </a:cubicBezTo>
                <a:cubicBezTo>
                  <a:pt x="5" y="46"/>
                  <a:pt x="3" y="44"/>
                  <a:pt x="4" y="44"/>
                </a:cubicBezTo>
                <a:cubicBezTo>
                  <a:pt x="4" y="44"/>
                  <a:pt x="4" y="44"/>
                  <a:pt x="4" y="44"/>
                </a:cubicBezTo>
                <a:cubicBezTo>
                  <a:pt x="6" y="42"/>
                  <a:pt x="6" y="42"/>
                  <a:pt x="6" y="42"/>
                </a:cubicBezTo>
                <a:cubicBezTo>
                  <a:pt x="6" y="41"/>
                  <a:pt x="7" y="40"/>
                  <a:pt x="6" y="40"/>
                </a:cubicBezTo>
                <a:cubicBezTo>
                  <a:pt x="5" y="38"/>
                  <a:pt x="5" y="36"/>
                  <a:pt x="5" y="35"/>
                </a:cubicBezTo>
                <a:cubicBezTo>
                  <a:pt x="5" y="33"/>
                  <a:pt x="6" y="32"/>
                  <a:pt x="7" y="31"/>
                </a:cubicBezTo>
                <a:cubicBezTo>
                  <a:pt x="18" y="42"/>
                  <a:pt x="18" y="42"/>
                  <a:pt x="18" y="42"/>
                </a:cubicBezTo>
                <a:cubicBezTo>
                  <a:pt x="17" y="43"/>
                  <a:pt x="16" y="44"/>
                  <a:pt x="14" y="44"/>
                </a:cubicBezTo>
                <a:close/>
                <a:moveTo>
                  <a:pt x="20" y="41"/>
                </a:moveTo>
                <a:cubicBezTo>
                  <a:pt x="20" y="41"/>
                  <a:pt x="20" y="41"/>
                  <a:pt x="20" y="41"/>
                </a:cubicBezTo>
                <a:cubicBezTo>
                  <a:pt x="8" y="29"/>
                  <a:pt x="8" y="29"/>
                  <a:pt x="8" y="29"/>
                </a:cubicBezTo>
                <a:cubicBezTo>
                  <a:pt x="23" y="15"/>
                  <a:pt x="23" y="15"/>
                  <a:pt x="23" y="15"/>
                </a:cubicBezTo>
                <a:cubicBezTo>
                  <a:pt x="34" y="26"/>
                  <a:pt x="34" y="26"/>
                  <a:pt x="34" y="26"/>
                </a:cubicBezTo>
                <a:cubicBezTo>
                  <a:pt x="20" y="41"/>
                  <a:pt x="20" y="41"/>
                  <a:pt x="20" y="41"/>
                </a:cubicBezTo>
                <a:close/>
                <a:moveTo>
                  <a:pt x="36" y="24"/>
                </a:moveTo>
                <a:cubicBezTo>
                  <a:pt x="36" y="24"/>
                  <a:pt x="36" y="24"/>
                  <a:pt x="36" y="24"/>
                </a:cubicBezTo>
                <a:cubicBezTo>
                  <a:pt x="25" y="13"/>
                  <a:pt x="25" y="13"/>
                  <a:pt x="25" y="13"/>
                </a:cubicBezTo>
                <a:cubicBezTo>
                  <a:pt x="27" y="10"/>
                  <a:pt x="27" y="10"/>
                  <a:pt x="27" y="10"/>
                </a:cubicBezTo>
                <a:cubicBezTo>
                  <a:pt x="39" y="22"/>
                  <a:pt x="39" y="22"/>
                  <a:pt x="39" y="22"/>
                </a:cubicBezTo>
                <a:cubicBezTo>
                  <a:pt x="36" y="24"/>
                  <a:pt x="36" y="24"/>
                  <a:pt x="36" y="24"/>
                </a:cubicBezTo>
                <a:close/>
                <a:moveTo>
                  <a:pt x="43" y="18"/>
                </a:moveTo>
                <a:cubicBezTo>
                  <a:pt x="43" y="18"/>
                  <a:pt x="43" y="18"/>
                  <a:pt x="43" y="18"/>
                </a:cubicBezTo>
                <a:cubicBezTo>
                  <a:pt x="40" y="20"/>
                  <a:pt x="40" y="20"/>
                  <a:pt x="40" y="20"/>
                </a:cubicBezTo>
                <a:cubicBezTo>
                  <a:pt x="29" y="9"/>
                  <a:pt x="29" y="9"/>
                  <a:pt x="29" y="9"/>
                </a:cubicBezTo>
                <a:cubicBezTo>
                  <a:pt x="31" y="6"/>
                  <a:pt x="31" y="6"/>
                  <a:pt x="31" y="6"/>
                </a:cubicBezTo>
                <a:cubicBezTo>
                  <a:pt x="31" y="6"/>
                  <a:pt x="31" y="6"/>
                  <a:pt x="31" y="6"/>
                </a:cubicBezTo>
                <a:cubicBezTo>
                  <a:pt x="33" y="5"/>
                  <a:pt x="35" y="4"/>
                  <a:pt x="37" y="4"/>
                </a:cubicBezTo>
                <a:cubicBezTo>
                  <a:pt x="41" y="4"/>
                  <a:pt x="45" y="8"/>
                  <a:pt x="45" y="12"/>
                </a:cubicBezTo>
                <a:cubicBezTo>
                  <a:pt x="45" y="14"/>
                  <a:pt x="44" y="16"/>
                  <a:pt x="43" y="18"/>
                </a:cubicBezTo>
                <a:close/>
              </a:path>
            </a:pathLst>
          </a:custGeom>
          <a:solidFill>
            <a:schemeClr val="accent2"/>
          </a:solidFill>
          <a:ln>
            <a:noFill/>
          </a:ln>
          <a:extLst/>
        </p:spPr>
        <p:txBody>
          <a:bodyPr/>
          <a:lstStyle/>
          <a:p>
            <a:endParaRPr lang="zh-CN" altLang="en-US"/>
          </a:p>
        </p:txBody>
      </p:sp>
      <p:sp>
        <p:nvSpPr>
          <p:cNvPr id="51" name="Freeform 419"/>
          <p:cNvSpPr>
            <a:spLocks noEditPoints="1"/>
          </p:cNvSpPr>
          <p:nvPr/>
        </p:nvSpPr>
        <p:spPr bwMode="auto">
          <a:xfrm>
            <a:off x="6206991" y="1500772"/>
            <a:ext cx="284561" cy="240556"/>
          </a:xfrm>
          <a:custGeom>
            <a:avLst/>
            <a:gdLst>
              <a:gd name="T0" fmla="*/ 2 w 48"/>
              <a:gd name="T1" fmla="*/ 39 h 41"/>
              <a:gd name="T2" fmla="*/ 1 w 48"/>
              <a:gd name="T3" fmla="*/ 0 h 41"/>
              <a:gd name="T4" fmla="*/ 0 w 48"/>
              <a:gd name="T5" fmla="*/ 40 h 41"/>
              <a:gd name="T6" fmla="*/ 47 w 48"/>
              <a:gd name="T7" fmla="*/ 41 h 41"/>
              <a:gd name="T8" fmla="*/ 47 w 48"/>
              <a:gd name="T9" fmla="*/ 39 h 41"/>
              <a:gd name="T10" fmla="*/ 6 w 48"/>
              <a:gd name="T11" fmla="*/ 31 h 41"/>
              <a:gd name="T12" fmla="*/ 10 w 48"/>
              <a:gd name="T13" fmla="*/ 32 h 41"/>
              <a:gd name="T14" fmla="*/ 12 w 48"/>
              <a:gd name="T15" fmla="*/ 30 h 41"/>
              <a:gd name="T16" fmla="*/ 12 w 48"/>
              <a:gd name="T17" fmla="*/ 30 h 41"/>
              <a:gd name="T18" fmla="*/ 13 w 48"/>
              <a:gd name="T19" fmla="*/ 26 h 41"/>
              <a:gd name="T20" fmla="*/ 23 w 48"/>
              <a:gd name="T21" fmla="*/ 19 h 41"/>
              <a:gd name="T22" fmla="*/ 26 w 48"/>
              <a:gd name="T23" fmla="*/ 22 h 41"/>
              <a:gd name="T24" fmla="*/ 28 w 48"/>
              <a:gd name="T25" fmla="*/ 27 h 41"/>
              <a:gd name="T26" fmla="*/ 31 w 48"/>
              <a:gd name="T27" fmla="*/ 27 h 41"/>
              <a:gd name="T28" fmla="*/ 34 w 48"/>
              <a:gd name="T29" fmla="*/ 22 h 41"/>
              <a:gd name="T30" fmla="*/ 41 w 48"/>
              <a:gd name="T31" fmla="*/ 15 h 41"/>
              <a:gd name="T32" fmla="*/ 46 w 48"/>
              <a:gd name="T33" fmla="*/ 13 h 41"/>
              <a:gd name="T34" fmla="*/ 46 w 48"/>
              <a:gd name="T35" fmla="*/ 10 h 41"/>
              <a:gd name="T36" fmla="*/ 44 w 48"/>
              <a:gd name="T37" fmla="*/ 7 h 41"/>
              <a:gd name="T38" fmla="*/ 38 w 48"/>
              <a:gd name="T39" fmla="*/ 9 h 41"/>
              <a:gd name="T40" fmla="*/ 38 w 48"/>
              <a:gd name="T41" fmla="*/ 12 h 41"/>
              <a:gd name="T42" fmla="*/ 31 w 48"/>
              <a:gd name="T43" fmla="*/ 19 h 41"/>
              <a:gd name="T44" fmla="*/ 29 w 48"/>
              <a:gd name="T45" fmla="*/ 19 h 41"/>
              <a:gd name="T46" fmla="*/ 26 w 48"/>
              <a:gd name="T47" fmla="*/ 16 h 41"/>
              <a:gd name="T48" fmla="*/ 24 w 48"/>
              <a:gd name="T49" fmla="*/ 11 h 41"/>
              <a:gd name="T50" fmla="*/ 18 w 48"/>
              <a:gd name="T51" fmla="*/ 13 h 41"/>
              <a:gd name="T52" fmla="*/ 17 w 48"/>
              <a:gd name="T53" fmla="*/ 16 h 41"/>
              <a:gd name="T54" fmla="*/ 10 w 48"/>
              <a:gd name="T55" fmla="*/ 24 h 41"/>
              <a:gd name="T56" fmla="*/ 8 w 48"/>
              <a:gd name="T57" fmla="*/ 23 h 41"/>
              <a:gd name="T58" fmla="*/ 4 w 48"/>
              <a:gd name="T59" fmla="*/ 29 h 41"/>
              <a:gd name="T60" fmla="*/ 40 w 48"/>
              <a:gd name="T61" fmla="*/ 12 h 41"/>
              <a:gd name="T62" fmla="*/ 40 w 48"/>
              <a:gd name="T63" fmla="*/ 10 h 41"/>
              <a:gd name="T64" fmla="*/ 41 w 48"/>
              <a:gd name="T65" fmla="*/ 9 h 41"/>
              <a:gd name="T66" fmla="*/ 43 w 48"/>
              <a:gd name="T67" fmla="*/ 9 h 41"/>
              <a:gd name="T68" fmla="*/ 44 w 48"/>
              <a:gd name="T69" fmla="*/ 12 h 41"/>
              <a:gd name="T70" fmla="*/ 43 w 48"/>
              <a:gd name="T71" fmla="*/ 13 h 41"/>
              <a:gd name="T72" fmla="*/ 41 w 48"/>
              <a:gd name="T73" fmla="*/ 13 h 41"/>
              <a:gd name="T74" fmla="*/ 40 w 48"/>
              <a:gd name="T75" fmla="*/ 12 h 41"/>
              <a:gd name="T76" fmla="*/ 28 w 48"/>
              <a:gd name="T77" fmla="*/ 22 h 41"/>
              <a:gd name="T78" fmla="*/ 29 w 48"/>
              <a:gd name="T79" fmla="*/ 21 h 41"/>
              <a:gd name="T80" fmla="*/ 31 w 48"/>
              <a:gd name="T81" fmla="*/ 21 h 41"/>
              <a:gd name="T82" fmla="*/ 32 w 48"/>
              <a:gd name="T83" fmla="*/ 23 h 41"/>
              <a:gd name="T84" fmla="*/ 30 w 48"/>
              <a:gd name="T85" fmla="*/ 25 h 41"/>
              <a:gd name="T86" fmla="*/ 29 w 48"/>
              <a:gd name="T87" fmla="*/ 25 h 41"/>
              <a:gd name="T88" fmla="*/ 28 w 48"/>
              <a:gd name="T89" fmla="*/ 24 h 41"/>
              <a:gd name="T90" fmla="*/ 20 w 48"/>
              <a:gd name="T91" fmla="*/ 14 h 41"/>
              <a:gd name="T92" fmla="*/ 20 w 48"/>
              <a:gd name="T93" fmla="*/ 14 h 41"/>
              <a:gd name="T94" fmla="*/ 23 w 48"/>
              <a:gd name="T95" fmla="*/ 13 h 41"/>
              <a:gd name="T96" fmla="*/ 23 w 48"/>
              <a:gd name="T97" fmla="*/ 16 h 41"/>
              <a:gd name="T98" fmla="*/ 21 w 48"/>
              <a:gd name="T99" fmla="*/ 17 h 41"/>
              <a:gd name="T100" fmla="*/ 20 w 48"/>
              <a:gd name="T101" fmla="*/ 14 h 41"/>
              <a:gd name="T102" fmla="*/ 7 w 48"/>
              <a:gd name="T103" fmla="*/ 27 h 41"/>
              <a:gd name="T104" fmla="*/ 8 w 48"/>
              <a:gd name="T105" fmla="*/ 26 h 41"/>
              <a:gd name="T106" fmla="*/ 11 w 48"/>
              <a:gd name="T107" fmla="*/ 27 h 41"/>
              <a:gd name="T108" fmla="*/ 9 w 48"/>
              <a:gd name="T109" fmla="*/ 30 h 41"/>
              <a:gd name="T110" fmla="*/ 8 w 48"/>
              <a:gd name="T111" fmla="*/ 29 h 41"/>
              <a:gd name="T112" fmla="*/ 7 w 48"/>
              <a:gd name="T113"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 h="41">
                <a:moveTo>
                  <a:pt x="47" y="39"/>
                </a:moveTo>
                <a:cubicBezTo>
                  <a:pt x="2" y="39"/>
                  <a:pt x="2" y="39"/>
                  <a:pt x="2" y="39"/>
                </a:cubicBezTo>
                <a:cubicBezTo>
                  <a:pt x="2" y="1"/>
                  <a:pt x="2" y="1"/>
                  <a:pt x="2" y="1"/>
                </a:cubicBezTo>
                <a:cubicBezTo>
                  <a:pt x="2" y="0"/>
                  <a:pt x="2" y="0"/>
                  <a:pt x="1" y="0"/>
                </a:cubicBezTo>
                <a:cubicBezTo>
                  <a:pt x="1" y="0"/>
                  <a:pt x="0" y="0"/>
                  <a:pt x="0" y="1"/>
                </a:cubicBezTo>
                <a:cubicBezTo>
                  <a:pt x="0" y="40"/>
                  <a:pt x="0" y="40"/>
                  <a:pt x="0" y="40"/>
                </a:cubicBezTo>
                <a:cubicBezTo>
                  <a:pt x="0" y="41"/>
                  <a:pt x="1" y="41"/>
                  <a:pt x="1" y="41"/>
                </a:cubicBezTo>
                <a:cubicBezTo>
                  <a:pt x="47" y="41"/>
                  <a:pt x="47" y="41"/>
                  <a:pt x="47" y="41"/>
                </a:cubicBezTo>
                <a:cubicBezTo>
                  <a:pt x="48" y="41"/>
                  <a:pt x="48" y="41"/>
                  <a:pt x="48" y="40"/>
                </a:cubicBezTo>
                <a:cubicBezTo>
                  <a:pt x="48" y="40"/>
                  <a:pt x="48" y="39"/>
                  <a:pt x="47" y="39"/>
                </a:cubicBezTo>
                <a:close/>
                <a:moveTo>
                  <a:pt x="6" y="31"/>
                </a:moveTo>
                <a:cubicBezTo>
                  <a:pt x="6" y="31"/>
                  <a:pt x="6" y="31"/>
                  <a:pt x="6" y="31"/>
                </a:cubicBezTo>
                <a:cubicBezTo>
                  <a:pt x="6" y="31"/>
                  <a:pt x="6" y="31"/>
                  <a:pt x="6" y="31"/>
                </a:cubicBezTo>
                <a:cubicBezTo>
                  <a:pt x="8" y="32"/>
                  <a:pt x="9" y="32"/>
                  <a:pt x="10" y="32"/>
                </a:cubicBezTo>
                <a:cubicBezTo>
                  <a:pt x="10" y="32"/>
                  <a:pt x="10" y="32"/>
                  <a:pt x="10" y="32"/>
                </a:cubicBezTo>
                <a:cubicBezTo>
                  <a:pt x="11" y="32"/>
                  <a:pt x="12" y="31"/>
                  <a:pt x="12" y="30"/>
                </a:cubicBezTo>
                <a:cubicBezTo>
                  <a:pt x="12" y="30"/>
                  <a:pt x="12" y="30"/>
                  <a:pt x="12" y="30"/>
                </a:cubicBezTo>
                <a:cubicBezTo>
                  <a:pt x="12" y="30"/>
                  <a:pt x="12" y="30"/>
                  <a:pt x="12" y="30"/>
                </a:cubicBezTo>
                <a:cubicBezTo>
                  <a:pt x="13" y="29"/>
                  <a:pt x="13" y="28"/>
                  <a:pt x="13" y="27"/>
                </a:cubicBezTo>
                <a:cubicBezTo>
                  <a:pt x="13" y="26"/>
                  <a:pt x="13" y="26"/>
                  <a:pt x="13" y="26"/>
                </a:cubicBezTo>
                <a:cubicBezTo>
                  <a:pt x="20" y="19"/>
                  <a:pt x="20" y="19"/>
                  <a:pt x="20" y="19"/>
                </a:cubicBezTo>
                <a:cubicBezTo>
                  <a:pt x="21" y="19"/>
                  <a:pt x="22" y="19"/>
                  <a:pt x="23" y="19"/>
                </a:cubicBezTo>
                <a:cubicBezTo>
                  <a:pt x="23" y="19"/>
                  <a:pt x="23" y="19"/>
                  <a:pt x="23" y="19"/>
                </a:cubicBezTo>
                <a:cubicBezTo>
                  <a:pt x="26" y="22"/>
                  <a:pt x="26" y="22"/>
                  <a:pt x="26" y="22"/>
                </a:cubicBezTo>
                <a:cubicBezTo>
                  <a:pt x="25" y="23"/>
                  <a:pt x="25" y="23"/>
                  <a:pt x="26" y="24"/>
                </a:cubicBezTo>
                <a:cubicBezTo>
                  <a:pt x="26" y="25"/>
                  <a:pt x="27" y="26"/>
                  <a:pt x="28" y="27"/>
                </a:cubicBezTo>
                <a:cubicBezTo>
                  <a:pt x="29" y="28"/>
                  <a:pt x="30" y="28"/>
                  <a:pt x="31" y="27"/>
                </a:cubicBezTo>
                <a:cubicBezTo>
                  <a:pt x="31" y="27"/>
                  <a:pt x="31" y="27"/>
                  <a:pt x="31" y="27"/>
                </a:cubicBezTo>
                <a:cubicBezTo>
                  <a:pt x="32" y="27"/>
                  <a:pt x="33" y="26"/>
                  <a:pt x="34" y="25"/>
                </a:cubicBezTo>
                <a:cubicBezTo>
                  <a:pt x="34" y="24"/>
                  <a:pt x="34" y="23"/>
                  <a:pt x="34" y="22"/>
                </a:cubicBezTo>
                <a:cubicBezTo>
                  <a:pt x="34" y="22"/>
                  <a:pt x="34" y="22"/>
                  <a:pt x="34" y="22"/>
                </a:cubicBezTo>
                <a:cubicBezTo>
                  <a:pt x="41" y="15"/>
                  <a:pt x="41" y="15"/>
                  <a:pt x="41" y="15"/>
                </a:cubicBezTo>
                <a:cubicBezTo>
                  <a:pt x="41" y="15"/>
                  <a:pt x="42" y="15"/>
                  <a:pt x="43" y="15"/>
                </a:cubicBezTo>
                <a:cubicBezTo>
                  <a:pt x="44" y="15"/>
                  <a:pt x="45" y="14"/>
                  <a:pt x="46" y="13"/>
                </a:cubicBezTo>
                <a:cubicBezTo>
                  <a:pt x="46" y="13"/>
                  <a:pt x="46" y="13"/>
                  <a:pt x="46" y="13"/>
                </a:cubicBezTo>
                <a:cubicBezTo>
                  <a:pt x="46" y="12"/>
                  <a:pt x="47" y="11"/>
                  <a:pt x="46" y="10"/>
                </a:cubicBezTo>
                <a:cubicBezTo>
                  <a:pt x="46" y="9"/>
                  <a:pt x="45" y="8"/>
                  <a:pt x="44" y="7"/>
                </a:cubicBezTo>
                <a:cubicBezTo>
                  <a:pt x="44" y="7"/>
                  <a:pt x="44" y="7"/>
                  <a:pt x="44" y="7"/>
                </a:cubicBezTo>
                <a:cubicBezTo>
                  <a:pt x="43" y="7"/>
                  <a:pt x="42" y="7"/>
                  <a:pt x="41" y="7"/>
                </a:cubicBezTo>
                <a:cubicBezTo>
                  <a:pt x="40" y="7"/>
                  <a:pt x="39" y="8"/>
                  <a:pt x="38" y="9"/>
                </a:cubicBezTo>
                <a:cubicBezTo>
                  <a:pt x="38" y="9"/>
                  <a:pt x="38" y="9"/>
                  <a:pt x="38" y="9"/>
                </a:cubicBezTo>
                <a:cubicBezTo>
                  <a:pt x="38" y="10"/>
                  <a:pt x="37" y="11"/>
                  <a:pt x="38" y="12"/>
                </a:cubicBezTo>
                <a:cubicBezTo>
                  <a:pt x="38" y="12"/>
                  <a:pt x="38" y="12"/>
                  <a:pt x="38" y="12"/>
                </a:cubicBezTo>
                <a:cubicBezTo>
                  <a:pt x="31" y="19"/>
                  <a:pt x="31" y="19"/>
                  <a:pt x="31" y="19"/>
                </a:cubicBezTo>
                <a:cubicBezTo>
                  <a:pt x="31" y="19"/>
                  <a:pt x="30" y="19"/>
                  <a:pt x="29" y="19"/>
                </a:cubicBezTo>
                <a:cubicBezTo>
                  <a:pt x="29" y="19"/>
                  <a:pt x="29" y="19"/>
                  <a:pt x="29" y="19"/>
                </a:cubicBezTo>
                <a:cubicBezTo>
                  <a:pt x="28" y="19"/>
                  <a:pt x="28" y="19"/>
                  <a:pt x="28" y="19"/>
                </a:cubicBezTo>
                <a:cubicBezTo>
                  <a:pt x="26" y="16"/>
                  <a:pt x="26" y="16"/>
                  <a:pt x="26" y="16"/>
                </a:cubicBezTo>
                <a:cubicBezTo>
                  <a:pt x="26" y="15"/>
                  <a:pt x="26" y="14"/>
                  <a:pt x="26" y="14"/>
                </a:cubicBezTo>
                <a:cubicBezTo>
                  <a:pt x="26" y="13"/>
                  <a:pt x="25" y="12"/>
                  <a:pt x="24" y="11"/>
                </a:cubicBezTo>
                <a:cubicBezTo>
                  <a:pt x="23" y="10"/>
                  <a:pt x="22" y="10"/>
                  <a:pt x="20" y="11"/>
                </a:cubicBezTo>
                <a:cubicBezTo>
                  <a:pt x="19" y="11"/>
                  <a:pt x="18" y="12"/>
                  <a:pt x="18" y="13"/>
                </a:cubicBezTo>
                <a:cubicBezTo>
                  <a:pt x="18" y="13"/>
                  <a:pt x="18" y="13"/>
                  <a:pt x="18" y="13"/>
                </a:cubicBezTo>
                <a:cubicBezTo>
                  <a:pt x="17" y="14"/>
                  <a:pt x="17" y="15"/>
                  <a:pt x="17" y="16"/>
                </a:cubicBezTo>
                <a:cubicBezTo>
                  <a:pt x="17" y="16"/>
                  <a:pt x="17" y="16"/>
                  <a:pt x="17" y="16"/>
                </a:cubicBezTo>
                <a:cubicBezTo>
                  <a:pt x="10" y="24"/>
                  <a:pt x="10" y="24"/>
                  <a:pt x="10" y="24"/>
                </a:cubicBezTo>
                <a:cubicBezTo>
                  <a:pt x="9" y="23"/>
                  <a:pt x="8" y="23"/>
                  <a:pt x="8" y="23"/>
                </a:cubicBezTo>
                <a:cubicBezTo>
                  <a:pt x="8" y="23"/>
                  <a:pt x="8" y="23"/>
                  <a:pt x="8" y="23"/>
                </a:cubicBezTo>
                <a:cubicBezTo>
                  <a:pt x="6" y="24"/>
                  <a:pt x="6" y="24"/>
                  <a:pt x="5" y="25"/>
                </a:cubicBezTo>
                <a:cubicBezTo>
                  <a:pt x="4" y="27"/>
                  <a:pt x="4" y="28"/>
                  <a:pt x="4" y="29"/>
                </a:cubicBezTo>
                <a:cubicBezTo>
                  <a:pt x="5" y="30"/>
                  <a:pt x="5" y="31"/>
                  <a:pt x="6" y="31"/>
                </a:cubicBezTo>
                <a:close/>
                <a:moveTo>
                  <a:pt x="40" y="12"/>
                </a:moveTo>
                <a:cubicBezTo>
                  <a:pt x="40" y="12"/>
                  <a:pt x="40" y="12"/>
                  <a:pt x="40" y="12"/>
                </a:cubicBezTo>
                <a:cubicBezTo>
                  <a:pt x="40" y="11"/>
                  <a:pt x="40" y="11"/>
                  <a:pt x="40" y="10"/>
                </a:cubicBezTo>
                <a:cubicBezTo>
                  <a:pt x="40" y="10"/>
                  <a:pt x="40" y="10"/>
                  <a:pt x="40" y="10"/>
                </a:cubicBezTo>
                <a:cubicBezTo>
                  <a:pt x="41" y="9"/>
                  <a:pt x="41" y="9"/>
                  <a:pt x="41" y="9"/>
                </a:cubicBezTo>
                <a:cubicBezTo>
                  <a:pt x="42" y="9"/>
                  <a:pt x="42" y="9"/>
                  <a:pt x="43" y="9"/>
                </a:cubicBezTo>
                <a:cubicBezTo>
                  <a:pt x="43" y="9"/>
                  <a:pt x="43" y="9"/>
                  <a:pt x="43" y="9"/>
                </a:cubicBezTo>
                <a:cubicBezTo>
                  <a:pt x="44" y="10"/>
                  <a:pt x="44" y="10"/>
                  <a:pt x="44" y="10"/>
                </a:cubicBezTo>
                <a:cubicBezTo>
                  <a:pt x="44" y="11"/>
                  <a:pt x="44" y="12"/>
                  <a:pt x="44" y="12"/>
                </a:cubicBezTo>
                <a:cubicBezTo>
                  <a:pt x="44" y="12"/>
                  <a:pt x="44" y="12"/>
                  <a:pt x="44" y="12"/>
                </a:cubicBezTo>
                <a:cubicBezTo>
                  <a:pt x="43" y="13"/>
                  <a:pt x="43" y="13"/>
                  <a:pt x="43" y="13"/>
                </a:cubicBezTo>
                <a:cubicBezTo>
                  <a:pt x="42" y="13"/>
                  <a:pt x="42" y="13"/>
                  <a:pt x="41" y="13"/>
                </a:cubicBezTo>
                <a:cubicBezTo>
                  <a:pt x="41" y="13"/>
                  <a:pt x="41" y="13"/>
                  <a:pt x="41" y="13"/>
                </a:cubicBezTo>
                <a:cubicBezTo>
                  <a:pt x="40" y="13"/>
                  <a:pt x="40" y="12"/>
                  <a:pt x="40" y="12"/>
                </a:cubicBezTo>
                <a:cubicBezTo>
                  <a:pt x="40" y="12"/>
                  <a:pt x="40" y="12"/>
                  <a:pt x="40" y="12"/>
                </a:cubicBezTo>
                <a:close/>
                <a:moveTo>
                  <a:pt x="28" y="22"/>
                </a:moveTo>
                <a:cubicBezTo>
                  <a:pt x="28" y="22"/>
                  <a:pt x="28" y="22"/>
                  <a:pt x="28" y="22"/>
                </a:cubicBezTo>
                <a:cubicBezTo>
                  <a:pt x="28" y="22"/>
                  <a:pt x="28" y="22"/>
                  <a:pt x="28" y="22"/>
                </a:cubicBezTo>
                <a:cubicBezTo>
                  <a:pt x="28" y="22"/>
                  <a:pt x="29" y="21"/>
                  <a:pt x="29" y="21"/>
                </a:cubicBezTo>
                <a:cubicBezTo>
                  <a:pt x="29" y="21"/>
                  <a:pt x="29" y="21"/>
                  <a:pt x="29" y="21"/>
                </a:cubicBezTo>
                <a:cubicBezTo>
                  <a:pt x="30" y="21"/>
                  <a:pt x="30" y="21"/>
                  <a:pt x="31" y="21"/>
                </a:cubicBezTo>
                <a:cubicBezTo>
                  <a:pt x="31" y="21"/>
                  <a:pt x="31" y="21"/>
                  <a:pt x="31" y="21"/>
                </a:cubicBezTo>
                <a:cubicBezTo>
                  <a:pt x="31" y="22"/>
                  <a:pt x="32" y="22"/>
                  <a:pt x="32" y="23"/>
                </a:cubicBezTo>
                <a:cubicBezTo>
                  <a:pt x="32"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8" y="24"/>
                  <a:pt x="28" y="24"/>
                </a:cubicBezTo>
                <a:cubicBezTo>
                  <a:pt x="28" y="23"/>
                  <a:pt x="28" y="23"/>
                  <a:pt x="28" y="22"/>
                </a:cubicBezTo>
                <a:close/>
                <a:moveTo>
                  <a:pt x="20" y="14"/>
                </a:moveTo>
                <a:cubicBezTo>
                  <a:pt x="20" y="14"/>
                  <a:pt x="20" y="14"/>
                  <a:pt x="20" y="14"/>
                </a:cubicBezTo>
                <a:cubicBezTo>
                  <a:pt x="20" y="14"/>
                  <a:pt x="20" y="14"/>
                  <a:pt x="20" y="14"/>
                </a:cubicBezTo>
                <a:cubicBezTo>
                  <a:pt x="20" y="13"/>
                  <a:pt x="21" y="13"/>
                  <a:pt x="21" y="13"/>
                </a:cubicBezTo>
                <a:cubicBezTo>
                  <a:pt x="22" y="13"/>
                  <a:pt x="22" y="13"/>
                  <a:pt x="23" y="13"/>
                </a:cubicBezTo>
                <a:cubicBezTo>
                  <a:pt x="23" y="13"/>
                  <a:pt x="23" y="14"/>
                  <a:pt x="24" y="14"/>
                </a:cubicBezTo>
                <a:cubicBezTo>
                  <a:pt x="24" y="15"/>
                  <a:pt x="24" y="15"/>
                  <a:pt x="23" y="16"/>
                </a:cubicBezTo>
                <a:cubicBezTo>
                  <a:pt x="23" y="16"/>
                  <a:pt x="23" y="17"/>
                  <a:pt x="22" y="17"/>
                </a:cubicBezTo>
                <a:cubicBezTo>
                  <a:pt x="22" y="17"/>
                  <a:pt x="21" y="17"/>
                  <a:pt x="21" y="17"/>
                </a:cubicBezTo>
                <a:cubicBezTo>
                  <a:pt x="20" y="16"/>
                  <a:pt x="20" y="16"/>
                  <a:pt x="20" y="15"/>
                </a:cubicBezTo>
                <a:cubicBezTo>
                  <a:pt x="19" y="15"/>
                  <a:pt x="20" y="14"/>
                  <a:pt x="20" y="14"/>
                </a:cubicBezTo>
                <a:close/>
                <a:moveTo>
                  <a:pt x="7" y="27"/>
                </a:moveTo>
                <a:cubicBezTo>
                  <a:pt x="7" y="27"/>
                  <a:pt x="7" y="27"/>
                  <a:pt x="7" y="27"/>
                </a:cubicBezTo>
                <a:cubicBezTo>
                  <a:pt x="7" y="26"/>
                  <a:pt x="8" y="26"/>
                  <a:pt x="8" y="26"/>
                </a:cubicBezTo>
                <a:cubicBezTo>
                  <a:pt x="8" y="26"/>
                  <a:pt x="8" y="26"/>
                  <a:pt x="8" y="26"/>
                </a:cubicBezTo>
                <a:cubicBezTo>
                  <a:pt x="9" y="26"/>
                  <a:pt x="9" y="26"/>
                  <a:pt x="10" y="26"/>
                </a:cubicBezTo>
                <a:cubicBezTo>
                  <a:pt x="10" y="26"/>
                  <a:pt x="11" y="27"/>
                  <a:pt x="11" y="27"/>
                </a:cubicBezTo>
                <a:cubicBezTo>
                  <a:pt x="11" y="28"/>
                  <a:pt x="11" y="28"/>
                  <a:pt x="11" y="29"/>
                </a:cubicBezTo>
                <a:cubicBezTo>
                  <a:pt x="10" y="29"/>
                  <a:pt x="10" y="30"/>
                  <a:pt x="9" y="30"/>
                </a:cubicBezTo>
                <a:cubicBezTo>
                  <a:pt x="9" y="30"/>
                  <a:pt x="9" y="30"/>
                  <a:pt x="9" y="30"/>
                </a:cubicBezTo>
                <a:cubicBezTo>
                  <a:pt x="9" y="30"/>
                  <a:pt x="8" y="30"/>
                  <a:pt x="8" y="29"/>
                </a:cubicBezTo>
                <a:cubicBezTo>
                  <a:pt x="8" y="29"/>
                  <a:pt x="8" y="29"/>
                  <a:pt x="8" y="29"/>
                </a:cubicBezTo>
                <a:cubicBezTo>
                  <a:pt x="7" y="29"/>
                  <a:pt x="7" y="29"/>
                  <a:pt x="7" y="28"/>
                </a:cubicBezTo>
                <a:cubicBezTo>
                  <a:pt x="7" y="28"/>
                  <a:pt x="7" y="27"/>
                  <a:pt x="7" y="27"/>
                </a:cubicBezTo>
                <a:close/>
              </a:path>
            </a:pathLst>
          </a:custGeom>
          <a:solidFill>
            <a:schemeClr val="accent2"/>
          </a:solidFill>
          <a:ln>
            <a:noFill/>
          </a:ln>
          <a:extLst/>
        </p:spPr>
        <p:txBody>
          <a:bodyPr/>
          <a:lstStyle/>
          <a:p>
            <a:endParaRPr lang="zh-CN" altLang="en-US"/>
          </a:p>
        </p:txBody>
      </p:sp>
      <p:sp>
        <p:nvSpPr>
          <p:cNvPr id="52" name="Freeform 420"/>
          <p:cNvSpPr>
            <a:spLocks noEditPoints="1"/>
          </p:cNvSpPr>
          <p:nvPr/>
        </p:nvSpPr>
        <p:spPr bwMode="auto">
          <a:xfrm>
            <a:off x="2102878" y="1500772"/>
            <a:ext cx="296293" cy="240556"/>
          </a:xfrm>
          <a:custGeom>
            <a:avLst/>
            <a:gdLst>
              <a:gd name="T0" fmla="*/ 15 w 50"/>
              <a:gd name="T1" fmla="*/ 16 h 41"/>
              <a:gd name="T2" fmla="*/ 28 w 50"/>
              <a:gd name="T3" fmla="*/ 16 h 41"/>
              <a:gd name="T4" fmla="*/ 27 w 50"/>
              <a:gd name="T5" fmla="*/ 27 h 41"/>
              <a:gd name="T6" fmla="*/ 16 w 50"/>
              <a:gd name="T7" fmla="*/ 30 h 41"/>
              <a:gd name="T8" fmla="*/ 27 w 50"/>
              <a:gd name="T9" fmla="*/ 27 h 41"/>
              <a:gd name="T10" fmla="*/ 16 w 50"/>
              <a:gd name="T11" fmla="*/ 19 h 41"/>
              <a:gd name="T12" fmla="*/ 27 w 50"/>
              <a:gd name="T13" fmla="*/ 21 h 41"/>
              <a:gd name="T14" fmla="*/ 27 w 50"/>
              <a:gd name="T15" fmla="*/ 31 h 41"/>
              <a:gd name="T16" fmla="*/ 15 w 50"/>
              <a:gd name="T17" fmla="*/ 33 h 41"/>
              <a:gd name="T18" fmla="*/ 28 w 50"/>
              <a:gd name="T19" fmla="*/ 33 h 41"/>
              <a:gd name="T20" fmla="*/ 27 w 50"/>
              <a:gd name="T21" fmla="*/ 23 h 41"/>
              <a:gd name="T22" fmla="*/ 16 w 50"/>
              <a:gd name="T23" fmla="*/ 26 h 41"/>
              <a:gd name="T24" fmla="*/ 27 w 50"/>
              <a:gd name="T25" fmla="*/ 23 h 41"/>
              <a:gd name="T26" fmla="*/ 32 w 50"/>
              <a:gd name="T27" fmla="*/ 27 h 41"/>
              <a:gd name="T28" fmla="*/ 42 w 50"/>
              <a:gd name="T29" fmla="*/ 30 h 41"/>
              <a:gd name="T30" fmla="*/ 27 w 50"/>
              <a:gd name="T31" fmla="*/ 11 h 41"/>
              <a:gd name="T32" fmla="*/ 15 w 50"/>
              <a:gd name="T33" fmla="*/ 12 h 41"/>
              <a:gd name="T34" fmla="*/ 28 w 50"/>
              <a:gd name="T35" fmla="*/ 12 h 41"/>
              <a:gd name="T36" fmla="*/ 50 w 50"/>
              <a:gd name="T37" fmla="*/ 1 h 41"/>
              <a:gd name="T38" fmla="*/ 44 w 50"/>
              <a:gd name="T39" fmla="*/ 1 h 41"/>
              <a:gd name="T40" fmla="*/ 42 w 50"/>
              <a:gd name="T41" fmla="*/ 0 h 41"/>
              <a:gd name="T42" fmla="*/ 37 w 50"/>
              <a:gd name="T43" fmla="*/ 1 h 41"/>
              <a:gd name="T44" fmla="*/ 36 w 50"/>
              <a:gd name="T45" fmla="*/ 0 h 41"/>
              <a:gd name="T46" fmla="*/ 31 w 50"/>
              <a:gd name="T47" fmla="*/ 1 h 41"/>
              <a:gd name="T48" fmla="*/ 29 w 50"/>
              <a:gd name="T49" fmla="*/ 0 h 41"/>
              <a:gd name="T50" fmla="*/ 24 w 50"/>
              <a:gd name="T51" fmla="*/ 1 h 41"/>
              <a:gd name="T52" fmla="*/ 23 w 50"/>
              <a:gd name="T53" fmla="*/ 0 h 41"/>
              <a:gd name="T54" fmla="*/ 18 w 50"/>
              <a:gd name="T55" fmla="*/ 1 h 41"/>
              <a:gd name="T56" fmla="*/ 16 w 50"/>
              <a:gd name="T57" fmla="*/ 0 h 41"/>
              <a:gd name="T58" fmla="*/ 11 w 50"/>
              <a:gd name="T59" fmla="*/ 1 h 41"/>
              <a:gd name="T60" fmla="*/ 8 w 50"/>
              <a:gd name="T61" fmla="*/ 10 h 41"/>
              <a:gd name="T62" fmla="*/ 8 w 50"/>
              <a:gd name="T63" fmla="*/ 39 h 41"/>
              <a:gd name="T64" fmla="*/ 50 w 50"/>
              <a:gd name="T65" fmla="*/ 39 h 41"/>
              <a:gd name="T66" fmla="*/ 8 w 50"/>
              <a:gd name="T67" fmla="*/ 26 h 41"/>
              <a:gd name="T68" fmla="*/ 8 w 50"/>
              <a:gd name="T69" fmla="*/ 14 h 41"/>
              <a:gd name="T70" fmla="*/ 47 w 50"/>
              <a:gd name="T71" fmla="*/ 37 h 41"/>
              <a:gd name="T72" fmla="*/ 15 w 50"/>
              <a:gd name="T73" fmla="*/ 7 h 41"/>
              <a:gd name="T74" fmla="*/ 16 w 50"/>
              <a:gd name="T75" fmla="*/ 5 h 41"/>
              <a:gd name="T76" fmla="*/ 21 w 50"/>
              <a:gd name="T77" fmla="*/ 7 h 41"/>
              <a:gd name="T78" fmla="*/ 25 w 50"/>
              <a:gd name="T79" fmla="*/ 7 h 41"/>
              <a:gd name="T80" fmla="*/ 27 w 50"/>
              <a:gd name="T81" fmla="*/ 7 h 41"/>
              <a:gd name="T82" fmla="*/ 34 w 50"/>
              <a:gd name="T83" fmla="*/ 7 h 41"/>
              <a:gd name="T84" fmla="*/ 36 w 50"/>
              <a:gd name="T85" fmla="*/ 5 h 41"/>
              <a:gd name="T86" fmla="*/ 42 w 50"/>
              <a:gd name="T87" fmla="*/ 5 h 41"/>
              <a:gd name="T88" fmla="*/ 47 w 50"/>
              <a:gd name="T89" fmla="*/ 37 h 41"/>
              <a:gd name="T90" fmla="*/ 32 w 50"/>
              <a:gd name="T91" fmla="*/ 31 h 41"/>
              <a:gd name="T92" fmla="*/ 42 w 50"/>
              <a:gd name="T93" fmla="*/ 34 h 41"/>
              <a:gd name="T94" fmla="*/ 42 w 50"/>
              <a:gd name="T95" fmla="*/ 11 h 41"/>
              <a:gd name="T96" fmla="*/ 31 w 50"/>
              <a:gd name="T97" fmla="*/ 12 h 41"/>
              <a:gd name="T98" fmla="*/ 42 w 50"/>
              <a:gd name="T99" fmla="*/ 26 h 41"/>
              <a:gd name="T100" fmla="*/ 42 w 50"/>
              <a:gd name="T101" fmla="*/ 11 h 41"/>
              <a:gd name="T102" fmla="*/ 33 w 50"/>
              <a:gd name="T103" fmla="*/ 23 h 41"/>
              <a:gd name="T104" fmla="*/ 41 w 50"/>
              <a:gd name="T10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41">
                <a:moveTo>
                  <a:pt x="27" y="15"/>
                </a:moveTo>
                <a:cubicBezTo>
                  <a:pt x="16" y="15"/>
                  <a:pt x="16" y="15"/>
                  <a:pt x="16" y="15"/>
                </a:cubicBezTo>
                <a:cubicBezTo>
                  <a:pt x="15" y="15"/>
                  <a:pt x="15" y="16"/>
                  <a:pt x="15" y="16"/>
                </a:cubicBezTo>
                <a:cubicBezTo>
                  <a:pt x="15" y="17"/>
                  <a:pt x="15" y="17"/>
                  <a:pt x="16" y="17"/>
                </a:cubicBezTo>
                <a:cubicBezTo>
                  <a:pt x="27" y="17"/>
                  <a:pt x="27" y="17"/>
                  <a:pt x="27" y="17"/>
                </a:cubicBezTo>
                <a:cubicBezTo>
                  <a:pt x="27" y="17"/>
                  <a:pt x="28" y="17"/>
                  <a:pt x="28" y="16"/>
                </a:cubicBezTo>
                <a:cubicBezTo>
                  <a:pt x="28" y="16"/>
                  <a:pt x="27" y="15"/>
                  <a:pt x="27" y="15"/>
                </a:cubicBezTo>
                <a:close/>
                <a:moveTo>
                  <a:pt x="27" y="27"/>
                </a:moveTo>
                <a:cubicBezTo>
                  <a:pt x="27" y="27"/>
                  <a:pt x="27" y="27"/>
                  <a:pt x="27" y="27"/>
                </a:cubicBezTo>
                <a:cubicBezTo>
                  <a:pt x="16" y="27"/>
                  <a:pt x="16" y="27"/>
                  <a:pt x="16" y="27"/>
                </a:cubicBezTo>
                <a:cubicBezTo>
                  <a:pt x="15" y="27"/>
                  <a:pt x="15" y="28"/>
                  <a:pt x="15" y="28"/>
                </a:cubicBezTo>
                <a:cubicBezTo>
                  <a:pt x="15" y="29"/>
                  <a:pt x="15" y="30"/>
                  <a:pt x="16" y="30"/>
                </a:cubicBezTo>
                <a:cubicBezTo>
                  <a:pt x="27" y="30"/>
                  <a:pt x="27" y="30"/>
                  <a:pt x="27" y="30"/>
                </a:cubicBezTo>
                <a:cubicBezTo>
                  <a:pt x="27" y="30"/>
                  <a:pt x="28" y="29"/>
                  <a:pt x="28" y="28"/>
                </a:cubicBezTo>
                <a:cubicBezTo>
                  <a:pt x="28" y="28"/>
                  <a:pt x="27" y="27"/>
                  <a:pt x="27" y="27"/>
                </a:cubicBezTo>
                <a:close/>
                <a:moveTo>
                  <a:pt x="27" y="19"/>
                </a:moveTo>
                <a:cubicBezTo>
                  <a:pt x="27" y="19"/>
                  <a:pt x="27" y="19"/>
                  <a:pt x="27" y="19"/>
                </a:cubicBezTo>
                <a:cubicBezTo>
                  <a:pt x="16" y="19"/>
                  <a:pt x="16" y="19"/>
                  <a:pt x="16" y="19"/>
                </a:cubicBezTo>
                <a:cubicBezTo>
                  <a:pt x="15" y="19"/>
                  <a:pt x="15" y="20"/>
                  <a:pt x="15" y="20"/>
                </a:cubicBezTo>
                <a:cubicBezTo>
                  <a:pt x="15" y="21"/>
                  <a:pt x="15" y="21"/>
                  <a:pt x="16" y="21"/>
                </a:cubicBezTo>
                <a:cubicBezTo>
                  <a:pt x="27" y="21"/>
                  <a:pt x="27" y="21"/>
                  <a:pt x="27" y="21"/>
                </a:cubicBezTo>
                <a:cubicBezTo>
                  <a:pt x="27" y="21"/>
                  <a:pt x="28" y="21"/>
                  <a:pt x="28" y="20"/>
                </a:cubicBezTo>
                <a:cubicBezTo>
                  <a:pt x="28" y="20"/>
                  <a:pt x="27" y="19"/>
                  <a:pt x="27" y="19"/>
                </a:cubicBezTo>
                <a:close/>
                <a:moveTo>
                  <a:pt x="27" y="31"/>
                </a:moveTo>
                <a:cubicBezTo>
                  <a:pt x="27" y="31"/>
                  <a:pt x="27" y="31"/>
                  <a:pt x="27" y="31"/>
                </a:cubicBezTo>
                <a:cubicBezTo>
                  <a:pt x="16" y="31"/>
                  <a:pt x="16" y="31"/>
                  <a:pt x="16" y="31"/>
                </a:cubicBezTo>
                <a:cubicBezTo>
                  <a:pt x="15" y="31"/>
                  <a:pt x="15" y="32"/>
                  <a:pt x="15" y="33"/>
                </a:cubicBezTo>
                <a:cubicBezTo>
                  <a:pt x="15" y="33"/>
                  <a:pt x="15" y="34"/>
                  <a:pt x="16" y="34"/>
                </a:cubicBezTo>
                <a:cubicBezTo>
                  <a:pt x="27" y="34"/>
                  <a:pt x="27" y="34"/>
                  <a:pt x="27" y="34"/>
                </a:cubicBezTo>
                <a:cubicBezTo>
                  <a:pt x="27" y="34"/>
                  <a:pt x="28" y="33"/>
                  <a:pt x="28" y="33"/>
                </a:cubicBezTo>
                <a:cubicBezTo>
                  <a:pt x="28" y="32"/>
                  <a:pt x="27" y="31"/>
                  <a:pt x="27" y="31"/>
                </a:cubicBezTo>
                <a:close/>
                <a:moveTo>
                  <a:pt x="27" y="23"/>
                </a:moveTo>
                <a:cubicBezTo>
                  <a:pt x="27" y="23"/>
                  <a:pt x="27" y="23"/>
                  <a:pt x="27" y="23"/>
                </a:cubicBezTo>
                <a:cubicBezTo>
                  <a:pt x="16" y="23"/>
                  <a:pt x="16" y="23"/>
                  <a:pt x="16" y="23"/>
                </a:cubicBezTo>
                <a:cubicBezTo>
                  <a:pt x="15" y="23"/>
                  <a:pt x="15" y="24"/>
                  <a:pt x="15" y="24"/>
                </a:cubicBezTo>
                <a:cubicBezTo>
                  <a:pt x="15" y="25"/>
                  <a:pt x="15" y="26"/>
                  <a:pt x="16" y="26"/>
                </a:cubicBezTo>
                <a:cubicBezTo>
                  <a:pt x="27" y="26"/>
                  <a:pt x="27" y="26"/>
                  <a:pt x="27" y="26"/>
                </a:cubicBezTo>
                <a:cubicBezTo>
                  <a:pt x="27" y="26"/>
                  <a:pt x="28" y="25"/>
                  <a:pt x="28" y="24"/>
                </a:cubicBezTo>
                <a:cubicBezTo>
                  <a:pt x="28" y="24"/>
                  <a:pt x="27" y="23"/>
                  <a:pt x="27" y="23"/>
                </a:cubicBezTo>
                <a:close/>
                <a:moveTo>
                  <a:pt x="42" y="27"/>
                </a:moveTo>
                <a:cubicBezTo>
                  <a:pt x="42" y="27"/>
                  <a:pt x="42" y="27"/>
                  <a:pt x="42" y="27"/>
                </a:cubicBezTo>
                <a:cubicBezTo>
                  <a:pt x="32" y="27"/>
                  <a:pt x="32" y="27"/>
                  <a:pt x="32" y="27"/>
                </a:cubicBezTo>
                <a:cubicBezTo>
                  <a:pt x="31" y="27"/>
                  <a:pt x="31" y="28"/>
                  <a:pt x="31" y="28"/>
                </a:cubicBezTo>
                <a:cubicBezTo>
                  <a:pt x="31" y="29"/>
                  <a:pt x="31" y="30"/>
                  <a:pt x="32" y="30"/>
                </a:cubicBezTo>
                <a:cubicBezTo>
                  <a:pt x="42" y="30"/>
                  <a:pt x="42" y="30"/>
                  <a:pt x="42" y="30"/>
                </a:cubicBezTo>
                <a:cubicBezTo>
                  <a:pt x="43" y="30"/>
                  <a:pt x="44" y="29"/>
                  <a:pt x="44" y="28"/>
                </a:cubicBezTo>
                <a:cubicBezTo>
                  <a:pt x="44" y="28"/>
                  <a:pt x="43" y="27"/>
                  <a:pt x="42" y="27"/>
                </a:cubicBezTo>
                <a:close/>
                <a:moveTo>
                  <a:pt x="27" y="11"/>
                </a:moveTo>
                <a:cubicBezTo>
                  <a:pt x="27" y="11"/>
                  <a:pt x="27" y="11"/>
                  <a:pt x="27" y="11"/>
                </a:cubicBezTo>
                <a:cubicBezTo>
                  <a:pt x="16" y="11"/>
                  <a:pt x="16" y="11"/>
                  <a:pt x="16" y="11"/>
                </a:cubicBezTo>
                <a:cubicBezTo>
                  <a:pt x="15" y="11"/>
                  <a:pt x="15" y="11"/>
                  <a:pt x="15" y="12"/>
                </a:cubicBezTo>
                <a:cubicBezTo>
                  <a:pt x="15" y="13"/>
                  <a:pt x="15" y="13"/>
                  <a:pt x="16" y="13"/>
                </a:cubicBezTo>
                <a:cubicBezTo>
                  <a:pt x="27" y="13"/>
                  <a:pt x="27" y="13"/>
                  <a:pt x="27" y="13"/>
                </a:cubicBezTo>
                <a:cubicBezTo>
                  <a:pt x="27" y="13"/>
                  <a:pt x="28" y="13"/>
                  <a:pt x="28" y="12"/>
                </a:cubicBezTo>
                <a:cubicBezTo>
                  <a:pt x="28" y="11"/>
                  <a:pt x="27" y="11"/>
                  <a:pt x="27" y="11"/>
                </a:cubicBezTo>
                <a:close/>
                <a:moveTo>
                  <a:pt x="50" y="1"/>
                </a:moveTo>
                <a:cubicBezTo>
                  <a:pt x="50" y="1"/>
                  <a:pt x="50" y="1"/>
                  <a:pt x="50" y="1"/>
                </a:cubicBezTo>
                <a:cubicBezTo>
                  <a:pt x="49" y="0"/>
                  <a:pt x="48" y="0"/>
                  <a:pt x="47" y="1"/>
                </a:cubicBezTo>
                <a:cubicBezTo>
                  <a:pt x="45" y="3"/>
                  <a:pt x="45" y="3"/>
                  <a:pt x="45" y="3"/>
                </a:cubicBezTo>
                <a:cubicBezTo>
                  <a:pt x="44" y="1"/>
                  <a:pt x="44" y="1"/>
                  <a:pt x="44" y="1"/>
                </a:cubicBezTo>
                <a:cubicBezTo>
                  <a:pt x="43" y="1"/>
                  <a:pt x="43" y="0"/>
                  <a:pt x="42" y="0"/>
                </a:cubicBezTo>
                <a:cubicBezTo>
                  <a:pt x="42" y="0"/>
                  <a:pt x="42" y="0"/>
                  <a:pt x="42" y="0"/>
                </a:cubicBezTo>
                <a:cubicBezTo>
                  <a:pt x="42" y="0"/>
                  <a:pt x="42" y="0"/>
                  <a:pt x="42" y="0"/>
                </a:cubicBezTo>
                <a:cubicBezTo>
                  <a:pt x="42" y="0"/>
                  <a:pt x="41" y="1"/>
                  <a:pt x="41" y="1"/>
                </a:cubicBezTo>
                <a:cubicBezTo>
                  <a:pt x="39" y="3"/>
                  <a:pt x="39" y="3"/>
                  <a:pt x="39" y="3"/>
                </a:cubicBezTo>
                <a:cubicBezTo>
                  <a:pt x="37" y="1"/>
                  <a:pt x="37" y="1"/>
                  <a:pt x="37" y="1"/>
                </a:cubicBezTo>
                <a:cubicBezTo>
                  <a:pt x="37" y="1"/>
                  <a:pt x="36" y="0"/>
                  <a:pt x="36" y="0"/>
                </a:cubicBezTo>
                <a:cubicBezTo>
                  <a:pt x="36" y="0"/>
                  <a:pt x="36" y="0"/>
                  <a:pt x="36" y="0"/>
                </a:cubicBezTo>
                <a:cubicBezTo>
                  <a:pt x="36" y="0"/>
                  <a:pt x="36" y="0"/>
                  <a:pt x="36" y="0"/>
                </a:cubicBezTo>
                <a:cubicBezTo>
                  <a:pt x="35" y="0"/>
                  <a:pt x="35" y="1"/>
                  <a:pt x="34" y="1"/>
                </a:cubicBezTo>
                <a:cubicBezTo>
                  <a:pt x="32" y="3"/>
                  <a:pt x="32" y="3"/>
                  <a:pt x="32" y="3"/>
                </a:cubicBezTo>
                <a:cubicBezTo>
                  <a:pt x="31" y="1"/>
                  <a:pt x="31" y="1"/>
                  <a:pt x="31" y="1"/>
                </a:cubicBezTo>
                <a:cubicBezTo>
                  <a:pt x="30" y="1"/>
                  <a:pt x="30" y="0"/>
                  <a:pt x="29" y="0"/>
                </a:cubicBezTo>
                <a:cubicBezTo>
                  <a:pt x="29" y="0"/>
                  <a:pt x="29" y="0"/>
                  <a:pt x="29" y="0"/>
                </a:cubicBezTo>
                <a:cubicBezTo>
                  <a:pt x="29" y="0"/>
                  <a:pt x="29" y="0"/>
                  <a:pt x="29" y="0"/>
                </a:cubicBezTo>
                <a:cubicBezTo>
                  <a:pt x="29" y="0"/>
                  <a:pt x="28" y="1"/>
                  <a:pt x="28" y="1"/>
                </a:cubicBezTo>
                <a:cubicBezTo>
                  <a:pt x="26" y="3"/>
                  <a:pt x="26" y="3"/>
                  <a:pt x="26" y="3"/>
                </a:cubicBezTo>
                <a:cubicBezTo>
                  <a:pt x="24" y="1"/>
                  <a:pt x="24" y="1"/>
                  <a:pt x="24" y="1"/>
                </a:cubicBezTo>
                <a:cubicBezTo>
                  <a:pt x="24" y="1"/>
                  <a:pt x="23" y="0"/>
                  <a:pt x="23" y="0"/>
                </a:cubicBezTo>
                <a:cubicBezTo>
                  <a:pt x="23" y="0"/>
                  <a:pt x="23" y="0"/>
                  <a:pt x="23" y="0"/>
                </a:cubicBezTo>
                <a:cubicBezTo>
                  <a:pt x="23" y="0"/>
                  <a:pt x="23" y="0"/>
                  <a:pt x="23" y="0"/>
                </a:cubicBezTo>
                <a:cubicBezTo>
                  <a:pt x="22" y="0"/>
                  <a:pt x="22" y="1"/>
                  <a:pt x="21" y="1"/>
                </a:cubicBezTo>
                <a:cubicBezTo>
                  <a:pt x="20" y="3"/>
                  <a:pt x="20" y="3"/>
                  <a:pt x="20" y="3"/>
                </a:cubicBezTo>
                <a:cubicBezTo>
                  <a:pt x="18" y="1"/>
                  <a:pt x="18" y="1"/>
                  <a:pt x="18" y="1"/>
                </a:cubicBezTo>
                <a:cubicBezTo>
                  <a:pt x="18" y="1"/>
                  <a:pt x="17" y="0"/>
                  <a:pt x="16" y="0"/>
                </a:cubicBezTo>
                <a:cubicBezTo>
                  <a:pt x="16" y="0"/>
                  <a:pt x="16" y="0"/>
                  <a:pt x="16" y="0"/>
                </a:cubicBezTo>
                <a:cubicBezTo>
                  <a:pt x="16" y="0"/>
                  <a:pt x="16" y="0"/>
                  <a:pt x="16" y="0"/>
                </a:cubicBezTo>
                <a:cubicBezTo>
                  <a:pt x="16" y="0"/>
                  <a:pt x="15" y="1"/>
                  <a:pt x="15" y="1"/>
                </a:cubicBezTo>
                <a:cubicBezTo>
                  <a:pt x="13" y="3"/>
                  <a:pt x="13" y="3"/>
                  <a:pt x="13" y="3"/>
                </a:cubicBezTo>
                <a:cubicBezTo>
                  <a:pt x="11" y="1"/>
                  <a:pt x="11" y="1"/>
                  <a:pt x="11" y="1"/>
                </a:cubicBezTo>
                <a:cubicBezTo>
                  <a:pt x="11" y="1"/>
                  <a:pt x="11" y="0"/>
                  <a:pt x="10" y="0"/>
                </a:cubicBezTo>
                <a:cubicBezTo>
                  <a:pt x="9" y="0"/>
                  <a:pt x="8" y="1"/>
                  <a:pt x="8" y="2"/>
                </a:cubicBezTo>
                <a:cubicBezTo>
                  <a:pt x="8" y="10"/>
                  <a:pt x="8" y="10"/>
                  <a:pt x="8" y="10"/>
                </a:cubicBezTo>
                <a:cubicBezTo>
                  <a:pt x="2" y="12"/>
                  <a:pt x="2" y="12"/>
                  <a:pt x="2" y="12"/>
                </a:cubicBezTo>
                <a:cubicBezTo>
                  <a:pt x="1" y="12"/>
                  <a:pt x="0" y="14"/>
                  <a:pt x="1" y="15"/>
                </a:cubicBezTo>
                <a:cubicBezTo>
                  <a:pt x="8" y="39"/>
                  <a:pt x="8" y="39"/>
                  <a:pt x="8" y="39"/>
                </a:cubicBezTo>
                <a:cubicBezTo>
                  <a:pt x="8" y="40"/>
                  <a:pt x="9" y="41"/>
                  <a:pt x="10" y="41"/>
                </a:cubicBezTo>
                <a:cubicBezTo>
                  <a:pt x="48" y="41"/>
                  <a:pt x="48" y="41"/>
                  <a:pt x="48" y="41"/>
                </a:cubicBezTo>
                <a:cubicBezTo>
                  <a:pt x="50" y="41"/>
                  <a:pt x="50" y="40"/>
                  <a:pt x="50" y="39"/>
                </a:cubicBezTo>
                <a:cubicBezTo>
                  <a:pt x="50" y="2"/>
                  <a:pt x="50" y="2"/>
                  <a:pt x="50" y="2"/>
                </a:cubicBezTo>
                <a:cubicBezTo>
                  <a:pt x="50" y="2"/>
                  <a:pt x="50" y="1"/>
                  <a:pt x="50" y="1"/>
                </a:cubicBezTo>
                <a:close/>
                <a:moveTo>
                  <a:pt x="8" y="26"/>
                </a:moveTo>
                <a:cubicBezTo>
                  <a:pt x="8" y="26"/>
                  <a:pt x="8" y="26"/>
                  <a:pt x="8" y="26"/>
                </a:cubicBezTo>
                <a:cubicBezTo>
                  <a:pt x="5" y="15"/>
                  <a:pt x="5" y="15"/>
                  <a:pt x="5" y="15"/>
                </a:cubicBezTo>
                <a:cubicBezTo>
                  <a:pt x="8" y="14"/>
                  <a:pt x="8" y="14"/>
                  <a:pt x="8" y="14"/>
                </a:cubicBezTo>
                <a:cubicBezTo>
                  <a:pt x="8" y="26"/>
                  <a:pt x="8" y="26"/>
                  <a:pt x="8" y="26"/>
                </a:cubicBezTo>
                <a:close/>
                <a:moveTo>
                  <a:pt x="47" y="37"/>
                </a:moveTo>
                <a:cubicBezTo>
                  <a:pt x="47" y="37"/>
                  <a:pt x="47" y="37"/>
                  <a:pt x="47" y="37"/>
                </a:cubicBezTo>
                <a:cubicBezTo>
                  <a:pt x="12" y="37"/>
                  <a:pt x="12" y="37"/>
                  <a:pt x="12" y="37"/>
                </a:cubicBezTo>
                <a:cubicBezTo>
                  <a:pt x="12" y="7"/>
                  <a:pt x="12" y="7"/>
                  <a:pt x="12" y="7"/>
                </a:cubicBezTo>
                <a:cubicBezTo>
                  <a:pt x="13" y="8"/>
                  <a:pt x="14" y="7"/>
                  <a:pt x="15" y="7"/>
                </a:cubicBezTo>
                <a:cubicBezTo>
                  <a:pt x="15" y="7"/>
                  <a:pt x="15" y="7"/>
                  <a:pt x="15" y="7"/>
                </a:cubicBezTo>
                <a:cubicBezTo>
                  <a:pt x="15" y="7"/>
                  <a:pt x="15" y="7"/>
                  <a:pt x="15" y="7"/>
                </a:cubicBezTo>
                <a:cubicBezTo>
                  <a:pt x="16" y="5"/>
                  <a:pt x="16" y="5"/>
                  <a:pt x="16" y="5"/>
                </a:cubicBezTo>
                <a:cubicBezTo>
                  <a:pt x="18" y="7"/>
                  <a:pt x="18" y="7"/>
                  <a:pt x="18" y="7"/>
                </a:cubicBezTo>
                <a:cubicBezTo>
                  <a:pt x="19" y="8"/>
                  <a:pt x="20" y="8"/>
                  <a:pt x="21" y="7"/>
                </a:cubicBezTo>
                <a:cubicBezTo>
                  <a:pt x="21" y="7"/>
                  <a:pt x="21" y="7"/>
                  <a:pt x="21" y="7"/>
                </a:cubicBezTo>
                <a:cubicBezTo>
                  <a:pt x="21" y="7"/>
                  <a:pt x="21" y="7"/>
                  <a:pt x="21" y="7"/>
                </a:cubicBezTo>
                <a:cubicBezTo>
                  <a:pt x="23" y="5"/>
                  <a:pt x="23" y="5"/>
                  <a:pt x="23" y="5"/>
                </a:cubicBezTo>
                <a:cubicBezTo>
                  <a:pt x="25" y="7"/>
                  <a:pt x="25" y="7"/>
                  <a:pt x="25" y="7"/>
                </a:cubicBezTo>
                <a:cubicBezTo>
                  <a:pt x="25" y="8"/>
                  <a:pt x="27" y="8"/>
                  <a:pt x="27" y="7"/>
                </a:cubicBezTo>
                <a:cubicBezTo>
                  <a:pt x="27" y="7"/>
                  <a:pt x="27" y="7"/>
                  <a:pt x="27" y="7"/>
                </a:cubicBezTo>
                <a:cubicBezTo>
                  <a:pt x="27" y="7"/>
                  <a:pt x="27" y="7"/>
                  <a:pt x="27" y="7"/>
                </a:cubicBezTo>
                <a:cubicBezTo>
                  <a:pt x="29" y="5"/>
                  <a:pt x="29" y="5"/>
                  <a:pt x="29" y="5"/>
                </a:cubicBezTo>
                <a:cubicBezTo>
                  <a:pt x="31" y="7"/>
                  <a:pt x="31" y="7"/>
                  <a:pt x="31" y="7"/>
                </a:cubicBezTo>
                <a:cubicBezTo>
                  <a:pt x="32" y="8"/>
                  <a:pt x="33" y="8"/>
                  <a:pt x="34" y="7"/>
                </a:cubicBezTo>
                <a:cubicBezTo>
                  <a:pt x="34" y="7"/>
                  <a:pt x="34" y="7"/>
                  <a:pt x="34" y="7"/>
                </a:cubicBezTo>
                <a:cubicBezTo>
                  <a:pt x="34" y="7"/>
                  <a:pt x="34" y="7"/>
                  <a:pt x="34" y="7"/>
                </a:cubicBezTo>
                <a:cubicBezTo>
                  <a:pt x="36" y="5"/>
                  <a:pt x="36" y="5"/>
                  <a:pt x="36" y="5"/>
                </a:cubicBezTo>
                <a:cubicBezTo>
                  <a:pt x="38" y="7"/>
                  <a:pt x="38" y="7"/>
                  <a:pt x="38" y="7"/>
                </a:cubicBezTo>
                <a:cubicBezTo>
                  <a:pt x="38" y="8"/>
                  <a:pt x="39" y="8"/>
                  <a:pt x="40" y="7"/>
                </a:cubicBezTo>
                <a:cubicBezTo>
                  <a:pt x="42" y="5"/>
                  <a:pt x="42" y="5"/>
                  <a:pt x="42" y="5"/>
                </a:cubicBezTo>
                <a:cubicBezTo>
                  <a:pt x="44" y="7"/>
                  <a:pt x="44" y="7"/>
                  <a:pt x="44" y="7"/>
                </a:cubicBezTo>
                <a:cubicBezTo>
                  <a:pt x="45" y="7"/>
                  <a:pt x="46" y="8"/>
                  <a:pt x="47" y="7"/>
                </a:cubicBezTo>
                <a:cubicBezTo>
                  <a:pt x="47" y="37"/>
                  <a:pt x="47" y="37"/>
                  <a:pt x="47" y="37"/>
                </a:cubicBezTo>
                <a:close/>
                <a:moveTo>
                  <a:pt x="42" y="31"/>
                </a:moveTo>
                <a:cubicBezTo>
                  <a:pt x="42" y="31"/>
                  <a:pt x="42" y="31"/>
                  <a:pt x="42" y="31"/>
                </a:cubicBezTo>
                <a:cubicBezTo>
                  <a:pt x="32" y="31"/>
                  <a:pt x="32" y="31"/>
                  <a:pt x="32" y="31"/>
                </a:cubicBezTo>
                <a:cubicBezTo>
                  <a:pt x="31" y="31"/>
                  <a:pt x="31" y="32"/>
                  <a:pt x="31" y="33"/>
                </a:cubicBezTo>
                <a:cubicBezTo>
                  <a:pt x="31" y="33"/>
                  <a:pt x="31" y="34"/>
                  <a:pt x="32" y="34"/>
                </a:cubicBezTo>
                <a:cubicBezTo>
                  <a:pt x="42" y="34"/>
                  <a:pt x="42" y="34"/>
                  <a:pt x="42" y="34"/>
                </a:cubicBezTo>
                <a:cubicBezTo>
                  <a:pt x="43" y="34"/>
                  <a:pt x="44" y="33"/>
                  <a:pt x="44" y="33"/>
                </a:cubicBezTo>
                <a:cubicBezTo>
                  <a:pt x="44" y="32"/>
                  <a:pt x="43" y="31"/>
                  <a:pt x="42" y="31"/>
                </a:cubicBezTo>
                <a:close/>
                <a:moveTo>
                  <a:pt x="42" y="11"/>
                </a:moveTo>
                <a:cubicBezTo>
                  <a:pt x="42" y="11"/>
                  <a:pt x="42" y="11"/>
                  <a:pt x="42" y="11"/>
                </a:cubicBezTo>
                <a:cubicBezTo>
                  <a:pt x="32" y="11"/>
                  <a:pt x="32" y="11"/>
                  <a:pt x="32" y="11"/>
                </a:cubicBezTo>
                <a:cubicBezTo>
                  <a:pt x="31" y="11"/>
                  <a:pt x="31" y="11"/>
                  <a:pt x="31" y="12"/>
                </a:cubicBezTo>
                <a:cubicBezTo>
                  <a:pt x="31" y="24"/>
                  <a:pt x="31" y="24"/>
                  <a:pt x="31" y="24"/>
                </a:cubicBezTo>
                <a:cubicBezTo>
                  <a:pt x="31" y="25"/>
                  <a:pt x="31" y="26"/>
                  <a:pt x="32" y="26"/>
                </a:cubicBezTo>
                <a:cubicBezTo>
                  <a:pt x="42" y="26"/>
                  <a:pt x="42" y="26"/>
                  <a:pt x="42" y="26"/>
                </a:cubicBezTo>
                <a:cubicBezTo>
                  <a:pt x="43" y="26"/>
                  <a:pt x="44" y="25"/>
                  <a:pt x="44" y="24"/>
                </a:cubicBezTo>
                <a:cubicBezTo>
                  <a:pt x="44" y="12"/>
                  <a:pt x="44" y="12"/>
                  <a:pt x="44" y="12"/>
                </a:cubicBezTo>
                <a:cubicBezTo>
                  <a:pt x="44" y="11"/>
                  <a:pt x="43" y="11"/>
                  <a:pt x="42" y="11"/>
                </a:cubicBezTo>
                <a:close/>
                <a:moveTo>
                  <a:pt x="41" y="23"/>
                </a:moveTo>
                <a:cubicBezTo>
                  <a:pt x="41" y="23"/>
                  <a:pt x="41" y="23"/>
                  <a:pt x="41" y="23"/>
                </a:cubicBezTo>
                <a:cubicBezTo>
                  <a:pt x="33" y="23"/>
                  <a:pt x="33" y="23"/>
                  <a:pt x="33" y="23"/>
                </a:cubicBezTo>
                <a:cubicBezTo>
                  <a:pt x="33" y="13"/>
                  <a:pt x="33" y="13"/>
                  <a:pt x="33" y="13"/>
                </a:cubicBezTo>
                <a:cubicBezTo>
                  <a:pt x="41" y="13"/>
                  <a:pt x="41" y="13"/>
                  <a:pt x="41" y="13"/>
                </a:cubicBezTo>
                <a:cubicBezTo>
                  <a:pt x="41" y="23"/>
                  <a:pt x="41" y="23"/>
                  <a:pt x="41" y="23"/>
                </a:cubicBezTo>
                <a:close/>
              </a:path>
            </a:pathLst>
          </a:custGeom>
          <a:solidFill>
            <a:schemeClr val="accent2"/>
          </a:solidFill>
          <a:ln>
            <a:noFill/>
          </a:ln>
          <a:extLst/>
        </p:spPr>
        <p:txBody>
          <a:bodyPr/>
          <a:lstStyle/>
          <a:p>
            <a:endParaRPr lang="zh-CN" altLang="en-US"/>
          </a:p>
        </p:txBody>
      </p:sp>
      <p:sp>
        <p:nvSpPr>
          <p:cNvPr id="53" name="Freeform 421"/>
          <p:cNvSpPr>
            <a:spLocks noEditPoints="1"/>
          </p:cNvSpPr>
          <p:nvPr/>
        </p:nvSpPr>
        <p:spPr bwMode="auto">
          <a:xfrm>
            <a:off x="533398" y="1471436"/>
            <a:ext cx="293361" cy="299228"/>
          </a:xfrm>
          <a:custGeom>
            <a:avLst/>
            <a:gdLst>
              <a:gd name="T0" fmla="*/ 50 w 50"/>
              <a:gd name="T1" fmla="*/ 19 h 51"/>
              <a:gd name="T2" fmla="*/ 32 w 50"/>
              <a:gd name="T3" fmla="*/ 1 h 51"/>
              <a:gd name="T4" fmla="*/ 29 w 50"/>
              <a:gd name="T5" fmla="*/ 1 h 51"/>
              <a:gd name="T6" fmla="*/ 25 w 50"/>
              <a:gd name="T7" fmla="*/ 6 h 51"/>
              <a:gd name="T8" fmla="*/ 25 w 50"/>
              <a:gd name="T9" fmla="*/ 6 h 51"/>
              <a:gd name="T10" fmla="*/ 25 w 50"/>
              <a:gd name="T11" fmla="*/ 8 h 51"/>
              <a:gd name="T12" fmla="*/ 27 w 50"/>
              <a:gd name="T13" fmla="*/ 10 h 51"/>
              <a:gd name="T14" fmla="*/ 13 w 50"/>
              <a:gd name="T15" fmla="*/ 21 h 51"/>
              <a:gd name="T16" fmla="*/ 12 w 50"/>
              <a:gd name="T17" fmla="*/ 20 h 51"/>
              <a:gd name="T18" fmla="*/ 11 w 50"/>
              <a:gd name="T19" fmla="*/ 20 h 51"/>
              <a:gd name="T20" fmla="*/ 9 w 50"/>
              <a:gd name="T21" fmla="*/ 20 h 51"/>
              <a:gd name="T22" fmla="*/ 4 w 50"/>
              <a:gd name="T23" fmla="*/ 24 h 51"/>
              <a:gd name="T24" fmla="*/ 4 w 50"/>
              <a:gd name="T25" fmla="*/ 24 h 51"/>
              <a:gd name="T26" fmla="*/ 4 w 50"/>
              <a:gd name="T27" fmla="*/ 27 h 51"/>
              <a:gd name="T28" fmla="*/ 13 w 50"/>
              <a:gd name="T29" fmla="*/ 35 h 51"/>
              <a:gd name="T30" fmla="*/ 1 w 50"/>
              <a:gd name="T31" fmla="*/ 47 h 51"/>
              <a:gd name="T32" fmla="*/ 1 w 50"/>
              <a:gd name="T33" fmla="*/ 50 h 51"/>
              <a:gd name="T34" fmla="*/ 4 w 50"/>
              <a:gd name="T35" fmla="*/ 50 h 51"/>
              <a:gd name="T36" fmla="*/ 15 w 50"/>
              <a:gd name="T37" fmla="*/ 38 h 51"/>
              <a:gd name="T38" fmla="*/ 24 w 50"/>
              <a:gd name="T39" fmla="*/ 46 h 51"/>
              <a:gd name="T40" fmla="*/ 24 w 50"/>
              <a:gd name="T41" fmla="*/ 46 h 51"/>
              <a:gd name="T42" fmla="*/ 27 w 50"/>
              <a:gd name="T43" fmla="*/ 46 h 51"/>
              <a:gd name="T44" fmla="*/ 31 w 50"/>
              <a:gd name="T45" fmla="*/ 42 h 51"/>
              <a:gd name="T46" fmla="*/ 31 w 50"/>
              <a:gd name="T47" fmla="*/ 42 h 51"/>
              <a:gd name="T48" fmla="*/ 31 w 50"/>
              <a:gd name="T49" fmla="*/ 39 h 51"/>
              <a:gd name="T50" fmla="*/ 30 w 50"/>
              <a:gd name="T51" fmla="*/ 38 h 51"/>
              <a:gd name="T52" fmla="*/ 41 w 50"/>
              <a:gd name="T53" fmla="*/ 24 h 51"/>
              <a:gd name="T54" fmla="*/ 42 w 50"/>
              <a:gd name="T55" fmla="*/ 26 h 51"/>
              <a:gd name="T56" fmla="*/ 43 w 50"/>
              <a:gd name="T57" fmla="*/ 26 h 51"/>
              <a:gd name="T58" fmla="*/ 45 w 50"/>
              <a:gd name="T59" fmla="*/ 26 h 51"/>
              <a:gd name="T60" fmla="*/ 49 w 50"/>
              <a:gd name="T61" fmla="*/ 21 h 51"/>
              <a:gd name="T62" fmla="*/ 50 w 50"/>
              <a:gd name="T63" fmla="*/ 21 h 51"/>
              <a:gd name="T64" fmla="*/ 50 w 50"/>
              <a:gd name="T65" fmla="*/ 19 h 51"/>
              <a:gd name="T66" fmla="*/ 25 w 50"/>
              <a:gd name="T67" fmla="*/ 42 h 51"/>
              <a:gd name="T68" fmla="*/ 25 w 50"/>
              <a:gd name="T69" fmla="*/ 42 h 51"/>
              <a:gd name="T70" fmla="*/ 8 w 50"/>
              <a:gd name="T71" fmla="*/ 26 h 51"/>
              <a:gd name="T72" fmla="*/ 10 w 50"/>
              <a:gd name="T73" fmla="*/ 24 h 51"/>
              <a:gd name="T74" fmla="*/ 11 w 50"/>
              <a:gd name="T75" fmla="*/ 24 h 51"/>
              <a:gd name="T76" fmla="*/ 11 w 50"/>
              <a:gd name="T77" fmla="*/ 25 h 51"/>
              <a:gd name="T78" fmla="*/ 11 w 50"/>
              <a:gd name="T79" fmla="*/ 25 h 51"/>
              <a:gd name="T80" fmla="*/ 26 w 50"/>
              <a:gd name="T81" fmla="*/ 40 h 51"/>
              <a:gd name="T82" fmla="*/ 26 w 50"/>
              <a:gd name="T83" fmla="*/ 40 h 51"/>
              <a:gd name="T84" fmla="*/ 26 w 50"/>
              <a:gd name="T85" fmla="*/ 40 h 51"/>
              <a:gd name="T86" fmla="*/ 27 w 50"/>
              <a:gd name="T87" fmla="*/ 41 h 51"/>
              <a:gd name="T88" fmla="*/ 25 w 50"/>
              <a:gd name="T89" fmla="*/ 42 h 51"/>
              <a:gd name="T90" fmla="*/ 26 w 50"/>
              <a:gd name="T91" fmla="*/ 37 h 51"/>
              <a:gd name="T92" fmla="*/ 26 w 50"/>
              <a:gd name="T93" fmla="*/ 37 h 51"/>
              <a:gd name="T94" fmla="*/ 14 w 50"/>
              <a:gd name="T95" fmla="*/ 25 h 51"/>
              <a:gd name="T96" fmla="*/ 31 w 50"/>
              <a:gd name="T97" fmla="*/ 12 h 51"/>
              <a:gd name="T98" fmla="*/ 39 w 50"/>
              <a:gd name="T99" fmla="*/ 20 h 51"/>
              <a:gd name="T100" fmla="*/ 26 w 50"/>
              <a:gd name="T101" fmla="*/ 37 h 51"/>
              <a:gd name="T102" fmla="*/ 44 w 50"/>
              <a:gd name="T103" fmla="*/ 22 h 51"/>
              <a:gd name="T104" fmla="*/ 44 w 50"/>
              <a:gd name="T105" fmla="*/ 22 h 51"/>
              <a:gd name="T106" fmla="*/ 42 w 50"/>
              <a:gd name="T107" fmla="*/ 20 h 51"/>
              <a:gd name="T108" fmla="*/ 31 w 50"/>
              <a:gd name="T109" fmla="*/ 9 h 51"/>
              <a:gd name="T110" fmla="*/ 30 w 50"/>
              <a:gd name="T111" fmla="*/ 8 h 51"/>
              <a:gd name="T112" fmla="*/ 29 w 50"/>
              <a:gd name="T113" fmla="*/ 7 h 51"/>
              <a:gd name="T114" fmla="*/ 31 w 50"/>
              <a:gd name="T115" fmla="*/ 5 h 51"/>
              <a:gd name="T116" fmla="*/ 45 w 50"/>
              <a:gd name="T117" fmla="*/ 20 h 51"/>
              <a:gd name="T118" fmla="*/ 44 w 50"/>
              <a:gd name="T119" fmla="*/ 2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1">
                <a:moveTo>
                  <a:pt x="50" y="19"/>
                </a:moveTo>
                <a:cubicBezTo>
                  <a:pt x="32" y="1"/>
                  <a:pt x="32" y="1"/>
                  <a:pt x="32" y="1"/>
                </a:cubicBezTo>
                <a:cubicBezTo>
                  <a:pt x="31" y="0"/>
                  <a:pt x="30" y="0"/>
                  <a:pt x="29" y="1"/>
                </a:cubicBezTo>
                <a:cubicBezTo>
                  <a:pt x="25" y="6"/>
                  <a:pt x="25" y="6"/>
                  <a:pt x="25" y="6"/>
                </a:cubicBezTo>
                <a:cubicBezTo>
                  <a:pt x="25" y="6"/>
                  <a:pt x="25" y="6"/>
                  <a:pt x="25" y="6"/>
                </a:cubicBezTo>
                <a:cubicBezTo>
                  <a:pt x="24" y="6"/>
                  <a:pt x="24" y="8"/>
                  <a:pt x="25" y="8"/>
                </a:cubicBezTo>
                <a:cubicBezTo>
                  <a:pt x="27" y="10"/>
                  <a:pt x="27" y="10"/>
                  <a:pt x="27" y="10"/>
                </a:cubicBezTo>
                <a:cubicBezTo>
                  <a:pt x="13" y="21"/>
                  <a:pt x="13" y="21"/>
                  <a:pt x="13" y="21"/>
                </a:cubicBezTo>
                <a:cubicBezTo>
                  <a:pt x="12" y="20"/>
                  <a:pt x="12" y="20"/>
                  <a:pt x="12" y="20"/>
                </a:cubicBezTo>
                <a:cubicBezTo>
                  <a:pt x="11" y="20"/>
                  <a:pt x="11" y="20"/>
                  <a:pt x="11" y="20"/>
                </a:cubicBezTo>
                <a:cubicBezTo>
                  <a:pt x="11" y="19"/>
                  <a:pt x="10" y="19"/>
                  <a:pt x="9" y="20"/>
                </a:cubicBezTo>
                <a:cubicBezTo>
                  <a:pt x="4" y="24"/>
                  <a:pt x="4" y="24"/>
                  <a:pt x="4" y="24"/>
                </a:cubicBezTo>
                <a:cubicBezTo>
                  <a:pt x="4" y="24"/>
                  <a:pt x="4" y="24"/>
                  <a:pt x="4" y="24"/>
                </a:cubicBezTo>
                <a:cubicBezTo>
                  <a:pt x="4" y="25"/>
                  <a:pt x="4" y="26"/>
                  <a:pt x="4" y="27"/>
                </a:cubicBezTo>
                <a:cubicBezTo>
                  <a:pt x="13" y="35"/>
                  <a:pt x="13" y="35"/>
                  <a:pt x="13" y="35"/>
                </a:cubicBezTo>
                <a:cubicBezTo>
                  <a:pt x="1" y="47"/>
                  <a:pt x="1" y="47"/>
                  <a:pt x="1" y="47"/>
                </a:cubicBezTo>
                <a:cubicBezTo>
                  <a:pt x="0" y="48"/>
                  <a:pt x="0" y="49"/>
                  <a:pt x="1" y="50"/>
                </a:cubicBezTo>
                <a:cubicBezTo>
                  <a:pt x="2" y="51"/>
                  <a:pt x="3" y="51"/>
                  <a:pt x="4" y="50"/>
                </a:cubicBezTo>
                <a:cubicBezTo>
                  <a:pt x="15" y="38"/>
                  <a:pt x="15" y="38"/>
                  <a:pt x="15" y="38"/>
                </a:cubicBezTo>
                <a:cubicBezTo>
                  <a:pt x="24" y="46"/>
                  <a:pt x="24" y="46"/>
                  <a:pt x="24" y="46"/>
                </a:cubicBezTo>
                <a:cubicBezTo>
                  <a:pt x="24" y="46"/>
                  <a:pt x="24" y="46"/>
                  <a:pt x="24" y="46"/>
                </a:cubicBezTo>
                <a:cubicBezTo>
                  <a:pt x="25" y="47"/>
                  <a:pt x="26" y="47"/>
                  <a:pt x="27" y="46"/>
                </a:cubicBezTo>
                <a:cubicBezTo>
                  <a:pt x="31" y="42"/>
                  <a:pt x="31" y="42"/>
                  <a:pt x="31" y="42"/>
                </a:cubicBezTo>
                <a:cubicBezTo>
                  <a:pt x="31" y="42"/>
                  <a:pt x="31" y="42"/>
                  <a:pt x="31" y="42"/>
                </a:cubicBezTo>
                <a:cubicBezTo>
                  <a:pt x="32" y="41"/>
                  <a:pt x="32" y="40"/>
                  <a:pt x="31" y="39"/>
                </a:cubicBezTo>
                <a:cubicBezTo>
                  <a:pt x="30" y="38"/>
                  <a:pt x="30" y="38"/>
                  <a:pt x="30" y="38"/>
                </a:cubicBezTo>
                <a:cubicBezTo>
                  <a:pt x="41" y="24"/>
                  <a:pt x="41" y="24"/>
                  <a:pt x="41" y="24"/>
                </a:cubicBezTo>
                <a:cubicBezTo>
                  <a:pt x="42" y="26"/>
                  <a:pt x="42" y="26"/>
                  <a:pt x="42" y="26"/>
                </a:cubicBezTo>
                <a:cubicBezTo>
                  <a:pt x="43" y="26"/>
                  <a:pt x="43" y="26"/>
                  <a:pt x="43" y="26"/>
                </a:cubicBezTo>
                <a:cubicBezTo>
                  <a:pt x="43" y="26"/>
                  <a:pt x="44" y="26"/>
                  <a:pt x="45" y="26"/>
                </a:cubicBezTo>
                <a:cubicBezTo>
                  <a:pt x="49" y="21"/>
                  <a:pt x="49" y="21"/>
                  <a:pt x="49" y="21"/>
                </a:cubicBezTo>
                <a:cubicBezTo>
                  <a:pt x="50" y="21"/>
                  <a:pt x="50" y="21"/>
                  <a:pt x="50" y="21"/>
                </a:cubicBezTo>
                <a:cubicBezTo>
                  <a:pt x="50" y="21"/>
                  <a:pt x="50" y="19"/>
                  <a:pt x="50" y="19"/>
                </a:cubicBezTo>
                <a:close/>
                <a:moveTo>
                  <a:pt x="25" y="42"/>
                </a:moveTo>
                <a:cubicBezTo>
                  <a:pt x="25" y="42"/>
                  <a:pt x="25" y="42"/>
                  <a:pt x="25" y="42"/>
                </a:cubicBezTo>
                <a:cubicBezTo>
                  <a:pt x="8" y="26"/>
                  <a:pt x="8" y="26"/>
                  <a:pt x="8" y="26"/>
                </a:cubicBezTo>
                <a:cubicBezTo>
                  <a:pt x="10" y="24"/>
                  <a:pt x="10" y="24"/>
                  <a:pt x="10" y="24"/>
                </a:cubicBezTo>
                <a:cubicBezTo>
                  <a:pt x="11" y="24"/>
                  <a:pt x="11" y="24"/>
                  <a:pt x="11" y="24"/>
                </a:cubicBezTo>
                <a:cubicBezTo>
                  <a:pt x="11" y="25"/>
                  <a:pt x="11" y="25"/>
                  <a:pt x="11" y="25"/>
                </a:cubicBezTo>
                <a:cubicBezTo>
                  <a:pt x="11" y="25"/>
                  <a:pt x="11" y="25"/>
                  <a:pt x="11" y="25"/>
                </a:cubicBezTo>
                <a:cubicBezTo>
                  <a:pt x="26" y="40"/>
                  <a:pt x="26" y="40"/>
                  <a:pt x="26" y="40"/>
                </a:cubicBezTo>
                <a:cubicBezTo>
                  <a:pt x="26" y="40"/>
                  <a:pt x="26" y="40"/>
                  <a:pt x="26" y="40"/>
                </a:cubicBezTo>
                <a:cubicBezTo>
                  <a:pt x="26" y="40"/>
                  <a:pt x="26" y="40"/>
                  <a:pt x="26" y="40"/>
                </a:cubicBezTo>
                <a:cubicBezTo>
                  <a:pt x="27" y="41"/>
                  <a:pt x="27" y="41"/>
                  <a:pt x="27" y="41"/>
                </a:cubicBezTo>
                <a:cubicBezTo>
                  <a:pt x="25" y="42"/>
                  <a:pt x="25" y="42"/>
                  <a:pt x="25" y="42"/>
                </a:cubicBezTo>
                <a:close/>
                <a:moveTo>
                  <a:pt x="26" y="37"/>
                </a:moveTo>
                <a:cubicBezTo>
                  <a:pt x="26" y="37"/>
                  <a:pt x="26" y="37"/>
                  <a:pt x="26" y="37"/>
                </a:cubicBezTo>
                <a:cubicBezTo>
                  <a:pt x="14" y="25"/>
                  <a:pt x="14" y="25"/>
                  <a:pt x="14" y="25"/>
                </a:cubicBezTo>
                <a:cubicBezTo>
                  <a:pt x="31" y="12"/>
                  <a:pt x="31" y="12"/>
                  <a:pt x="31" y="12"/>
                </a:cubicBezTo>
                <a:cubicBezTo>
                  <a:pt x="39" y="20"/>
                  <a:pt x="39" y="20"/>
                  <a:pt x="39" y="20"/>
                </a:cubicBezTo>
                <a:cubicBezTo>
                  <a:pt x="26" y="37"/>
                  <a:pt x="26" y="37"/>
                  <a:pt x="26" y="37"/>
                </a:cubicBezTo>
                <a:close/>
                <a:moveTo>
                  <a:pt x="44" y="22"/>
                </a:moveTo>
                <a:cubicBezTo>
                  <a:pt x="44" y="22"/>
                  <a:pt x="44" y="22"/>
                  <a:pt x="44" y="22"/>
                </a:cubicBezTo>
                <a:cubicBezTo>
                  <a:pt x="42" y="20"/>
                  <a:pt x="42" y="20"/>
                  <a:pt x="42" y="20"/>
                </a:cubicBezTo>
                <a:cubicBezTo>
                  <a:pt x="31" y="9"/>
                  <a:pt x="31" y="9"/>
                  <a:pt x="31" y="9"/>
                </a:cubicBezTo>
                <a:cubicBezTo>
                  <a:pt x="30" y="8"/>
                  <a:pt x="30" y="8"/>
                  <a:pt x="30" y="8"/>
                </a:cubicBezTo>
                <a:cubicBezTo>
                  <a:pt x="29" y="7"/>
                  <a:pt x="29" y="7"/>
                  <a:pt x="29" y="7"/>
                </a:cubicBezTo>
                <a:cubicBezTo>
                  <a:pt x="31" y="5"/>
                  <a:pt x="31" y="5"/>
                  <a:pt x="31" y="5"/>
                </a:cubicBezTo>
                <a:cubicBezTo>
                  <a:pt x="45" y="20"/>
                  <a:pt x="45" y="20"/>
                  <a:pt x="45" y="20"/>
                </a:cubicBezTo>
                <a:cubicBezTo>
                  <a:pt x="44" y="22"/>
                  <a:pt x="44" y="22"/>
                  <a:pt x="44" y="22"/>
                </a:cubicBezTo>
                <a:close/>
              </a:path>
            </a:pathLst>
          </a:custGeom>
          <a:solidFill>
            <a:schemeClr val="accent2"/>
          </a:solidFill>
          <a:ln>
            <a:noFill/>
          </a:ln>
          <a:extLst/>
        </p:spPr>
        <p:txBody>
          <a:bodyPr/>
          <a:lstStyle/>
          <a:p>
            <a:endParaRPr lang="zh-CN" altLang="en-US"/>
          </a:p>
        </p:txBody>
      </p:sp>
      <p:sp>
        <p:nvSpPr>
          <p:cNvPr id="54" name="Freeform 422"/>
          <p:cNvSpPr>
            <a:spLocks noEditPoints="1"/>
          </p:cNvSpPr>
          <p:nvPr/>
        </p:nvSpPr>
        <p:spPr bwMode="auto">
          <a:xfrm>
            <a:off x="4655115" y="2052290"/>
            <a:ext cx="287493" cy="278692"/>
          </a:xfrm>
          <a:custGeom>
            <a:avLst/>
            <a:gdLst>
              <a:gd name="T0" fmla="*/ 18 w 49"/>
              <a:gd name="T1" fmla="*/ 41 h 47"/>
              <a:gd name="T2" fmla="*/ 20 w 49"/>
              <a:gd name="T3" fmla="*/ 39 h 47"/>
              <a:gd name="T4" fmla="*/ 22 w 49"/>
              <a:gd name="T5" fmla="*/ 38 h 47"/>
              <a:gd name="T6" fmla="*/ 22 w 49"/>
              <a:gd name="T7" fmla="*/ 42 h 47"/>
              <a:gd name="T8" fmla="*/ 22 w 49"/>
              <a:gd name="T9" fmla="*/ 38 h 47"/>
              <a:gd name="T10" fmla="*/ 48 w 49"/>
              <a:gd name="T11" fmla="*/ 18 h 47"/>
              <a:gd name="T12" fmla="*/ 35 w 49"/>
              <a:gd name="T13" fmla="*/ 3 h 47"/>
              <a:gd name="T14" fmla="*/ 30 w 49"/>
              <a:gd name="T15" fmla="*/ 1 h 47"/>
              <a:gd name="T16" fmla="*/ 2 w 49"/>
              <a:gd name="T17" fmla="*/ 17 h 47"/>
              <a:gd name="T18" fmla="*/ 0 w 49"/>
              <a:gd name="T19" fmla="*/ 23 h 47"/>
              <a:gd name="T20" fmla="*/ 10 w 49"/>
              <a:gd name="T21" fmla="*/ 46 h 47"/>
              <a:gd name="T22" fmla="*/ 48 w 49"/>
              <a:gd name="T23" fmla="*/ 46 h 47"/>
              <a:gd name="T24" fmla="*/ 48 w 49"/>
              <a:gd name="T25" fmla="*/ 18 h 47"/>
              <a:gd name="T26" fmla="*/ 9 w 49"/>
              <a:gd name="T27" fmla="*/ 30 h 47"/>
              <a:gd name="T28" fmla="*/ 4 w 49"/>
              <a:gd name="T29" fmla="*/ 20 h 47"/>
              <a:gd name="T30" fmla="*/ 32 w 49"/>
              <a:gd name="T31" fmla="*/ 4 h 47"/>
              <a:gd name="T32" fmla="*/ 39 w 49"/>
              <a:gd name="T33" fmla="*/ 16 h 47"/>
              <a:gd name="T34" fmla="*/ 46 w 49"/>
              <a:gd name="T35" fmla="*/ 43 h 47"/>
              <a:gd name="T36" fmla="*/ 13 w 49"/>
              <a:gd name="T37" fmla="*/ 43 h 47"/>
              <a:gd name="T38" fmla="*/ 13 w 49"/>
              <a:gd name="T39" fmla="*/ 20 h 47"/>
              <a:gd name="T40" fmla="*/ 13 w 49"/>
              <a:gd name="T41" fmla="*/ 20 h 47"/>
              <a:gd name="T42" fmla="*/ 13 w 49"/>
              <a:gd name="T43" fmla="*/ 20 h 47"/>
              <a:gd name="T44" fmla="*/ 13 w 49"/>
              <a:gd name="T45" fmla="*/ 20 h 47"/>
              <a:gd name="T46" fmla="*/ 13 w 49"/>
              <a:gd name="T47" fmla="*/ 20 h 47"/>
              <a:gd name="T48" fmla="*/ 46 w 49"/>
              <a:gd name="T49" fmla="*/ 20 h 47"/>
              <a:gd name="T50" fmla="*/ 16 w 49"/>
              <a:gd name="T51" fmla="*/ 38 h 47"/>
              <a:gd name="T52" fmla="*/ 14 w 49"/>
              <a:gd name="T53" fmla="*/ 41 h 47"/>
              <a:gd name="T54" fmla="*/ 17 w 49"/>
              <a:gd name="T55" fmla="*/ 39 h 47"/>
              <a:gd name="T56" fmla="*/ 33 w 49"/>
              <a:gd name="T57" fmla="*/ 38 h 47"/>
              <a:gd name="T58" fmla="*/ 33 w 49"/>
              <a:gd name="T59" fmla="*/ 42 h 47"/>
              <a:gd name="T60" fmla="*/ 33 w 49"/>
              <a:gd name="T61" fmla="*/ 38 h 47"/>
              <a:gd name="T62" fmla="*/ 36 w 49"/>
              <a:gd name="T63" fmla="*/ 39 h 47"/>
              <a:gd name="T64" fmla="*/ 38 w 49"/>
              <a:gd name="T65" fmla="*/ 41 h 47"/>
              <a:gd name="T66" fmla="*/ 40 w 49"/>
              <a:gd name="T67" fmla="*/ 38 h 47"/>
              <a:gd name="T68" fmla="*/ 39 w 49"/>
              <a:gd name="T69" fmla="*/ 41 h 47"/>
              <a:gd name="T70" fmla="*/ 42 w 49"/>
              <a:gd name="T71" fmla="*/ 39 h 47"/>
              <a:gd name="T72" fmla="*/ 44 w 49"/>
              <a:gd name="T73" fmla="*/ 38 h 47"/>
              <a:gd name="T74" fmla="*/ 44 w 49"/>
              <a:gd name="T75" fmla="*/ 42 h 47"/>
              <a:gd name="T76" fmla="*/ 44 w 49"/>
              <a:gd name="T77" fmla="*/ 38 h 47"/>
              <a:gd name="T78" fmla="*/ 25 w 49"/>
              <a:gd name="T79" fmla="*/ 39 h 47"/>
              <a:gd name="T80" fmla="*/ 28 w 49"/>
              <a:gd name="T81" fmla="*/ 41 h 47"/>
              <a:gd name="T82" fmla="*/ 30 w 49"/>
              <a:gd name="T83" fmla="*/ 38 h 47"/>
              <a:gd name="T84" fmla="*/ 28 w 49"/>
              <a:gd name="T85" fmla="*/ 41 h 47"/>
              <a:gd name="T86" fmla="*/ 31 w 49"/>
              <a:gd name="T87" fmla="*/ 39 h 47"/>
              <a:gd name="T88" fmla="*/ 23 w 49"/>
              <a:gd name="T89" fmla="*/ 26 h 47"/>
              <a:gd name="T90" fmla="*/ 14 w 49"/>
              <a:gd name="T91" fmla="*/ 34 h 47"/>
              <a:gd name="T92" fmla="*/ 24 w 49"/>
              <a:gd name="T93" fmla="*/ 34 h 47"/>
              <a:gd name="T94" fmla="*/ 22 w 49"/>
              <a:gd name="T95" fmla="*/ 33 h 47"/>
              <a:gd name="T96" fmla="*/ 17 w 49"/>
              <a:gd name="T97"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47">
                <a:moveTo>
                  <a:pt x="19" y="38"/>
                </a:moveTo>
                <a:cubicBezTo>
                  <a:pt x="18" y="38"/>
                  <a:pt x="18" y="38"/>
                  <a:pt x="18" y="39"/>
                </a:cubicBezTo>
                <a:cubicBezTo>
                  <a:pt x="18" y="41"/>
                  <a:pt x="18" y="41"/>
                  <a:pt x="18" y="41"/>
                </a:cubicBezTo>
                <a:cubicBezTo>
                  <a:pt x="18" y="42"/>
                  <a:pt x="18" y="42"/>
                  <a:pt x="19" y="42"/>
                </a:cubicBezTo>
                <a:cubicBezTo>
                  <a:pt x="19" y="42"/>
                  <a:pt x="20" y="42"/>
                  <a:pt x="20" y="41"/>
                </a:cubicBezTo>
                <a:cubicBezTo>
                  <a:pt x="20" y="39"/>
                  <a:pt x="20" y="39"/>
                  <a:pt x="20" y="39"/>
                </a:cubicBezTo>
                <a:cubicBezTo>
                  <a:pt x="20" y="38"/>
                  <a:pt x="19" y="38"/>
                  <a:pt x="19" y="38"/>
                </a:cubicBezTo>
                <a:close/>
                <a:moveTo>
                  <a:pt x="22" y="38"/>
                </a:moveTo>
                <a:cubicBezTo>
                  <a:pt x="22" y="38"/>
                  <a:pt x="22" y="38"/>
                  <a:pt x="22" y="38"/>
                </a:cubicBezTo>
                <a:cubicBezTo>
                  <a:pt x="21" y="38"/>
                  <a:pt x="21" y="38"/>
                  <a:pt x="21" y="39"/>
                </a:cubicBezTo>
                <a:cubicBezTo>
                  <a:pt x="21" y="41"/>
                  <a:pt x="21" y="41"/>
                  <a:pt x="21" y="41"/>
                </a:cubicBezTo>
                <a:cubicBezTo>
                  <a:pt x="21" y="42"/>
                  <a:pt x="21" y="42"/>
                  <a:pt x="22" y="42"/>
                </a:cubicBezTo>
                <a:cubicBezTo>
                  <a:pt x="23" y="42"/>
                  <a:pt x="23" y="42"/>
                  <a:pt x="23" y="41"/>
                </a:cubicBezTo>
                <a:cubicBezTo>
                  <a:pt x="23" y="39"/>
                  <a:pt x="23" y="39"/>
                  <a:pt x="23" y="39"/>
                </a:cubicBezTo>
                <a:cubicBezTo>
                  <a:pt x="23" y="38"/>
                  <a:pt x="23" y="38"/>
                  <a:pt x="22" y="38"/>
                </a:cubicBezTo>
                <a:close/>
                <a:moveTo>
                  <a:pt x="48" y="18"/>
                </a:moveTo>
                <a:cubicBezTo>
                  <a:pt x="48" y="18"/>
                  <a:pt x="48" y="18"/>
                  <a:pt x="48" y="18"/>
                </a:cubicBezTo>
                <a:cubicBezTo>
                  <a:pt x="48" y="18"/>
                  <a:pt x="48" y="18"/>
                  <a:pt x="48" y="18"/>
                </a:cubicBezTo>
                <a:cubicBezTo>
                  <a:pt x="48" y="17"/>
                  <a:pt x="47" y="16"/>
                  <a:pt x="46" y="16"/>
                </a:cubicBezTo>
                <a:cubicBezTo>
                  <a:pt x="43" y="16"/>
                  <a:pt x="43" y="16"/>
                  <a:pt x="43" y="16"/>
                </a:cubicBezTo>
                <a:cubicBezTo>
                  <a:pt x="35" y="3"/>
                  <a:pt x="35" y="3"/>
                  <a:pt x="35" y="3"/>
                </a:cubicBezTo>
                <a:cubicBezTo>
                  <a:pt x="35" y="2"/>
                  <a:pt x="35" y="2"/>
                  <a:pt x="35" y="2"/>
                </a:cubicBezTo>
                <a:cubicBezTo>
                  <a:pt x="34" y="1"/>
                  <a:pt x="34" y="1"/>
                  <a:pt x="33" y="1"/>
                </a:cubicBezTo>
                <a:cubicBezTo>
                  <a:pt x="32" y="0"/>
                  <a:pt x="31" y="0"/>
                  <a:pt x="30" y="1"/>
                </a:cubicBezTo>
                <a:cubicBezTo>
                  <a:pt x="30" y="1"/>
                  <a:pt x="30" y="1"/>
                  <a:pt x="30" y="1"/>
                </a:cubicBezTo>
                <a:cubicBezTo>
                  <a:pt x="2" y="17"/>
                  <a:pt x="2" y="17"/>
                  <a:pt x="2" y="17"/>
                </a:cubicBezTo>
                <a:cubicBezTo>
                  <a:pt x="2" y="17"/>
                  <a:pt x="2" y="17"/>
                  <a:pt x="2" y="17"/>
                </a:cubicBezTo>
                <a:cubicBezTo>
                  <a:pt x="1" y="18"/>
                  <a:pt x="0" y="19"/>
                  <a:pt x="0" y="20"/>
                </a:cubicBezTo>
                <a:cubicBezTo>
                  <a:pt x="0" y="20"/>
                  <a:pt x="0" y="20"/>
                  <a:pt x="0" y="20"/>
                </a:cubicBezTo>
                <a:cubicBezTo>
                  <a:pt x="0" y="21"/>
                  <a:pt x="0" y="22"/>
                  <a:pt x="0" y="23"/>
                </a:cubicBezTo>
                <a:cubicBezTo>
                  <a:pt x="9" y="38"/>
                  <a:pt x="9" y="38"/>
                  <a:pt x="9" y="38"/>
                </a:cubicBezTo>
                <a:cubicBezTo>
                  <a:pt x="9" y="43"/>
                  <a:pt x="9" y="43"/>
                  <a:pt x="9" y="43"/>
                </a:cubicBezTo>
                <a:cubicBezTo>
                  <a:pt x="9" y="44"/>
                  <a:pt x="10" y="45"/>
                  <a:pt x="10" y="46"/>
                </a:cubicBezTo>
                <a:cubicBezTo>
                  <a:pt x="11" y="46"/>
                  <a:pt x="12" y="47"/>
                  <a:pt x="13" y="47"/>
                </a:cubicBezTo>
                <a:cubicBezTo>
                  <a:pt x="46" y="47"/>
                  <a:pt x="46" y="47"/>
                  <a:pt x="46" y="47"/>
                </a:cubicBezTo>
                <a:cubicBezTo>
                  <a:pt x="47" y="47"/>
                  <a:pt x="48" y="46"/>
                  <a:pt x="48" y="46"/>
                </a:cubicBezTo>
                <a:cubicBezTo>
                  <a:pt x="49" y="45"/>
                  <a:pt x="49" y="44"/>
                  <a:pt x="49" y="43"/>
                </a:cubicBezTo>
                <a:cubicBezTo>
                  <a:pt x="49" y="20"/>
                  <a:pt x="49" y="20"/>
                  <a:pt x="49" y="20"/>
                </a:cubicBezTo>
                <a:cubicBezTo>
                  <a:pt x="49" y="19"/>
                  <a:pt x="49" y="18"/>
                  <a:pt x="48" y="18"/>
                </a:cubicBezTo>
                <a:close/>
                <a:moveTo>
                  <a:pt x="9" y="20"/>
                </a:moveTo>
                <a:cubicBezTo>
                  <a:pt x="9" y="20"/>
                  <a:pt x="9" y="20"/>
                  <a:pt x="9" y="20"/>
                </a:cubicBezTo>
                <a:cubicBezTo>
                  <a:pt x="9" y="30"/>
                  <a:pt x="9" y="30"/>
                  <a:pt x="9" y="30"/>
                </a:cubicBezTo>
                <a:cubicBezTo>
                  <a:pt x="4" y="21"/>
                  <a:pt x="4" y="21"/>
                  <a:pt x="4" y="21"/>
                </a:cubicBezTo>
                <a:cubicBezTo>
                  <a:pt x="4" y="21"/>
                  <a:pt x="4" y="21"/>
                  <a:pt x="4" y="20"/>
                </a:cubicBezTo>
                <a:cubicBezTo>
                  <a:pt x="4" y="20"/>
                  <a:pt x="4" y="20"/>
                  <a:pt x="4" y="20"/>
                </a:cubicBezTo>
                <a:cubicBezTo>
                  <a:pt x="4" y="20"/>
                  <a:pt x="4" y="20"/>
                  <a:pt x="4" y="20"/>
                </a:cubicBezTo>
                <a:cubicBezTo>
                  <a:pt x="4" y="20"/>
                  <a:pt x="4" y="20"/>
                  <a:pt x="4" y="20"/>
                </a:cubicBezTo>
                <a:cubicBezTo>
                  <a:pt x="32" y="4"/>
                  <a:pt x="32" y="4"/>
                  <a:pt x="32" y="4"/>
                </a:cubicBezTo>
                <a:cubicBezTo>
                  <a:pt x="32" y="4"/>
                  <a:pt x="32" y="4"/>
                  <a:pt x="32" y="4"/>
                </a:cubicBezTo>
                <a:cubicBezTo>
                  <a:pt x="32" y="4"/>
                  <a:pt x="32" y="4"/>
                  <a:pt x="32" y="4"/>
                </a:cubicBezTo>
                <a:cubicBezTo>
                  <a:pt x="39" y="16"/>
                  <a:pt x="39" y="16"/>
                  <a:pt x="39" y="16"/>
                </a:cubicBezTo>
                <a:cubicBezTo>
                  <a:pt x="13" y="16"/>
                  <a:pt x="13" y="16"/>
                  <a:pt x="13" y="16"/>
                </a:cubicBezTo>
                <a:cubicBezTo>
                  <a:pt x="11" y="16"/>
                  <a:pt x="9" y="18"/>
                  <a:pt x="9" y="20"/>
                </a:cubicBezTo>
                <a:close/>
                <a:moveTo>
                  <a:pt x="46" y="43"/>
                </a:moveTo>
                <a:cubicBezTo>
                  <a:pt x="46" y="43"/>
                  <a:pt x="46" y="43"/>
                  <a:pt x="46" y="43"/>
                </a:cubicBezTo>
                <a:cubicBezTo>
                  <a:pt x="46" y="43"/>
                  <a:pt x="46" y="43"/>
                  <a:pt x="46" y="43"/>
                </a:cubicBezTo>
                <a:cubicBezTo>
                  <a:pt x="13" y="43"/>
                  <a:pt x="13" y="43"/>
                  <a:pt x="13" y="43"/>
                </a:cubicBezTo>
                <a:cubicBezTo>
                  <a:pt x="13" y="43"/>
                  <a:pt x="13" y="43"/>
                  <a:pt x="13" y="43"/>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46" y="20"/>
                  <a:pt x="46" y="20"/>
                  <a:pt x="46" y="20"/>
                </a:cubicBezTo>
                <a:cubicBezTo>
                  <a:pt x="46" y="20"/>
                  <a:pt x="46" y="20"/>
                  <a:pt x="46" y="20"/>
                </a:cubicBezTo>
                <a:cubicBezTo>
                  <a:pt x="46" y="43"/>
                  <a:pt x="46" y="43"/>
                  <a:pt x="46" y="43"/>
                </a:cubicBezTo>
                <a:close/>
                <a:moveTo>
                  <a:pt x="16" y="38"/>
                </a:moveTo>
                <a:cubicBezTo>
                  <a:pt x="16" y="38"/>
                  <a:pt x="16" y="38"/>
                  <a:pt x="16" y="38"/>
                </a:cubicBezTo>
                <a:cubicBezTo>
                  <a:pt x="15" y="38"/>
                  <a:pt x="14" y="38"/>
                  <a:pt x="14" y="39"/>
                </a:cubicBezTo>
                <a:cubicBezTo>
                  <a:pt x="14" y="41"/>
                  <a:pt x="14" y="41"/>
                  <a:pt x="14" y="41"/>
                </a:cubicBezTo>
                <a:cubicBezTo>
                  <a:pt x="14" y="42"/>
                  <a:pt x="15" y="42"/>
                  <a:pt x="16" y="42"/>
                </a:cubicBezTo>
                <a:cubicBezTo>
                  <a:pt x="16" y="42"/>
                  <a:pt x="17" y="42"/>
                  <a:pt x="17" y="41"/>
                </a:cubicBezTo>
                <a:cubicBezTo>
                  <a:pt x="17" y="39"/>
                  <a:pt x="17" y="39"/>
                  <a:pt x="17" y="39"/>
                </a:cubicBezTo>
                <a:cubicBezTo>
                  <a:pt x="17" y="38"/>
                  <a:pt x="16" y="38"/>
                  <a:pt x="16" y="38"/>
                </a:cubicBezTo>
                <a:close/>
                <a:moveTo>
                  <a:pt x="33" y="38"/>
                </a:moveTo>
                <a:cubicBezTo>
                  <a:pt x="33" y="38"/>
                  <a:pt x="33" y="38"/>
                  <a:pt x="33" y="38"/>
                </a:cubicBezTo>
                <a:cubicBezTo>
                  <a:pt x="32" y="38"/>
                  <a:pt x="32" y="38"/>
                  <a:pt x="32" y="39"/>
                </a:cubicBezTo>
                <a:cubicBezTo>
                  <a:pt x="32" y="41"/>
                  <a:pt x="32" y="41"/>
                  <a:pt x="32" y="41"/>
                </a:cubicBezTo>
                <a:cubicBezTo>
                  <a:pt x="32" y="42"/>
                  <a:pt x="32" y="42"/>
                  <a:pt x="33" y="42"/>
                </a:cubicBezTo>
                <a:cubicBezTo>
                  <a:pt x="33" y="42"/>
                  <a:pt x="34" y="42"/>
                  <a:pt x="34" y="41"/>
                </a:cubicBezTo>
                <a:cubicBezTo>
                  <a:pt x="34" y="39"/>
                  <a:pt x="34" y="39"/>
                  <a:pt x="34" y="39"/>
                </a:cubicBezTo>
                <a:cubicBezTo>
                  <a:pt x="34" y="38"/>
                  <a:pt x="33" y="38"/>
                  <a:pt x="33" y="38"/>
                </a:cubicBezTo>
                <a:close/>
                <a:moveTo>
                  <a:pt x="37" y="38"/>
                </a:moveTo>
                <a:cubicBezTo>
                  <a:pt x="37" y="38"/>
                  <a:pt x="37" y="38"/>
                  <a:pt x="37" y="38"/>
                </a:cubicBezTo>
                <a:cubicBezTo>
                  <a:pt x="37" y="38"/>
                  <a:pt x="36" y="38"/>
                  <a:pt x="36" y="39"/>
                </a:cubicBezTo>
                <a:cubicBezTo>
                  <a:pt x="36" y="41"/>
                  <a:pt x="36" y="41"/>
                  <a:pt x="36" y="41"/>
                </a:cubicBezTo>
                <a:cubicBezTo>
                  <a:pt x="36" y="42"/>
                  <a:pt x="37" y="42"/>
                  <a:pt x="37" y="42"/>
                </a:cubicBezTo>
                <a:cubicBezTo>
                  <a:pt x="38" y="42"/>
                  <a:pt x="38" y="42"/>
                  <a:pt x="38" y="41"/>
                </a:cubicBezTo>
                <a:cubicBezTo>
                  <a:pt x="38" y="39"/>
                  <a:pt x="38" y="39"/>
                  <a:pt x="38" y="39"/>
                </a:cubicBezTo>
                <a:cubicBezTo>
                  <a:pt x="38" y="38"/>
                  <a:pt x="38" y="38"/>
                  <a:pt x="37" y="38"/>
                </a:cubicBezTo>
                <a:close/>
                <a:moveTo>
                  <a:pt x="40" y="38"/>
                </a:moveTo>
                <a:cubicBezTo>
                  <a:pt x="40" y="38"/>
                  <a:pt x="40" y="38"/>
                  <a:pt x="40" y="38"/>
                </a:cubicBezTo>
                <a:cubicBezTo>
                  <a:pt x="40" y="38"/>
                  <a:pt x="39" y="38"/>
                  <a:pt x="39" y="39"/>
                </a:cubicBezTo>
                <a:cubicBezTo>
                  <a:pt x="39" y="41"/>
                  <a:pt x="39" y="41"/>
                  <a:pt x="39" y="41"/>
                </a:cubicBezTo>
                <a:cubicBezTo>
                  <a:pt x="39" y="42"/>
                  <a:pt x="40" y="42"/>
                  <a:pt x="40" y="42"/>
                </a:cubicBezTo>
                <a:cubicBezTo>
                  <a:pt x="41" y="42"/>
                  <a:pt x="42" y="42"/>
                  <a:pt x="42" y="41"/>
                </a:cubicBezTo>
                <a:cubicBezTo>
                  <a:pt x="42" y="39"/>
                  <a:pt x="42" y="39"/>
                  <a:pt x="42" y="39"/>
                </a:cubicBezTo>
                <a:cubicBezTo>
                  <a:pt x="42" y="38"/>
                  <a:pt x="41" y="38"/>
                  <a:pt x="40" y="38"/>
                </a:cubicBezTo>
                <a:close/>
                <a:moveTo>
                  <a:pt x="44" y="38"/>
                </a:moveTo>
                <a:cubicBezTo>
                  <a:pt x="44" y="38"/>
                  <a:pt x="44" y="38"/>
                  <a:pt x="44" y="38"/>
                </a:cubicBezTo>
                <a:cubicBezTo>
                  <a:pt x="43" y="38"/>
                  <a:pt x="43" y="38"/>
                  <a:pt x="43" y="39"/>
                </a:cubicBezTo>
                <a:cubicBezTo>
                  <a:pt x="43" y="41"/>
                  <a:pt x="43" y="41"/>
                  <a:pt x="43" y="41"/>
                </a:cubicBezTo>
                <a:cubicBezTo>
                  <a:pt x="43" y="42"/>
                  <a:pt x="43" y="42"/>
                  <a:pt x="44" y="42"/>
                </a:cubicBezTo>
                <a:cubicBezTo>
                  <a:pt x="44" y="42"/>
                  <a:pt x="45" y="42"/>
                  <a:pt x="45" y="41"/>
                </a:cubicBezTo>
                <a:cubicBezTo>
                  <a:pt x="45" y="39"/>
                  <a:pt x="45" y="39"/>
                  <a:pt x="45" y="39"/>
                </a:cubicBezTo>
                <a:cubicBezTo>
                  <a:pt x="45" y="38"/>
                  <a:pt x="44" y="38"/>
                  <a:pt x="44" y="38"/>
                </a:cubicBezTo>
                <a:close/>
                <a:moveTo>
                  <a:pt x="26" y="38"/>
                </a:moveTo>
                <a:cubicBezTo>
                  <a:pt x="26" y="38"/>
                  <a:pt x="26" y="38"/>
                  <a:pt x="26" y="38"/>
                </a:cubicBezTo>
                <a:cubicBezTo>
                  <a:pt x="26" y="38"/>
                  <a:pt x="25" y="38"/>
                  <a:pt x="25" y="39"/>
                </a:cubicBezTo>
                <a:cubicBezTo>
                  <a:pt x="25" y="41"/>
                  <a:pt x="25" y="41"/>
                  <a:pt x="25" y="41"/>
                </a:cubicBezTo>
                <a:cubicBezTo>
                  <a:pt x="25" y="42"/>
                  <a:pt x="26" y="42"/>
                  <a:pt x="26" y="42"/>
                </a:cubicBezTo>
                <a:cubicBezTo>
                  <a:pt x="27" y="42"/>
                  <a:pt x="28" y="42"/>
                  <a:pt x="28" y="41"/>
                </a:cubicBezTo>
                <a:cubicBezTo>
                  <a:pt x="28" y="39"/>
                  <a:pt x="28" y="39"/>
                  <a:pt x="28" y="39"/>
                </a:cubicBezTo>
                <a:cubicBezTo>
                  <a:pt x="28" y="38"/>
                  <a:pt x="27" y="38"/>
                  <a:pt x="26" y="38"/>
                </a:cubicBezTo>
                <a:close/>
                <a:moveTo>
                  <a:pt x="30" y="38"/>
                </a:moveTo>
                <a:cubicBezTo>
                  <a:pt x="30" y="38"/>
                  <a:pt x="30" y="38"/>
                  <a:pt x="30" y="38"/>
                </a:cubicBezTo>
                <a:cubicBezTo>
                  <a:pt x="29" y="38"/>
                  <a:pt x="28" y="38"/>
                  <a:pt x="28" y="39"/>
                </a:cubicBezTo>
                <a:cubicBezTo>
                  <a:pt x="28" y="41"/>
                  <a:pt x="28" y="41"/>
                  <a:pt x="28" y="41"/>
                </a:cubicBezTo>
                <a:cubicBezTo>
                  <a:pt x="28" y="42"/>
                  <a:pt x="29" y="42"/>
                  <a:pt x="30" y="42"/>
                </a:cubicBezTo>
                <a:cubicBezTo>
                  <a:pt x="30" y="42"/>
                  <a:pt x="31" y="42"/>
                  <a:pt x="31" y="41"/>
                </a:cubicBezTo>
                <a:cubicBezTo>
                  <a:pt x="31" y="39"/>
                  <a:pt x="31" y="39"/>
                  <a:pt x="31" y="39"/>
                </a:cubicBezTo>
                <a:cubicBezTo>
                  <a:pt x="31" y="38"/>
                  <a:pt x="30" y="38"/>
                  <a:pt x="30" y="38"/>
                </a:cubicBezTo>
                <a:close/>
                <a:moveTo>
                  <a:pt x="23" y="26"/>
                </a:moveTo>
                <a:cubicBezTo>
                  <a:pt x="23" y="26"/>
                  <a:pt x="23" y="26"/>
                  <a:pt x="23" y="26"/>
                </a:cubicBezTo>
                <a:cubicBezTo>
                  <a:pt x="16" y="26"/>
                  <a:pt x="16" y="26"/>
                  <a:pt x="16" y="26"/>
                </a:cubicBezTo>
                <a:cubicBezTo>
                  <a:pt x="15" y="26"/>
                  <a:pt x="14" y="26"/>
                  <a:pt x="14" y="27"/>
                </a:cubicBezTo>
                <a:cubicBezTo>
                  <a:pt x="14" y="34"/>
                  <a:pt x="14" y="34"/>
                  <a:pt x="14" y="34"/>
                </a:cubicBezTo>
                <a:cubicBezTo>
                  <a:pt x="14" y="35"/>
                  <a:pt x="15" y="36"/>
                  <a:pt x="16" y="36"/>
                </a:cubicBezTo>
                <a:cubicBezTo>
                  <a:pt x="23" y="36"/>
                  <a:pt x="23" y="36"/>
                  <a:pt x="23" y="36"/>
                </a:cubicBezTo>
                <a:cubicBezTo>
                  <a:pt x="24" y="36"/>
                  <a:pt x="24" y="35"/>
                  <a:pt x="24" y="34"/>
                </a:cubicBezTo>
                <a:cubicBezTo>
                  <a:pt x="24" y="27"/>
                  <a:pt x="24" y="27"/>
                  <a:pt x="24" y="27"/>
                </a:cubicBezTo>
                <a:cubicBezTo>
                  <a:pt x="24" y="26"/>
                  <a:pt x="24" y="26"/>
                  <a:pt x="23" y="26"/>
                </a:cubicBezTo>
                <a:close/>
                <a:moveTo>
                  <a:pt x="22" y="33"/>
                </a:moveTo>
                <a:cubicBezTo>
                  <a:pt x="22" y="33"/>
                  <a:pt x="22" y="33"/>
                  <a:pt x="22" y="33"/>
                </a:cubicBezTo>
                <a:cubicBezTo>
                  <a:pt x="17" y="33"/>
                  <a:pt x="17" y="33"/>
                  <a:pt x="17" y="33"/>
                </a:cubicBezTo>
                <a:cubicBezTo>
                  <a:pt x="17" y="28"/>
                  <a:pt x="17" y="28"/>
                  <a:pt x="17" y="28"/>
                </a:cubicBezTo>
                <a:cubicBezTo>
                  <a:pt x="22" y="28"/>
                  <a:pt x="22" y="28"/>
                  <a:pt x="22" y="28"/>
                </a:cubicBezTo>
                <a:cubicBezTo>
                  <a:pt x="22" y="33"/>
                  <a:pt x="22" y="33"/>
                  <a:pt x="22" y="33"/>
                </a:cubicBezTo>
                <a:close/>
              </a:path>
            </a:pathLst>
          </a:custGeom>
          <a:solidFill>
            <a:schemeClr val="accent2"/>
          </a:solidFill>
          <a:ln>
            <a:noFill/>
          </a:ln>
          <a:extLst/>
        </p:spPr>
        <p:txBody>
          <a:bodyPr/>
          <a:lstStyle/>
          <a:p>
            <a:endParaRPr lang="zh-CN" altLang="en-US"/>
          </a:p>
        </p:txBody>
      </p:sp>
      <p:sp>
        <p:nvSpPr>
          <p:cNvPr id="55" name="Freeform 423"/>
          <p:cNvSpPr>
            <a:spLocks noEditPoints="1"/>
          </p:cNvSpPr>
          <p:nvPr/>
        </p:nvSpPr>
        <p:spPr bwMode="auto">
          <a:xfrm>
            <a:off x="3126705" y="2653678"/>
            <a:ext cx="287493" cy="234688"/>
          </a:xfrm>
          <a:custGeom>
            <a:avLst/>
            <a:gdLst>
              <a:gd name="T0" fmla="*/ 0 w 49"/>
              <a:gd name="T1" fmla="*/ 2 h 40"/>
              <a:gd name="T2" fmla="*/ 3 w 49"/>
              <a:gd name="T3" fmla="*/ 29 h 40"/>
              <a:gd name="T4" fmla="*/ 5 w 49"/>
              <a:gd name="T5" fmla="*/ 32 h 40"/>
              <a:gd name="T6" fmla="*/ 1 w 49"/>
              <a:gd name="T7" fmla="*/ 37 h 40"/>
              <a:gd name="T8" fmla="*/ 0 w 49"/>
              <a:gd name="T9" fmla="*/ 39 h 40"/>
              <a:gd name="T10" fmla="*/ 49 w 49"/>
              <a:gd name="T11" fmla="*/ 39 h 40"/>
              <a:gd name="T12" fmla="*/ 48 w 49"/>
              <a:gd name="T13" fmla="*/ 35 h 40"/>
              <a:gd name="T14" fmla="*/ 46 w 49"/>
              <a:gd name="T15" fmla="*/ 33 h 40"/>
              <a:gd name="T16" fmla="*/ 45 w 49"/>
              <a:gd name="T17" fmla="*/ 31 h 40"/>
              <a:gd name="T18" fmla="*/ 49 w 49"/>
              <a:gd name="T19" fmla="*/ 27 h 40"/>
              <a:gd name="T20" fmla="*/ 45 w 49"/>
              <a:gd name="T21" fmla="*/ 35 h 40"/>
              <a:gd name="T22" fmla="*/ 45 w 49"/>
              <a:gd name="T23" fmla="*/ 36 h 40"/>
              <a:gd name="T24" fmla="*/ 46 w 49"/>
              <a:gd name="T25" fmla="*/ 37 h 40"/>
              <a:gd name="T26" fmla="*/ 3 w 49"/>
              <a:gd name="T27" fmla="*/ 37 h 40"/>
              <a:gd name="T28" fmla="*/ 5 w 49"/>
              <a:gd name="T29" fmla="*/ 35 h 40"/>
              <a:gd name="T30" fmla="*/ 15 w 49"/>
              <a:gd name="T31" fmla="*/ 35 h 40"/>
              <a:gd name="T32" fmla="*/ 16 w 49"/>
              <a:gd name="T33" fmla="*/ 36 h 40"/>
              <a:gd name="T34" fmla="*/ 19 w 49"/>
              <a:gd name="T35" fmla="*/ 35 h 40"/>
              <a:gd name="T36" fmla="*/ 29 w 49"/>
              <a:gd name="T37" fmla="*/ 35 h 40"/>
              <a:gd name="T38" fmla="*/ 31 w 49"/>
              <a:gd name="T39" fmla="*/ 36 h 40"/>
              <a:gd name="T40" fmla="*/ 34 w 49"/>
              <a:gd name="T41" fmla="*/ 35 h 40"/>
              <a:gd name="T42" fmla="*/ 44 w 49"/>
              <a:gd name="T43" fmla="*/ 35 h 40"/>
              <a:gd name="T44" fmla="*/ 5 w 49"/>
              <a:gd name="T45" fmla="*/ 27 h 40"/>
              <a:gd name="T46" fmla="*/ 10 w 49"/>
              <a:gd name="T47" fmla="*/ 22 h 40"/>
              <a:gd name="T48" fmla="*/ 12 w 49"/>
              <a:gd name="T49" fmla="*/ 32 h 40"/>
              <a:gd name="T50" fmla="*/ 6 w 49"/>
              <a:gd name="T51" fmla="*/ 30 h 40"/>
              <a:gd name="T52" fmla="*/ 15 w 49"/>
              <a:gd name="T53" fmla="*/ 32 h 40"/>
              <a:gd name="T54" fmla="*/ 18 w 49"/>
              <a:gd name="T55" fmla="*/ 31 h 40"/>
              <a:gd name="T56" fmla="*/ 17 w 49"/>
              <a:gd name="T57" fmla="*/ 34 h 40"/>
              <a:gd name="T58" fmla="*/ 15 w 49"/>
              <a:gd name="T59" fmla="*/ 32 h 40"/>
              <a:gd name="T60" fmla="*/ 19 w 49"/>
              <a:gd name="T61" fmla="*/ 26 h 40"/>
              <a:gd name="T62" fmla="*/ 29 w 49"/>
              <a:gd name="T63" fmla="*/ 27 h 40"/>
              <a:gd name="T64" fmla="*/ 26 w 49"/>
              <a:gd name="T65" fmla="*/ 32 h 40"/>
              <a:gd name="T66" fmla="*/ 20 w 49"/>
              <a:gd name="T67" fmla="*/ 30 h 40"/>
              <a:gd name="T68" fmla="*/ 29 w 49"/>
              <a:gd name="T69" fmla="*/ 32 h 40"/>
              <a:gd name="T70" fmla="*/ 33 w 49"/>
              <a:gd name="T71" fmla="*/ 31 h 40"/>
              <a:gd name="T72" fmla="*/ 32 w 49"/>
              <a:gd name="T73" fmla="*/ 34 h 40"/>
              <a:gd name="T74" fmla="*/ 29 w 49"/>
              <a:gd name="T75" fmla="*/ 32 h 40"/>
              <a:gd name="T76" fmla="*/ 34 w 49"/>
              <a:gd name="T77" fmla="*/ 26 h 40"/>
              <a:gd name="T78" fmla="*/ 44 w 49"/>
              <a:gd name="T79" fmla="*/ 27 h 40"/>
              <a:gd name="T80" fmla="*/ 41 w 49"/>
              <a:gd name="T81" fmla="*/ 32 h 40"/>
              <a:gd name="T82" fmla="*/ 35 w 49"/>
              <a:gd name="T83" fmla="*/ 30 h 40"/>
              <a:gd name="T84" fmla="*/ 45 w 49"/>
              <a:gd name="T85" fmla="*/ 24 h 40"/>
              <a:gd name="T86" fmla="*/ 32 w 49"/>
              <a:gd name="T87" fmla="*/ 24 h 40"/>
              <a:gd name="T88" fmla="*/ 32 w 49"/>
              <a:gd name="T89" fmla="*/ 26 h 40"/>
              <a:gd name="T90" fmla="*/ 17 w 49"/>
              <a:gd name="T91" fmla="*/ 26 h 40"/>
              <a:gd name="T92" fmla="*/ 3 w 49"/>
              <a:gd name="T93" fmla="*/ 24 h 40"/>
              <a:gd name="T94" fmla="*/ 45 w 49"/>
              <a:gd name="T95"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 h="40">
                <a:moveTo>
                  <a:pt x="47" y="0"/>
                </a:moveTo>
                <a:cubicBezTo>
                  <a:pt x="1" y="0"/>
                  <a:pt x="1" y="0"/>
                  <a:pt x="1" y="0"/>
                </a:cubicBezTo>
                <a:cubicBezTo>
                  <a:pt x="0" y="0"/>
                  <a:pt x="0" y="1"/>
                  <a:pt x="0" y="2"/>
                </a:cubicBezTo>
                <a:cubicBezTo>
                  <a:pt x="0" y="27"/>
                  <a:pt x="0" y="27"/>
                  <a:pt x="0" y="27"/>
                </a:cubicBezTo>
                <a:cubicBezTo>
                  <a:pt x="0" y="29"/>
                  <a:pt x="0" y="29"/>
                  <a:pt x="1" y="29"/>
                </a:cubicBezTo>
                <a:cubicBezTo>
                  <a:pt x="3" y="29"/>
                  <a:pt x="3" y="29"/>
                  <a:pt x="3" y="29"/>
                </a:cubicBezTo>
                <a:cubicBezTo>
                  <a:pt x="3" y="29"/>
                  <a:pt x="3" y="29"/>
                  <a:pt x="3" y="29"/>
                </a:cubicBezTo>
                <a:cubicBezTo>
                  <a:pt x="3" y="30"/>
                  <a:pt x="3" y="31"/>
                  <a:pt x="4" y="31"/>
                </a:cubicBezTo>
                <a:cubicBezTo>
                  <a:pt x="4" y="32"/>
                  <a:pt x="4" y="32"/>
                  <a:pt x="5" y="32"/>
                </a:cubicBezTo>
                <a:cubicBezTo>
                  <a:pt x="4" y="33"/>
                  <a:pt x="4" y="33"/>
                  <a:pt x="4" y="33"/>
                </a:cubicBezTo>
                <a:cubicBezTo>
                  <a:pt x="3" y="33"/>
                  <a:pt x="2" y="34"/>
                  <a:pt x="1" y="35"/>
                </a:cubicBezTo>
                <a:cubicBezTo>
                  <a:pt x="1" y="35"/>
                  <a:pt x="1" y="36"/>
                  <a:pt x="1" y="37"/>
                </a:cubicBezTo>
                <a:cubicBezTo>
                  <a:pt x="1" y="37"/>
                  <a:pt x="1" y="37"/>
                  <a:pt x="1" y="37"/>
                </a:cubicBezTo>
                <a:cubicBezTo>
                  <a:pt x="0" y="37"/>
                  <a:pt x="0" y="38"/>
                  <a:pt x="0" y="38"/>
                </a:cubicBezTo>
                <a:cubicBezTo>
                  <a:pt x="0" y="39"/>
                  <a:pt x="0" y="39"/>
                  <a:pt x="0" y="39"/>
                </a:cubicBezTo>
                <a:cubicBezTo>
                  <a:pt x="0" y="40"/>
                  <a:pt x="1" y="40"/>
                  <a:pt x="1" y="40"/>
                </a:cubicBezTo>
                <a:cubicBezTo>
                  <a:pt x="47" y="40"/>
                  <a:pt x="47" y="40"/>
                  <a:pt x="47" y="40"/>
                </a:cubicBezTo>
                <a:cubicBezTo>
                  <a:pt x="48" y="40"/>
                  <a:pt x="49" y="40"/>
                  <a:pt x="49" y="39"/>
                </a:cubicBezTo>
                <a:cubicBezTo>
                  <a:pt x="49" y="38"/>
                  <a:pt x="49" y="38"/>
                  <a:pt x="49" y="38"/>
                </a:cubicBezTo>
                <a:cubicBezTo>
                  <a:pt x="49" y="38"/>
                  <a:pt x="48" y="37"/>
                  <a:pt x="48" y="37"/>
                </a:cubicBezTo>
                <a:cubicBezTo>
                  <a:pt x="48" y="36"/>
                  <a:pt x="48" y="36"/>
                  <a:pt x="48" y="35"/>
                </a:cubicBezTo>
                <a:cubicBezTo>
                  <a:pt x="48" y="35"/>
                  <a:pt x="47" y="35"/>
                  <a:pt x="47" y="34"/>
                </a:cubicBezTo>
                <a:cubicBezTo>
                  <a:pt x="47" y="34"/>
                  <a:pt x="46" y="34"/>
                  <a:pt x="46" y="33"/>
                </a:cubicBezTo>
                <a:cubicBezTo>
                  <a:pt x="46" y="33"/>
                  <a:pt x="46" y="33"/>
                  <a:pt x="46" y="33"/>
                </a:cubicBezTo>
                <a:cubicBezTo>
                  <a:pt x="45" y="33"/>
                  <a:pt x="45" y="33"/>
                  <a:pt x="44" y="33"/>
                </a:cubicBezTo>
                <a:cubicBezTo>
                  <a:pt x="44" y="32"/>
                  <a:pt x="44" y="32"/>
                  <a:pt x="44" y="32"/>
                </a:cubicBezTo>
                <a:cubicBezTo>
                  <a:pt x="44" y="32"/>
                  <a:pt x="45" y="32"/>
                  <a:pt x="45" y="31"/>
                </a:cubicBezTo>
                <a:cubicBezTo>
                  <a:pt x="45" y="31"/>
                  <a:pt x="46" y="30"/>
                  <a:pt x="46" y="29"/>
                </a:cubicBezTo>
                <a:cubicBezTo>
                  <a:pt x="47" y="29"/>
                  <a:pt x="47" y="29"/>
                  <a:pt x="47" y="29"/>
                </a:cubicBezTo>
                <a:cubicBezTo>
                  <a:pt x="48" y="29"/>
                  <a:pt x="49" y="29"/>
                  <a:pt x="49" y="27"/>
                </a:cubicBezTo>
                <a:cubicBezTo>
                  <a:pt x="49" y="2"/>
                  <a:pt x="49" y="2"/>
                  <a:pt x="49" y="2"/>
                </a:cubicBezTo>
                <a:cubicBezTo>
                  <a:pt x="49" y="1"/>
                  <a:pt x="48" y="0"/>
                  <a:pt x="47" y="0"/>
                </a:cubicBezTo>
                <a:close/>
                <a:moveTo>
                  <a:pt x="45" y="35"/>
                </a:moveTo>
                <a:cubicBezTo>
                  <a:pt x="45" y="35"/>
                  <a:pt x="45" y="35"/>
                  <a:pt x="45" y="35"/>
                </a:cubicBezTo>
                <a:cubicBezTo>
                  <a:pt x="45" y="35"/>
                  <a:pt x="45" y="35"/>
                  <a:pt x="45" y="35"/>
                </a:cubicBezTo>
                <a:cubicBezTo>
                  <a:pt x="45" y="35"/>
                  <a:pt x="45" y="36"/>
                  <a:pt x="45" y="36"/>
                </a:cubicBezTo>
                <a:cubicBezTo>
                  <a:pt x="45" y="36"/>
                  <a:pt x="45" y="36"/>
                  <a:pt x="45" y="36"/>
                </a:cubicBezTo>
                <a:cubicBezTo>
                  <a:pt x="45" y="36"/>
                  <a:pt x="46" y="36"/>
                  <a:pt x="46" y="37"/>
                </a:cubicBezTo>
                <a:cubicBezTo>
                  <a:pt x="46" y="37"/>
                  <a:pt x="46" y="37"/>
                  <a:pt x="46" y="37"/>
                </a:cubicBezTo>
                <a:cubicBezTo>
                  <a:pt x="46" y="38"/>
                  <a:pt x="46" y="38"/>
                  <a:pt x="46" y="38"/>
                </a:cubicBezTo>
                <a:cubicBezTo>
                  <a:pt x="3" y="38"/>
                  <a:pt x="3" y="38"/>
                  <a:pt x="3" y="38"/>
                </a:cubicBezTo>
                <a:cubicBezTo>
                  <a:pt x="3" y="38"/>
                  <a:pt x="3" y="38"/>
                  <a:pt x="3" y="37"/>
                </a:cubicBezTo>
                <a:cubicBezTo>
                  <a:pt x="3" y="37"/>
                  <a:pt x="3" y="37"/>
                  <a:pt x="3" y="37"/>
                </a:cubicBezTo>
                <a:cubicBezTo>
                  <a:pt x="3" y="37"/>
                  <a:pt x="3" y="37"/>
                  <a:pt x="3" y="36"/>
                </a:cubicBezTo>
                <a:cubicBezTo>
                  <a:pt x="4" y="36"/>
                  <a:pt x="4" y="35"/>
                  <a:pt x="5" y="35"/>
                </a:cubicBezTo>
                <a:cubicBezTo>
                  <a:pt x="5" y="35"/>
                  <a:pt x="6" y="35"/>
                  <a:pt x="6" y="35"/>
                </a:cubicBezTo>
                <a:cubicBezTo>
                  <a:pt x="13" y="35"/>
                  <a:pt x="13" y="35"/>
                  <a:pt x="13" y="35"/>
                </a:cubicBezTo>
                <a:cubicBezTo>
                  <a:pt x="14" y="35"/>
                  <a:pt x="14" y="35"/>
                  <a:pt x="15" y="35"/>
                </a:cubicBezTo>
                <a:cubicBezTo>
                  <a:pt x="15" y="35"/>
                  <a:pt x="15" y="35"/>
                  <a:pt x="16" y="35"/>
                </a:cubicBezTo>
                <a:cubicBezTo>
                  <a:pt x="16" y="35"/>
                  <a:pt x="16" y="35"/>
                  <a:pt x="16" y="36"/>
                </a:cubicBezTo>
                <a:cubicBezTo>
                  <a:pt x="16" y="36"/>
                  <a:pt x="16" y="36"/>
                  <a:pt x="16" y="36"/>
                </a:cubicBezTo>
                <a:cubicBezTo>
                  <a:pt x="16" y="36"/>
                  <a:pt x="16" y="36"/>
                  <a:pt x="16" y="36"/>
                </a:cubicBezTo>
                <a:cubicBezTo>
                  <a:pt x="17" y="36"/>
                  <a:pt x="18" y="36"/>
                  <a:pt x="18" y="36"/>
                </a:cubicBezTo>
                <a:cubicBezTo>
                  <a:pt x="18" y="35"/>
                  <a:pt x="19" y="35"/>
                  <a:pt x="19" y="35"/>
                </a:cubicBezTo>
                <a:cubicBezTo>
                  <a:pt x="20" y="35"/>
                  <a:pt x="20" y="35"/>
                  <a:pt x="21" y="35"/>
                </a:cubicBezTo>
                <a:cubicBezTo>
                  <a:pt x="28" y="35"/>
                  <a:pt x="28" y="35"/>
                  <a:pt x="28" y="35"/>
                </a:cubicBezTo>
                <a:cubicBezTo>
                  <a:pt x="28" y="35"/>
                  <a:pt x="29" y="35"/>
                  <a:pt x="29" y="35"/>
                </a:cubicBezTo>
                <a:cubicBezTo>
                  <a:pt x="29" y="35"/>
                  <a:pt x="30" y="35"/>
                  <a:pt x="30" y="35"/>
                </a:cubicBezTo>
                <a:cubicBezTo>
                  <a:pt x="30" y="35"/>
                  <a:pt x="30" y="35"/>
                  <a:pt x="30" y="36"/>
                </a:cubicBezTo>
                <a:cubicBezTo>
                  <a:pt x="31" y="36"/>
                  <a:pt x="31" y="36"/>
                  <a:pt x="31" y="36"/>
                </a:cubicBezTo>
                <a:cubicBezTo>
                  <a:pt x="31" y="36"/>
                  <a:pt x="31" y="36"/>
                  <a:pt x="31" y="36"/>
                </a:cubicBezTo>
                <a:cubicBezTo>
                  <a:pt x="31" y="36"/>
                  <a:pt x="32" y="36"/>
                  <a:pt x="33" y="36"/>
                </a:cubicBezTo>
                <a:cubicBezTo>
                  <a:pt x="33" y="35"/>
                  <a:pt x="33" y="35"/>
                  <a:pt x="34" y="35"/>
                </a:cubicBezTo>
                <a:cubicBezTo>
                  <a:pt x="34" y="35"/>
                  <a:pt x="35" y="35"/>
                  <a:pt x="35" y="35"/>
                </a:cubicBezTo>
                <a:cubicBezTo>
                  <a:pt x="42" y="35"/>
                  <a:pt x="42" y="35"/>
                  <a:pt x="42" y="35"/>
                </a:cubicBezTo>
                <a:cubicBezTo>
                  <a:pt x="43" y="35"/>
                  <a:pt x="43" y="35"/>
                  <a:pt x="44" y="35"/>
                </a:cubicBezTo>
                <a:cubicBezTo>
                  <a:pt x="44" y="35"/>
                  <a:pt x="44" y="35"/>
                  <a:pt x="45" y="35"/>
                </a:cubicBezTo>
                <a:close/>
                <a:moveTo>
                  <a:pt x="5" y="27"/>
                </a:moveTo>
                <a:cubicBezTo>
                  <a:pt x="5" y="27"/>
                  <a:pt x="5" y="27"/>
                  <a:pt x="5" y="27"/>
                </a:cubicBezTo>
                <a:cubicBezTo>
                  <a:pt x="5" y="27"/>
                  <a:pt x="5" y="27"/>
                  <a:pt x="5" y="26"/>
                </a:cubicBezTo>
                <a:cubicBezTo>
                  <a:pt x="5" y="26"/>
                  <a:pt x="5" y="26"/>
                  <a:pt x="5" y="25"/>
                </a:cubicBezTo>
                <a:cubicBezTo>
                  <a:pt x="6" y="23"/>
                  <a:pt x="8" y="22"/>
                  <a:pt x="10" y="22"/>
                </a:cubicBezTo>
                <a:cubicBezTo>
                  <a:pt x="13" y="22"/>
                  <a:pt x="15" y="24"/>
                  <a:pt x="15" y="27"/>
                </a:cubicBezTo>
                <a:cubicBezTo>
                  <a:pt x="15" y="28"/>
                  <a:pt x="15" y="29"/>
                  <a:pt x="14" y="30"/>
                </a:cubicBezTo>
                <a:cubicBezTo>
                  <a:pt x="14" y="31"/>
                  <a:pt x="13" y="31"/>
                  <a:pt x="12" y="32"/>
                </a:cubicBezTo>
                <a:cubicBezTo>
                  <a:pt x="11" y="32"/>
                  <a:pt x="11" y="32"/>
                  <a:pt x="10" y="32"/>
                </a:cubicBezTo>
                <a:cubicBezTo>
                  <a:pt x="9" y="32"/>
                  <a:pt x="9" y="32"/>
                  <a:pt x="8" y="32"/>
                </a:cubicBezTo>
                <a:cubicBezTo>
                  <a:pt x="7" y="31"/>
                  <a:pt x="6" y="31"/>
                  <a:pt x="6" y="30"/>
                </a:cubicBezTo>
                <a:cubicBezTo>
                  <a:pt x="5" y="29"/>
                  <a:pt x="5" y="28"/>
                  <a:pt x="5" y="27"/>
                </a:cubicBezTo>
                <a:close/>
                <a:moveTo>
                  <a:pt x="15" y="32"/>
                </a:moveTo>
                <a:cubicBezTo>
                  <a:pt x="15" y="32"/>
                  <a:pt x="15" y="32"/>
                  <a:pt x="15" y="32"/>
                </a:cubicBezTo>
                <a:cubicBezTo>
                  <a:pt x="15" y="32"/>
                  <a:pt x="16" y="32"/>
                  <a:pt x="16" y="31"/>
                </a:cubicBezTo>
                <a:cubicBezTo>
                  <a:pt x="17" y="30"/>
                  <a:pt x="17" y="29"/>
                  <a:pt x="17" y="28"/>
                </a:cubicBezTo>
                <a:cubicBezTo>
                  <a:pt x="17" y="29"/>
                  <a:pt x="18" y="30"/>
                  <a:pt x="18" y="31"/>
                </a:cubicBezTo>
                <a:cubicBezTo>
                  <a:pt x="19" y="32"/>
                  <a:pt x="19" y="32"/>
                  <a:pt x="19" y="32"/>
                </a:cubicBezTo>
                <a:cubicBezTo>
                  <a:pt x="19" y="33"/>
                  <a:pt x="19" y="33"/>
                  <a:pt x="18" y="33"/>
                </a:cubicBezTo>
                <a:cubicBezTo>
                  <a:pt x="18" y="33"/>
                  <a:pt x="18" y="33"/>
                  <a:pt x="17" y="34"/>
                </a:cubicBezTo>
                <a:cubicBezTo>
                  <a:pt x="17" y="33"/>
                  <a:pt x="17" y="33"/>
                  <a:pt x="17" y="33"/>
                </a:cubicBezTo>
                <a:cubicBezTo>
                  <a:pt x="16" y="33"/>
                  <a:pt x="16" y="33"/>
                  <a:pt x="15" y="33"/>
                </a:cubicBezTo>
                <a:cubicBezTo>
                  <a:pt x="15" y="32"/>
                  <a:pt x="15" y="32"/>
                  <a:pt x="15" y="32"/>
                </a:cubicBezTo>
                <a:close/>
                <a:moveTo>
                  <a:pt x="19" y="27"/>
                </a:moveTo>
                <a:cubicBezTo>
                  <a:pt x="19" y="27"/>
                  <a:pt x="19" y="27"/>
                  <a:pt x="19" y="27"/>
                </a:cubicBezTo>
                <a:cubicBezTo>
                  <a:pt x="19" y="27"/>
                  <a:pt x="19" y="27"/>
                  <a:pt x="19" y="26"/>
                </a:cubicBezTo>
                <a:cubicBezTo>
                  <a:pt x="20" y="26"/>
                  <a:pt x="20" y="26"/>
                  <a:pt x="20" y="25"/>
                </a:cubicBezTo>
                <a:cubicBezTo>
                  <a:pt x="21" y="23"/>
                  <a:pt x="22" y="22"/>
                  <a:pt x="24" y="22"/>
                </a:cubicBezTo>
                <a:cubicBezTo>
                  <a:pt x="27" y="22"/>
                  <a:pt x="29" y="24"/>
                  <a:pt x="29" y="27"/>
                </a:cubicBezTo>
                <a:cubicBezTo>
                  <a:pt x="29" y="28"/>
                  <a:pt x="29" y="29"/>
                  <a:pt x="29" y="30"/>
                </a:cubicBezTo>
                <a:cubicBezTo>
                  <a:pt x="28" y="31"/>
                  <a:pt x="27" y="31"/>
                  <a:pt x="26" y="32"/>
                </a:cubicBezTo>
                <a:cubicBezTo>
                  <a:pt x="26" y="32"/>
                  <a:pt x="26" y="32"/>
                  <a:pt x="26" y="32"/>
                </a:cubicBezTo>
                <a:cubicBezTo>
                  <a:pt x="26" y="32"/>
                  <a:pt x="25" y="32"/>
                  <a:pt x="24" y="32"/>
                </a:cubicBezTo>
                <a:cubicBezTo>
                  <a:pt x="24" y="32"/>
                  <a:pt x="23" y="32"/>
                  <a:pt x="22" y="32"/>
                </a:cubicBezTo>
                <a:cubicBezTo>
                  <a:pt x="22" y="31"/>
                  <a:pt x="21" y="31"/>
                  <a:pt x="20" y="30"/>
                </a:cubicBezTo>
                <a:cubicBezTo>
                  <a:pt x="20" y="29"/>
                  <a:pt x="19" y="28"/>
                  <a:pt x="19" y="27"/>
                </a:cubicBezTo>
                <a:close/>
                <a:moveTo>
                  <a:pt x="29" y="32"/>
                </a:moveTo>
                <a:cubicBezTo>
                  <a:pt x="29" y="32"/>
                  <a:pt x="29" y="32"/>
                  <a:pt x="29" y="32"/>
                </a:cubicBezTo>
                <a:cubicBezTo>
                  <a:pt x="30" y="32"/>
                  <a:pt x="30" y="32"/>
                  <a:pt x="31" y="31"/>
                </a:cubicBezTo>
                <a:cubicBezTo>
                  <a:pt x="31" y="30"/>
                  <a:pt x="32" y="29"/>
                  <a:pt x="32" y="28"/>
                </a:cubicBezTo>
                <a:cubicBezTo>
                  <a:pt x="32" y="29"/>
                  <a:pt x="32" y="30"/>
                  <a:pt x="33" y="31"/>
                </a:cubicBezTo>
                <a:cubicBezTo>
                  <a:pt x="33" y="32"/>
                  <a:pt x="33" y="32"/>
                  <a:pt x="34" y="32"/>
                </a:cubicBezTo>
                <a:cubicBezTo>
                  <a:pt x="34" y="33"/>
                  <a:pt x="33" y="33"/>
                  <a:pt x="33" y="33"/>
                </a:cubicBezTo>
                <a:cubicBezTo>
                  <a:pt x="32" y="33"/>
                  <a:pt x="32" y="33"/>
                  <a:pt x="32" y="34"/>
                </a:cubicBezTo>
                <a:cubicBezTo>
                  <a:pt x="32" y="33"/>
                  <a:pt x="31" y="33"/>
                  <a:pt x="31" y="33"/>
                </a:cubicBezTo>
                <a:cubicBezTo>
                  <a:pt x="31" y="33"/>
                  <a:pt x="30" y="33"/>
                  <a:pt x="30" y="33"/>
                </a:cubicBezTo>
                <a:cubicBezTo>
                  <a:pt x="29" y="32"/>
                  <a:pt x="29" y="32"/>
                  <a:pt x="29" y="32"/>
                </a:cubicBezTo>
                <a:close/>
                <a:moveTo>
                  <a:pt x="34" y="27"/>
                </a:moveTo>
                <a:cubicBezTo>
                  <a:pt x="34" y="27"/>
                  <a:pt x="34" y="27"/>
                  <a:pt x="34" y="27"/>
                </a:cubicBezTo>
                <a:cubicBezTo>
                  <a:pt x="34" y="27"/>
                  <a:pt x="34" y="27"/>
                  <a:pt x="34" y="26"/>
                </a:cubicBezTo>
                <a:cubicBezTo>
                  <a:pt x="34" y="26"/>
                  <a:pt x="34" y="26"/>
                  <a:pt x="34" y="26"/>
                </a:cubicBezTo>
                <a:cubicBezTo>
                  <a:pt x="34" y="24"/>
                  <a:pt x="37" y="22"/>
                  <a:pt x="39" y="22"/>
                </a:cubicBezTo>
                <a:cubicBezTo>
                  <a:pt x="42" y="22"/>
                  <a:pt x="44" y="24"/>
                  <a:pt x="44" y="27"/>
                </a:cubicBezTo>
                <a:cubicBezTo>
                  <a:pt x="44" y="28"/>
                  <a:pt x="44" y="29"/>
                  <a:pt x="43" y="30"/>
                </a:cubicBezTo>
                <a:cubicBezTo>
                  <a:pt x="43" y="31"/>
                  <a:pt x="42" y="31"/>
                  <a:pt x="41" y="32"/>
                </a:cubicBezTo>
                <a:cubicBezTo>
                  <a:pt x="41" y="32"/>
                  <a:pt x="41" y="32"/>
                  <a:pt x="41" y="32"/>
                </a:cubicBezTo>
                <a:cubicBezTo>
                  <a:pt x="40" y="32"/>
                  <a:pt x="40" y="32"/>
                  <a:pt x="39" y="32"/>
                </a:cubicBezTo>
                <a:cubicBezTo>
                  <a:pt x="38" y="32"/>
                  <a:pt x="38" y="32"/>
                  <a:pt x="37" y="32"/>
                </a:cubicBezTo>
                <a:cubicBezTo>
                  <a:pt x="36" y="31"/>
                  <a:pt x="35" y="31"/>
                  <a:pt x="35" y="30"/>
                </a:cubicBezTo>
                <a:cubicBezTo>
                  <a:pt x="34" y="29"/>
                  <a:pt x="34" y="28"/>
                  <a:pt x="34" y="27"/>
                </a:cubicBezTo>
                <a:close/>
                <a:moveTo>
                  <a:pt x="45" y="24"/>
                </a:moveTo>
                <a:cubicBezTo>
                  <a:pt x="45" y="24"/>
                  <a:pt x="45" y="24"/>
                  <a:pt x="45" y="24"/>
                </a:cubicBezTo>
                <a:cubicBezTo>
                  <a:pt x="45" y="23"/>
                  <a:pt x="45" y="22"/>
                  <a:pt x="44" y="22"/>
                </a:cubicBezTo>
                <a:cubicBezTo>
                  <a:pt x="43" y="21"/>
                  <a:pt x="41" y="20"/>
                  <a:pt x="39" y="20"/>
                </a:cubicBezTo>
                <a:cubicBezTo>
                  <a:pt x="36" y="20"/>
                  <a:pt x="33" y="22"/>
                  <a:pt x="32" y="24"/>
                </a:cubicBezTo>
                <a:cubicBezTo>
                  <a:pt x="32" y="25"/>
                  <a:pt x="32" y="25"/>
                  <a:pt x="32" y="26"/>
                </a:cubicBezTo>
                <a:cubicBezTo>
                  <a:pt x="32" y="26"/>
                  <a:pt x="32" y="26"/>
                  <a:pt x="32" y="26"/>
                </a:cubicBezTo>
                <a:cubicBezTo>
                  <a:pt x="32" y="26"/>
                  <a:pt x="32" y="26"/>
                  <a:pt x="32" y="26"/>
                </a:cubicBezTo>
                <a:cubicBezTo>
                  <a:pt x="31" y="22"/>
                  <a:pt x="28" y="20"/>
                  <a:pt x="24" y="20"/>
                </a:cubicBezTo>
                <a:cubicBezTo>
                  <a:pt x="21" y="20"/>
                  <a:pt x="19" y="22"/>
                  <a:pt x="18" y="24"/>
                </a:cubicBezTo>
                <a:cubicBezTo>
                  <a:pt x="17" y="25"/>
                  <a:pt x="17" y="25"/>
                  <a:pt x="17" y="26"/>
                </a:cubicBezTo>
                <a:cubicBezTo>
                  <a:pt x="17" y="26"/>
                  <a:pt x="17" y="26"/>
                  <a:pt x="17" y="26"/>
                </a:cubicBezTo>
                <a:cubicBezTo>
                  <a:pt x="17" y="22"/>
                  <a:pt x="13" y="20"/>
                  <a:pt x="10" y="20"/>
                </a:cubicBezTo>
                <a:cubicBezTo>
                  <a:pt x="7" y="20"/>
                  <a:pt x="5" y="21"/>
                  <a:pt x="3" y="24"/>
                </a:cubicBezTo>
                <a:cubicBezTo>
                  <a:pt x="3" y="4"/>
                  <a:pt x="3" y="4"/>
                  <a:pt x="3" y="4"/>
                </a:cubicBezTo>
                <a:cubicBezTo>
                  <a:pt x="45" y="4"/>
                  <a:pt x="45" y="4"/>
                  <a:pt x="45" y="4"/>
                </a:cubicBezTo>
                <a:cubicBezTo>
                  <a:pt x="45" y="24"/>
                  <a:pt x="45" y="24"/>
                  <a:pt x="45" y="24"/>
                </a:cubicBezTo>
                <a:close/>
              </a:path>
            </a:pathLst>
          </a:custGeom>
          <a:solidFill>
            <a:schemeClr val="accent2"/>
          </a:solidFill>
          <a:ln>
            <a:noFill/>
          </a:ln>
          <a:extLst/>
        </p:spPr>
        <p:txBody>
          <a:bodyPr/>
          <a:lstStyle/>
          <a:p>
            <a:endParaRPr lang="zh-CN" altLang="en-US"/>
          </a:p>
        </p:txBody>
      </p:sp>
      <p:sp>
        <p:nvSpPr>
          <p:cNvPr id="56" name="Freeform 424"/>
          <p:cNvSpPr>
            <a:spLocks noEditPoints="1"/>
          </p:cNvSpPr>
          <p:nvPr/>
        </p:nvSpPr>
        <p:spPr bwMode="auto">
          <a:xfrm>
            <a:off x="5250636" y="2624342"/>
            <a:ext cx="140813" cy="293361"/>
          </a:xfrm>
          <a:custGeom>
            <a:avLst/>
            <a:gdLst>
              <a:gd name="T0" fmla="*/ 22 w 24"/>
              <a:gd name="T1" fmla="*/ 32 h 50"/>
              <a:gd name="T2" fmla="*/ 20 w 24"/>
              <a:gd name="T3" fmla="*/ 46 h 50"/>
              <a:gd name="T4" fmla="*/ 3 w 24"/>
              <a:gd name="T5" fmla="*/ 46 h 50"/>
              <a:gd name="T6" fmla="*/ 1 w 24"/>
              <a:gd name="T7" fmla="*/ 32 h 50"/>
              <a:gd name="T8" fmla="*/ 4 w 24"/>
              <a:gd name="T9" fmla="*/ 8 h 50"/>
              <a:gd name="T10" fmla="*/ 6 w 24"/>
              <a:gd name="T11" fmla="*/ 2 h 50"/>
              <a:gd name="T12" fmla="*/ 12 w 24"/>
              <a:gd name="T13" fmla="*/ 0 h 50"/>
              <a:gd name="T14" fmla="*/ 17 w 24"/>
              <a:gd name="T15" fmla="*/ 2 h 50"/>
              <a:gd name="T16" fmla="*/ 19 w 24"/>
              <a:gd name="T17" fmla="*/ 8 h 50"/>
              <a:gd name="T18" fmla="*/ 13 w 24"/>
              <a:gd name="T19" fmla="*/ 35 h 50"/>
              <a:gd name="T20" fmla="*/ 14 w 24"/>
              <a:gd name="T21" fmla="*/ 36 h 50"/>
              <a:gd name="T22" fmla="*/ 15 w 24"/>
              <a:gd name="T23" fmla="*/ 38 h 50"/>
              <a:gd name="T24" fmla="*/ 14 w 24"/>
              <a:gd name="T25" fmla="*/ 40 h 50"/>
              <a:gd name="T26" fmla="*/ 10 w 24"/>
              <a:gd name="T27" fmla="*/ 40 h 50"/>
              <a:gd name="T28" fmla="*/ 9 w 24"/>
              <a:gd name="T29" fmla="*/ 38 h 50"/>
              <a:gd name="T30" fmla="*/ 10 w 24"/>
              <a:gd name="T31" fmla="*/ 36 h 50"/>
              <a:gd name="T32" fmla="*/ 11 w 24"/>
              <a:gd name="T33" fmla="*/ 20 h 50"/>
              <a:gd name="T34" fmla="*/ 13 w 24"/>
              <a:gd name="T35" fmla="*/ 20 h 50"/>
              <a:gd name="T36" fmla="*/ 12 w 24"/>
              <a:gd name="T37" fmla="*/ 37 h 50"/>
              <a:gd name="T38" fmla="*/ 12 w 24"/>
              <a:gd name="T39" fmla="*/ 37 h 50"/>
              <a:gd name="T40" fmla="*/ 11 w 24"/>
              <a:gd name="T41" fmla="*/ 37 h 50"/>
              <a:gd name="T42" fmla="*/ 11 w 24"/>
              <a:gd name="T43" fmla="*/ 38 h 50"/>
              <a:gd name="T44" fmla="*/ 12 w 24"/>
              <a:gd name="T45" fmla="*/ 39 h 50"/>
              <a:gd name="T46" fmla="*/ 12 w 24"/>
              <a:gd name="T47" fmla="*/ 39 h 50"/>
              <a:gd name="T48" fmla="*/ 12 w 24"/>
              <a:gd name="T49" fmla="*/ 37 h 50"/>
              <a:gd name="T50" fmla="*/ 19 w 24"/>
              <a:gd name="T51" fmla="*/ 34 h 50"/>
              <a:gd name="T52" fmla="*/ 16 w 24"/>
              <a:gd name="T53" fmla="*/ 31 h 50"/>
              <a:gd name="T54" fmla="*/ 15 w 24"/>
              <a:gd name="T55" fmla="*/ 8 h 50"/>
              <a:gd name="T56" fmla="*/ 14 w 24"/>
              <a:gd name="T57" fmla="*/ 5 h 50"/>
              <a:gd name="T58" fmla="*/ 9 w 24"/>
              <a:gd name="T59" fmla="*/ 5 h 50"/>
              <a:gd name="T60" fmla="*/ 8 w 24"/>
              <a:gd name="T61" fmla="*/ 8 h 50"/>
              <a:gd name="T62" fmla="*/ 7 w 24"/>
              <a:gd name="T63" fmla="*/ 31 h 50"/>
              <a:gd name="T64" fmla="*/ 4 w 24"/>
              <a:gd name="T65" fmla="*/ 38 h 50"/>
              <a:gd name="T66" fmla="*/ 12 w 24"/>
              <a:gd name="T67" fmla="*/ 46 h 50"/>
              <a:gd name="T68" fmla="*/ 20 w 24"/>
              <a:gd name="T69"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 h="50">
                <a:moveTo>
                  <a:pt x="19" y="29"/>
                </a:moveTo>
                <a:cubicBezTo>
                  <a:pt x="20" y="30"/>
                  <a:pt x="21" y="31"/>
                  <a:pt x="22" y="32"/>
                </a:cubicBezTo>
                <a:cubicBezTo>
                  <a:pt x="23" y="34"/>
                  <a:pt x="24" y="36"/>
                  <a:pt x="24" y="38"/>
                </a:cubicBezTo>
                <a:cubicBezTo>
                  <a:pt x="24" y="41"/>
                  <a:pt x="22" y="44"/>
                  <a:pt x="20" y="46"/>
                </a:cubicBezTo>
                <a:cubicBezTo>
                  <a:pt x="18" y="49"/>
                  <a:pt x="15" y="50"/>
                  <a:pt x="12" y="50"/>
                </a:cubicBezTo>
                <a:cubicBezTo>
                  <a:pt x="8" y="50"/>
                  <a:pt x="5" y="49"/>
                  <a:pt x="3" y="46"/>
                </a:cubicBezTo>
                <a:cubicBezTo>
                  <a:pt x="1" y="44"/>
                  <a:pt x="0" y="41"/>
                  <a:pt x="0" y="38"/>
                </a:cubicBezTo>
                <a:cubicBezTo>
                  <a:pt x="0" y="36"/>
                  <a:pt x="0" y="34"/>
                  <a:pt x="1" y="32"/>
                </a:cubicBezTo>
                <a:cubicBezTo>
                  <a:pt x="2" y="31"/>
                  <a:pt x="3" y="30"/>
                  <a:pt x="4" y="29"/>
                </a:cubicBezTo>
                <a:cubicBezTo>
                  <a:pt x="4" y="8"/>
                  <a:pt x="4" y="8"/>
                  <a:pt x="4" y="8"/>
                </a:cubicBezTo>
                <a:cubicBezTo>
                  <a:pt x="4" y="6"/>
                  <a:pt x="5" y="4"/>
                  <a:pt x="6" y="2"/>
                </a:cubicBezTo>
                <a:cubicBezTo>
                  <a:pt x="6" y="2"/>
                  <a:pt x="6" y="2"/>
                  <a:pt x="6" y="2"/>
                </a:cubicBezTo>
                <a:cubicBezTo>
                  <a:pt x="7" y="2"/>
                  <a:pt x="7" y="2"/>
                  <a:pt x="7" y="2"/>
                </a:cubicBezTo>
                <a:cubicBezTo>
                  <a:pt x="8" y="1"/>
                  <a:pt x="10" y="0"/>
                  <a:pt x="12" y="0"/>
                </a:cubicBezTo>
                <a:cubicBezTo>
                  <a:pt x="14" y="0"/>
                  <a:pt x="16" y="1"/>
                  <a:pt x="17" y="2"/>
                </a:cubicBezTo>
                <a:cubicBezTo>
                  <a:pt x="17" y="2"/>
                  <a:pt x="17" y="2"/>
                  <a:pt x="17" y="2"/>
                </a:cubicBezTo>
                <a:cubicBezTo>
                  <a:pt x="17" y="2"/>
                  <a:pt x="17" y="2"/>
                  <a:pt x="17" y="2"/>
                </a:cubicBezTo>
                <a:cubicBezTo>
                  <a:pt x="18" y="4"/>
                  <a:pt x="19" y="6"/>
                  <a:pt x="19" y="8"/>
                </a:cubicBezTo>
                <a:cubicBezTo>
                  <a:pt x="19" y="29"/>
                  <a:pt x="19" y="29"/>
                  <a:pt x="19" y="29"/>
                </a:cubicBezTo>
                <a:close/>
                <a:moveTo>
                  <a:pt x="13" y="35"/>
                </a:moveTo>
                <a:cubicBezTo>
                  <a:pt x="13" y="35"/>
                  <a:pt x="13" y="35"/>
                  <a:pt x="13" y="35"/>
                </a:cubicBezTo>
                <a:cubicBezTo>
                  <a:pt x="13" y="35"/>
                  <a:pt x="14" y="36"/>
                  <a:pt x="14" y="36"/>
                </a:cubicBezTo>
                <a:cubicBezTo>
                  <a:pt x="14" y="36"/>
                  <a:pt x="14" y="36"/>
                  <a:pt x="14" y="36"/>
                </a:cubicBezTo>
                <a:cubicBezTo>
                  <a:pt x="14" y="36"/>
                  <a:pt x="15" y="37"/>
                  <a:pt x="15" y="38"/>
                </a:cubicBezTo>
                <a:cubicBezTo>
                  <a:pt x="15" y="39"/>
                  <a:pt x="14" y="40"/>
                  <a:pt x="14" y="40"/>
                </a:cubicBezTo>
                <a:cubicBezTo>
                  <a:pt x="14" y="40"/>
                  <a:pt x="14" y="40"/>
                  <a:pt x="14" y="40"/>
                </a:cubicBezTo>
                <a:cubicBezTo>
                  <a:pt x="13" y="41"/>
                  <a:pt x="13" y="41"/>
                  <a:pt x="12" y="41"/>
                </a:cubicBezTo>
                <a:cubicBezTo>
                  <a:pt x="11" y="41"/>
                  <a:pt x="10" y="41"/>
                  <a:pt x="10" y="40"/>
                </a:cubicBezTo>
                <a:cubicBezTo>
                  <a:pt x="9" y="40"/>
                  <a:pt x="9" y="40"/>
                  <a:pt x="9" y="40"/>
                </a:cubicBezTo>
                <a:cubicBezTo>
                  <a:pt x="9" y="40"/>
                  <a:pt x="9" y="39"/>
                  <a:pt x="9" y="38"/>
                </a:cubicBezTo>
                <a:cubicBezTo>
                  <a:pt x="9" y="37"/>
                  <a:pt x="9" y="36"/>
                  <a:pt x="10" y="36"/>
                </a:cubicBezTo>
                <a:cubicBezTo>
                  <a:pt x="10" y="36"/>
                  <a:pt x="10" y="36"/>
                  <a:pt x="10" y="36"/>
                </a:cubicBezTo>
                <a:cubicBezTo>
                  <a:pt x="10" y="36"/>
                  <a:pt x="10" y="35"/>
                  <a:pt x="11" y="35"/>
                </a:cubicBezTo>
                <a:cubicBezTo>
                  <a:pt x="11" y="20"/>
                  <a:pt x="11" y="20"/>
                  <a:pt x="11" y="20"/>
                </a:cubicBezTo>
                <a:cubicBezTo>
                  <a:pt x="11" y="19"/>
                  <a:pt x="11" y="19"/>
                  <a:pt x="12" y="19"/>
                </a:cubicBezTo>
                <a:cubicBezTo>
                  <a:pt x="12" y="19"/>
                  <a:pt x="13" y="19"/>
                  <a:pt x="13" y="20"/>
                </a:cubicBezTo>
                <a:cubicBezTo>
                  <a:pt x="13" y="35"/>
                  <a:pt x="13" y="35"/>
                  <a:pt x="13" y="35"/>
                </a:cubicBezTo>
                <a:close/>
                <a:moveTo>
                  <a:pt x="12" y="37"/>
                </a:moveTo>
                <a:cubicBezTo>
                  <a:pt x="12" y="37"/>
                  <a:pt x="12" y="37"/>
                  <a:pt x="12" y="37"/>
                </a:cubicBezTo>
                <a:cubicBezTo>
                  <a:pt x="12" y="37"/>
                  <a:pt x="12" y="37"/>
                  <a:pt x="12" y="37"/>
                </a:cubicBezTo>
                <a:cubicBezTo>
                  <a:pt x="12" y="37"/>
                  <a:pt x="11" y="37"/>
                  <a:pt x="11" y="37"/>
                </a:cubicBezTo>
                <a:cubicBezTo>
                  <a:pt x="11" y="37"/>
                  <a:pt x="11" y="37"/>
                  <a:pt x="11" y="37"/>
                </a:cubicBezTo>
                <a:cubicBezTo>
                  <a:pt x="11" y="38"/>
                  <a:pt x="11" y="38"/>
                  <a:pt x="11" y="38"/>
                </a:cubicBezTo>
                <a:cubicBezTo>
                  <a:pt x="11" y="38"/>
                  <a:pt x="11" y="38"/>
                  <a:pt x="11" y="38"/>
                </a:cubicBezTo>
                <a:cubicBezTo>
                  <a:pt x="11" y="39"/>
                  <a:pt x="11" y="39"/>
                  <a:pt x="11" y="39"/>
                </a:cubicBezTo>
                <a:cubicBezTo>
                  <a:pt x="11" y="39"/>
                  <a:pt x="12" y="39"/>
                  <a:pt x="12" y="39"/>
                </a:cubicBezTo>
                <a:cubicBezTo>
                  <a:pt x="12" y="39"/>
                  <a:pt x="12" y="39"/>
                  <a:pt x="12" y="39"/>
                </a:cubicBezTo>
                <a:cubicBezTo>
                  <a:pt x="12" y="39"/>
                  <a:pt x="12" y="39"/>
                  <a:pt x="12" y="39"/>
                </a:cubicBezTo>
                <a:cubicBezTo>
                  <a:pt x="12" y="38"/>
                  <a:pt x="12" y="38"/>
                  <a:pt x="12" y="38"/>
                </a:cubicBezTo>
                <a:cubicBezTo>
                  <a:pt x="12" y="38"/>
                  <a:pt x="12" y="38"/>
                  <a:pt x="12" y="37"/>
                </a:cubicBezTo>
                <a:cubicBezTo>
                  <a:pt x="12" y="37"/>
                  <a:pt x="12" y="37"/>
                  <a:pt x="12" y="37"/>
                </a:cubicBezTo>
                <a:close/>
                <a:moveTo>
                  <a:pt x="19" y="34"/>
                </a:moveTo>
                <a:cubicBezTo>
                  <a:pt x="19" y="34"/>
                  <a:pt x="19" y="34"/>
                  <a:pt x="19" y="34"/>
                </a:cubicBezTo>
                <a:cubicBezTo>
                  <a:pt x="18" y="33"/>
                  <a:pt x="17" y="32"/>
                  <a:pt x="16" y="31"/>
                </a:cubicBezTo>
                <a:cubicBezTo>
                  <a:pt x="16" y="31"/>
                  <a:pt x="15" y="30"/>
                  <a:pt x="15" y="30"/>
                </a:cubicBezTo>
                <a:cubicBezTo>
                  <a:pt x="15" y="8"/>
                  <a:pt x="15" y="8"/>
                  <a:pt x="15" y="8"/>
                </a:cubicBezTo>
                <a:cubicBezTo>
                  <a:pt x="15" y="7"/>
                  <a:pt x="15" y="6"/>
                  <a:pt x="14" y="5"/>
                </a:cubicBezTo>
                <a:cubicBezTo>
                  <a:pt x="14" y="5"/>
                  <a:pt x="14" y="5"/>
                  <a:pt x="14" y="5"/>
                </a:cubicBezTo>
                <a:cubicBezTo>
                  <a:pt x="14" y="4"/>
                  <a:pt x="13" y="4"/>
                  <a:pt x="12" y="4"/>
                </a:cubicBezTo>
                <a:cubicBezTo>
                  <a:pt x="11" y="4"/>
                  <a:pt x="10" y="4"/>
                  <a:pt x="9" y="5"/>
                </a:cubicBezTo>
                <a:cubicBezTo>
                  <a:pt x="9" y="5"/>
                  <a:pt x="9" y="5"/>
                  <a:pt x="9" y="5"/>
                </a:cubicBezTo>
                <a:cubicBezTo>
                  <a:pt x="9" y="6"/>
                  <a:pt x="8" y="7"/>
                  <a:pt x="8" y="8"/>
                </a:cubicBezTo>
                <a:cubicBezTo>
                  <a:pt x="8" y="30"/>
                  <a:pt x="8" y="30"/>
                  <a:pt x="8" y="30"/>
                </a:cubicBezTo>
                <a:cubicBezTo>
                  <a:pt x="8" y="30"/>
                  <a:pt x="8" y="31"/>
                  <a:pt x="7" y="31"/>
                </a:cubicBezTo>
                <a:cubicBezTo>
                  <a:pt x="6" y="32"/>
                  <a:pt x="5" y="33"/>
                  <a:pt x="5" y="34"/>
                </a:cubicBezTo>
                <a:cubicBezTo>
                  <a:pt x="4" y="35"/>
                  <a:pt x="4" y="37"/>
                  <a:pt x="4" y="38"/>
                </a:cubicBezTo>
                <a:cubicBezTo>
                  <a:pt x="4" y="40"/>
                  <a:pt x="4" y="42"/>
                  <a:pt x="6" y="44"/>
                </a:cubicBezTo>
                <a:cubicBezTo>
                  <a:pt x="7" y="45"/>
                  <a:pt x="9" y="46"/>
                  <a:pt x="12" y="46"/>
                </a:cubicBezTo>
                <a:cubicBezTo>
                  <a:pt x="14" y="46"/>
                  <a:pt x="16" y="45"/>
                  <a:pt x="18" y="44"/>
                </a:cubicBezTo>
                <a:cubicBezTo>
                  <a:pt x="19" y="42"/>
                  <a:pt x="20" y="40"/>
                  <a:pt x="20" y="38"/>
                </a:cubicBezTo>
                <a:cubicBezTo>
                  <a:pt x="20" y="37"/>
                  <a:pt x="20" y="35"/>
                  <a:pt x="19" y="34"/>
                </a:cubicBezTo>
                <a:close/>
              </a:path>
            </a:pathLst>
          </a:custGeom>
          <a:solidFill>
            <a:schemeClr val="accent2"/>
          </a:solidFill>
          <a:ln>
            <a:noFill/>
          </a:ln>
          <a:extLst/>
        </p:spPr>
        <p:txBody>
          <a:bodyPr/>
          <a:lstStyle/>
          <a:p>
            <a:endParaRPr lang="zh-CN" altLang="en-US"/>
          </a:p>
        </p:txBody>
      </p:sp>
      <p:sp>
        <p:nvSpPr>
          <p:cNvPr id="58" name="Freeform 426"/>
          <p:cNvSpPr>
            <a:spLocks noEditPoints="1"/>
          </p:cNvSpPr>
          <p:nvPr/>
        </p:nvSpPr>
        <p:spPr bwMode="auto">
          <a:xfrm>
            <a:off x="4655115" y="2647810"/>
            <a:ext cx="287493" cy="252290"/>
          </a:xfrm>
          <a:custGeom>
            <a:avLst/>
            <a:gdLst>
              <a:gd name="T0" fmla="*/ 33 w 49"/>
              <a:gd name="T1" fmla="*/ 14 h 43"/>
              <a:gd name="T2" fmla="*/ 33 w 49"/>
              <a:gd name="T3" fmla="*/ 13 h 43"/>
              <a:gd name="T4" fmla="*/ 33 w 49"/>
              <a:gd name="T5" fmla="*/ 13 h 43"/>
              <a:gd name="T6" fmla="*/ 21 w 49"/>
              <a:gd name="T7" fmla="*/ 22 h 43"/>
              <a:gd name="T8" fmla="*/ 20 w 49"/>
              <a:gd name="T9" fmla="*/ 23 h 43"/>
              <a:gd name="T10" fmla="*/ 19 w 49"/>
              <a:gd name="T11" fmla="*/ 25 h 43"/>
              <a:gd name="T12" fmla="*/ 18 w 49"/>
              <a:gd name="T13" fmla="*/ 27 h 43"/>
              <a:gd name="T14" fmla="*/ 18 w 49"/>
              <a:gd name="T15" fmla="*/ 29 h 43"/>
              <a:gd name="T16" fmla="*/ 19 w 49"/>
              <a:gd name="T17" fmla="*/ 31 h 43"/>
              <a:gd name="T18" fmla="*/ 20 w 49"/>
              <a:gd name="T19" fmla="*/ 32 h 43"/>
              <a:gd name="T20" fmla="*/ 22 w 49"/>
              <a:gd name="T21" fmla="*/ 33 h 43"/>
              <a:gd name="T22" fmla="*/ 24 w 49"/>
              <a:gd name="T23" fmla="*/ 34 h 43"/>
              <a:gd name="T24" fmla="*/ 26 w 49"/>
              <a:gd name="T25" fmla="*/ 34 h 43"/>
              <a:gd name="T26" fmla="*/ 28 w 49"/>
              <a:gd name="T27" fmla="*/ 33 h 43"/>
              <a:gd name="T28" fmla="*/ 29 w 49"/>
              <a:gd name="T29" fmla="*/ 32 h 43"/>
              <a:gd name="T30" fmla="*/ 30 w 49"/>
              <a:gd name="T31" fmla="*/ 31 h 43"/>
              <a:gd name="T32" fmla="*/ 31 w 49"/>
              <a:gd name="T33" fmla="*/ 29 h 43"/>
              <a:gd name="T34" fmla="*/ 10 w 49"/>
              <a:gd name="T35" fmla="*/ 39 h 43"/>
              <a:gd name="T36" fmla="*/ 2 w 49"/>
              <a:gd name="T37" fmla="*/ 34 h 43"/>
              <a:gd name="T38" fmla="*/ 25 w 49"/>
              <a:gd name="T39" fmla="*/ 0 h 43"/>
              <a:gd name="T40" fmla="*/ 48 w 49"/>
              <a:gd name="T41" fmla="*/ 15 h 43"/>
              <a:gd name="T42" fmla="*/ 40 w 49"/>
              <a:gd name="T43" fmla="*/ 42 h 43"/>
              <a:gd name="T44" fmla="*/ 44 w 49"/>
              <a:gd name="T45" fmla="*/ 16 h 43"/>
              <a:gd name="T46" fmla="*/ 25 w 49"/>
              <a:gd name="T47" fmla="*/ 3 h 43"/>
              <a:gd name="T48" fmla="*/ 5 w 49"/>
              <a:gd name="T49" fmla="*/ 32 h 43"/>
              <a:gd name="T50" fmla="*/ 29 w 49"/>
              <a:gd name="T51" fmla="*/ 26 h 43"/>
              <a:gd name="T52" fmla="*/ 21 w 49"/>
              <a:gd name="T53" fmla="*/ 29 h 43"/>
              <a:gd name="T54" fmla="*/ 24 w 49"/>
              <a:gd name="T55" fmla="*/ 23 h 43"/>
              <a:gd name="T56" fmla="*/ 26 w 49"/>
              <a:gd name="T57" fmla="*/ 26 h 43"/>
              <a:gd name="T58" fmla="*/ 23 w 49"/>
              <a:gd name="T59" fmla="*/ 28 h 43"/>
              <a:gd name="T60" fmla="*/ 25 w 49"/>
              <a:gd name="T61" fmla="*/ 29 h 43"/>
              <a:gd name="T62" fmla="*/ 36 w 49"/>
              <a:gd name="T63" fmla="*/ 14 h 43"/>
              <a:gd name="T64" fmla="*/ 33 w 49"/>
              <a:gd name="T65" fmla="*/ 29 h 43"/>
              <a:gd name="T66" fmla="*/ 32 w 49"/>
              <a:gd name="T67" fmla="*/ 32 h 43"/>
              <a:gd name="T68" fmla="*/ 31 w 49"/>
              <a:gd name="T69" fmla="*/ 34 h 43"/>
              <a:gd name="T70" fmla="*/ 30 w 49"/>
              <a:gd name="T71" fmla="*/ 34 h 43"/>
              <a:gd name="T72" fmla="*/ 28 w 49"/>
              <a:gd name="T73" fmla="*/ 36 h 43"/>
              <a:gd name="T74" fmla="*/ 25 w 49"/>
              <a:gd name="T75" fmla="*/ 36 h 43"/>
              <a:gd name="T76" fmla="*/ 23 w 49"/>
              <a:gd name="T77" fmla="*/ 36 h 43"/>
              <a:gd name="T78" fmla="*/ 20 w 49"/>
              <a:gd name="T79" fmla="*/ 35 h 43"/>
              <a:gd name="T80" fmla="*/ 18 w 49"/>
              <a:gd name="T81" fmla="*/ 33 h 43"/>
              <a:gd name="T82" fmla="*/ 16 w 49"/>
              <a:gd name="T83" fmla="*/ 30 h 43"/>
              <a:gd name="T84" fmla="*/ 16 w 49"/>
              <a:gd name="T85" fmla="*/ 27 h 43"/>
              <a:gd name="T86" fmla="*/ 16 w 49"/>
              <a:gd name="T87" fmla="*/ 25 h 43"/>
              <a:gd name="T88" fmla="*/ 18 w 49"/>
              <a:gd name="T89" fmla="*/ 22 h 43"/>
              <a:gd name="T90" fmla="*/ 31 w 49"/>
              <a:gd name="T91" fmla="*/ 11 h 43"/>
              <a:gd name="T92" fmla="*/ 32 w 49"/>
              <a:gd name="T93" fmla="*/ 11 h 43"/>
              <a:gd name="T94" fmla="*/ 33 w 49"/>
              <a:gd name="T95" fmla="*/ 11 h 43"/>
              <a:gd name="T96" fmla="*/ 34 w 49"/>
              <a:gd name="T97" fmla="*/ 11 h 43"/>
              <a:gd name="T98" fmla="*/ 35 w 49"/>
              <a:gd name="T99" fmla="*/ 11 h 43"/>
              <a:gd name="T100" fmla="*/ 35 w 49"/>
              <a:gd name="T101" fmla="*/ 12 h 43"/>
              <a:gd name="T102" fmla="*/ 36 w 49"/>
              <a:gd name="T103" fmla="*/ 1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43">
                <a:moveTo>
                  <a:pt x="31" y="28"/>
                </a:moveTo>
                <a:cubicBezTo>
                  <a:pt x="31" y="28"/>
                  <a:pt x="31" y="28"/>
                  <a:pt x="31" y="28"/>
                </a:cubicBezTo>
                <a:cubicBezTo>
                  <a:pt x="33" y="14"/>
                  <a:pt x="33" y="14"/>
                  <a:pt x="33" y="14"/>
                </a:cubicBezTo>
                <a:cubicBezTo>
                  <a:pt x="33" y="14"/>
                  <a:pt x="33" y="14"/>
                  <a:pt x="33" y="14"/>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3" y="13"/>
                  <a:pt x="33" y="13"/>
                  <a:pt x="33" y="13"/>
                </a:cubicBezTo>
                <a:cubicBezTo>
                  <a:pt x="32" y="13"/>
                  <a:pt x="32" y="13"/>
                  <a:pt x="32" y="13"/>
                </a:cubicBezTo>
                <a:cubicBezTo>
                  <a:pt x="32" y="13"/>
                  <a:pt x="32" y="13"/>
                  <a:pt x="32" y="13"/>
                </a:cubicBezTo>
                <a:cubicBezTo>
                  <a:pt x="21" y="22"/>
                  <a:pt x="21" y="22"/>
                  <a:pt x="21" y="22"/>
                </a:cubicBezTo>
                <a:cubicBezTo>
                  <a:pt x="21" y="22"/>
                  <a:pt x="21" y="22"/>
                  <a:pt x="21" y="22"/>
                </a:cubicBezTo>
                <a:cubicBezTo>
                  <a:pt x="21" y="22"/>
                  <a:pt x="20" y="22"/>
                  <a:pt x="20" y="23"/>
                </a:cubicBezTo>
                <a:cubicBezTo>
                  <a:pt x="20" y="23"/>
                  <a:pt x="20" y="23"/>
                  <a:pt x="20" y="23"/>
                </a:cubicBezTo>
                <a:cubicBezTo>
                  <a:pt x="20" y="23"/>
                  <a:pt x="20" y="23"/>
                  <a:pt x="20" y="23"/>
                </a:cubicBezTo>
                <a:cubicBezTo>
                  <a:pt x="20" y="23"/>
                  <a:pt x="20" y="23"/>
                  <a:pt x="19" y="24"/>
                </a:cubicBezTo>
                <a:cubicBezTo>
                  <a:pt x="19" y="24"/>
                  <a:pt x="19" y="24"/>
                  <a:pt x="19" y="24"/>
                </a:cubicBezTo>
                <a:cubicBezTo>
                  <a:pt x="19" y="24"/>
                  <a:pt x="19" y="25"/>
                  <a:pt x="19" y="25"/>
                </a:cubicBezTo>
                <a:cubicBezTo>
                  <a:pt x="19" y="25"/>
                  <a:pt x="19" y="25"/>
                  <a:pt x="19" y="25"/>
                </a:cubicBezTo>
                <a:cubicBezTo>
                  <a:pt x="18" y="26"/>
                  <a:pt x="18" y="26"/>
                  <a:pt x="18" y="26"/>
                </a:cubicBezTo>
                <a:cubicBezTo>
                  <a:pt x="18" y="26"/>
                  <a:pt x="18" y="26"/>
                  <a:pt x="18" y="27"/>
                </a:cubicBezTo>
                <a:cubicBezTo>
                  <a:pt x="18" y="27"/>
                  <a:pt x="18" y="27"/>
                  <a:pt x="18" y="27"/>
                </a:cubicBezTo>
                <a:cubicBezTo>
                  <a:pt x="18" y="27"/>
                  <a:pt x="18" y="27"/>
                  <a:pt x="18" y="27"/>
                </a:cubicBezTo>
                <a:cubicBezTo>
                  <a:pt x="18" y="27"/>
                  <a:pt x="18" y="27"/>
                  <a:pt x="18" y="27"/>
                </a:cubicBezTo>
                <a:cubicBezTo>
                  <a:pt x="18" y="27"/>
                  <a:pt x="18" y="28"/>
                  <a:pt x="18" y="28"/>
                </a:cubicBezTo>
                <a:cubicBezTo>
                  <a:pt x="18" y="28"/>
                  <a:pt x="18" y="28"/>
                  <a:pt x="18" y="28"/>
                </a:cubicBezTo>
                <a:cubicBezTo>
                  <a:pt x="18" y="29"/>
                  <a:pt x="18" y="29"/>
                  <a:pt x="18" y="29"/>
                </a:cubicBezTo>
                <a:cubicBezTo>
                  <a:pt x="18" y="29"/>
                  <a:pt x="19" y="30"/>
                  <a:pt x="19" y="30"/>
                </a:cubicBezTo>
                <a:cubicBezTo>
                  <a:pt x="19" y="30"/>
                  <a:pt x="19" y="30"/>
                  <a:pt x="19" y="30"/>
                </a:cubicBezTo>
                <a:cubicBezTo>
                  <a:pt x="19" y="30"/>
                  <a:pt x="19" y="31"/>
                  <a:pt x="19" y="31"/>
                </a:cubicBezTo>
                <a:cubicBezTo>
                  <a:pt x="19" y="31"/>
                  <a:pt x="19" y="31"/>
                  <a:pt x="19" y="31"/>
                </a:cubicBezTo>
                <a:cubicBezTo>
                  <a:pt x="19" y="31"/>
                  <a:pt x="19" y="31"/>
                  <a:pt x="20" y="31"/>
                </a:cubicBezTo>
                <a:cubicBezTo>
                  <a:pt x="20" y="32"/>
                  <a:pt x="20" y="32"/>
                  <a:pt x="20" y="32"/>
                </a:cubicBezTo>
                <a:cubicBezTo>
                  <a:pt x="20" y="32"/>
                  <a:pt x="20" y="32"/>
                  <a:pt x="20" y="32"/>
                </a:cubicBezTo>
                <a:cubicBezTo>
                  <a:pt x="20" y="32"/>
                  <a:pt x="20" y="32"/>
                  <a:pt x="20" y="32"/>
                </a:cubicBezTo>
                <a:cubicBezTo>
                  <a:pt x="20" y="32"/>
                  <a:pt x="20" y="32"/>
                  <a:pt x="20" y="32"/>
                </a:cubicBezTo>
                <a:cubicBezTo>
                  <a:pt x="21" y="32"/>
                  <a:pt x="21" y="33"/>
                  <a:pt x="21" y="33"/>
                </a:cubicBezTo>
                <a:cubicBezTo>
                  <a:pt x="21" y="33"/>
                  <a:pt x="21" y="33"/>
                  <a:pt x="21" y="33"/>
                </a:cubicBezTo>
                <a:cubicBezTo>
                  <a:pt x="22" y="33"/>
                  <a:pt x="22" y="33"/>
                  <a:pt x="22" y="33"/>
                </a:cubicBezTo>
                <a:cubicBezTo>
                  <a:pt x="22" y="33"/>
                  <a:pt x="22" y="34"/>
                  <a:pt x="23" y="34"/>
                </a:cubicBezTo>
                <a:cubicBezTo>
                  <a:pt x="23" y="34"/>
                  <a:pt x="23" y="34"/>
                  <a:pt x="23" y="34"/>
                </a:cubicBezTo>
                <a:cubicBezTo>
                  <a:pt x="23" y="34"/>
                  <a:pt x="24" y="34"/>
                  <a:pt x="24" y="34"/>
                </a:cubicBezTo>
                <a:cubicBezTo>
                  <a:pt x="24" y="34"/>
                  <a:pt x="24" y="34"/>
                  <a:pt x="24" y="34"/>
                </a:cubicBezTo>
                <a:cubicBezTo>
                  <a:pt x="24" y="34"/>
                  <a:pt x="24" y="34"/>
                  <a:pt x="25" y="34"/>
                </a:cubicBezTo>
                <a:cubicBezTo>
                  <a:pt x="25" y="34"/>
                  <a:pt x="25" y="34"/>
                  <a:pt x="25" y="34"/>
                </a:cubicBezTo>
                <a:cubicBezTo>
                  <a:pt x="25" y="34"/>
                  <a:pt x="25" y="34"/>
                  <a:pt x="25" y="34"/>
                </a:cubicBezTo>
                <a:cubicBezTo>
                  <a:pt x="25" y="34"/>
                  <a:pt x="26" y="34"/>
                  <a:pt x="26" y="34"/>
                </a:cubicBezTo>
                <a:cubicBezTo>
                  <a:pt x="26" y="34"/>
                  <a:pt x="26" y="34"/>
                  <a:pt x="26" y="34"/>
                </a:cubicBezTo>
                <a:cubicBezTo>
                  <a:pt x="27" y="34"/>
                  <a:pt x="27" y="34"/>
                  <a:pt x="27" y="34"/>
                </a:cubicBezTo>
                <a:cubicBezTo>
                  <a:pt x="27" y="33"/>
                  <a:pt x="27" y="33"/>
                  <a:pt x="28" y="33"/>
                </a:cubicBezTo>
                <a:cubicBezTo>
                  <a:pt x="28" y="33"/>
                  <a:pt x="28" y="33"/>
                  <a:pt x="28" y="33"/>
                </a:cubicBezTo>
                <a:cubicBezTo>
                  <a:pt x="28" y="33"/>
                  <a:pt x="29" y="33"/>
                  <a:pt x="29" y="33"/>
                </a:cubicBezTo>
                <a:cubicBezTo>
                  <a:pt x="29" y="33"/>
                  <a:pt x="29" y="33"/>
                  <a:pt x="29" y="33"/>
                </a:cubicBezTo>
                <a:cubicBezTo>
                  <a:pt x="29" y="32"/>
                  <a:pt x="29" y="32"/>
                  <a:pt x="29" y="32"/>
                </a:cubicBezTo>
                <a:cubicBezTo>
                  <a:pt x="29" y="32"/>
                  <a:pt x="29" y="32"/>
                  <a:pt x="29" y="32"/>
                </a:cubicBezTo>
                <a:cubicBezTo>
                  <a:pt x="29" y="32"/>
                  <a:pt x="29" y="32"/>
                  <a:pt x="29" y="32"/>
                </a:cubicBezTo>
                <a:cubicBezTo>
                  <a:pt x="29" y="32"/>
                  <a:pt x="29" y="32"/>
                  <a:pt x="30" y="32"/>
                </a:cubicBezTo>
                <a:cubicBezTo>
                  <a:pt x="30" y="32"/>
                  <a:pt x="30" y="32"/>
                  <a:pt x="30" y="32"/>
                </a:cubicBezTo>
                <a:cubicBezTo>
                  <a:pt x="30" y="32"/>
                  <a:pt x="30" y="31"/>
                  <a:pt x="30" y="31"/>
                </a:cubicBezTo>
                <a:cubicBezTo>
                  <a:pt x="30" y="31"/>
                  <a:pt x="30" y="31"/>
                  <a:pt x="30" y="31"/>
                </a:cubicBezTo>
                <a:cubicBezTo>
                  <a:pt x="30" y="30"/>
                  <a:pt x="31" y="30"/>
                  <a:pt x="31" y="30"/>
                </a:cubicBezTo>
                <a:cubicBezTo>
                  <a:pt x="31" y="30"/>
                  <a:pt x="31" y="30"/>
                  <a:pt x="31" y="29"/>
                </a:cubicBezTo>
                <a:cubicBezTo>
                  <a:pt x="31" y="29"/>
                  <a:pt x="31" y="29"/>
                  <a:pt x="31" y="29"/>
                </a:cubicBezTo>
                <a:cubicBezTo>
                  <a:pt x="31" y="29"/>
                  <a:pt x="31" y="29"/>
                  <a:pt x="31" y="29"/>
                </a:cubicBezTo>
                <a:cubicBezTo>
                  <a:pt x="31" y="29"/>
                  <a:pt x="31" y="28"/>
                  <a:pt x="31" y="28"/>
                </a:cubicBezTo>
                <a:cubicBezTo>
                  <a:pt x="31" y="28"/>
                  <a:pt x="31" y="28"/>
                  <a:pt x="31" y="28"/>
                </a:cubicBezTo>
                <a:close/>
                <a:moveTo>
                  <a:pt x="10" y="39"/>
                </a:moveTo>
                <a:cubicBezTo>
                  <a:pt x="10" y="39"/>
                  <a:pt x="10" y="39"/>
                  <a:pt x="10" y="39"/>
                </a:cubicBezTo>
                <a:cubicBezTo>
                  <a:pt x="10" y="40"/>
                  <a:pt x="10" y="41"/>
                  <a:pt x="10" y="42"/>
                </a:cubicBezTo>
                <a:cubicBezTo>
                  <a:pt x="9" y="43"/>
                  <a:pt x="8" y="43"/>
                  <a:pt x="7" y="42"/>
                </a:cubicBezTo>
                <a:cubicBezTo>
                  <a:pt x="5" y="40"/>
                  <a:pt x="3" y="37"/>
                  <a:pt x="2" y="34"/>
                </a:cubicBezTo>
                <a:cubicBezTo>
                  <a:pt x="0" y="31"/>
                  <a:pt x="0" y="28"/>
                  <a:pt x="0" y="24"/>
                </a:cubicBezTo>
                <a:cubicBezTo>
                  <a:pt x="0" y="21"/>
                  <a:pt x="0" y="18"/>
                  <a:pt x="2" y="15"/>
                </a:cubicBezTo>
                <a:cubicBezTo>
                  <a:pt x="3" y="12"/>
                  <a:pt x="5" y="9"/>
                  <a:pt x="7" y="7"/>
                </a:cubicBezTo>
                <a:cubicBezTo>
                  <a:pt x="11" y="2"/>
                  <a:pt x="18" y="0"/>
                  <a:pt x="25" y="0"/>
                </a:cubicBezTo>
                <a:cubicBezTo>
                  <a:pt x="28" y="0"/>
                  <a:pt x="31" y="0"/>
                  <a:pt x="34" y="1"/>
                </a:cubicBezTo>
                <a:cubicBezTo>
                  <a:pt x="37" y="3"/>
                  <a:pt x="40" y="5"/>
                  <a:pt x="42" y="7"/>
                </a:cubicBezTo>
                <a:cubicBezTo>
                  <a:pt x="45" y="9"/>
                  <a:pt x="46" y="12"/>
                  <a:pt x="48" y="15"/>
                </a:cubicBezTo>
                <a:cubicBezTo>
                  <a:pt x="48" y="15"/>
                  <a:pt x="48" y="15"/>
                  <a:pt x="48" y="15"/>
                </a:cubicBezTo>
                <a:cubicBezTo>
                  <a:pt x="49" y="18"/>
                  <a:pt x="49" y="21"/>
                  <a:pt x="49" y="24"/>
                </a:cubicBezTo>
                <a:cubicBezTo>
                  <a:pt x="49" y="28"/>
                  <a:pt x="49" y="31"/>
                  <a:pt x="48" y="34"/>
                </a:cubicBezTo>
                <a:cubicBezTo>
                  <a:pt x="46" y="37"/>
                  <a:pt x="44" y="40"/>
                  <a:pt x="42" y="42"/>
                </a:cubicBezTo>
                <a:cubicBezTo>
                  <a:pt x="41" y="43"/>
                  <a:pt x="40" y="43"/>
                  <a:pt x="40" y="42"/>
                </a:cubicBezTo>
                <a:cubicBezTo>
                  <a:pt x="39" y="41"/>
                  <a:pt x="39" y="40"/>
                  <a:pt x="40" y="39"/>
                </a:cubicBezTo>
                <a:cubicBezTo>
                  <a:pt x="41" y="37"/>
                  <a:pt x="43" y="35"/>
                  <a:pt x="44" y="32"/>
                </a:cubicBezTo>
                <a:cubicBezTo>
                  <a:pt x="45" y="30"/>
                  <a:pt x="46" y="27"/>
                  <a:pt x="46" y="24"/>
                </a:cubicBezTo>
                <a:cubicBezTo>
                  <a:pt x="46" y="22"/>
                  <a:pt x="45" y="19"/>
                  <a:pt x="44" y="16"/>
                </a:cubicBezTo>
                <a:cubicBezTo>
                  <a:pt x="44" y="16"/>
                  <a:pt x="44" y="16"/>
                  <a:pt x="44" y="16"/>
                </a:cubicBezTo>
                <a:cubicBezTo>
                  <a:pt x="43" y="14"/>
                  <a:pt x="41" y="11"/>
                  <a:pt x="40" y="10"/>
                </a:cubicBezTo>
                <a:cubicBezTo>
                  <a:pt x="38" y="8"/>
                  <a:pt x="35" y="6"/>
                  <a:pt x="33" y="5"/>
                </a:cubicBezTo>
                <a:cubicBezTo>
                  <a:pt x="30" y="4"/>
                  <a:pt x="27" y="3"/>
                  <a:pt x="25" y="3"/>
                </a:cubicBezTo>
                <a:cubicBezTo>
                  <a:pt x="19" y="3"/>
                  <a:pt x="14" y="6"/>
                  <a:pt x="10" y="10"/>
                </a:cubicBezTo>
                <a:cubicBezTo>
                  <a:pt x="8" y="11"/>
                  <a:pt x="6" y="14"/>
                  <a:pt x="5" y="16"/>
                </a:cubicBezTo>
                <a:cubicBezTo>
                  <a:pt x="4" y="19"/>
                  <a:pt x="4" y="22"/>
                  <a:pt x="4" y="24"/>
                </a:cubicBezTo>
                <a:cubicBezTo>
                  <a:pt x="4" y="27"/>
                  <a:pt x="4" y="30"/>
                  <a:pt x="5" y="32"/>
                </a:cubicBezTo>
                <a:cubicBezTo>
                  <a:pt x="6" y="35"/>
                  <a:pt x="8" y="37"/>
                  <a:pt x="10" y="39"/>
                </a:cubicBezTo>
                <a:close/>
                <a:moveTo>
                  <a:pt x="27" y="24"/>
                </a:moveTo>
                <a:cubicBezTo>
                  <a:pt x="27" y="24"/>
                  <a:pt x="27" y="24"/>
                  <a:pt x="27" y="24"/>
                </a:cubicBezTo>
                <a:cubicBezTo>
                  <a:pt x="28" y="24"/>
                  <a:pt x="29" y="25"/>
                  <a:pt x="29" y="26"/>
                </a:cubicBezTo>
                <a:cubicBezTo>
                  <a:pt x="29" y="27"/>
                  <a:pt x="29" y="29"/>
                  <a:pt x="28" y="30"/>
                </a:cubicBezTo>
                <a:cubicBezTo>
                  <a:pt x="28" y="31"/>
                  <a:pt x="27" y="31"/>
                  <a:pt x="26" y="31"/>
                </a:cubicBezTo>
                <a:cubicBezTo>
                  <a:pt x="25" y="32"/>
                  <a:pt x="24" y="32"/>
                  <a:pt x="23" y="31"/>
                </a:cubicBezTo>
                <a:cubicBezTo>
                  <a:pt x="22" y="30"/>
                  <a:pt x="21" y="30"/>
                  <a:pt x="21" y="29"/>
                </a:cubicBezTo>
                <a:cubicBezTo>
                  <a:pt x="21" y="28"/>
                  <a:pt x="21" y="28"/>
                  <a:pt x="21" y="28"/>
                </a:cubicBezTo>
                <a:cubicBezTo>
                  <a:pt x="20" y="27"/>
                  <a:pt x="20" y="26"/>
                  <a:pt x="21" y="25"/>
                </a:cubicBezTo>
                <a:cubicBezTo>
                  <a:pt x="22" y="24"/>
                  <a:pt x="23" y="24"/>
                  <a:pt x="24" y="23"/>
                </a:cubicBezTo>
                <a:cubicBezTo>
                  <a:pt x="24" y="23"/>
                  <a:pt x="24" y="23"/>
                  <a:pt x="24" y="23"/>
                </a:cubicBezTo>
                <a:cubicBezTo>
                  <a:pt x="25" y="23"/>
                  <a:pt x="26" y="23"/>
                  <a:pt x="27" y="24"/>
                </a:cubicBezTo>
                <a:close/>
                <a:moveTo>
                  <a:pt x="27" y="27"/>
                </a:moveTo>
                <a:cubicBezTo>
                  <a:pt x="27" y="27"/>
                  <a:pt x="27" y="27"/>
                  <a:pt x="27" y="27"/>
                </a:cubicBezTo>
                <a:cubicBezTo>
                  <a:pt x="26" y="26"/>
                  <a:pt x="26" y="26"/>
                  <a:pt x="26" y="26"/>
                </a:cubicBezTo>
                <a:cubicBezTo>
                  <a:pt x="25" y="25"/>
                  <a:pt x="25" y="25"/>
                  <a:pt x="24" y="26"/>
                </a:cubicBezTo>
                <a:cubicBezTo>
                  <a:pt x="24" y="26"/>
                  <a:pt x="24" y="26"/>
                  <a:pt x="24" y="26"/>
                </a:cubicBezTo>
                <a:cubicBezTo>
                  <a:pt x="24" y="26"/>
                  <a:pt x="23" y="26"/>
                  <a:pt x="23" y="26"/>
                </a:cubicBezTo>
                <a:cubicBezTo>
                  <a:pt x="23" y="27"/>
                  <a:pt x="23" y="27"/>
                  <a:pt x="23" y="28"/>
                </a:cubicBezTo>
                <a:cubicBezTo>
                  <a:pt x="23" y="28"/>
                  <a:pt x="23" y="28"/>
                  <a:pt x="23" y="28"/>
                </a:cubicBezTo>
                <a:cubicBezTo>
                  <a:pt x="23" y="28"/>
                  <a:pt x="23" y="29"/>
                  <a:pt x="24" y="29"/>
                </a:cubicBezTo>
                <a:cubicBezTo>
                  <a:pt x="24" y="29"/>
                  <a:pt x="25" y="29"/>
                  <a:pt x="25" y="29"/>
                </a:cubicBezTo>
                <a:cubicBezTo>
                  <a:pt x="25" y="29"/>
                  <a:pt x="25" y="29"/>
                  <a:pt x="25" y="29"/>
                </a:cubicBezTo>
                <a:cubicBezTo>
                  <a:pt x="26" y="29"/>
                  <a:pt x="26" y="29"/>
                  <a:pt x="26" y="28"/>
                </a:cubicBezTo>
                <a:cubicBezTo>
                  <a:pt x="27" y="28"/>
                  <a:pt x="27" y="27"/>
                  <a:pt x="27" y="27"/>
                </a:cubicBezTo>
                <a:cubicBezTo>
                  <a:pt x="27" y="27"/>
                  <a:pt x="27" y="27"/>
                  <a:pt x="27" y="27"/>
                </a:cubicBezTo>
                <a:close/>
                <a:moveTo>
                  <a:pt x="36" y="14"/>
                </a:moveTo>
                <a:cubicBezTo>
                  <a:pt x="36" y="14"/>
                  <a:pt x="36" y="14"/>
                  <a:pt x="36" y="14"/>
                </a:cubicBezTo>
                <a:cubicBezTo>
                  <a:pt x="33" y="29"/>
                  <a:pt x="33" y="29"/>
                  <a:pt x="33" y="29"/>
                </a:cubicBezTo>
                <a:cubicBezTo>
                  <a:pt x="33" y="29"/>
                  <a:pt x="33" y="29"/>
                  <a:pt x="33" y="29"/>
                </a:cubicBezTo>
                <a:cubicBezTo>
                  <a:pt x="33" y="29"/>
                  <a:pt x="33" y="29"/>
                  <a:pt x="33" y="29"/>
                </a:cubicBezTo>
                <a:cubicBezTo>
                  <a:pt x="33" y="29"/>
                  <a:pt x="33" y="29"/>
                  <a:pt x="33" y="29"/>
                </a:cubicBezTo>
                <a:cubicBezTo>
                  <a:pt x="33" y="30"/>
                  <a:pt x="33" y="30"/>
                  <a:pt x="33" y="30"/>
                </a:cubicBezTo>
                <a:cubicBezTo>
                  <a:pt x="33" y="30"/>
                  <a:pt x="33" y="31"/>
                  <a:pt x="33" y="31"/>
                </a:cubicBezTo>
                <a:cubicBezTo>
                  <a:pt x="33" y="31"/>
                  <a:pt x="32" y="32"/>
                  <a:pt x="32" y="32"/>
                </a:cubicBezTo>
                <a:cubicBezTo>
                  <a:pt x="32" y="32"/>
                  <a:pt x="32" y="32"/>
                  <a:pt x="32" y="33"/>
                </a:cubicBezTo>
                <a:cubicBezTo>
                  <a:pt x="32" y="33"/>
                  <a:pt x="31" y="33"/>
                  <a:pt x="31" y="33"/>
                </a:cubicBezTo>
                <a:cubicBezTo>
                  <a:pt x="31" y="33"/>
                  <a:pt x="31" y="34"/>
                  <a:pt x="31" y="34"/>
                </a:cubicBezTo>
                <a:cubicBezTo>
                  <a:pt x="31" y="34"/>
                  <a:pt x="31" y="34"/>
                  <a:pt x="31" y="34"/>
                </a:cubicBezTo>
                <a:cubicBezTo>
                  <a:pt x="30" y="34"/>
                  <a:pt x="30" y="34"/>
                  <a:pt x="30" y="34"/>
                </a:cubicBezTo>
                <a:cubicBezTo>
                  <a:pt x="30" y="34"/>
                  <a:pt x="30" y="34"/>
                  <a:pt x="30" y="34"/>
                </a:cubicBezTo>
                <a:cubicBezTo>
                  <a:pt x="30" y="34"/>
                  <a:pt x="30" y="34"/>
                  <a:pt x="30" y="34"/>
                </a:cubicBezTo>
                <a:cubicBezTo>
                  <a:pt x="30" y="34"/>
                  <a:pt x="30" y="34"/>
                  <a:pt x="30" y="34"/>
                </a:cubicBezTo>
                <a:cubicBezTo>
                  <a:pt x="30" y="35"/>
                  <a:pt x="30" y="35"/>
                  <a:pt x="29" y="35"/>
                </a:cubicBezTo>
                <a:cubicBezTo>
                  <a:pt x="29" y="35"/>
                  <a:pt x="29" y="35"/>
                  <a:pt x="29" y="35"/>
                </a:cubicBezTo>
                <a:cubicBezTo>
                  <a:pt x="29" y="35"/>
                  <a:pt x="29" y="35"/>
                  <a:pt x="29" y="35"/>
                </a:cubicBezTo>
                <a:cubicBezTo>
                  <a:pt x="28" y="35"/>
                  <a:pt x="28" y="36"/>
                  <a:pt x="28" y="36"/>
                </a:cubicBezTo>
                <a:cubicBezTo>
                  <a:pt x="27" y="36"/>
                  <a:pt x="27" y="36"/>
                  <a:pt x="27" y="36"/>
                </a:cubicBezTo>
                <a:cubicBezTo>
                  <a:pt x="27" y="36"/>
                  <a:pt x="26" y="36"/>
                  <a:pt x="26" y="36"/>
                </a:cubicBezTo>
                <a:cubicBezTo>
                  <a:pt x="26" y="36"/>
                  <a:pt x="26" y="36"/>
                  <a:pt x="25" y="36"/>
                </a:cubicBezTo>
                <a:cubicBezTo>
                  <a:pt x="25" y="36"/>
                  <a:pt x="25" y="36"/>
                  <a:pt x="25" y="36"/>
                </a:cubicBezTo>
                <a:cubicBezTo>
                  <a:pt x="24" y="36"/>
                  <a:pt x="24" y="36"/>
                  <a:pt x="24" y="36"/>
                </a:cubicBezTo>
                <a:cubicBezTo>
                  <a:pt x="24" y="36"/>
                  <a:pt x="24" y="36"/>
                  <a:pt x="24" y="36"/>
                </a:cubicBezTo>
                <a:cubicBezTo>
                  <a:pt x="24" y="36"/>
                  <a:pt x="24" y="36"/>
                  <a:pt x="24" y="36"/>
                </a:cubicBezTo>
                <a:cubicBezTo>
                  <a:pt x="23" y="36"/>
                  <a:pt x="23" y="36"/>
                  <a:pt x="23" y="36"/>
                </a:cubicBezTo>
                <a:cubicBezTo>
                  <a:pt x="23" y="36"/>
                  <a:pt x="22" y="36"/>
                  <a:pt x="22" y="36"/>
                </a:cubicBezTo>
                <a:cubicBezTo>
                  <a:pt x="22" y="36"/>
                  <a:pt x="21" y="36"/>
                  <a:pt x="21" y="35"/>
                </a:cubicBezTo>
                <a:cubicBezTo>
                  <a:pt x="21" y="35"/>
                  <a:pt x="21" y="35"/>
                  <a:pt x="20" y="35"/>
                </a:cubicBezTo>
                <a:cubicBezTo>
                  <a:pt x="20" y="35"/>
                  <a:pt x="20" y="35"/>
                  <a:pt x="20" y="35"/>
                </a:cubicBezTo>
                <a:cubicBezTo>
                  <a:pt x="19" y="34"/>
                  <a:pt x="19" y="34"/>
                  <a:pt x="19" y="34"/>
                </a:cubicBezTo>
                <a:cubicBezTo>
                  <a:pt x="19" y="34"/>
                  <a:pt x="18" y="34"/>
                  <a:pt x="18" y="33"/>
                </a:cubicBezTo>
                <a:cubicBezTo>
                  <a:pt x="18" y="33"/>
                  <a:pt x="18" y="33"/>
                  <a:pt x="18" y="33"/>
                </a:cubicBezTo>
                <a:cubicBezTo>
                  <a:pt x="18" y="33"/>
                  <a:pt x="18" y="33"/>
                  <a:pt x="18" y="33"/>
                </a:cubicBezTo>
                <a:cubicBezTo>
                  <a:pt x="17" y="32"/>
                  <a:pt x="17" y="32"/>
                  <a:pt x="17" y="32"/>
                </a:cubicBezTo>
                <a:cubicBezTo>
                  <a:pt x="17" y="32"/>
                  <a:pt x="17" y="32"/>
                  <a:pt x="17" y="31"/>
                </a:cubicBezTo>
                <a:cubicBezTo>
                  <a:pt x="17" y="31"/>
                  <a:pt x="17" y="31"/>
                  <a:pt x="16" y="30"/>
                </a:cubicBezTo>
                <a:cubicBezTo>
                  <a:pt x="16" y="30"/>
                  <a:pt x="16" y="30"/>
                  <a:pt x="16" y="30"/>
                </a:cubicBezTo>
                <a:cubicBezTo>
                  <a:pt x="16" y="29"/>
                  <a:pt x="16" y="29"/>
                  <a:pt x="16" y="29"/>
                </a:cubicBezTo>
                <a:cubicBezTo>
                  <a:pt x="16" y="29"/>
                  <a:pt x="16" y="28"/>
                  <a:pt x="16" y="28"/>
                </a:cubicBezTo>
                <a:cubicBezTo>
                  <a:pt x="16" y="28"/>
                  <a:pt x="16" y="28"/>
                  <a:pt x="16" y="27"/>
                </a:cubicBezTo>
                <a:cubicBezTo>
                  <a:pt x="16" y="27"/>
                  <a:pt x="16" y="27"/>
                  <a:pt x="16" y="27"/>
                </a:cubicBezTo>
                <a:cubicBezTo>
                  <a:pt x="16" y="27"/>
                  <a:pt x="16" y="27"/>
                  <a:pt x="16" y="26"/>
                </a:cubicBezTo>
                <a:cubicBezTo>
                  <a:pt x="16" y="26"/>
                  <a:pt x="16" y="26"/>
                  <a:pt x="16" y="26"/>
                </a:cubicBezTo>
                <a:cubicBezTo>
                  <a:pt x="16" y="26"/>
                  <a:pt x="16" y="26"/>
                  <a:pt x="16" y="25"/>
                </a:cubicBezTo>
                <a:cubicBezTo>
                  <a:pt x="16" y="25"/>
                  <a:pt x="16" y="25"/>
                  <a:pt x="16" y="25"/>
                </a:cubicBezTo>
                <a:cubicBezTo>
                  <a:pt x="16" y="24"/>
                  <a:pt x="17" y="24"/>
                  <a:pt x="17" y="24"/>
                </a:cubicBezTo>
                <a:cubicBezTo>
                  <a:pt x="17" y="24"/>
                  <a:pt x="17" y="23"/>
                  <a:pt x="17" y="23"/>
                </a:cubicBezTo>
                <a:cubicBezTo>
                  <a:pt x="17" y="23"/>
                  <a:pt x="17" y="23"/>
                  <a:pt x="18" y="22"/>
                </a:cubicBezTo>
                <a:cubicBezTo>
                  <a:pt x="18" y="22"/>
                  <a:pt x="18" y="22"/>
                  <a:pt x="18" y="22"/>
                </a:cubicBezTo>
                <a:cubicBezTo>
                  <a:pt x="18" y="21"/>
                  <a:pt x="18" y="21"/>
                  <a:pt x="19" y="21"/>
                </a:cubicBezTo>
                <a:cubicBezTo>
                  <a:pt x="19" y="21"/>
                  <a:pt x="19" y="21"/>
                  <a:pt x="19" y="21"/>
                </a:cubicBezTo>
                <a:cubicBezTo>
                  <a:pt x="19" y="21"/>
                  <a:pt x="19" y="21"/>
                  <a:pt x="19" y="20"/>
                </a:cubicBezTo>
                <a:cubicBezTo>
                  <a:pt x="31" y="11"/>
                  <a:pt x="31" y="11"/>
                  <a:pt x="31" y="11"/>
                </a:cubicBezTo>
                <a:cubicBezTo>
                  <a:pt x="31" y="11"/>
                  <a:pt x="31" y="11"/>
                  <a:pt x="31" y="11"/>
                </a:cubicBezTo>
                <a:cubicBezTo>
                  <a:pt x="31" y="11"/>
                  <a:pt x="31" y="11"/>
                  <a:pt x="31" y="11"/>
                </a:cubicBezTo>
                <a:cubicBezTo>
                  <a:pt x="31" y="11"/>
                  <a:pt x="31" y="11"/>
                  <a:pt x="31" y="11"/>
                </a:cubicBezTo>
                <a:cubicBezTo>
                  <a:pt x="32" y="11"/>
                  <a:pt x="32" y="11"/>
                  <a:pt x="32" y="11"/>
                </a:cubicBezTo>
                <a:cubicBezTo>
                  <a:pt x="32" y="11"/>
                  <a:pt x="32" y="11"/>
                  <a:pt x="32" y="11"/>
                </a:cubicBezTo>
                <a:cubicBezTo>
                  <a:pt x="32" y="11"/>
                  <a:pt x="32" y="11"/>
                  <a:pt x="32" y="11"/>
                </a:cubicBezTo>
                <a:cubicBezTo>
                  <a:pt x="32" y="11"/>
                  <a:pt x="32" y="11"/>
                  <a:pt x="32" y="11"/>
                </a:cubicBezTo>
                <a:cubicBezTo>
                  <a:pt x="32" y="11"/>
                  <a:pt x="33" y="11"/>
                  <a:pt x="33" y="11"/>
                </a:cubicBezTo>
                <a:cubicBezTo>
                  <a:pt x="33" y="11"/>
                  <a:pt x="33" y="11"/>
                  <a:pt x="33" y="11"/>
                </a:cubicBezTo>
                <a:cubicBezTo>
                  <a:pt x="33" y="11"/>
                  <a:pt x="33" y="11"/>
                  <a:pt x="33" y="11"/>
                </a:cubicBezTo>
                <a:cubicBezTo>
                  <a:pt x="34" y="11"/>
                  <a:pt x="34" y="11"/>
                  <a:pt x="34" y="11"/>
                </a:cubicBezTo>
                <a:cubicBezTo>
                  <a:pt x="34" y="11"/>
                  <a:pt x="34" y="11"/>
                  <a:pt x="34" y="11"/>
                </a:cubicBezTo>
                <a:cubicBezTo>
                  <a:pt x="34" y="11"/>
                  <a:pt x="34" y="11"/>
                  <a:pt x="34" y="11"/>
                </a:cubicBezTo>
                <a:cubicBezTo>
                  <a:pt x="34" y="11"/>
                  <a:pt x="34" y="11"/>
                  <a:pt x="34" y="11"/>
                </a:cubicBezTo>
                <a:cubicBezTo>
                  <a:pt x="35" y="11"/>
                  <a:pt x="35" y="11"/>
                  <a:pt x="35" y="11"/>
                </a:cubicBezTo>
                <a:cubicBezTo>
                  <a:pt x="35" y="11"/>
                  <a:pt x="35" y="11"/>
                  <a:pt x="35" y="11"/>
                </a:cubicBezTo>
                <a:cubicBezTo>
                  <a:pt x="35" y="12"/>
                  <a:pt x="35" y="12"/>
                  <a:pt x="35" y="12"/>
                </a:cubicBezTo>
                <a:cubicBezTo>
                  <a:pt x="35" y="12"/>
                  <a:pt x="35" y="12"/>
                  <a:pt x="35" y="12"/>
                </a:cubicBezTo>
                <a:cubicBezTo>
                  <a:pt x="35" y="12"/>
                  <a:pt x="35" y="12"/>
                  <a:pt x="35" y="12"/>
                </a:cubicBezTo>
                <a:cubicBezTo>
                  <a:pt x="35" y="12"/>
                  <a:pt x="35" y="12"/>
                  <a:pt x="35" y="12"/>
                </a:cubicBezTo>
                <a:cubicBezTo>
                  <a:pt x="36" y="13"/>
                  <a:pt x="36" y="13"/>
                  <a:pt x="36" y="13"/>
                </a:cubicBezTo>
                <a:cubicBezTo>
                  <a:pt x="36" y="13"/>
                  <a:pt x="36" y="13"/>
                  <a:pt x="36" y="13"/>
                </a:cubicBezTo>
                <a:cubicBezTo>
                  <a:pt x="36" y="13"/>
                  <a:pt x="36" y="13"/>
                  <a:pt x="36" y="13"/>
                </a:cubicBezTo>
                <a:cubicBezTo>
                  <a:pt x="36" y="13"/>
                  <a:pt x="36" y="13"/>
                  <a:pt x="36" y="13"/>
                </a:cubicBezTo>
                <a:cubicBezTo>
                  <a:pt x="36" y="14"/>
                  <a:pt x="36" y="14"/>
                  <a:pt x="36" y="14"/>
                </a:cubicBezTo>
                <a:cubicBezTo>
                  <a:pt x="36" y="14"/>
                  <a:pt x="36" y="14"/>
                  <a:pt x="36" y="14"/>
                </a:cubicBezTo>
                <a:close/>
              </a:path>
            </a:pathLst>
          </a:custGeom>
          <a:solidFill>
            <a:schemeClr val="accent2"/>
          </a:solidFill>
          <a:ln>
            <a:noFill/>
          </a:ln>
          <a:extLst/>
        </p:spPr>
        <p:txBody>
          <a:bodyPr/>
          <a:lstStyle/>
          <a:p>
            <a:endParaRPr lang="zh-CN" altLang="en-US"/>
          </a:p>
        </p:txBody>
      </p:sp>
      <p:sp>
        <p:nvSpPr>
          <p:cNvPr id="59" name="Freeform 427"/>
          <p:cNvSpPr>
            <a:spLocks noEditPoints="1"/>
          </p:cNvSpPr>
          <p:nvPr/>
        </p:nvSpPr>
        <p:spPr bwMode="auto">
          <a:xfrm>
            <a:off x="8307452" y="2052290"/>
            <a:ext cx="211220" cy="284559"/>
          </a:xfrm>
          <a:custGeom>
            <a:avLst/>
            <a:gdLst>
              <a:gd name="T0" fmla="*/ 27 w 36"/>
              <a:gd name="T1" fmla="*/ 21 h 48"/>
              <a:gd name="T2" fmla="*/ 30 w 36"/>
              <a:gd name="T3" fmla="*/ 30 h 48"/>
              <a:gd name="T4" fmla="*/ 18 w 36"/>
              <a:gd name="T5" fmla="*/ 42 h 48"/>
              <a:gd name="T6" fmla="*/ 7 w 36"/>
              <a:gd name="T7" fmla="*/ 30 h 48"/>
              <a:gd name="T8" fmla="*/ 10 w 36"/>
              <a:gd name="T9" fmla="*/ 21 h 48"/>
              <a:gd name="T10" fmla="*/ 18 w 36"/>
              <a:gd name="T11" fmla="*/ 18 h 48"/>
              <a:gd name="T12" fmla="*/ 2 w 36"/>
              <a:gd name="T13" fmla="*/ 0 h 48"/>
              <a:gd name="T14" fmla="*/ 35 w 36"/>
              <a:gd name="T15" fmla="*/ 0 h 48"/>
              <a:gd name="T16" fmla="*/ 36 w 36"/>
              <a:gd name="T17" fmla="*/ 2 h 48"/>
              <a:gd name="T18" fmla="*/ 35 w 36"/>
              <a:gd name="T19" fmla="*/ 48 h 48"/>
              <a:gd name="T20" fmla="*/ 2 w 36"/>
              <a:gd name="T21" fmla="*/ 48 h 48"/>
              <a:gd name="T22" fmla="*/ 0 w 36"/>
              <a:gd name="T23" fmla="*/ 46 h 48"/>
              <a:gd name="T24" fmla="*/ 2 w 36"/>
              <a:gd name="T25" fmla="*/ 0 h 48"/>
              <a:gd name="T26" fmla="*/ 33 w 36"/>
              <a:gd name="T27" fmla="*/ 4 h 48"/>
              <a:gd name="T28" fmla="*/ 4 w 36"/>
              <a:gd name="T29" fmla="*/ 44 h 48"/>
              <a:gd name="T30" fmla="*/ 33 w 36"/>
              <a:gd name="T31" fmla="*/ 4 h 48"/>
              <a:gd name="T32" fmla="*/ 26 w 36"/>
              <a:gd name="T33" fmla="*/ 5 h 48"/>
              <a:gd name="T34" fmla="*/ 31 w 36"/>
              <a:gd name="T35" fmla="*/ 11 h 48"/>
              <a:gd name="T36" fmla="*/ 26 w 36"/>
              <a:gd name="T37" fmla="*/ 16 h 48"/>
              <a:gd name="T38" fmla="*/ 20 w 36"/>
              <a:gd name="T39" fmla="*/ 11 h 48"/>
              <a:gd name="T40" fmla="*/ 26 w 36"/>
              <a:gd name="T41" fmla="*/ 5 h 48"/>
              <a:gd name="T42" fmla="*/ 28 w 36"/>
              <a:gd name="T43" fmla="*/ 8 h 48"/>
              <a:gd name="T44" fmla="*/ 23 w 36"/>
              <a:gd name="T45" fmla="*/ 8 h 48"/>
              <a:gd name="T46" fmla="*/ 23 w 36"/>
              <a:gd name="T47" fmla="*/ 13 h 48"/>
              <a:gd name="T48" fmla="*/ 28 w 36"/>
              <a:gd name="T49" fmla="*/ 13 h 48"/>
              <a:gd name="T50" fmla="*/ 28 w 36"/>
              <a:gd name="T51" fmla="*/ 8 h 48"/>
              <a:gd name="T52" fmla="*/ 25 w 36"/>
              <a:gd name="T53" fmla="*/ 23 h 48"/>
              <a:gd name="T54" fmla="*/ 12 w 36"/>
              <a:gd name="T55" fmla="*/ 23 h 48"/>
              <a:gd name="T56" fmla="*/ 9 w 36"/>
              <a:gd name="T57" fmla="*/ 30 h 48"/>
              <a:gd name="T58" fmla="*/ 12 w 36"/>
              <a:gd name="T59" fmla="*/ 36 h 48"/>
              <a:gd name="T60" fmla="*/ 25 w 36"/>
              <a:gd name="T61" fmla="*/ 36 h 48"/>
              <a:gd name="T62" fmla="*/ 25 w 36"/>
              <a:gd name="T63" fmla="*/ 23 h 48"/>
              <a:gd name="T64" fmla="*/ 18 w 36"/>
              <a:gd name="T65" fmla="*/ 25 h 48"/>
              <a:gd name="T66" fmla="*/ 22 w 36"/>
              <a:gd name="T67" fmla="*/ 26 h 48"/>
              <a:gd name="T68" fmla="*/ 23 w 36"/>
              <a:gd name="T69" fmla="*/ 30 h 48"/>
              <a:gd name="T70" fmla="*/ 22 w 36"/>
              <a:gd name="T71" fmla="*/ 33 h 48"/>
              <a:gd name="T72" fmla="*/ 15 w 36"/>
              <a:gd name="T73" fmla="*/ 33 h 48"/>
              <a:gd name="T74" fmla="*/ 13 w 36"/>
              <a:gd name="T75" fmla="*/ 30 h 48"/>
              <a:gd name="T76" fmla="*/ 18 w 36"/>
              <a:gd name="T77" fmla="*/ 25 h 48"/>
              <a:gd name="T78" fmla="*/ 20 w 36"/>
              <a:gd name="T79" fmla="*/ 28 h 48"/>
              <a:gd name="T80" fmla="*/ 16 w 36"/>
              <a:gd name="T81" fmla="*/ 28 h 48"/>
              <a:gd name="T82" fmla="*/ 16 w 36"/>
              <a:gd name="T83" fmla="*/ 28 h 48"/>
              <a:gd name="T84" fmla="*/ 16 w 36"/>
              <a:gd name="T85" fmla="*/ 32 h 48"/>
              <a:gd name="T86" fmla="*/ 18 w 36"/>
              <a:gd name="T87" fmla="*/ 32 h 48"/>
              <a:gd name="T88" fmla="*/ 21 w 36"/>
              <a:gd name="T89" fmla="*/ 30 h 48"/>
              <a:gd name="T90" fmla="*/ 20 w 36"/>
              <a:gd name="T91"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 h="48">
                <a:moveTo>
                  <a:pt x="18" y="18"/>
                </a:moveTo>
                <a:cubicBezTo>
                  <a:pt x="22" y="18"/>
                  <a:pt x="24" y="19"/>
                  <a:pt x="27" y="21"/>
                </a:cubicBezTo>
                <a:cubicBezTo>
                  <a:pt x="27" y="22"/>
                  <a:pt x="27" y="22"/>
                  <a:pt x="27" y="22"/>
                </a:cubicBezTo>
                <a:cubicBezTo>
                  <a:pt x="29" y="24"/>
                  <a:pt x="30" y="27"/>
                  <a:pt x="30" y="30"/>
                </a:cubicBezTo>
                <a:cubicBezTo>
                  <a:pt x="30" y="33"/>
                  <a:pt x="29" y="36"/>
                  <a:pt x="27" y="38"/>
                </a:cubicBezTo>
                <a:cubicBezTo>
                  <a:pt x="24" y="40"/>
                  <a:pt x="22" y="42"/>
                  <a:pt x="18" y="42"/>
                </a:cubicBezTo>
                <a:cubicBezTo>
                  <a:pt x="15" y="42"/>
                  <a:pt x="12" y="40"/>
                  <a:pt x="10" y="38"/>
                </a:cubicBezTo>
                <a:cubicBezTo>
                  <a:pt x="8" y="36"/>
                  <a:pt x="7" y="33"/>
                  <a:pt x="7" y="30"/>
                </a:cubicBezTo>
                <a:cubicBezTo>
                  <a:pt x="7" y="27"/>
                  <a:pt x="8" y="24"/>
                  <a:pt x="10" y="21"/>
                </a:cubicBezTo>
                <a:cubicBezTo>
                  <a:pt x="10" y="21"/>
                  <a:pt x="10" y="21"/>
                  <a:pt x="10" y="21"/>
                </a:cubicBezTo>
                <a:cubicBezTo>
                  <a:pt x="10" y="21"/>
                  <a:pt x="10" y="21"/>
                  <a:pt x="10" y="21"/>
                </a:cubicBezTo>
                <a:cubicBezTo>
                  <a:pt x="12" y="19"/>
                  <a:pt x="15" y="18"/>
                  <a:pt x="18" y="18"/>
                </a:cubicBezTo>
                <a:close/>
                <a:moveTo>
                  <a:pt x="2" y="0"/>
                </a:moveTo>
                <a:cubicBezTo>
                  <a:pt x="2" y="0"/>
                  <a:pt x="2" y="0"/>
                  <a:pt x="2" y="0"/>
                </a:cubicBezTo>
                <a:cubicBezTo>
                  <a:pt x="2" y="0"/>
                  <a:pt x="2" y="0"/>
                  <a:pt x="2" y="0"/>
                </a:cubicBezTo>
                <a:cubicBezTo>
                  <a:pt x="35" y="0"/>
                  <a:pt x="35" y="0"/>
                  <a:pt x="35" y="0"/>
                </a:cubicBezTo>
                <a:cubicBezTo>
                  <a:pt x="36" y="0"/>
                  <a:pt x="36" y="1"/>
                  <a:pt x="36" y="2"/>
                </a:cubicBezTo>
                <a:cubicBezTo>
                  <a:pt x="36" y="2"/>
                  <a:pt x="36" y="2"/>
                  <a:pt x="36" y="2"/>
                </a:cubicBezTo>
                <a:cubicBezTo>
                  <a:pt x="36" y="46"/>
                  <a:pt x="36" y="46"/>
                  <a:pt x="36" y="46"/>
                </a:cubicBezTo>
                <a:cubicBezTo>
                  <a:pt x="36" y="47"/>
                  <a:pt x="36" y="48"/>
                  <a:pt x="35" y="48"/>
                </a:cubicBezTo>
                <a:cubicBezTo>
                  <a:pt x="34" y="48"/>
                  <a:pt x="34" y="48"/>
                  <a:pt x="34" y="48"/>
                </a:cubicBezTo>
                <a:cubicBezTo>
                  <a:pt x="2" y="48"/>
                  <a:pt x="2" y="48"/>
                  <a:pt x="2" y="48"/>
                </a:cubicBezTo>
                <a:cubicBezTo>
                  <a:pt x="1" y="48"/>
                  <a:pt x="0" y="47"/>
                  <a:pt x="0" y="46"/>
                </a:cubicBezTo>
                <a:cubicBezTo>
                  <a:pt x="0" y="46"/>
                  <a:pt x="0" y="46"/>
                  <a:pt x="0" y="46"/>
                </a:cubicBezTo>
                <a:cubicBezTo>
                  <a:pt x="0" y="2"/>
                  <a:pt x="0" y="2"/>
                  <a:pt x="0" y="2"/>
                </a:cubicBezTo>
                <a:cubicBezTo>
                  <a:pt x="0" y="1"/>
                  <a:pt x="1" y="0"/>
                  <a:pt x="2" y="0"/>
                </a:cubicBezTo>
                <a:close/>
                <a:moveTo>
                  <a:pt x="33" y="4"/>
                </a:moveTo>
                <a:cubicBezTo>
                  <a:pt x="33" y="4"/>
                  <a:pt x="33" y="4"/>
                  <a:pt x="33" y="4"/>
                </a:cubicBezTo>
                <a:cubicBezTo>
                  <a:pt x="4" y="4"/>
                  <a:pt x="4" y="4"/>
                  <a:pt x="4" y="4"/>
                </a:cubicBezTo>
                <a:cubicBezTo>
                  <a:pt x="4" y="44"/>
                  <a:pt x="4" y="44"/>
                  <a:pt x="4" y="44"/>
                </a:cubicBezTo>
                <a:cubicBezTo>
                  <a:pt x="33" y="44"/>
                  <a:pt x="33" y="44"/>
                  <a:pt x="33" y="44"/>
                </a:cubicBezTo>
                <a:cubicBezTo>
                  <a:pt x="33" y="4"/>
                  <a:pt x="33" y="4"/>
                  <a:pt x="33" y="4"/>
                </a:cubicBezTo>
                <a:close/>
                <a:moveTo>
                  <a:pt x="26" y="5"/>
                </a:moveTo>
                <a:cubicBezTo>
                  <a:pt x="26" y="5"/>
                  <a:pt x="26" y="5"/>
                  <a:pt x="26" y="5"/>
                </a:cubicBezTo>
                <a:cubicBezTo>
                  <a:pt x="27" y="5"/>
                  <a:pt x="29" y="6"/>
                  <a:pt x="30" y="7"/>
                </a:cubicBezTo>
                <a:cubicBezTo>
                  <a:pt x="31" y="8"/>
                  <a:pt x="31" y="9"/>
                  <a:pt x="31" y="11"/>
                </a:cubicBezTo>
                <a:cubicBezTo>
                  <a:pt x="31" y="12"/>
                  <a:pt x="31" y="14"/>
                  <a:pt x="30" y="15"/>
                </a:cubicBezTo>
                <a:cubicBezTo>
                  <a:pt x="29" y="16"/>
                  <a:pt x="27" y="16"/>
                  <a:pt x="26" y="16"/>
                </a:cubicBezTo>
                <a:cubicBezTo>
                  <a:pt x="24" y="16"/>
                  <a:pt x="23" y="16"/>
                  <a:pt x="22" y="15"/>
                </a:cubicBezTo>
                <a:cubicBezTo>
                  <a:pt x="21" y="14"/>
                  <a:pt x="20" y="12"/>
                  <a:pt x="20" y="11"/>
                </a:cubicBezTo>
                <a:cubicBezTo>
                  <a:pt x="20" y="9"/>
                  <a:pt x="21" y="8"/>
                  <a:pt x="22" y="7"/>
                </a:cubicBezTo>
                <a:cubicBezTo>
                  <a:pt x="23" y="6"/>
                  <a:pt x="24" y="5"/>
                  <a:pt x="26" y="5"/>
                </a:cubicBezTo>
                <a:close/>
                <a:moveTo>
                  <a:pt x="28" y="8"/>
                </a:moveTo>
                <a:cubicBezTo>
                  <a:pt x="28" y="8"/>
                  <a:pt x="28" y="8"/>
                  <a:pt x="28" y="8"/>
                </a:cubicBezTo>
                <a:cubicBezTo>
                  <a:pt x="27" y="8"/>
                  <a:pt x="27" y="7"/>
                  <a:pt x="26" y="7"/>
                </a:cubicBezTo>
                <a:cubicBezTo>
                  <a:pt x="25" y="7"/>
                  <a:pt x="24" y="8"/>
                  <a:pt x="23" y="8"/>
                </a:cubicBezTo>
                <a:cubicBezTo>
                  <a:pt x="23" y="9"/>
                  <a:pt x="22" y="10"/>
                  <a:pt x="22" y="11"/>
                </a:cubicBezTo>
                <a:cubicBezTo>
                  <a:pt x="22" y="12"/>
                  <a:pt x="23" y="12"/>
                  <a:pt x="23" y="13"/>
                </a:cubicBezTo>
                <a:cubicBezTo>
                  <a:pt x="24" y="14"/>
                  <a:pt x="25" y="14"/>
                  <a:pt x="26" y="14"/>
                </a:cubicBezTo>
                <a:cubicBezTo>
                  <a:pt x="27" y="14"/>
                  <a:pt x="27" y="14"/>
                  <a:pt x="28" y="13"/>
                </a:cubicBezTo>
                <a:cubicBezTo>
                  <a:pt x="29" y="12"/>
                  <a:pt x="29" y="12"/>
                  <a:pt x="29" y="11"/>
                </a:cubicBezTo>
                <a:cubicBezTo>
                  <a:pt x="29" y="10"/>
                  <a:pt x="29" y="9"/>
                  <a:pt x="28" y="8"/>
                </a:cubicBezTo>
                <a:close/>
                <a:moveTo>
                  <a:pt x="25" y="23"/>
                </a:moveTo>
                <a:cubicBezTo>
                  <a:pt x="25" y="23"/>
                  <a:pt x="25" y="23"/>
                  <a:pt x="25" y="23"/>
                </a:cubicBezTo>
                <a:cubicBezTo>
                  <a:pt x="23" y="21"/>
                  <a:pt x="21" y="20"/>
                  <a:pt x="18" y="20"/>
                </a:cubicBezTo>
                <a:cubicBezTo>
                  <a:pt x="16" y="20"/>
                  <a:pt x="13" y="21"/>
                  <a:pt x="12" y="23"/>
                </a:cubicBezTo>
                <a:cubicBezTo>
                  <a:pt x="12" y="23"/>
                  <a:pt x="12" y="23"/>
                  <a:pt x="12" y="23"/>
                </a:cubicBezTo>
                <a:cubicBezTo>
                  <a:pt x="10" y="25"/>
                  <a:pt x="9" y="27"/>
                  <a:pt x="9" y="30"/>
                </a:cubicBezTo>
                <a:cubicBezTo>
                  <a:pt x="9" y="32"/>
                  <a:pt x="10" y="35"/>
                  <a:pt x="12" y="36"/>
                </a:cubicBezTo>
                <a:cubicBezTo>
                  <a:pt x="12" y="36"/>
                  <a:pt x="12" y="36"/>
                  <a:pt x="12" y="36"/>
                </a:cubicBezTo>
                <a:cubicBezTo>
                  <a:pt x="13" y="38"/>
                  <a:pt x="16" y="39"/>
                  <a:pt x="18" y="39"/>
                </a:cubicBezTo>
                <a:cubicBezTo>
                  <a:pt x="21" y="39"/>
                  <a:pt x="23" y="38"/>
                  <a:pt x="25" y="36"/>
                </a:cubicBezTo>
                <a:cubicBezTo>
                  <a:pt x="27" y="35"/>
                  <a:pt x="28" y="32"/>
                  <a:pt x="28" y="30"/>
                </a:cubicBezTo>
                <a:cubicBezTo>
                  <a:pt x="28" y="27"/>
                  <a:pt x="27" y="25"/>
                  <a:pt x="25" y="23"/>
                </a:cubicBezTo>
                <a:cubicBezTo>
                  <a:pt x="25" y="23"/>
                  <a:pt x="25" y="23"/>
                  <a:pt x="25" y="23"/>
                </a:cubicBezTo>
                <a:close/>
                <a:moveTo>
                  <a:pt x="18" y="25"/>
                </a:moveTo>
                <a:cubicBezTo>
                  <a:pt x="18" y="25"/>
                  <a:pt x="18" y="25"/>
                  <a:pt x="18" y="25"/>
                </a:cubicBezTo>
                <a:cubicBezTo>
                  <a:pt x="20" y="25"/>
                  <a:pt x="21" y="25"/>
                  <a:pt x="22" y="26"/>
                </a:cubicBezTo>
                <a:cubicBezTo>
                  <a:pt x="22" y="26"/>
                  <a:pt x="22" y="26"/>
                  <a:pt x="22" y="26"/>
                </a:cubicBezTo>
                <a:cubicBezTo>
                  <a:pt x="23" y="27"/>
                  <a:pt x="23" y="28"/>
                  <a:pt x="23" y="30"/>
                </a:cubicBezTo>
                <a:cubicBezTo>
                  <a:pt x="23" y="31"/>
                  <a:pt x="23" y="32"/>
                  <a:pt x="22" y="33"/>
                </a:cubicBezTo>
                <a:cubicBezTo>
                  <a:pt x="22" y="33"/>
                  <a:pt x="22" y="33"/>
                  <a:pt x="22" y="33"/>
                </a:cubicBezTo>
                <a:cubicBezTo>
                  <a:pt x="21" y="34"/>
                  <a:pt x="20" y="35"/>
                  <a:pt x="18" y="35"/>
                </a:cubicBezTo>
                <a:cubicBezTo>
                  <a:pt x="17" y="35"/>
                  <a:pt x="16" y="34"/>
                  <a:pt x="15" y="33"/>
                </a:cubicBezTo>
                <a:cubicBezTo>
                  <a:pt x="15" y="33"/>
                  <a:pt x="15" y="33"/>
                  <a:pt x="15" y="33"/>
                </a:cubicBezTo>
                <a:cubicBezTo>
                  <a:pt x="14" y="32"/>
                  <a:pt x="13" y="31"/>
                  <a:pt x="13" y="30"/>
                </a:cubicBezTo>
                <a:cubicBezTo>
                  <a:pt x="13" y="28"/>
                  <a:pt x="14" y="27"/>
                  <a:pt x="15" y="26"/>
                </a:cubicBezTo>
                <a:cubicBezTo>
                  <a:pt x="16" y="25"/>
                  <a:pt x="17" y="25"/>
                  <a:pt x="18" y="25"/>
                </a:cubicBezTo>
                <a:close/>
                <a:moveTo>
                  <a:pt x="20" y="28"/>
                </a:moveTo>
                <a:cubicBezTo>
                  <a:pt x="20" y="28"/>
                  <a:pt x="20" y="28"/>
                  <a:pt x="20" y="28"/>
                </a:cubicBezTo>
                <a:cubicBezTo>
                  <a:pt x="20" y="28"/>
                  <a:pt x="19" y="27"/>
                  <a:pt x="18" y="27"/>
                </a:cubicBezTo>
                <a:cubicBezTo>
                  <a:pt x="18" y="27"/>
                  <a:pt x="17" y="28"/>
                  <a:pt x="16" y="28"/>
                </a:cubicBezTo>
                <a:cubicBezTo>
                  <a:pt x="16" y="28"/>
                  <a:pt x="16" y="28"/>
                  <a:pt x="16" y="28"/>
                </a:cubicBezTo>
                <a:cubicBezTo>
                  <a:pt x="16" y="28"/>
                  <a:pt x="16" y="28"/>
                  <a:pt x="16" y="28"/>
                </a:cubicBezTo>
                <a:cubicBezTo>
                  <a:pt x="16" y="28"/>
                  <a:pt x="16" y="29"/>
                  <a:pt x="16" y="30"/>
                </a:cubicBezTo>
                <a:cubicBezTo>
                  <a:pt x="16" y="30"/>
                  <a:pt x="16" y="31"/>
                  <a:pt x="16" y="32"/>
                </a:cubicBezTo>
                <a:cubicBezTo>
                  <a:pt x="16" y="32"/>
                  <a:pt x="16" y="32"/>
                  <a:pt x="16" y="32"/>
                </a:cubicBezTo>
                <a:cubicBezTo>
                  <a:pt x="17" y="32"/>
                  <a:pt x="18" y="32"/>
                  <a:pt x="18" y="32"/>
                </a:cubicBezTo>
                <a:cubicBezTo>
                  <a:pt x="19" y="32"/>
                  <a:pt x="20" y="32"/>
                  <a:pt x="20" y="32"/>
                </a:cubicBezTo>
                <a:cubicBezTo>
                  <a:pt x="21" y="31"/>
                  <a:pt x="21" y="31"/>
                  <a:pt x="21" y="30"/>
                </a:cubicBezTo>
                <a:cubicBezTo>
                  <a:pt x="21" y="29"/>
                  <a:pt x="21" y="28"/>
                  <a:pt x="20" y="28"/>
                </a:cubicBezTo>
                <a:cubicBezTo>
                  <a:pt x="20" y="28"/>
                  <a:pt x="20" y="28"/>
                  <a:pt x="20" y="28"/>
                </a:cubicBezTo>
                <a:close/>
              </a:path>
            </a:pathLst>
          </a:custGeom>
          <a:solidFill>
            <a:schemeClr val="accent2"/>
          </a:solidFill>
          <a:ln>
            <a:noFill/>
          </a:ln>
          <a:extLst/>
        </p:spPr>
        <p:txBody>
          <a:bodyPr/>
          <a:lstStyle/>
          <a:p>
            <a:endParaRPr lang="zh-CN" altLang="en-US"/>
          </a:p>
        </p:txBody>
      </p:sp>
      <p:sp>
        <p:nvSpPr>
          <p:cNvPr id="67" name="Freeform 435"/>
          <p:cNvSpPr>
            <a:spLocks noEditPoints="1"/>
          </p:cNvSpPr>
          <p:nvPr/>
        </p:nvSpPr>
        <p:spPr bwMode="auto">
          <a:xfrm>
            <a:off x="7242555" y="2612607"/>
            <a:ext cx="296293" cy="316829"/>
          </a:xfrm>
          <a:custGeom>
            <a:avLst/>
            <a:gdLst>
              <a:gd name="T0" fmla="*/ 12 w 50"/>
              <a:gd name="T1" fmla="*/ 0 h 54"/>
              <a:gd name="T2" fmla="*/ 39 w 50"/>
              <a:gd name="T3" fmla="*/ 0 h 54"/>
              <a:gd name="T4" fmla="*/ 45 w 50"/>
              <a:gd name="T5" fmla="*/ 3 h 54"/>
              <a:gd name="T6" fmla="*/ 47 w 50"/>
              <a:gd name="T7" fmla="*/ 8 h 54"/>
              <a:gd name="T8" fmla="*/ 47 w 50"/>
              <a:gd name="T9" fmla="*/ 27 h 54"/>
              <a:gd name="T10" fmla="*/ 39 w 50"/>
              <a:gd name="T11" fmla="*/ 35 h 54"/>
              <a:gd name="T12" fmla="*/ 27 w 50"/>
              <a:gd name="T13" fmla="*/ 35 h 54"/>
              <a:gd name="T14" fmla="*/ 27 w 50"/>
              <a:gd name="T15" fmla="*/ 41 h 54"/>
              <a:gd name="T16" fmla="*/ 30 w 50"/>
              <a:gd name="T17" fmla="*/ 43 h 54"/>
              <a:gd name="T18" fmla="*/ 32 w 50"/>
              <a:gd name="T19" fmla="*/ 45 h 54"/>
              <a:gd name="T20" fmla="*/ 48 w 50"/>
              <a:gd name="T21" fmla="*/ 45 h 54"/>
              <a:gd name="T22" fmla="*/ 50 w 50"/>
              <a:gd name="T23" fmla="*/ 47 h 54"/>
              <a:gd name="T24" fmla="*/ 48 w 50"/>
              <a:gd name="T25" fmla="*/ 49 h 54"/>
              <a:gd name="T26" fmla="*/ 32 w 50"/>
              <a:gd name="T27" fmla="*/ 49 h 54"/>
              <a:gd name="T28" fmla="*/ 30 w 50"/>
              <a:gd name="T29" fmla="*/ 52 h 54"/>
              <a:gd name="T30" fmla="*/ 25 w 50"/>
              <a:gd name="T31" fmla="*/ 54 h 54"/>
              <a:gd name="T32" fmla="*/ 21 w 50"/>
              <a:gd name="T33" fmla="*/ 52 h 54"/>
              <a:gd name="T34" fmla="*/ 19 w 50"/>
              <a:gd name="T35" fmla="*/ 49 h 54"/>
              <a:gd name="T36" fmla="*/ 2 w 50"/>
              <a:gd name="T37" fmla="*/ 49 h 54"/>
              <a:gd name="T38" fmla="*/ 0 w 50"/>
              <a:gd name="T39" fmla="*/ 47 h 54"/>
              <a:gd name="T40" fmla="*/ 2 w 50"/>
              <a:gd name="T41" fmla="*/ 45 h 54"/>
              <a:gd name="T42" fmla="*/ 19 w 50"/>
              <a:gd name="T43" fmla="*/ 45 h 54"/>
              <a:gd name="T44" fmla="*/ 21 w 50"/>
              <a:gd name="T45" fmla="*/ 43 h 54"/>
              <a:gd name="T46" fmla="*/ 23 w 50"/>
              <a:gd name="T47" fmla="*/ 41 h 54"/>
              <a:gd name="T48" fmla="*/ 23 w 50"/>
              <a:gd name="T49" fmla="*/ 35 h 54"/>
              <a:gd name="T50" fmla="*/ 12 w 50"/>
              <a:gd name="T51" fmla="*/ 35 h 54"/>
              <a:gd name="T52" fmla="*/ 4 w 50"/>
              <a:gd name="T53" fmla="*/ 27 h 54"/>
              <a:gd name="T54" fmla="*/ 4 w 50"/>
              <a:gd name="T55" fmla="*/ 8 h 54"/>
              <a:gd name="T56" fmla="*/ 12 w 50"/>
              <a:gd name="T57" fmla="*/ 0 h 54"/>
              <a:gd name="T58" fmla="*/ 7 w 50"/>
              <a:gd name="T59" fmla="*/ 24 h 54"/>
              <a:gd name="T60" fmla="*/ 7 w 50"/>
              <a:gd name="T61" fmla="*/ 24 h 54"/>
              <a:gd name="T62" fmla="*/ 43 w 50"/>
              <a:gd name="T63" fmla="*/ 24 h 54"/>
              <a:gd name="T64" fmla="*/ 43 w 50"/>
              <a:gd name="T65" fmla="*/ 8 h 54"/>
              <a:gd name="T66" fmla="*/ 42 w 50"/>
              <a:gd name="T67" fmla="*/ 5 h 54"/>
              <a:gd name="T68" fmla="*/ 39 w 50"/>
              <a:gd name="T69" fmla="*/ 4 h 54"/>
              <a:gd name="T70" fmla="*/ 12 w 50"/>
              <a:gd name="T71" fmla="*/ 4 h 54"/>
              <a:gd name="T72" fmla="*/ 7 w 50"/>
              <a:gd name="T73" fmla="*/ 8 h 54"/>
              <a:gd name="T74" fmla="*/ 7 w 50"/>
              <a:gd name="T75" fmla="*/ 24 h 54"/>
              <a:gd name="T76" fmla="*/ 43 w 50"/>
              <a:gd name="T77" fmla="*/ 26 h 54"/>
              <a:gd name="T78" fmla="*/ 43 w 50"/>
              <a:gd name="T79" fmla="*/ 26 h 54"/>
              <a:gd name="T80" fmla="*/ 7 w 50"/>
              <a:gd name="T81" fmla="*/ 26 h 54"/>
              <a:gd name="T82" fmla="*/ 7 w 50"/>
              <a:gd name="T83" fmla="*/ 27 h 54"/>
              <a:gd name="T84" fmla="*/ 12 w 50"/>
              <a:gd name="T85" fmla="*/ 31 h 54"/>
              <a:gd name="T86" fmla="*/ 39 w 50"/>
              <a:gd name="T87" fmla="*/ 31 h 54"/>
              <a:gd name="T88" fmla="*/ 43 w 50"/>
              <a:gd name="T89" fmla="*/ 27 h 54"/>
              <a:gd name="T90" fmla="*/ 43 w 50"/>
              <a:gd name="T91" fmla="*/ 26 h 54"/>
              <a:gd name="T92" fmla="*/ 28 w 50"/>
              <a:gd name="T93" fmla="*/ 44 h 54"/>
              <a:gd name="T94" fmla="*/ 28 w 50"/>
              <a:gd name="T95" fmla="*/ 44 h 54"/>
              <a:gd name="T96" fmla="*/ 25 w 50"/>
              <a:gd name="T97" fmla="*/ 43 h 54"/>
              <a:gd name="T98" fmla="*/ 22 w 50"/>
              <a:gd name="T99" fmla="*/ 44 h 54"/>
              <a:gd name="T100" fmla="*/ 21 w 50"/>
              <a:gd name="T101" fmla="*/ 47 h 54"/>
              <a:gd name="T102" fmla="*/ 22 w 50"/>
              <a:gd name="T103" fmla="*/ 50 h 54"/>
              <a:gd name="T104" fmla="*/ 25 w 50"/>
              <a:gd name="T105" fmla="*/ 51 h 54"/>
              <a:gd name="T106" fmla="*/ 28 w 50"/>
              <a:gd name="T107" fmla="*/ 50 h 54"/>
              <a:gd name="T108" fmla="*/ 30 w 50"/>
              <a:gd name="T109" fmla="*/ 47 h 54"/>
              <a:gd name="T110" fmla="*/ 28 w 50"/>
              <a:gd name="T111"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 h="54">
                <a:moveTo>
                  <a:pt x="12" y="0"/>
                </a:moveTo>
                <a:cubicBezTo>
                  <a:pt x="39" y="0"/>
                  <a:pt x="39" y="0"/>
                  <a:pt x="39" y="0"/>
                </a:cubicBezTo>
                <a:cubicBezTo>
                  <a:pt x="41" y="0"/>
                  <a:pt x="43" y="1"/>
                  <a:pt x="45" y="3"/>
                </a:cubicBezTo>
                <a:cubicBezTo>
                  <a:pt x="46" y="4"/>
                  <a:pt x="47" y="6"/>
                  <a:pt x="47" y="8"/>
                </a:cubicBezTo>
                <a:cubicBezTo>
                  <a:pt x="47" y="27"/>
                  <a:pt x="47" y="27"/>
                  <a:pt x="47" y="27"/>
                </a:cubicBezTo>
                <a:cubicBezTo>
                  <a:pt x="47" y="31"/>
                  <a:pt x="44" y="35"/>
                  <a:pt x="39" y="35"/>
                </a:cubicBezTo>
                <a:cubicBezTo>
                  <a:pt x="27" y="35"/>
                  <a:pt x="27" y="35"/>
                  <a:pt x="27" y="35"/>
                </a:cubicBezTo>
                <a:cubicBezTo>
                  <a:pt x="27" y="41"/>
                  <a:pt x="27" y="41"/>
                  <a:pt x="27" y="41"/>
                </a:cubicBezTo>
                <a:cubicBezTo>
                  <a:pt x="28" y="41"/>
                  <a:pt x="29" y="42"/>
                  <a:pt x="30" y="43"/>
                </a:cubicBezTo>
                <a:cubicBezTo>
                  <a:pt x="31" y="43"/>
                  <a:pt x="31" y="44"/>
                  <a:pt x="32" y="45"/>
                </a:cubicBezTo>
                <a:cubicBezTo>
                  <a:pt x="48" y="45"/>
                  <a:pt x="48" y="45"/>
                  <a:pt x="48" y="45"/>
                </a:cubicBezTo>
                <a:cubicBezTo>
                  <a:pt x="49" y="45"/>
                  <a:pt x="50" y="46"/>
                  <a:pt x="50" y="47"/>
                </a:cubicBezTo>
                <a:cubicBezTo>
                  <a:pt x="50" y="48"/>
                  <a:pt x="49" y="49"/>
                  <a:pt x="48" y="49"/>
                </a:cubicBezTo>
                <a:cubicBezTo>
                  <a:pt x="32" y="49"/>
                  <a:pt x="32" y="49"/>
                  <a:pt x="32" y="49"/>
                </a:cubicBezTo>
                <a:cubicBezTo>
                  <a:pt x="31" y="50"/>
                  <a:pt x="31" y="51"/>
                  <a:pt x="30" y="52"/>
                </a:cubicBezTo>
                <a:cubicBezTo>
                  <a:pt x="29" y="53"/>
                  <a:pt x="27" y="54"/>
                  <a:pt x="25" y="54"/>
                </a:cubicBezTo>
                <a:cubicBezTo>
                  <a:pt x="24" y="54"/>
                  <a:pt x="22" y="53"/>
                  <a:pt x="21" y="52"/>
                </a:cubicBezTo>
                <a:cubicBezTo>
                  <a:pt x="20" y="51"/>
                  <a:pt x="19" y="50"/>
                  <a:pt x="19" y="49"/>
                </a:cubicBezTo>
                <a:cubicBezTo>
                  <a:pt x="2" y="49"/>
                  <a:pt x="2" y="49"/>
                  <a:pt x="2" y="49"/>
                </a:cubicBezTo>
                <a:cubicBezTo>
                  <a:pt x="1" y="49"/>
                  <a:pt x="0" y="48"/>
                  <a:pt x="0" y="47"/>
                </a:cubicBezTo>
                <a:cubicBezTo>
                  <a:pt x="0" y="46"/>
                  <a:pt x="1" y="45"/>
                  <a:pt x="2" y="45"/>
                </a:cubicBezTo>
                <a:cubicBezTo>
                  <a:pt x="19" y="45"/>
                  <a:pt x="19" y="45"/>
                  <a:pt x="19" y="45"/>
                </a:cubicBezTo>
                <a:cubicBezTo>
                  <a:pt x="19" y="44"/>
                  <a:pt x="20" y="43"/>
                  <a:pt x="21" y="43"/>
                </a:cubicBezTo>
                <a:cubicBezTo>
                  <a:pt x="22" y="42"/>
                  <a:pt x="22" y="41"/>
                  <a:pt x="23" y="41"/>
                </a:cubicBezTo>
                <a:cubicBezTo>
                  <a:pt x="23" y="35"/>
                  <a:pt x="23" y="35"/>
                  <a:pt x="23" y="35"/>
                </a:cubicBezTo>
                <a:cubicBezTo>
                  <a:pt x="12" y="35"/>
                  <a:pt x="12" y="35"/>
                  <a:pt x="12" y="35"/>
                </a:cubicBezTo>
                <a:cubicBezTo>
                  <a:pt x="7" y="35"/>
                  <a:pt x="4" y="31"/>
                  <a:pt x="4" y="27"/>
                </a:cubicBezTo>
                <a:cubicBezTo>
                  <a:pt x="4" y="8"/>
                  <a:pt x="4" y="8"/>
                  <a:pt x="4" y="8"/>
                </a:cubicBezTo>
                <a:cubicBezTo>
                  <a:pt x="4" y="4"/>
                  <a:pt x="7" y="0"/>
                  <a:pt x="12" y="0"/>
                </a:cubicBezTo>
                <a:close/>
                <a:moveTo>
                  <a:pt x="7" y="24"/>
                </a:moveTo>
                <a:cubicBezTo>
                  <a:pt x="7" y="24"/>
                  <a:pt x="7" y="24"/>
                  <a:pt x="7" y="24"/>
                </a:cubicBezTo>
                <a:cubicBezTo>
                  <a:pt x="43" y="24"/>
                  <a:pt x="43" y="24"/>
                  <a:pt x="43" y="24"/>
                </a:cubicBezTo>
                <a:cubicBezTo>
                  <a:pt x="43" y="8"/>
                  <a:pt x="43" y="8"/>
                  <a:pt x="43" y="8"/>
                </a:cubicBezTo>
                <a:cubicBezTo>
                  <a:pt x="43" y="7"/>
                  <a:pt x="43" y="6"/>
                  <a:pt x="42" y="5"/>
                </a:cubicBezTo>
                <a:cubicBezTo>
                  <a:pt x="41" y="5"/>
                  <a:pt x="40" y="4"/>
                  <a:pt x="39" y="4"/>
                </a:cubicBezTo>
                <a:cubicBezTo>
                  <a:pt x="12" y="4"/>
                  <a:pt x="12" y="4"/>
                  <a:pt x="12" y="4"/>
                </a:cubicBezTo>
                <a:cubicBezTo>
                  <a:pt x="9" y="4"/>
                  <a:pt x="7" y="6"/>
                  <a:pt x="7" y="8"/>
                </a:cubicBezTo>
                <a:cubicBezTo>
                  <a:pt x="7" y="24"/>
                  <a:pt x="7" y="24"/>
                  <a:pt x="7" y="24"/>
                </a:cubicBezTo>
                <a:close/>
                <a:moveTo>
                  <a:pt x="43" y="26"/>
                </a:moveTo>
                <a:cubicBezTo>
                  <a:pt x="43" y="26"/>
                  <a:pt x="43" y="26"/>
                  <a:pt x="43" y="26"/>
                </a:cubicBezTo>
                <a:cubicBezTo>
                  <a:pt x="7" y="26"/>
                  <a:pt x="7" y="26"/>
                  <a:pt x="7" y="26"/>
                </a:cubicBezTo>
                <a:cubicBezTo>
                  <a:pt x="7" y="27"/>
                  <a:pt x="7" y="27"/>
                  <a:pt x="7" y="27"/>
                </a:cubicBezTo>
                <a:cubicBezTo>
                  <a:pt x="7" y="29"/>
                  <a:pt x="9" y="31"/>
                  <a:pt x="12" y="31"/>
                </a:cubicBezTo>
                <a:cubicBezTo>
                  <a:pt x="39" y="31"/>
                  <a:pt x="39" y="31"/>
                  <a:pt x="39" y="31"/>
                </a:cubicBezTo>
                <a:cubicBezTo>
                  <a:pt x="41" y="31"/>
                  <a:pt x="43" y="29"/>
                  <a:pt x="43" y="27"/>
                </a:cubicBezTo>
                <a:cubicBezTo>
                  <a:pt x="43" y="26"/>
                  <a:pt x="43" y="26"/>
                  <a:pt x="43" y="26"/>
                </a:cubicBezTo>
                <a:close/>
                <a:moveTo>
                  <a:pt x="28" y="44"/>
                </a:moveTo>
                <a:cubicBezTo>
                  <a:pt x="28" y="44"/>
                  <a:pt x="28" y="44"/>
                  <a:pt x="28" y="44"/>
                </a:cubicBezTo>
                <a:cubicBezTo>
                  <a:pt x="28" y="43"/>
                  <a:pt x="27" y="43"/>
                  <a:pt x="25" y="43"/>
                </a:cubicBezTo>
                <a:cubicBezTo>
                  <a:pt x="24" y="43"/>
                  <a:pt x="23" y="43"/>
                  <a:pt x="22" y="44"/>
                </a:cubicBezTo>
                <a:cubicBezTo>
                  <a:pt x="22" y="45"/>
                  <a:pt x="21" y="46"/>
                  <a:pt x="21" y="47"/>
                </a:cubicBezTo>
                <a:cubicBezTo>
                  <a:pt x="21" y="48"/>
                  <a:pt x="22" y="49"/>
                  <a:pt x="22" y="50"/>
                </a:cubicBezTo>
                <a:cubicBezTo>
                  <a:pt x="23" y="51"/>
                  <a:pt x="24" y="51"/>
                  <a:pt x="25" y="51"/>
                </a:cubicBezTo>
                <a:cubicBezTo>
                  <a:pt x="27" y="51"/>
                  <a:pt x="28" y="51"/>
                  <a:pt x="28" y="50"/>
                </a:cubicBezTo>
                <a:cubicBezTo>
                  <a:pt x="29" y="49"/>
                  <a:pt x="30" y="48"/>
                  <a:pt x="30" y="47"/>
                </a:cubicBezTo>
                <a:cubicBezTo>
                  <a:pt x="30" y="46"/>
                  <a:pt x="29" y="45"/>
                  <a:pt x="28" y="44"/>
                </a:cubicBezTo>
                <a:close/>
              </a:path>
            </a:pathLst>
          </a:custGeom>
          <a:solidFill>
            <a:schemeClr val="accent2"/>
          </a:solidFill>
          <a:ln>
            <a:noFill/>
          </a:ln>
          <a:extLst/>
        </p:spPr>
        <p:txBody>
          <a:bodyPr/>
          <a:lstStyle/>
          <a:p>
            <a:endParaRPr lang="zh-CN" altLang="en-US"/>
          </a:p>
        </p:txBody>
      </p:sp>
      <p:sp>
        <p:nvSpPr>
          <p:cNvPr id="73" name="Freeform 441"/>
          <p:cNvSpPr>
            <a:spLocks noEditPoints="1"/>
          </p:cNvSpPr>
          <p:nvPr/>
        </p:nvSpPr>
        <p:spPr bwMode="auto">
          <a:xfrm>
            <a:off x="8266382" y="943387"/>
            <a:ext cx="293361" cy="240556"/>
          </a:xfrm>
          <a:custGeom>
            <a:avLst/>
            <a:gdLst>
              <a:gd name="T0" fmla="*/ 2 w 50"/>
              <a:gd name="T1" fmla="*/ 0 h 41"/>
              <a:gd name="T2" fmla="*/ 2 w 50"/>
              <a:gd name="T3" fmla="*/ 0 h 41"/>
              <a:gd name="T4" fmla="*/ 48 w 50"/>
              <a:gd name="T5" fmla="*/ 0 h 41"/>
              <a:gd name="T6" fmla="*/ 50 w 50"/>
              <a:gd name="T7" fmla="*/ 2 h 41"/>
              <a:gd name="T8" fmla="*/ 50 w 50"/>
              <a:gd name="T9" fmla="*/ 2 h 41"/>
              <a:gd name="T10" fmla="*/ 50 w 50"/>
              <a:gd name="T11" fmla="*/ 35 h 41"/>
              <a:gd name="T12" fmla="*/ 48 w 50"/>
              <a:gd name="T13" fmla="*/ 37 h 41"/>
              <a:gd name="T14" fmla="*/ 48 w 50"/>
              <a:gd name="T15" fmla="*/ 37 h 41"/>
              <a:gd name="T16" fmla="*/ 27 w 50"/>
              <a:gd name="T17" fmla="*/ 37 h 41"/>
              <a:gd name="T18" fmla="*/ 27 w 50"/>
              <a:gd name="T19" fmla="*/ 39 h 41"/>
              <a:gd name="T20" fmla="*/ 27 w 50"/>
              <a:gd name="T21" fmla="*/ 39 h 41"/>
              <a:gd name="T22" fmla="*/ 38 w 50"/>
              <a:gd name="T23" fmla="*/ 39 h 41"/>
              <a:gd name="T24" fmla="*/ 39 w 50"/>
              <a:gd name="T25" fmla="*/ 40 h 41"/>
              <a:gd name="T26" fmla="*/ 38 w 50"/>
              <a:gd name="T27" fmla="*/ 41 h 41"/>
              <a:gd name="T28" fmla="*/ 13 w 50"/>
              <a:gd name="T29" fmla="*/ 41 h 41"/>
              <a:gd name="T30" fmla="*/ 12 w 50"/>
              <a:gd name="T31" fmla="*/ 40 h 41"/>
              <a:gd name="T32" fmla="*/ 13 w 50"/>
              <a:gd name="T33" fmla="*/ 39 h 41"/>
              <a:gd name="T34" fmla="*/ 23 w 50"/>
              <a:gd name="T35" fmla="*/ 39 h 41"/>
              <a:gd name="T36" fmla="*/ 23 w 50"/>
              <a:gd name="T37" fmla="*/ 39 h 41"/>
              <a:gd name="T38" fmla="*/ 23 w 50"/>
              <a:gd name="T39" fmla="*/ 37 h 41"/>
              <a:gd name="T40" fmla="*/ 2 w 50"/>
              <a:gd name="T41" fmla="*/ 37 h 41"/>
              <a:gd name="T42" fmla="*/ 0 w 50"/>
              <a:gd name="T43" fmla="*/ 35 h 41"/>
              <a:gd name="T44" fmla="*/ 0 w 50"/>
              <a:gd name="T45" fmla="*/ 35 h 41"/>
              <a:gd name="T46" fmla="*/ 0 w 50"/>
              <a:gd name="T47" fmla="*/ 2 h 41"/>
              <a:gd name="T48" fmla="*/ 2 w 50"/>
              <a:gd name="T49" fmla="*/ 0 h 41"/>
              <a:gd name="T50" fmla="*/ 43 w 50"/>
              <a:gd name="T51" fmla="*/ 27 h 41"/>
              <a:gd name="T52" fmla="*/ 43 w 50"/>
              <a:gd name="T53" fmla="*/ 27 h 41"/>
              <a:gd name="T54" fmla="*/ 45 w 50"/>
              <a:gd name="T55" fmla="*/ 29 h 41"/>
              <a:gd name="T56" fmla="*/ 43 w 50"/>
              <a:gd name="T57" fmla="*/ 31 h 41"/>
              <a:gd name="T58" fmla="*/ 41 w 50"/>
              <a:gd name="T59" fmla="*/ 29 h 41"/>
              <a:gd name="T60" fmla="*/ 43 w 50"/>
              <a:gd name="T61" fmla="*/ 27 h 41"/>
              <a:gd name="T62" fmla="*/ 46 w 50"/>
              <a:gd name="T63" fmla="*/ 4 h 41"/>
              <a:gd name="T64" fmla="*/ 46 w 50"/>
              <a:gd name="T65" fmla="*/ 4 h 41"/>
              <a:gd name="T66" fmla="*/ 4 w 50"/>
              <a:gd name="T67" fmla="*/ 4 h 41"/>
              <a:gd name="T68" fmla="*/ 4 w 50"/>
              <a:gd name="T69" fmla="*/ 33 h 41"/>
              <a:gd name="T70" fmla="*/ 46 w 50"/>
              <a:gd name="T71" fmla="*/ 33 h 41"/>
              <a:gd name="T72" fmla="*/ 46 w 50"/>
              <a:gd name="T73"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41">
                <a:moveTo>
                  <a:pt x="2" y="0"/>
                </a:moveTo>
                <a:cubicBezTo>
                  <a:pt x="2" y="0"/>
                  <a:pt x="2" y="0"/>
                  <a:pt x="2" y="0"/>
                </a:cubicBezTo>
                <a:cubicBezTo>
                  <a:pt x="48" y="0"/>
                  <a:pt x="48" y="0"/>
                  <a:pt x="48" y="0"/>
                </a:cubicBezTo>
                <a:cubicBezTo>
                  <a:pt x="49" y="0"/>
                  <a:pt x="50" y="1"/>
                  <a:pt x="50" y="2"/>
                </a:cubicBezTo>
                <a:cubicBezTo>
                  <a:pt x="50" y="2"/>
                  <a:pt x="50" y="2"/>
                  <a:pt x="50" y="2"/>
                </a:cubicBezTo>
                <a:cubicBezTo>
                  <a:pt x="50" y="35"/>
                  <a:pt x="50" y="35"/>
                  <a:pt x="50" y="35"/>
                </a:cubicBezTo>
                <a:cubicBezTo>
                  <a:pt x="50" y="36"/>
                  <a:pt x="49" y="37"/>
                  <a:pt x="48" y="37"/>
                </a:cubicBezTo>
                <a:cubicBezTo>
                  <a:pt x="48" y="37"/>
                  <a:pt x="48" y="37"/>
                  <a:pt x="48" y="37"/>
                </a:cubicBezTo>
                <a:cubicBezTo>
                  <a:pt x="27" y="37"/>
                  <a:pt x="27" y="37"/>
                  <a:pt x="27" y="37"/>
                </a:cubicBezTo>
                <a:cubicBezTo>
                  <a:pt x="27" y="39"/>
                  <a:pt x="27" y="39"/>
                  <a:pt x="27" y="39"/>
                </a:cubicBezTo>
                <a:cubicBezTo>
                  <a:pt x="27" y="39"/>
                  <a:pt x="27" y="39"/>
                  <a:pt x="27" y="39"/>
                </a:cubicBezTo>
                <a:cubicBezTo>
                  <a:pt x="38" y="39"/>
                  <a:pt x="38" y="39"/>
                  <a:pt x="38" y="39"/>
                </a:cubicBezTo>
                <a:cubicBezTo>
                  <a:pt x="38" y="39"/>
                  <a:pt x="39" y="39"/>
                  <a:pt x="39" y="40"/>
                </a:cubicBezTo>
                <a:cubicBezTo>
                  <a:pt x="39" y="41"/>
                  <a:pt x="38" y="41"/>
                  <a:pt x="38" y="41"/>
                </a:cubicBezTo>
                <a:cubicBezTo>
                  <a:pt x="13" y="41"/>
                  <a:pt x="13" y="41"/>
                  <a:pt x="13" y="41"/>
                </a:cubicBezTo>
                <a:cubicBezTo>
                  <a:pt x="12" y="41"/>
                  <a:pt x="12" y="41"/>
                  <a:pt x="12" y="40"/>
                </a:cubicBezTo>
                <a:cubicBezTo>
                  <a:pt x="12" y="39"/>
                  <a:pt x="12" y="39"/>
                  <a:pt x="13" y="39"/>
                </a:cubicBezTo>
                <a:cubicBezTo>
                  <a:pt x="23" y="39"/>
                  <a:pt x="23" y="39"/>
                  <a:pt x="23" y="39"/>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3" y="27"/>
                </a:moveTo>
                <a:cubicBezTo>
                  <a:pt x="43" y="27"/>
                  <a:pt x="43" y="27"/>
                  <a:pt x="43" y="27"/>
                </a:cubicBezTo>
                <a:cubicBezTo>
                  <a:pt x="44" y="27"/>
                  <a:pt x="45" y="28"/>
                  <a:pt x="45" y="29"/>
                </a:cubicBezTo>
                <a:cubicBezTo>
                  <a:pt x="45" y="30"/>
                  <a:pt x="44" y="31"/>
                  <a:pt x="43" y="31"/>
                </a:cubicBezTo>
                <a:cubicBezTo>
                  <a:pt x="42" y="31"/>
                  <a:pt x="41" y="30"/>
                  <a:pt x="41" y="29"/>
                </a:cubicBezTo>
                <a:cubicBezTo>
                  <a:pt x="41" y="28"/>
                  <a:pt x="42" y="27"/>
                  <a:pt x="43" y="27"/>
                </a:cubicBezTo>
                <a:close/>
                <a:moveTo>
                  <a:pt x="46" y="4"/>
                </a:moveTo>
                <a:cubicBezTo>
                  <a:pt x="46" y="4"/>
                  <a:pt x="46" y="4"/>
                  <a:pt x="46" y="4"/>
                </a:cubicBezTo>
                <a:cubicBezTo>
                  <a:pt x="4" y="4"/>
                  <a:pt x="4" y="4"/>
                  <a:pt x="4" y="4"/>
                </a:cubicBezTo>
                <a:cubicBezTo>
                  <a:pt x="4" y="13"/>
                  <a:pt x="4" y="23"/>
                  <a:pt x="4" y="33"/>
                </a:cubicBezTo>
                <a:cubicBezTo>
                  <a:pt x="18" y="33"/>
                  <a:pt x="32" y="33"/>
                  <a:pt x="46" y="33"/>
                </a:cubicBezTo>
                <a:cubicBezTo>
                  <a:pt x="46" y="23"/>
                  <a:pt x="46" y="13"/>
                  <a:pt x="46" y="4"/>
                </a:cubicBezTo>
                <a:close/>
              </a:path>
            </a:pathLst>
          </a:custGeom>
          <a:solidFill>
            <a:schemeClr val="accent2"/>
          </a:solidFill>
          <a:ln>
            <a:noFill/>
          </a:ln>
          <a:extLst/>
        </p:spPr>
        <p:txBody>
          <a:bodyPr/>
          <a:lstStyle/>
          <a:p>
            <a:endParaRPr lang="zh-CN" altLang="en-US"/>
          </a:p>
        </p:txBody>
      </p:sp>
      <p:sp>
        <p:nvSpPr>
          <p:cNvPr id="77" name="Freeform 445"/>
          <p:cNvSpPr>
            <a:spLocks noEditPoints="1"/>
          </p:cNvSpPr>
          <p:nvPr/>
        </p:nvSpPr>
        <p:spPr bwMode="auto">
          <a:xfrm>
            <a:off x="5696544" y="2624342"/>
            <a:ext cx="287493" cy="293361"/>
          </a:xfrm>
          <a:custGeom>
            <a:avLst/>
            <a:gdLst>
              <a:gd name="T0" fmla="*/ 49 w 49"/>
              <a:gd name="T1" fmla="*/ 6 h 50"/>
              <a:gd name="T2" fmla="*/ 42 w 49"/>
              <a:gd name="T3" fmla="*/ 16 h 50"/>
              <a:gd name="T4" fmla="*/ 40 w 49"/>
              <a:gd name="T5" fmla="*/ 16 h 50"/>
              <a:gd name="T6" fmla="*/ 29 w 49"/>
              <a:gd name="T7" fmla="*/ 23 h 50"/>
              <a:gd name="T8" fmla="*/ 35 w 49"/>
              <a:gd name="T9" fmla="*/ 31 h 50"/>
              <a:gd name="T10" fmla="*/ 33 w 49"/>
              <a:gd name="T11" fmla="*/ 35 h 50"/>
              <a:gd name="T12" fmla="*/ 28 w 49"/>
              <a:gd name="T13" fmla="*/ 36 h 50"/>
              <a:gd name="T14" fmla="*/ 12 w 49"/>
              <a:gd name="T15" fmla="*/ 49 h 50"/>
              <a:gd name="T16" fmla="*/ 8 w 49"/>
              <a:gd name="T17" fmla="*/ 48 h 50"/>
              <a:gd name="T18" fmla="*/ 0 w 49"/>
              <a:gd name="T19" fmla="*/ 38 h 50"/>
              <a:gd name="T20" fmla="*/ 0 w 49"/>
              <a:gd name="T21" fmla="*/ 38 h 50"/>
              <a:gd name="T22" fmla="*/ 14 w 49"/>
              <a:gd name="T23" fmla="*/ 22 h 50"/>
              <a:gd name="T24" fmla="*/ 14 w 49"/>
              <a:gd name="T25" fmla="*/ 17 h 50"/>
              <a:gd name="T26" fmla="*/ 19 w 49"/>
              <a:gd name="T27" fmla="*/ 15 h 50"/>
              <a:gd name="T28" fmla="*/ 26 w 49"/>
              <a:gd name="T29" fmla="*/ 21 h 50"/>
              <a:gd name="T30" fmla="*/ 34 w 49"/>
              <a:gd name="T31" fmla="*/ 10 h 50"/>
              <a:gd name="T32" fmla="*/ 34 w 49"/>
              <a:gd name="T33" fmla="*/ 8 h 50"/>
              <a:gd name="T34" fmla="*/ 44 w 49"/>
              <a:gd name="T35" fmla="*/ 1 h 50"/>
              <a:gd name="T36" fmla="*/ 16 w 49"/>
              <a:gd name="T37" fmla="*/ 28 h 50"/>
              <a:gd name="T38" fmla="*/ 18 w 49"/>
              <a:gd name="T39" fmla="*/ 29 h 50"/>
              <a:gd name="T40" fmla="*/ 7 w 49"/>
              <a:gd name="T41" fmla="*/ 39 h 50"/>
              <a:gd name="T42" fmla="*/ 16 w 49"/>
              <a:gd name="T43" fmla="*/ 28 h 50"/>
              <a:gd name="T44" fmla="*/ 21 w 49"/>
              <a:gd name="T45" fmla="*/ 32 h 50"/>
              <a:gd name="T46" fmla="*/ 22 w 49"/>
              <a:gd name="T47" fmla="*/ 33 h 50"/>
              <a:gd name="T48" fmla="*/ 11 w 49"/>
              <a:gd name="T49" fmla="*/ 43 h 50"/>
              <a:gd name="T50" fmla="*/ 21 w 49"/>
              <a:gd name="T51" fmla="*/ 32 h 50"/>
              <a:gd name="T52" fmla="*/ 31 w 49"/>
              <a:gd name="T53" fmla="*/ 31 h 50"/>
              <a:gd name="T54" fmla="*/ 17 w 49"/>
              <a:gd name="T55" fmla="*/ 20 h 50"/>
              <a:gd name="T56" fmla="*/ 18 w 49"/>
              <a:gd name="T57" fmla="*/ 21 h 50"/>
              <a:gd name="T58" fmla="*/ 29 w 49"/>
              <a:gd name="T59" fmla="*/ 32 h 50"/>
              <a:gd name="T60" fmla="*/ 30 w 49"/>
              <a:gd name="T61" fmla="*/ 32 h 50"/>
              <a:gd name="T62" fmla="*/ 13 w 49"/>
              <a:gd name="T63" fmla="*/ 45 h 50"/>
              <a:gd name="T64" fmla="*/ 25 w 49"/>
              <a:gd name="T65" fmla="*/ 33 h 50"/>
              <a:gd name="T66" fmla="*/ 4 w 49"/>
              <a:gd name="T67" fmla="*/ 37 h 50"/>
              <a:gd name="T68" fmla="*/ 4 w 49"/>
              <a:gd name="T69" fmla="*/ 38 h 50"/>
              <a:gd name="T70" fmla="*/ 11 w 49"/>
              <a:gd name="T71" fmla="*/ 45 h 50"/>
              <a:gd name="T72" fmla="*/ 12 w 49"/>
              <a:gd name="T73" fmla="*/ 46 h 50"/>
              <a:gd name="T74" fmla="*/ 46 w 49"/>
              <a:gd name="T75" fmla="*/ 6 h 50"/>
              <a:gd name="T76" fmla="*/ 43 w 49"/>
              <a:gd name="T77" fmla="*/ 3 h 50"/>
              <a:gd name="T78" fmla="*/ 41 w 49"/>
              <a:gd name="T79"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 h="50">
                <a:moveTo>
                  <a:pt x="44" y="1"/>
                </a:moveTo>
                <a:cubicBezTo>
                  <a:pt x="49" y="6"/>
                  <a:pt x="49" y="6"/>
                  <a:pt x="49" y="6"/>
                </a:cubicBezTo>
                <a:cubicBezTo>
                  <a:pt x="49" y="6"/>
                  <a:pt x="49" y="7"/>
                  <a:pt x="49" y="7"/>
                </a:cubicBezTo>
                <a:cubicBezTo>
                  <a:pt x="42" y="16"/>
                  <a:pt x="42" y="16"/>
                  <a:pt x="42" y="16"/>
                </a:cubicBezTo>
                <a:cubicBezTo>
                  <a:pt x="41" y="17"/>
                  <a:pt x="40" y="17"/>
                  <a:pt x="40" y="16"/>
                </a:cubicBezTo>
                <a:cubicBezTo>
                  <a:pt x="40" y="16"/>
                  <a:pt x="40" y="16"/>
                  <a:pt x="40" y="16"/>
                </a:cubicBezTo>
                <a:cubicBezTo>
                  <a:pt x="38" y="14"/>
                  <a:pt x="38" y="14"/>
                  <a:pt x="38" y="14"/>
                </a:cubicBezTo>
                <a:cubicBezTo>
                  <a:pt x="29" y="23"/>
                  <a:pt x="29" y="23"/>
                  <a:pt x="29" y="23"/>
                </a:cubicBezTo>
                <a:cubicBezTo>
                  <a:pt x="34" y="29"/>
                  <a:pt x="34" y="29"/>
                  <a:pt x="34" y="29"/>
                </a:cubicBezTo>
                <a:cubicBezTo>
                  <a:pt x="35" y="29"/>
                  <a:pt x="35" y="30"/>
                  <a:pt x="35" y="31"/>
                </a:cubicBezTo>
                <a:cubicBezTo>
                  <a:pt x="35" y="32"/>
                  <a:pt x="35" y="33"/>
                  <a:pt x="34" y="34"/>
                </a:cubicBezTo>
                <a:cubicBezTo>
                  <a:pt x="33" y="35"/>
                  <a:pt x="33" y="35"/>
                  <a:pt x="33" y="35"/>
                </a:cubicBezTo>
                <a:cubicBezTo>
                  <a:pt x="32" y="36"/>
                  <a:pt x="31" y="36"/>
                  <a:pt x="30" y="36"/>
                </a:cubicBezTo>
                <a:cubicBezTo>
                  <a:pt x="29" y="36"/>
                  <a:pt x="29" y="36"/>
                  <a:pt x="28" y="36"/>
                </a:cubicBezTo>
                <a:cubicBezTo>
                  <a:pt x="16" y="48"/>
                  <a:pt x="16" y="48"/>
                  <a:pt x="16" y="48"/>
                </a:cubicBezTo>
                <a:cubicBezTo>
                  <a:pt x="15" y="49"/>
                  <a:pt x="13" y="49"/>
                  <a:pt x="12" y="49"/>
                </a:cubicBezTo>
                <a:cubicBezTo>
                  <a:pt x="12" y="50"/>
                  <a:pt x="12" y="50"/>
                  <a:pt x="12" y="50"/>
                </a:cubicBezTo>
                <a:cubicBezTo>
                  <a:pt x="11" y="50"/>
                  <a:pt x="9" y="49"/>
                  <a:pt x="8" y="48"/>
                </a:cubicBezTo>
                <a:cubicBezTo>
                  <a:pt x="2" y="41"/>
                  <a:pt x="2" y="41"/>
                  <a:pt x="2" y="41"/>
                </a:cubicBezTo>
                <a:cubicBezTo>
                  <a:pt x="1" y="40"/>
                  <a:pt x="0" y="39"/>
                  <a:pt x="0" y="38"/>
                </a:cubicBezTo>
                <a:cubicBezTo>
                  <a:pt x="0" y="38"/>
                  <a:pt x="0" y="38"/>
                  <a:pt x="0" y="38"/>
                </a:cubicBezTo>
                <a:cubicBezTo>
                  <a:pt x="0" y="38"/>
                  <a:pt x="0" y="38"/>
                  <a:pt x="0" y="38"/>
                </a:cubicBezTo>
                <a:cubicBezTo>
                  <a:pt x="0" y="36"/>
                  <a:pt x="1" y="35"/>
                  <a:pt x="2" y="34"/>
                </a:cubicBezTo>
                <a:cubicBezTo>
                  <a:pt x="14" y="22"/>
                  <a:pt x="14" y="22"/>
                  <a:pt x="14" y="22"/>
                </a:cubicBezTo>
                <a:cubicBezTo>
                  <a:pt x="14" y="21"/>
                  <a:pt x="13" y="20"/>
                  <a:pt x="13" y="20"/>
                </a:cubicBezTo>
                <a:cubicBezTo>
                  <a:pt x="13" y="19"/>
                  <a:pt x="14" y="18"/>
                  <a:pt x="14" y="17"/>
                </a:cubicBezTo>
                <a:cubicBezTo>
                  <a:pt x="16" y="16"/>
                  <a:pt x="16" y="16"/>
                  <a:pt x="16" y="16"/>
                </a:cubicBezTo>
                <a:cubicBezTo>
                  <a:pt x="17" y="15"/>
                  <a:pt x="18" y="15"/>
                  <a:pt x="19" y="15"/>
                </a:cubicBezTo>
                <a:cubicBezTo>
                  <a:pt x="20" y="15"/>
                  <a:pt x="20" y="15"/>
                  <a:pt x="21" y="16"/>
                </a:cubicBezTo>
                <a:cubicBezTo>
                  <a:pt x="26" y="21"/>
                  <a:pt x="26" y="21"/>
                  <a:pt x="26" y="21"/>
                </a:cubicBezTo>
                <a:cubicBezTo>
                  <a:pt x="35" y="12"/>
                  <a:pt x="35" y="12"/>
                  <a:pt x="35" y="12"/>
                </a:cubicBezTo>
                <a:cubicBezTo>
                  <a:pt x="34" y="10"/>
                  <a:pt x="34" y="10"/>
                  <a:pt x="34" y="10"/>
                </a:cubicBezTo>
                <a:cubicBezTo>
                  <a:pt x="33" y="9"/>
                  <a:pt x="33" y="9"/>
                  <a:pt x="34" y="8"/>
                </a:cubicBezTo>
                <a:cubicBezTo>
                  <a:pt x="34" y="8"/>
                  <a:pt x="34" y="8"/>
                  <a:pt x="34" y="8"/>
                </a:cubicBezTo>
                <a:cubicBezTo>
                  <a:pt x="43" y="1"/>
                  <a:pt x="43" y="1"/>
                  <a:pt x="43" y="1"/>
                </a:cubicBezTo>
                <a:cubicBezTo>
                  <a:pt x="43" y="0"/>
                  <a:pt x="44" y="1"/>
                  <a:pt x="44" y="1"/>
                </a:cubicBezTo>
                <a:close/>
                <a:moveTo>
                  <a:pt x="16" y="28"/>
                </a:moveTo>
                <a:cubicBezTo>
                  <a:pt x="16" y="28"/>
                  <a:pt x="16" y="28"/>
                  <a:pt x="16" y="28"/>
                </a:cubicBezTo>
                <a:cubicBezTo>
                  <a:pt x="17" y="27"/>
                  <a:pt x="17" y="27"/>
                  <a:pt x="18" y="28"/>
                </a:cubicBezTo>
                <a:cubicBezTo>
                  <a:pt x="18" y="28"/>
                  <a:pt x="18" y="29"/>
                  <a:pt x="18" y="29"/>
                </a:cubicBezTo>
                <a:cubicBezTo>
                  <a:pt x="8" y="39"/>
                  <a:pt x="8" y="39"/>
                  <a:pt x="8" y="39"/>
                </a:cubicBezTo>
                <a:cubicBezTo>
                  <a:pt x="8" y="39"/>
                  <a:pt x="7" y="39"/>
                  <a:pt x="7" y="39"/>
                </a:cubicBezTo>
                <a:cubicBezTo>
                  <a:pt x="6" y="38"/>
                  <a:pt x="6" y="38"/>
                  <a:pt x="7" y="37"/>
                </a:cubicBezTo>
                <a:cubicBezTo>
                  <a:pt x="16" y="28"/>
                  <a:pt x="16" y="28"/>
                  <a:pt x="16" y="28"/>
                </a:cubicBezTo>
                <a:close/>
                <a:moveTo>
                  <a:pt x="21" y="32"/>
                </a:moveTo>
                <a:cubicBezTo>
                  <a:pt x="21" y="32"/>
                  <a:pt x="21" y="32"/>
                  <a:pt x="21" y="32"/>
                </a:cubicBezTo>
                <a:cubicBezTo>
                  <a:pt x="21" y="31"/>
                  <a:pt x="22" y="31"/>
                  <a:pt x="22" y="32"/>
                </a:cubicBezTo>
                <a:cubicBezTo>
                  <a:pt x="23" y="32"/>
                  <a:pt x="23" y="33"/>
                  <a:pt x="22" y="33"/>
                </a:cubicBezTo>
                <a:cubicBezTo>
                  <a:pt x="12" y="43"/>
                  <a:pt x="12" y="43"/>
                  <a:pt x="12" y="43"/>
                </a:cubicBezTo>
                <a:cubicBezTo>
                  <a:pt x="12" y="44"/>
                  <a:pt x="11" y="44"/>
                  <a:pt x="11" y="43"/>
                </a:cubicBezTo>
                <a:cubicBezTo>
                  <a:pt x="10" y="43"/>
                  <a:pt x="10" y="42"/>
                  <a:pt x="11" y="42"/>
                </a:cubicBezTo>
                <a:cubicBezTo>
                  <a:pt x="21" y="32"/>
                  <a:pt x="21" y="32"/>
                  <a:pt x="21" y="32"/>
                </a:cubicBezTo>
                <a:close/>
                <a:moveTo>
                  <a:pt x="31" y="31"/>
                </a:moveTo>
                <a:cubicBezTo>
                  <a:pt x="31" y="31"/>
                  <a:pt x="31" y="31"/>
                  <a:pt x="31" y="31"/>
                </a:cubicBezTo>
                <a:cubicBezTo>
                  <a:pt x="19" y="18"/>
                  <a:pt x="19" y="18"/>
                  <a:pt x="19" y="18"/>
                </a:cubicBezTo>
                <a:cubicBezTo>
                  <a:pt x="17" y="20"/>
                  <a:pt x="17" y="20"/>
                  <a:pt x="17" y="20"/>
                </a:cubicBezTo>
                <a:cubicBezTo>
                  <a:pt x="18" y="20"/>
                  <a:pt x="18" y="20"/>
                  <a:pt x="18" y="20"/>
                </a:cubicBezTo>
                <a:cubicBezTo>
                  <a:pt x="18" y="21"/>
                  <a:pt x="18" y="21"/>
                  <a:pt x="18" y="21"/>
                </a:cubicBezTo>
                <a:cubicBezTo>
                  <a:pt x="18" y="21"/>
                  <a:pt x="18" y="21"/>
                  <a:pt x="18" y="21"/>
                </a:cubicBezTo>
                <a:cubicBezTo>
                  <a:pt x="29" y="32"/>
                  <a:pt x="29" y="32"/>
                  <a:pt x="29" y="32"/>
                </a:cubicBezTo>
                <a:cubicBezTo>
                  <a:pt x="29" y="32"/>
                  <a:pt x="29" y="32"/>
                  <a:pt x="29" y="32"/>
                </a:cubicBezTo>
                <a:cubicBezTo>
                  <a:pt x="30" y="32"/>
                  <a:pt x="30" y="32"/>
                  <a:pt x="30" y="32"/>
                </a:cubicBezTo>
                <a:cubicBezTo>
                  <a:pt x="31" y="31"/>
                  <a:pt x="31" y="31"/>
                  <a:pt x="31" y="31"/>
                </a:cubicBezTo>
                <a:close/>
                <a:moveTo>
                  <a:pt x="13" y="45"/>
                </a:moveTo>
                <a:cubicBezTo>
                  <a:pt x="13" y="45"/>
                  <a:pt x="13" y="45"/>
                  <a:pt x="13" y="45"/>
                </a:cubicBezTo>
                <a:cubicBezTo>
                  <a:pt x="25" y="33"/>
                  <a:pt x="25" y="33"/>
                  <a:pt x="25" y="33"/>
                </a:cubicBezTo>
                <a:cubicBezTo>
                  <a:pt x="17" y="25"/>
                  <a:pt x="17" y="25"/>
                  <a:pt x="17" y="25"/>
                </a:cubicBezTo>
                <a:cubicBezTo>
                  <a:pt x="4" y="37"/>
                  <a:pt x="4" y="37"/>
                  <a:pt x="4" y="37"/>
                </a:cubicBezTo>
                <a:cubicBezTo>
                  <a:pt x="4" y="37"/>
                  <a:pt x="4" y="37"/>
                  <a:pt x="4" y="38"/>
                </a:cubicBezTo>
                <a:cubicBezTo>
                  <a:pt x="4" y="38"/>
                  <a:pt x="4" y="38"/>
                  <a:pt x="4" y="38"/>
                </a:cubicBezTo>
                <a:cubicBezTo>
                  <a:pt x="4" y="38"/>
                  <a:pt x="4" y="38"/>
                  <a:pt x="4" y="39"/>
                </a:cubicBezTo>
                <a:cubicBezTo>
                  <a:pt x="11" y="45"/>
                  <a:pt x="11" y="45"/>
                  <a:pt x="11" y="45"/>
                </a:cubicBezTo>
                <a:cubicBezTo>
                  <a:pt x="11" y="46"/>
                  <a:pt x="12" y="46"/>
                  <a:pt x="12" y="46"/>
                </a:cubicBezTo>
                <a:cubicBezTo>
                  <a:pt x="12" y="46"/>
                  <a:pt x="12" y="46"/>
                  <a:pt x="12" y="46"/>
                </a:cubicBezTo>
                <a:cubicBezTo>
                  <a:pt x="12" y="46"/>
                  <a:pt x="13" y="46"/>
                  <a:pt x="13" y="45"/>
                </a:cubicBezTo>
                <a:close/>
                <a:moveTo>
                  <a:pt x="46" y="6"/>
                </a:moveTo>
                <a:cubicBezTo>
                  <a:pt x="46" y="6"/>
                  <a:pt x="46" y="6"/>
                  <a:pt x="46" y="6"/>
                </a:cubicBezTo>
                <a:cubicBezTo>
                  <a:pt x="43" y="3"/>
                  <a:pt x="43" y="3"/>
                  <a:pt x="43" y="3"/>
                </a:cubicBezTo>
                <a:cubicBezTo>
                  <a:pt x="36" y="9"/>
                  <a:pt x="36" y="9"/>
                  <a:pt x="36" y="9"/>
                </a:cubicBezTo>
                <a:cubicBezTo>
                  <a:pt x="41" y="14"/>
                  <a:pt x="41" y="14"/>
                  <a:pt x="41" y="14"/>
                </a:cubicBezTo>
                <a:cubicBezTo>
                  <a:pt x="46" y="6"/>
                  <a:pt x="46" y="6"/>
                  <a:pt x="46" y="6"/>
                </a:cubicBezTo>
                <a:close/>
              </a:path>
            </a:pathLst>
          </a:custGeom>
          <a:solidFill>
            <a:schemeClr val="accent2"/>
          </a:solidFill>
          <a:ln>
            <a:noFill/>
          </a:ln>
          <a:extLst/>
        </p:spPr>
        <p:txBody>
          <a:bodyPr/>
          <a:lstStyle/>
          <a:p>
            <a:endParaRPr lang="zh-CN" altLang="en-US"/>
          </a:p>
        </p:txBody>
      </p:sp>
      <p:sp>
        <p:nvSpPr>
          <p:cNvPr id="80" name="Freeform 448"/>
          <p:cNvSpPr>
            <a:spLocks noEditPoints="1"/>
          </p:cNvSpPr>
          <p:nvPr/>
        </p:nvSpPr>
        <p:spPr bwMode="auto">
          <a:xfrm>
            <a:off x="8266382" y="2630209"/>
            <a:ext cx="293361" cy="281626"/>
          </a:xfrm>
          <a:custGeom>
            <a:avLst/>
            <a:gdLst>
              <a:gd name="T0" fmla="*/ 13 w 50"/>
              <a:gd name="T1" fmla="*/ 36 h 48"/>
              <a:gd name="T2" fmla="*/ 10 w 50"/>
              <a:gd name="T3" fmla="*/ 42 h 48"/>
              <a:gd name="T4" fmla="*/ 7 w 50"/>
              <a:gd name="T5" fmla="*/ 39 h 48"/>
              <a:gd name="T6" fmla="*/ 10 w 50"/>
              <a:gd name="T7" fmla="*/ 35 h 48"/>
              <a:gd name="T8" fmla="*/ 44 w 50"/>
              <a:gd name="T9" fmla="*/ 0 h 48"/>
              <a:gd name="T10" fmla="*/ 50 w 50"/>
              <a:gd name="T11" fmla="*/ 6 h 48"/>
              <a:gd name="T12" fmla="*/ 50 w 50"/>
              <a:gd name="T13" fmla="*/ 21 h 48"/>
              <a:gd name="T14" fmla="*/ 50 w 50"/>
              <a:gd name="T15" fmla="*/ 35 h 48"/>
              <a:gd name="T16" fmla="*/ 48 w 50"/>
              <a:gd name="T17" fmla="*/ 46 h 48"/>
              <a:gd name="T18" fmla="*/ 2 w 50"/>
              <a:gd name="T19" fmla="*/ 46 h 48"/>
              <a:gd name="T20" fmla="*/ 0 w 50"/>
              <a:gd name="T21" fmla="*/ 35 h 48"/>
              <a:gd name="T22" fmla="*/ 0 w 50"/>
              <a:gd name="T23" fmla="*/ 21 h 48"/>
              <a:gd name="T24" fmla="*/ 0 w 50"/>
              <a:gd name="T25" fmla="*/ 6 h 48"/>
              <a:gd name="T26" fmla="*/ 6 w 50"/>
              <a:gd name="T27" fmla="*/ 0 h 48"/>
              <a:gd name="T28" fmla="*/ 6 w 50"/>
              <a:gd name="T29" fmla="*/ 4 h 48"/>
              <a:gd name="T30" fmla="*/ 5 w 50"/>
              <a:gd name="T31" fmla="*/ 4 h 48"/>
              <a:gd name="T32" fmla="*/ 5 w 50"/>
              <a:gd name="T33" fmla="*/ 14 h 48"/>
              <a:gd name="T34" fmla="*/ 6 w 50"/>
              <a:gd name="T35" fmla="*/ 15 h 48"/>
              <a:gd name="T36" fmla="*/ 44 w 50"/>
              <a:gd name="T37" fmla="*/ 15 h 48"/>
              <a:gd name="T38" fmla="*/ 46 w 50"/>
              <a:gd name="T39" fmla="*/ 14 h 48"/>
              <a:gd name="T40" fmla="*/ 46 w 50"/>
              <a:gd name="T41" fmla="*/ 4 h 48"/>
              <a:gd name="T42" fmla="*/ 44 w 50"/>
              <a:gd name="T43" fmla="*/ 19 h 48"/>
              <a:gd name="T44" fmla="*/ 6 w 50"/>
              <a:gd name="T45" fmla="*/ 19 h 48"/>
              <a:gd name="T46" fmla="*/ 5 w 50"/>
              <a:gd name="T47" fmla="*/ 19 h 48"/>
              <a:gd name="T48" fmla="*/ 4 w 50"/>
              <a:gd name="T49" fmla="*/ 27 h 48"/>
              <a:gd name="T50" fmla="*/ 5 w 50"/>
              <a:gd name="T51" fmla="*/ 29 h 48"/>
              <a:gd name="T52" fmla="*/ 44 w 50"/>
              <a:gd name="T53" fmla="*/ 30 h 48"/>
              <a:gd name="T54" fmla="*/ 46 w 50"/>
              <a:gd name="T55" fmla="*/ 29 h 48"/>
              <a:gd name="T56" fmla="*/ 46 w 50"/>
              <a:gd name="T57" fmla="*/ 21 h 48"/>
              <a:gd name="T58" fmla="*/ 46 w 50"/>
              <a:gd name="T59" fmla="*/ 19 h 48"/>
              <a:gd name="T60" fmla="*/ 44 w 50"/>
              <a:gd name="T61" fmla="*/ 33 h 48"/>
              <a:gd name="T62" fmla="*/ 6 w 50"/>
              <a:gd name="T63" fmla="*/ 33 h 48"/>
              <a:gd name="T64" fmla="*/ 5 w 50"/>
              <a:gd name="T65" fmla="*/ 34 h 48"/>
              <a:gd name="T66" fmla="*/ 5 w 50"/>
              <a:gd name="T67" fmla="*/ 44 h 48"/>
              <a:gd name="T68" fmla="*/ 6 w 50"/>
              <a:gd name="T69" fmla="*/ 44 h 48"/>
              <a:gd name="T70" fmla="*/ 46 w 50"/>
              <a:gd name="T71" fmla="*/ 44 h 48"/>
              <a:gd name="T72" fmla="*/ 46 w 50"/>
              <a:gd name="T73" fmla="*/ 35 h 48"/>
              <a:gd name="T74" fmla="*/ 46 w 50"/>
              <a:gd name="T75" fmla="*/ 34 h 48"/>
              <a:gd name="T76" fmla="*/ 10 w 50"/>
              <a:gd name="T77" fmla="*/ 6 h 48"/>
              <a:gd name="T78" fmla="*/ 14 w 50"/>
              <a:gd name="T79" fmla="*/ 9 h 48"/>
              <a:gd name="T80" fmla="*/ 10 w 50"/>
              <a:gd name="T81" fmla="*/ 13 h 48"/>
              <a:gd name="T82" fmla="*/ 7 w 50"/>
              <a:gd name="T83" fmla="*/ 9 h 48"/>
              <a:gd name="T84" fmla="*/ 10 w 50"/>
              <a:gd name="T85" fmla="*/ 6 h 48"/>
              <a:gd name="T86" fmla="*/ 10 w 50"/>
              <a:gd name="T87" fmla="*/ 8 h 48"/>
              <a:gd name="T88" fmla="*/ 9 w 50"/>
              <a:gd name="T89" fmla="*/ 9 h 48"/>
              <a:gd name="T90" fmla="*/ 10 w 50"/>
              <a:gd name="T91" fmla="*/ 10 h 48"/>
              <a:gd name="T92" fmla="*/ 12 w 50"/>
              <a:gd name="T93" fmla="*/ 9 h 48"/>
              <a:gd name="T94" fmla="*/ 10 w 50"/>
              <a:gd name="T95" fmla="*/ 21 h 48"/>
              <a:gd name="T96" fmla="*/ 13 w 50"/>
              <a:gd name="T97" fmla="*/ 22 h 48"/>
              <a:gd name="T98" fmla="*/ 13 w 50"/>
              <a:gd name="T99" fmla="*/ 27 h 48"/>
              <a:gd name="T100" fmla="*/ 8 w 50"/>
              <a:gd name="T101" fmla="*/ 27 h 48"/>
              <a:gd name="T102" fmla="*/ 8 w 50"/>
              <a:gd name="T103" fmla="*/ 22 h 48"/>
              <a:gd name="T104" fmla="*/ 11 w 50"/>
              <a:gd name="T105" fmla="*/ 23 h 48"/>
              <a:gd name="T106" fmla="*/ 10 w 50"/>
              <a:gd name="T107" fmla="*/ 23 h 48"/>
              <a:gd name="T108" fmla="*/ 10 w 50"/>
              <a:gd name="T109" fmla="*/ 25 h 48"/>
              <a:gd name="T110" fmla="*/ 11 w 50"/>
              <a:gd name="T111" fmla="*/ 25 h 48"/>
              <a:gd name="T112" fmla="*/ 11 w 50"/>
              <a:gd name="T113" fmla="*/ 23 h 48"/>
              <a:gd name="T114" fmla="*/ 10 w 50"/>
              <a:gd name="T115" fmla="*/ 38 h 48"/>
              <a:gd name="T116" fmla="*/ 9 w 50"/>
              <a:gd name="T117" fmla="*/ 39 h 48"/>
              <a:gd name="T118" fmla="*/ 10 w 50"/>
              <a:gd name="T119" fmla="*/ 40 h 48"/>
              <a:gd name="T120" fmla="*/ 12 w 50"/>
              <a:gd name="T121"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48">
                <a:moveTo>
                  <a:pt x="10" y="35"/>
                </a:moveTo>
                <a:cubicBezTo>
                  <a:pt x="11" y="35"/>
                  <a:pt x="12" y="36"/>
                  <a:pt x="13" y="36"/>
                </a:cubicBezTo>
                <a:cubicBezTo>
                  <a:pt x="13" y="36"/>
                  <a:pt x="13" y="36"/>
                  <a:pt x="13" y="36"/>
                </a:cubicBezTo>
                <a:cubicBezTo>
                  <a:pt x="14" y="37"/>
                  <a:pt x="14" y="38"/>
                  <a:pt x="14" y="39"/>
                </a:cubicBezTo>
                <a:cubicBezTo>
                  <a:pt x="14" y="40"/>
                  <a:pt x="14" y="41"/>
                  <a:pt x="13" y="41"/>
                </a:cubicBezTo>
                <a:cubicBezTo>
                  <a:pt x="12" y="42"/>
                  <a:pt x="11" y="42"/>
                  <a:pt x="10" y="42"/>
                </a:cubicBezTo>
                <a:cubicBezTo>
                  <a:pt x="10" y="42"/>
                  <a:pt x="9" y="42"/>
                  <a:pt x="8" y="41"/>
                </a:cubicBezTo>
                <a:cubicBezTo>
                  <a:pt x="8" y="41"/>
                  <a:pt x="8" y="41"/>
                  <a:pt x="8" y="41"/>
                </a:cubicBezTo>
                <a:cubicBezTo>
                  <a:pt x="7" y="41"/>
                  <a:pt x="7" y="40"/>
                  <a:pt x="7" y="39"/>
                </a:cubicBezTo>
                <a:cubicBezTo>
                  <a:pt x="7" y="38"/>
                  <a:pt x="7" y="37"/>
                  <a:pt x="8" y="36"/>
                </a:cubicBezTo>
                <a:cubicBezTo>
                  <a:pt x="8" y="36"/>
                  <a:pt x="8" y="36"/>
                  <a:pt x="8" y="36"/>
                </a:cubicBezTo>
                <a:cubicBezTo>
                  <a:pt x="9" y="36"/>
                  <a:pt x="10" y="35"/>
                  <a:pt x="10" y="35"/>
                </a:cubicBezTo>
                <a:close/>
                <a:moveTo>
                  <a:pt x="6" y="0"/>
                </a:moveTo>
                <a:cubicBezTo>
                  <a:pt x="6" y="0"/>
                  <a:pt x="6" y="0"/>
                  <a:pt x="6" y="0"/>
                </a:cubicBezTo>
                <a:cubicBezTo>
                  <a:pt x="44" y="0"/>
                  <a:pt x="44" y="0"/>
                  <a:pt x="44" y="0"/>
                </a:cubicBezTo>
                <a:cubicBezTo>
                  <a:pt x="46" y="0"/>
                  <a:pt x="47" y="1"/>
                  <a:pt x="48" y="2"/>
                </a:cubicBezTo>
                <a:cubicBezTo>
                  <a:pt x="48" y="2"/>
                  <a:pt x="48" y="2"/>
                  <a:pt x="48" y="2"/>
                </a:cubicBezTo>
                <a:cubicBezTo>
                  <a:pt x="49" y="3"/>
                  <a:pt x="50" y="4"/>
                  <a:pt x="50" y="6"/>
                </a:cubicBezTo>
                <a:cubicBezTo>
                  <a:pt x="50" y="13"/>
                  <a:pt x="50" y="13"/>
                  <a:pt x="50" y="13"/>
                </a:cubicBezTo>
                <a:cubicBezTo>
                  <a:pt x="50" y="14"/>
                  <a:pt x="50" y="16"/>
                  <a:pt x="49" y="17"/>
                </a:cubicBezTo>
                <a:cubicBezTo>
                  <a:pt x="50" y="18"/>
                  <a:pt x="50" y="19"/>
                  <a:pt x="50" y="21"/>
                </a:cubicBezTo>
                <a:cubicBezTo>
                  <a:pt x="50" y="27"/>
                  <a:pt x="50" y="27"/>
                  <a:pt x="50" y="27"/>
                </a:cubicBezTo>
                <a:cubicBezTo>
                  <a:pt x="50" y="29"/>
                  <a:pt x="50" y="30"/>
                  <a:pt x="49" y="31"/>
                </a:cubicBezTo>
                <a:cubicBezTo>
                  <a:pt x="50" y="33"/>
                  <a:pt x="50" y="34"/>
                  <a:pt x="50" y="35"/>
                </a:cubicBezTo>
                <a:cubicBezTo>
                  <a:pt x="50" y="42"/>
                  <a:pt x="50" y="42"/>
                  <a:pt x="50" y="42"/>
                </a:cubicBezTo>
                <a:cubicBezTo>
                  <a:pt x="50" y="44"/>
                  <a:pt x="49" y="45"/>
                  <a:pt x="48" y="46"/>
                </a:cubicBezTo>
                <a:cubicBezTo>
                  <a:pt x="48" y="46"/>
                  <a:pt x="48" y="46"/>
                  <a:pt x="48" y="46"/>
                </a:cubicBezTo>
                <a:cubicBezTo>
                  <a:pt x="47" y="48"/>
                  <a:pt x="46" y="48"/>
                  <a:pt x="44" y="48"/>
                </a:cubicBezTo>
                <a:cubicBezTo>
                  <a:pt x="6" y="48"/>
                  <a:pt x="6" y="48"/>
                  <a:pt x="6" y="48"/>
                </a:cubicBezTo>
                <a:cubicBezTo>
                  <a:pt x="5" y="48"/>
                  <a:pt x="3" y="48"/>
                  <a:pt x="2" y="46"/>
                </a:cubicBezTo>
                <a:cubicBezTo>
                  <a:pt x="2" y="46"/>
                  <a:pt x="2" y="46"/>
                  <a:pt x="2" y="46"/>
                </a:cubicBezTo>
                <a:cubicBezTo>
                  <a:pt x="1" y="45"/>
                  <a:pt x="0" y="44"/>
                  <a:pt x="0" y="42"/>
                </a:cubicBezTo>
                <a:cubicBezTo>
                  <a:pt x="0" y="35"/>
                  <a:pt x="0" y="35"/>
                  <a:pt x="0" y="35"/>
                </a:cubicBezTo>
                <a:cubicBezTo>
                  <a:pt x="0" y="34"/>
                  <a:pt x="1" y="33"/>
                  <a:pt x="2" y="31"/>
                </a:cubicBezTo>
                <a:cubicBezTo>
                  <a:pt x="1" y="30"/>
                  <a:pt x="0" y="29"/>
                  <a:pt x="0" y="27"/>
                </a:cubicBezTo>
                <a:cubicBezTo>
                  <a:pt x="0" y="21"/>
                  <a:pt x="0" y="21"/>
                  <a:pt x="0" y="21"/>
                </a:cubicBezTo>
                <a:cubicBezTo>
                  <a:pt x="0" y="19"/>
                  <a:pt x="1" y="18"/>
                  <a:pt x="2" y="17"/>
                </a:cubicBezTo>
                <a:cubicBezTo>
                  <a:pt x="1" y="16"/>
                  <a:pt x="0" y="14"/>
                  <a:pt x="0" y="13"/>
                </a:cubicBezTo>
                <a:cubicBezTo>
                  <a:pt x="0" y="6"/>
                  <a:pt x="0" y="6"/>
                  <a:pt x="0" y="6"/>
                </a:cubicBezTo>
                <a:cubicBezTo>
                  <a:pt x="0" y="4"/>
                  <a:pt x="1" y="3"/>
                  <a:pt x="2" y="2"/>
                </a:cubicBezTo>
                <a:cubicBezTo>
                  <a:pt x="2" y="2"/>
                  <a:pt x="2" y="2"/>
                  <a:pt x="2" y="2"/>
                </a:cubicBezTo>
                <a:cubicBezTo>
                  <a:pt x="3" y="1"/>
                  <a:pt x="5" y="0"/>
                  <a:pt x="6" y="0"/>
                </a:cubicBezTo>
                <a:close/>
                <a:moveTo>
                  <a:pt x="44" y="4"/>
                </a:moveTo>
                <a:cubicBezTo>
                  <a:pt x="44" y="4"/>
                  <a:pt x="44" y="4"/>
                  <a:pt x="44" y="4"/>
                </a:cubicBezTo>
                <a:cubicBezTo>
                  <a:pt x="6" y="4"/>
                  <a:pt x="6" y="4"/>
                  <a:pt x="6" y="4"/>
                </a:cubicBezTo>
                <a:cubicBezTo>
                  <a:pt x="6" y="4"/>
                  <a:pt x="5" y="4"/>
                  <a:pt x="5" y="4"/>
                </a:cubicBezTo>
                <a:cubicBezTo>
                  <a:pt x="5" y="4"/>
                  <a:pt x="5" y="4"/>
                  <a:pt x="5" y="4"/>
                </a:cubicBezTo>
                <a:cubicBezTo>
                  <a:pt x="5" y="4"/>
                  <a:pt x="5" y="4"/>
                  <a:pt x="5" y="4"/>
                </a:cubicBezTo>
                <a:cubicBezTo>
                  <a:pt x="4" y="5"/>
                  <a:pt x="4" y="5"/>
                  <a:pt x="4" y="6"/>
                </a:cubicBezTo>
                <a:cubicBezTo>
                  <a:pt x="4" y="13"/>
                  <a:pt x="4" y="13"/>
                  <a:pt x="4" y="13"/>
                </a:cubicBezTo>
                <a:cubicBezTo>
                  <a:pt x="4" y="13"/>
                  <a:pt x="4" y="14"/>
                  <a:pt x="5" y="14"/>
                </a:cubicBezTo>
                <a:cubicBezTo>
                  <a:pt x="5" y="14"/>
                  <a:pt x="5" y="14"/>
                  <a:pt x="5" y="14"/>
                </a:cubicBezTo>
                <a:cubicBezTo>
                  <a:pt x="5" y="14"/>
                  <a:pt x="5" y="14"/>
                  <a:pt x="5" y="14"/>
                </a:cubicBezTo>
                <a:cubicBezTo>
                  <a:pt x="5" y="14"/>
                  <a:pt x="6" y="15"/>
                  <a:pt x="6" y="15"/>
                </a:cubicBezTo>
                <a:cubicBezTo>
                  <a:pt x="6" y="15"/>
                  <a:pt x="6" y="15"/>
                  <a:pt x="6" y="15"/>
                </a:cubicBezTo>
                <a:cubicBezTo>
                  <a:pt x="44" y="15"/>
                  <a:pt x="44" y="15"/>
                  <a:pt x="44" y="15"/>
                </a:cubicBezTo>
                <a:cubicBezTo>
                  <a:pt x="44" y="15"/>
                  <a:pt x="44" y="15"/>
                  <a:pt x="44" y="15"/>
                </a:cubicBezTo>
                <a:cubicBezTo>
                  <a:pt x="45" y="15"/>
                  <a:pt x="45" y="15"/>
                  <a:pt x="46" y="14"/>
                </a:cubicBezTo>
                <a:cubicBezTo>
                  <a:pt x="46" y="14"/>
                  <a:pt x="46" y="14"/>
                  <a:pt x="46" y="14"/>
                </a:cubicBezTo>
                <a:cubicBezTo>
                  <a:pt x="46" y="14"/>
                  <a:pt x="46" y="14"/>
                  <a:pt x="46" y="14"/>
                </a:cubicBezTo>
                <a:cubicBezTo>
                  <a:pt x="46" y="14"/>
                  <a:pt x="46" y="13"/>
                  <a:pt x="46" y="13"/>
                </a:cubicBezTo>
                <a:cubicBezTo>
                  <a:pt x="46" y="6"/>
                  <a:pt x="46" y="6"/>
                  <a:pt x="46" y="6"/>
                </a:cubicBezTo>
                <a:cubicBezTo>
                  <a:pt x="46" y="5"/>
                  <a:pt x="46" y="5"/>
                  <a:pt x="46" y="4"/>
                </a:cubicBezTo>
                <a:cubicBezTo>
                  <a:pt x="46" y="4"/>
                  <a:pt x="46" y="4"/>
                  <a:pt x="46" y="4"/>
                </a:cubicBezTo>
                <a:cubicBezTo>
                  <a:pt x="45" y="4"/>
                  <a:pt x="45" y="4"/>
                  <a:pt x="44" y="4"/>
                </a:cubicBezTo>
                <a:close/>
                <a:moveTo>
                  <a:pt x="44" y="19"/>
                </a:moveTo>
                <a:cubicBezTo>
                  <a:pt x="44" y="19"/>
                  <a:pt x="44" y="19"/>
                  <a:pt x="44" y="19"/>
                </a:cubicBezTo>
                <a:cubicBezTo>
                  <a:pt x="44" y="19"/>
                  <a:pt x="44" y="19"/>
                  <a:pt x="44" y="19"/>
                </a:cubicBezTo>
                <a:cubicBezTo>
                  <a:pt x="6" y="19"/>
                  <a:pt x="6" y="19"/>
                  <a:pt x="6" y="19"/>
                </a:cubicBezTo>
                <a:cubicBezTo>
                  <a:pt x="6" y="19"/>
                  <a:pt x="6" y="19"/>
                  <a:pt x="6" y="19"/>
                </a:cubicBezTo>
                <a:cubicBezTo>
                  <a:pt x="6" y="19"/>
                  <a:pt x="5" y="19"/>
                  <a:pt x="5" y="19"/>
                </a:cubicBezTo>
                <a:cubicBezTo>
                  <a:pt x="5" y="19"/>
                  <a:pt x="5" y="19"/>
                  <a:pt x="5" y="19"/>
                </a:cubicBezTo>
                <a:cubicBezTo>
                  <a:pt x="5" y="19"/>
                  <a:pt x="5" y="19"/>
                  <a:pt x="5" y="19"/>
                </a:cubicBezTo>
                <a:cubicBezTo>
                  <a:pt x="4" y="20"/>
                  <a:pt x="4" y="20"/>
                  <a:pt x="4" y="21"/>
                </a:cubicBezTo>
                <a:cubicBezTo>
                  <a:pt x="4" y="27"/>
                  <a:pt x="4" y="27"/>
                  <a:pt x="4" y="27"/>
                </a:cubicBezTo>
                <a:cubicBezTo>
                  <a:pt x="4" y="28"/>
                  <a:pt x="4" y="29"/>
                  <a:pt x="5" y="29"/>
                </a:cubicBezTo>
                <a:cubicBezTo>
                  <a:pt x="5" y="29"/>
                  <a:pt x="5" y="29"/>
                  <a:pt x="5" y="29"/>
                </a:cubicBezTo>
                <a:cubicBezTo>
                  <a:pt x="5" y="29"/>
                  <a:pt x="5" y="29"/>
                  <a:pt x="5" y="29"/>
                </a:cubicBezTo>
                <a:cubicBezTo>
                  <a:pt x="5" y="29"/>
                  <a:pt x="6" y="30"/>
                  <a:pt x="6" y="30"/>
                </a:cubicBezTo>
                <a:cubicBezTo>
                  <a:pt x="6" y="30"/>
                  <a:pt x="6" y="30"/>
                  <a:pt x="6" y="30"/>
                </a:cubicBezTo>
                <a:cubicBezTo>
                  <a:pt x="44" y="30"/>
                  <a:pt x="44" y="30"/>
                  <a:pt x="44" y="30"/>
                </a:cubicBezTo>
                <a:cubicBezTo>
                  <a:pt x="44" y="30"/>
                  <a:pt x="44" y="30"/>
                  <a:pt x="44" y="30"/>
                </a:cubicBezTo>
                <a:cubicBezTo>
                  <a:pt x="45" y="30"/>
                  <a:pt x="45" y="29"/>
                  <a:pt x="46" y="29"/>
                </a:cubicBezTo>
                <a:cubicBezTo>
                  <a:pt x="46" y="29"/>
                  <a:pt x="46" y="29"/>
                  <a:pt x="46" y="29"/>
                </a:cubicBezTo>
                <a:cubicBezTo>
                  <a:pt x="46" y="29"/>
                  <a:pt x="46" y="29"/>
                  <a:pt x="46" y="29"/>
                </a:cubicBezTo>
                <a:cubicBezTo>
                  <a:pt x="46" y="29"/>
                  <a:pt x="46" y="28"/>
                  <a:pt x="46" y="27"/>
                </a:cubicBezTo>
                <a:cubicBezTo>
                  <a:pt x="46" y="21"/>
                  <a:pt x="46" y="21"/>
                  <a:pt x="46" y="21"/>
                </a:cubicBezTo>
                <a:cubicBezTo>
                  <a:pt x="46" y="20"/>
                  <a:pt x="46" y="20"/>
                  <a:pt x="46" y="19"/>
                </a:cubicBezTo>
                <a:cubicBezTo>
                  <a:pt x="46" y="19"/>
                  <a:pt x="46" y="19"/>
                  <a:pt x="46" y="19"/>
                </a:cubicBezTo>
                <a:cubicBezTo>
                  <a:pt x="46" y="19"/>
                  <a:pt x="46" y="19"/>
                  <a:pt x="46" y="19"/>
                </a:cubicBezTo>
                <a:cubicBezTo>
                  <a:pt x="45" y="19"/>
                  <a:pt x="45" y="19"/>
                  <a:pt x="44" y="19"/>
                </a:cubicBezTo>
                <a:close/>
                <a:moveTo>
                  <a:pt x="44" y="33"/>
                </a:moveTo>
                <a:cubicBezTo>
                  <a:pt x="44" y="33"/>
                  <a:pt x="44" y="33"/>
                  <a:pt x="44" y="33"/>
                </a:cubicBezTo>
                <a:cubicBezTo>
                  <a:pt x="44" y="33"/>
                  <a:pt x="44" y="33"/>
                  <a:pt x="44" y="33"/>
                </a:cubicBezTo>
                <a:cubicBezTo>
                  <a:pt x="6" y="33"/>
                  <a:pt x="6" y="33"/>
                  <a:pt x="6" y="33"/>
                </a:cubicBezTo>
                <a:cubicBezTo>
                  <a:pt x="6" y="33"/>
                  <a:pt x="6" y="33"/>
                  <a:pt x="6" y="33"/>
                </a:cubicBezTo>
                <a:cubicBezTo>
                  <a:pt x="6" y="33"/>
                  <a:pt x="5" y="34"/>
                  <a:pt x="5" y="34"/>
                </a:cubicBezTo>
                <a:cubicBezTo>
                  <a:pt x="5" y="34"/>
                  <a:pt x="5" y="34"/>
                  <a:pt x="5" y="34"/>
                </a:cubicBezTo>
                <a:cubicBezTo>
                  <a:pt x="5" y="34"/>
                  <a:pt x="5" y="34"/>
                  <a:pt x="5" y="34"/>
                </a:cubicBezTo>
                <a:cubicBezTo>
                  <a:pt x="4" y="34"/>
                  <a:pt x="4" y="35"/>
                  <a:pt x="4" y="35"/>
                </a:cubicBezTo>
                <a:cubicBezTo>
                  <a:pt x="4" y="42"/>
                  <a:pt x="4" y="42"/>
                  <a:pt x="4" y="42"/>
                </a:cubicBezTo>
                <a:cubicBezTo>
                  <a:pt x="4" y="43"/>
                  <a:pt x="4" y="43"/>
                  <a:pt x="5" y="44"/>
                </a:cubicBezTo>
                <a:cubicBezTo>
                  <a:pt x="5" y="44"/>
                  <a:pt x="5" y="44"/>
                  <a:pt x="5" y="44"/>
                </a:cubicBezTo>
                <a:cubicBezTo>
                  <a:pt x="5" y="44"/>
                  <a:pt x="5" y="44"/>
                  <a:pt x="5" y="44"/>
                </a:cubicBezTo>
                <a:cubicBezTo>
                  <a:pt x="5" y="44"/>
                  <a:pt x="6" y="44"/>
                  <a:pt x="6" y="44"/>
                </a:cubicBezTo>
                <a:cubicBezTo>
                  <a:pt x="44" y="44"/>
                  <a:pt x="44" y="44"/>
                  <a:pt x="44" y="44"/>
                </a:cubicBezTo>
                <a:cubicBezTo>
                  <a:pt x="45" y="44"/>
                  <a:pt x="45" y="44"/>
                  <a:pt x="46" y="44"/>
                </a:cubicBezTo>
                <a:cubicBezTo>
                  <a:pt x="46" y="44"/>
                  <a:pt x="46" y="44"/>
                  <a:pt x="46" y="44"/>
                </a:cubicBezTo>
                <a:cubicBezTo>
                  <a:pt x="46" y="44"/>
                  <a:pt x="46" y="44"/>
                  <a:pt x="46" y="44"/>
                </a:cubicBezTo>
                <a:cubicBezTo>
                  <a:pt x="46" y="43"/>
                  <a:pt x="46" y="43"/>
                  <a:pt x="46" y="42"/>
                </a:cubicBezTo>
                <a:cubicBezTo>
                  <a:pt x="46" y="35"/>
                  <a:pt x="46" y="35"/>
                  <a:pt x="46" y="35"/>
                </a:cubicBezTo>
                <a:cubicBezTo>
                  <a:pt x="46" y="35"/>
                  <a:pt x="46" y="34"/>
                  <a:pt x="46" y="34"/>
                </a:cubicBezTo>
                <a:cubicBezTo>
                  <a:pt x="46" y="34"/>
                  <a:pt x="46" y="34"/>
                  <a:pt x="46" y="34"/>
                </a:cubicBezTo>
                <a:cubicBezTo>
                  <a:pt x="46" y="34"/>
                  <a:pt x="46" y="34"/>
                  <a:pt x="46" y="34"/>
                </a:cubicBezTo>
                <a:cubicBezTo>
                  <a:pt x="45" y="34"/>
                  <a:pt x="45" y="33"/>
                  <a:pt x="44" y="33"/>
                </a:cubicBezTo>
                <a:close/>
                <a:moveTo>
                  <a:pt x="10" y="6"/>
                </a:moveTo>
                <a:cubicBezTo>
                  <a:pt x="10" y="6"/>
                  <a:pt x="10" y="6"/>
                  <a:pt x="10" y="6"/>
                </a:cubicBezTo>
                <a:cubicBezTo>
                  <a:pt x="11" y="6"/>
                  <a:pt x="12" y="6"/>
                  <a:pt x="13" y="7"/>
                </a:cubicBezTo>
                <a:cubicBezTo>
                  <a:pt x="13" y="7"/>
                  <a:pt x="13" y="7"/>
                  <a:pt x="13" y="7"/>
                </a:cubicBezTo>
                <a:cubicBezTo>
                  <a:pt x="14" y="7"/>
                  <a:pt x="14" y="8"/>
                  <a:pt x="14" y="9"/>
                </a:cubicBezTo>
                <a:cubicBezTo>
                  <a:pt x="14" y="10"/>
                  <a:pt x="14" y="11"/>
                  <a:pt x="13" y="12"/>
                </a:cubicBezTo>
                <a:cubicBezTo>
                  <a:pt x="13" y="12"/>
                  <a:pt x="13" y="12"/>
                  <a:pt x="13" y="12"/>
                </a:cubicBezTo>
                <a:cubicBezTo>
                  <a:pt x="12" y="12"/>
                  <a:pt x="11" y="13"/>
                  <a:pt x="10" y="13"/>
                </a:cubicBezTo>
                <a:cubicBezTo>
                  <a:pt x="10" y="13"/>
                  <a:pt x="9" y="12"/>
                  <a:pt x="8" y="12"/>
                </a:cubicBezTo>
                <a:cubicBezTo>
                  <a:pt x="8" y="12"/>
                  <a:pt x="8" y="12"/>
                  <a:pt x="8" y="12"/>
                </a:cubicBezTo>
                <a:cubicBezTo>
                  <a:pt x="7" y="11"/>
                  <a:pt x="7" y="10"/>
                  <a:pt x="7" y="9"/>
                </a:cubicBezTo>
                <a:cubicBezTo>
                  <a:pt x="7" y="8"/>
                  <a:pt x="7" y="7"/>
                  <a:pt x="8" y="7"/>
                </a:cubicBezTo>
                <a:cubicBezTo>
                  <a:pt x="8" y="7"/>
                  <a:pt x="8" y="7"/>
                  <a:pt x="8" y="7"/>
                </a:cubicBezTo>
                <a:cubicBezTo>
                  <a:pt x="9" y="6"/>
                  <a:pt x="10" y="6"/>
                  <a:pt x="10" y="6"/>
                </a:cubicBezTo>
                <a:close/>
                <a:moveTo>
                  <a:pt x="11" y="8"/>
                </a:moveTo>
                <a:cubicBezTo>
                  <a:pt x="11" y="8"/>
                  <a:pt x="11" y="8"/>
                  <a:pt x="11" y="8"/>
                </a:cubicBezTo>
                <a:cubicBezTo>
                  <a:pt x="11" y="8"/>
                  <a:pt x="11" y="8"/>
                  <a:pt x="10" y="8"/>
                </a:cubicBezTo>
                <a:cubicBezTo>
                  <a:pt x="10" y="8"/>
                  <a:pt x="10" y="8"/>
                  <a:pt x="10" y="8"/>
                </a:cubicBezTo>
                <a:cubicBezTo>
                  <a:pt x="10" y="8"/>
                  <a:pt x="10" y="8"/>
                  <a:pt x="10" y="8"/>
                </a:cubicBezTo>
                <a:cubicBezTo>
                  <a:pt x="9" y="9"/>
                  <a:pt x="9" y="9"/>
                  <a:pt x="9" y="9"/>
                </a:cubicBezTo>
                <a:cubicBezTo>
                  <a:pt x="9" y="10"/>
                  <a:pt x="9" y="10"/>
                  <a:pt x="10" y="10"/>
                </a:cubicBezTo>
                <a:cubicBezTo>
                  <a:pt x="10" y="10"/>
                  <a:pt x="10" y="10"/>
                  <a:pt x="10" y="10"/>
                </a:cubicBezTo>
                <a:cubicBezTo>
                  <a:pt x="10" y="10"/>
                  <a:pt x="10" y="10"/>
                  <a:pt x="10" y="10"/>
                </a:cubicBezTo>
                <a:cubicBezTo>
                  <a:pt x="11" y="10"/>
                  <a:pt x="11" y="10"/>
                  <a:pt x="11" y="10"/>
                </a:cubicBezTo>
                <a:cubicBezTo>
                  <a:pt x="11" y="10"/>
                  <a:pt x="11" y="10"/>
                  <a:pt x="11" y="10"/>
                </a:cubicBezTo>
                <a:cubicBezTo>
                  <a:pt x="12" y="10"/>
                  <a:pt x="12" y="10"/>
                  <a:pt x="12" y="9"/>
                </a:cubicBezTo>
                <a:cubicBezTo>
                  <a:pt x="12" y="9"/>
                  <a:pt x="12" y="9"/>
                  <a:pt x="11" y="8"/>
                </a:cubicBezTo>
                <a:cubicBezTo>
                  <a:pt x="11" y="8"/>
                  <a:pt x="11" y="8"/>
                  <a:pt x="11" y="8"/>
                </a:cubicBezTo>
                <a:close/>
                <a:moveTo>
                  <a:pt x="10" y="21"/>
                </a:moveTo>
                <a:cubicBezTo>
                  <a:pt x="10" y="21"/>
                  <a:pt x="10" y="21"/>
                  <a:pt x="10" y="21"/>
                </a:cubicBezTo>
                <a:cubicBezTo>
                  <a:pt x="11" y="21"/>
                  <a:pt x="12" y="21"/>
                  <a:pt x="13" y="22"/>
                </a:cubicBezTo>
                <a:cubicBezTo>
                  <a:pt x="13" y="22"/>
                  <a:pt x="13" y="22"/>
                  <a:pt x="13" y="22"/>
                </a:cubicBezTo>
                <a:cubicBezTo>
                  <a:pt x="14" y="22"/>
                  <a:pt x="14" y="23"/>
                  <a:pt x="14" y="24"/>
                </a:cubicBezTo>
                <a:cubicBezTo>
                  <a:pt x="14" y="25"/>
                  <a:pt x="14" y="26"/>
                  <a:pt x="13" y="27"/>
                </a:cubicBezTo>
                <a:cubicBezTo>
                  <a:pt x="13" y="27"/>
                  <a:pt x="13" y="27"/>
                  <a:pt x="13" y="27"/>
                </a:cubicBezTo>
                <a:cubicBezTo>
                  <a:pt x="12" y="27"/>
                  <a:pt x="11" y="28"/>
                  <a:pt x="10" y="28"/>
                </a:cubicBezTo>
                <a:cubicBezTo>
                  <a:pt x="10" y="28"/>
                  <a:pt x="9" y="27"/>
                  <a:pt x="8" y="27"/>
                </a:cubicBezTo>
                <a:cubicBezTo>
                  <a:pt x="8" y="27"/>
                  <a:pt x="8" y="27"/>
                  <a:pt x="8" y="27"/>
                </a:cubicBezTo>
                <a:cubicBezTo>
                  <a:pt x="7" y="26"/>
                  <a:pt x="7" y="25"/>
                  <a:pt x="7" y="24"/>
                </a:cubicBezTo>
                <a:cubicBezTo>
                  <a:pt x="7" y="23"/>
                  <a:pt x="7" y="22"/>
                  <a:pt x="8" y="22"/>
                </a:cubicBezTo>
                <a:cubicBezTo>
                  <a:pt x="8" y="22"/>
                  <a:pt x="8" y="22"/>
                  <a:pt x="8" y="22"/>
                </a:cubicBezTo>
                <a:cubicBezTo>
                  <a:pt x="9" y="21"/>
                  <a:pt x="10" y="21"/>
                  <a:pt x="10" y="21"/>
                </a:cubicBezTo>
                <a:close/>
                <a:moveTo>
                  <a:pt x="11" y="23"/>
                </a:moveTo>
                <a:cubicBezTo>
                  <a:pt x="11" y="23"/>
                  <a:pt x="11" y="23"/>
                  <a:pt x="11" y="23"/>
                </a:cubicBezTo>
                <a:cubicBezTo>
                  <a:pt x="11" y="23"/>
                  <a:pt x="11" y="23"/>
                  <a:pt x="10" y="23"/>
                </a:cubicBezTo>
                <a:cubicBezTo>
                  <a:pt x="10" y="23"/>
                  <a:pt x="10" y="23"/>
                  <a:pt x="10" y="23"/>
                </a:cubicBezTo>
                <a:cubicBezTo>
                  <a:pt x="10" y="23"/>
                  <a:pt x="10" y="23"/>
                  <a:pt x="10" y="23"/>
                </a:cubicBezTo>
                <a:cubicBezTo>
                  <a:pt x="9" y="23"/>
                  <a:pt x="9" y="24"/>
                  <a:pt x="9" y="24"/>
                </a:cubicBezTo>
                <a:cubicBezTo>
                  <a:pt x="9" y="24"/>
                  <a:pt x="9" y="25"/>
                  <a:pt x="10" y="25"/>
                </a:cubicBezTo>
                <a:cubicBezTo>
                  <a:pt x="10" y="25"/>
                  <a:pt x="10" y="25"/>
                  <a:pt x="10" y="25"/>
                </a:cubicBezTo>
                <a:cubicBezTo>
                  <a:pt x="10" y="25"/>
                  <a:pt x="10" y="25"/>
                  <a:pt x="10" y="25"/>
                </a:cubicBezTo>
                <a:cubicBezTo>
                  <a:pt x="11" y="25"/>
                  <a:pt x="11" y="25"/>
                  <a:pt x="11" y="25"/>
                </a:cubicBezTo>
                <a:cubicBezTo>
                  <a:pt x="11" y="25"/>
                  <a:pt x="11" y="25"/>
                  <a:pt x="11" y="25"/>
                </a:cubicBezTo>
                <a:cubicBezTo>
                  <a:pt x="12" y="25"/>
                  <a:pt x="12" y="24"/>
                  <a:pt x="12" y="24"/>
                </a:cubicBezTo>
                <a:cubicBezTo>
                  <a:pt x="12" y="24"/>
                  <a:pt x="12" y="23"/>
                  <a:pt x="11" y="23"/>
                </a:cubicBezTo>
                <a:cubicBezTo>
                  <a:pt x="11" y="23"/>
                  <a:pt x="11" y="23"/>
                  <a:pt x="11" y="23"/>
                </a:cubicBezTo>
                <a:close/>
                <a:moveTo>
                  <a:pt x="11" y="38"/>
                </a:moveTo>
                <a:cubicBezTo>
                  <a:pt x="11" y="38"/>
                  <a:pt x="11" y="38"/>
                  <a:pt x="11" y="38"/>
                </a:cubicBezTo>
                <a:cubicBezTo>
                  <a:pt x="11" y="38"/>
                  <a:pt x="11" y="38"/>
                  <a:pt x="10" y="38"/>
                </a:cubicBezTo>
                <a:cubicBezTo>
                  <a:pt x="10" y="38"/>
                  <a:pt x="10" y="38"/>
                  <a:pt x="10" y="38"/>
                </a:cubicBezTo>
                <a:cubicBezTo>
                  <a:pt x="10" y="38"/>
                  <a:pt x="10" y="38"/>
                  <a:pt x="10" y="38"/>
                </a:cubicBezTo>
                <a:cubicBezTo>
                  <a:pt x="9" y="38"/>
                  <a:pt x="9" y="39"/>
                  <a:pt x="9" y="39"/>
                </a:cubicBezTo>
                <a:cubicBezTo>
                  <a:pt x="9" y="39"/>
                  <a:pt x="9" y="39"/>
                  <a:pt x="10" y="40"/>
                </a:cubicBezTo>
                <a:cubicBezTo>
                  <a:pt x="10" y="40"/>
                  <a:pt x="10" y="40"/>
                  <a:pt x="10" y="40"/>
                </a:cubicBezTo>
                <a:cubicBezTo>
                  <a:pt x="10" y="40"/>
                  <a:pt x="10" y="40"/>
                  <a:pt x="10" y="40"/>
                </a:cubicBezTo>
                <a:cubicBezTo>
                  <a:pt x="11" y="40"/>
                  <a:pt x="11" y="40"/>
                  <a:pt x="11" y="40"/>
                </a:cubicBezTo>
                <a:cubicBezTo>
                  <a:pt x="11" y="40"/>
                  <a:pt x="11" y="40"/>
                  <a:pt x="11" y="40"/>
                </a:cubicBezTo>
                <a:cubicBezTo>
                  <a:pt x="12" y="39"/>
                  <a:pt x="12" y="39"/>
                  <a:pt x="12" y="39"/>
                </a:cubicBezTo>
                <a:cubicBezTo>
                  <a:pt x="12" y="39"/>
                  <a:pt x="12" y="38"/>
                  <a:pt x="11" y="38"/>
                </a:cubicBezTo>
                <a:cubicBezTo>
                  <a:pt x="11" y="38"/>
                  <a:pt x="11" y="38"/>
                  <a:pt x="11" y="38"/>
                </a:cubicBezTo>
                <a:close/>
              </a:path>
            </a:pathLst>
          </a:custGeom>
          <a:solidFill>
            <a:schemeClr val="accent2"/>
          </a:solidFill>
          <a:ln>
            <a:noFill/>
          </a:ln>
          <a:extLst/>
        </p:spPr>
        <p:txBody>
          <a:bodyPr/>
          <a:lstStyle/>
          <a:p>
            <a:endParaRPr lang="zh-CN" altLang="en-US"/>
          </a:p>
        </p:txBody>
      </p:sp>
      <p:sp>
        <p:nvSpPr>
          <p:cNvPr id="85" name="Freeform 453"/>
          <p:cNvSpPr>
            <a:spLocks noEditPoints="1"/>
          </p:cNvSpPr>
          <p:nvPr/>
        </p:nvSpPr>
        <p:spPr bwMode="auto">
          <a:xfrm>
            <a:off x="4144667" y="2624342"/>
            <a:ext cx="293361" cy="293361"/>
          </a:xfrm>
          <a:custGeom>
            <a:avLst/>
            <a:gdLst>
              <a:gd name="T0" fmla="*/ 25 w 50"/>
              <a:gd name="T1" fmla="*/ 12 h 50"/>
              <a:gd name="T2" fmla="*/ 27 w 50"/>
              <a:gd name="T3" fmla="*/ 23 h 50"/>
              <a:gd name="T4" fmla="*/ 23 w 50"/>
              <a:gd name="T5" fmla="*/ 23 h 50"/>
              <a:gd name="T6" fmla="*/ 25 w 50"/>
              <a:gd name="T7" fmla="*/ 0 h 50"/>
              <a:gd name="T8" fmla="*/ 42 w 50"/>
              <a:gd name="T9" fmla="*/ 7 h 50"/>
              <a:gd name="T10" fmla="*/ 42 w 50"/>
              <a:gd name="T11" fmla="*/ 7 h 50"/>
              <a:gd name="T12" fmla="*/ 42 w 50"/>
              <a:gd name="T13" fmla="*/ 43 h 50"/>
              <a:gd name="T14" fmla="*/ 42 w 50"/>
              <a:gd name="T15" fmla="*/ 43 h 50"/>
              <a:gd name="T16" fmla="*/ 25 w 50"/>
              <a:gd name="T17" fmla="*/ 50 h 50"/>
              <a:gd name="T18" fmla="*/ 7 w 50"/>
              <a:gd name="T19" fmla="*/ 43 h 50"/>
              <a:gd name="T20" fmla="*/ 7 w 50"/>
              <a:gd name="T21" fmla="*/ 7 h 50"/>
              <a:gd name="T22" fmla="*/ 7 w 50"/>
              <a:gd name="T23" fmla="*/ 7 h 50"/>
              <a:gd name="T24" fmla="*/ 40 w 50"/>
              <a:gd name="T25" fmla="*/ 10 h 50"/>
              <a:gd name="T26" fmla="*/ 25 w 50"/>
              <a:gd name="T27" fmla="*/ 4 h 50"/>
              <a:gd name="T28" fmla="*/ 10 w 50"/>
              <a:gd name="T29" fmla="*/ 10 h 50"/>
              <a:gd name="T30" fmla="*/ 10 w 50"/>
              <a:gd name="T31" fmla="*/ 40 h 50"/>
              <a:gd name="T32" fmla="*/ 25 w 50"/>
              <a:gd name="T33" fmla="*/ 46 h 50"/>
              <a:gd name="T34" fmla="*/ 40 w 50"/>
              <a:gd name="T35" fmla="*/ 40 h 50"/>
              <a:gd name="T36" fmla="*/ 40 w 50"/>
              <a:gd name="T37" fmla="*/ 10 h 50"/>
              <a:gd name="T38" fmla="*/ 31 w 50"/>
              <a:gd name="T39" fmla="*/ 19 h 50"/>
              <a:gd name="T40" fmla="*/ 31 w 50"/>
              <a:gd name="T41" fmla="*/ 16 h 50"/>
              <a:gd name="T42" fmla="*/ 36 w 50"/>
              <a:gd name="T43" fmla="*/ 18 h 50"/>
              <a:gd name="T44" fmla="*/ 38 w 50"/>
              <a:gd name="T45" fmla="*/ 22 h 50"/>
              <a:gd name="T46" fmla="*/ 38 w 50"/>
              <a:gd name="T47" fmla="*/ 28 h 50"/>
              <a:gd name="T48" fmla="*/ 36 w 50"/>
              <a:gd name="T49" fmla="*/ 32 h 50"/>
              <a:gd name="T50" fmla="*/ 32 w 50"/>
              <a:gd name="T51" fmla="*/ 36 h 50"/>
              <a:gd name="T52" fmla="*/ 27 w 50"/>
              <a:gd name="T53" fmla="*/ 38 h 50"/>
              <a:gd name="T54" fmla="*/ 22 w 50"/>
              <a:gd name="T55" fmla="*/ 38 h 50"/>
              <a:gd name="T56" fmla="*/ 17 w 50"/>
              <a:gd name="T57" fmla="*/ 36 h 50"/>
              <a:gd name="T58" fmla="*/ 14 w 50"/>
              <a:gd name="T59" fmla="*/ 32 h 50"/>
              <a:gd name="T60" fmla="*/ 12 w 50"/>
              <a:gd name="T61" fmla="*/ 28 h 50"/>
              <a:gd name="T62" fmla="*/ 12 w 50"/>
              <a:gd name="T63" fmla="*/ 22 h 50"/>
              <a:gd name="T64" fmla="*/ 14 w 50"/>
              <a:gd name="T65" fmla="*/ 18 h 50"/>
              <a:gd name="T66" fmla="*/ 18 w 50"/>
              <a:gd name="T67" fmla="*/ 16 h 50"/>
              <a:gd name="T68" fmla="*/ 17 w 50"/>
              <a:gd name="T69" fmla="*/ 20 h 50"/>
              <a:gd name="T70" fmla="*/ 16 w 50"/>
              <a:gd name="T71" fmla="*/ 23 h 50"/>
              <a:gd name="T72" fmla="*/ 16 w 50"/>
              <a:gd name="T73" fmla="*/ 27 h 50"/>
              <a:gd name="T74" fmla="*/ 17 w 50"/>
              <a:gd name="T75" fmla="*/ 30 h 50"/>
              <a:gd name="T76" fmla="*/ 20 w 50"/>
              <a:gd name="T77" fmla="*/ 33 h 50"/>
              <a:gd name="T78" fmla="*/ 23 w 50"/>
              <a:gd name="T79" fmla="*/ 34 h 50"/>
              <a:gd name="T80" fmla="*/ 27 w 50"/>
              <a:gd name="T81" fmla="*/ 34 h 50"/>
              <a:gd name="T82" fmla="*/ 30 w 50"/>
              <a:gd name="T83" fmla="*/ 33 h 50"/>
              <a:gd name="T84" fmla="*/ 32 w 50"/>
              <a:gd name="T85" fmla="*/ 30 h 50"/>
              <a:gd name="T86" fmla="*/ 34 w 50"/>
              <a:gd name="T87" fmla="*/ 27 h 50"/>
              <a:gd name="T88" fmla="*/ 34 w 50"/>
              <a:gd name="T89" fmla="*/ 23 h 50"/>
              <a:gd name="T90" fmla="*/ 32 w 50"/>
              <a:gd name="T91"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50">
                <a:moveTo>
                  <a:pt x="23" y="14"/>
                </a:moveTo>
                <a:cubicBezTo>
                  <a:pt x="23" y="13"/>
                  <a:pt x="24" y="12"/>
                  <a:pt x="25" y="12"/>
                </a:cubicBezTo>
                <a:cubicBezTo>
                  <a:pt x="26" y="12"/>
                  <a:pt x="27" y="13"/>
                  <a:pt x="27" y="14"/>
                </a:cubicBezTo>
                <a:cubicBezTo>
                  <a:pt x="27" y="23"/>
                  <a:pt x="27" y="23"/>
                  <a:pt x="27" y="23"/>
                </a:cubicBezTo>
                <a:cubicBezTo>
                  <a:pt x="27" y="24"/>
                  <a:pt x="26" y="25"/>
                  <a:pt x="25" y="25"/>
                </a:cubicBezTo>
                <a:cubicBezTo>
                  <a:pt x="24" y="25"/>
                  <a:pt x="23" y="24"/>
                  <a:pt x="23" y="23"/>
                </a:cubicBezTo>
                <a:cubicBezTo>
                  <a:pt x="23" y="14"/>
                  <a:pt x="23" y="14"/>
                  <a:pt x="23" y="14"/>
                </a:cubicBezTo>
                <a:close/>
                <a:moveTo>
                  <a:pt x="25" y="0"/>
                </a:moveTo>
                <a:cubicBezTo>
                  <a:pt x="25" y="0"/>
                  <a:pt x="25" y="0"/>
                  <a:pt x="25" y="0"/>
                </a:cubicBezTo>
                <a:cubicBezTo>
                  <a:pt x="32" y="0"/>
                  <a:pt x="38" y="3"/>
                  <a:pt x="42" y="7"/>
                </a:cubicBezTo>
                <a:cubicBezTo>
                  <a:pt x="42" y="7"/>
                  <a:pt x="42" y="7"/>
                  <a:pt x="42" y="7"/>
                </a:cubicBezTo>
                <a:cubicBezTo>
                  <a:pt x="42" y="7"/>
                  <a:pt x="42" y="7"/>
                  <a:pt x="42" y="7"/>
                </a:cubicBezTo>
                <a:cubicBezTo>
                  <a:pt x="47" y="12"/>
                  <a:pt x="50" y="18"/>
                  <a:pt x="50" y="25"/>
                </a:cubicBezTo>
                <a:cubicBezTo>
                  <a:pt x="50" y="32"/>
                  <a:pt x="47" y="38"/>
                  <a:pt x="42" y="43"/>
                </a:cubicBezTo>
                <a:cubicBezTo>
                  <a:pt x="42" y="43"/>
                  <a:pt x="42" y="43"/>
                  <a:pt x="42" y="43"/>
                </a:cubicBezTo>
                <a:cubicBezTo>
                  <a:pt x="42" y="43"/>
                  <a:pt x="42" y="43"/>
                  <a:pt x="42" y="43"/>
                </a:cubicBezTo>
                <a:cubicBezTo>
                  <a:pt x="42" y="43"/>
                  <a:pt x="42" y="43"/>
                  <a:pt x="42" y="43"/>
                </a:cubicBezTo>
                <a:cubicBezTo>
                  <a:pt x="38" y="47"/>
                  <a:pt x="32" y="50"/>
                  <a:pt x="25" y="50"/>
                </a:cubicBezTo>
                <a:cubicBezTo>
                  <a:pt x="18" y="50"/>
                  <a:pt x="12" y="47"/>
                  <a:pt x="7" y="43"/>
                </a:cubicBezTo>
                <a:cubicBezTo>
                  <a:pt x="7" y="43"/>
                  <a:pt x="7" y="43"/>
                  <a:pt x="7" y="43"/>
                </a:cubicBezTo>
                <a:cubicBezTo>
                  <a:pt x="3" y="38"/>
                  <a:pt x="0" y="32"/>
                  <a:pt x="0" y="25"/>
                </a:cubicBezTo>
                <a:cubicBezTo>
                  <a:pt x="0" y="18"/>
                  <a:pt x="3" y="12"/>
                  <a:pt x="7" y="7"/>
                </a:cubicBezTo>
                <a:cubicBezTo>
                  <a:pt x="7" y="7"/>
                  <a:pt x="7" y="7"/>
                  <a:pt x="7" y="7"/>
                </a:cubicBezTo>
                <a:cubicBezTo>
                  <a:pt x="7" y="7"/>
                  <a:pt x="7" y="7"/>
                  <a:pt x="7" y="7"/>
                </a:cubicBezTo>
                <a:cubicBezTo>
                  <a:pt x="12" y="3"/>
                  <a:pt x="18" y="0"/>
                  <a:pt x="25" y="0"/>
                </a:cubicBezTo>
                <a:close/>
                <a:moveTo>
                  <a:pt x="40" y="10"/>
                </a:moveTo>
                <a:cubicBezTo>
                  <a:pt x="40" y="10"/>
                  <a:pt x="40" y="10"/>
                  <a:pt x="40" y="10"/>
                </a:cubicBezTo>
                <a:cubicBezTo>
                  <a:pt x="36" y="6"/>
                  <a:pt x="31" y="4"/>
                  <a:pt x="25" y="4"/>
                </a:cubicBezTo>
                <a:cubicBezTo>
                  <a:pt x="19" y="4"/>
                  <a:pt x="14" y="6"/>
                  <a:pt x="10" y="10"/>
                </a:cubicBezTo>
                <a:cubicBezTo>
                  <a:pt x="10" y="10"/>
                  <a:pt x="10" y="10"/>
                  <a:pt x="10" y="10"/>
                </a:cubicBezTo>
                <a:cubicBezTo>
                  <a:pt x="6" y="14"/>
                  <a:pt x="4" y="19"/>
                  <a:pt x="4" y="25"/>
                </a:cubicBezTo>
                <a:cubicBezTo>
                  <a:pt x="4" y="31"/>
                  <a:pt x="6" y="36"/>
                  <a:pt x="10" y="40"/>
                </a:cubicBezTo>
                <a:cubicBezTo>
                  <a:pt x="10" y="40"/>
                  <a:pt x="10" y="40"/>
                  <a:pt x="10" y="40"/>
                </a:cubicBezTo>
                <a:cubicBezTo>
                  <a:pt x="14" y="44"/>
                  <a:pt x="19" y="46"/>
                  <a:pt x="25" y="46"/>
                </a:cubicBezTo>
                <a:cubicBezTo>
                  <a:pt x="31" y="46"/>
                  <a:pt x="36" y="44"/>
                  <a:pt x="40" y="40"/>
                </a:cubicBezTo>
                <a:cubicBezTo>
                  <a:pt x="40" y="40"/>
                  <a:pt x="40" y="40"/>
                  <a:pt x="40" y="40"/>
                </a:cubicBezTo>
                <a:cubicBezTo>
                  <a:pt x="44" y="36"/>
                  <a:pt x="46" y="31"/>
                  <a:pt x="46" y="25"/>
                </a:cubicBezTo>
                <a:cubicBezTo>
                  <a:pt x="46" y="19"/>
                  <a:pt x="44" y="14"/>
                  <a:pt x="40" y="10"/>
                </a:cubicBezTo>
                <a:cubicBezTo>
                  <a:pt x="40" y="10"/>
                  <a:pt x="40" y="10"/>
                  <a:pt x="40" y="10"/>
                </a:cubicBezTo>
                <a:close/>
                <a:moveTo>
                  <a:pt x="31" y="19"/>
                </a:moveTo>
                <a:cubicBezTo>
                  <a:pt x="31" y="19"/>
                  <a:pt x="31" y="19"/>
                  <a:pt x="31" y="19"/>
                </a:cubicBezTo>
                <a:cubicBezTo>
                  <a:pt x="31" y="18"/>
                  <a:pt x="31" y="17"/>
                  <a:pt x="31" y="16"/>
                </a:cubicBezTo>
                <a:cubicBezTo>
                  <a:pt x="32" y="15"/>
                  <a:pt x="33" y="15"/>
                  <a:pt x="34" y="16"/>
                </a:cubicBezTo>
                <a:cubicBezTo>
                  <a:pt x="35" y="16"/>
                  <a:pt x="35" y="17"/>
                  <a:pt x="36" y="18"/>
                </a:cubicBezTo>
                <a:cubicBezTo>
                  <a:pt x="36" y="18"/>
                  <a:pt x="37" y="19"/>
                  <a:pt x="37" y="20"/>
                </a:cubicBezTo>
                <a:cubicBezTo>
                  <a:pt x="37" y="21"/>
                  <a:pt x="37" y="22"/>
                  <a:pt x="38" y="22"/>
                </a:cubicBezTo>
                <a:cubicBezTo>
                  <a:pt x="38" y="23"/>
                  <a:pt x="38" y="24"/>
                  <a:pt x="38" y="25"/>
                </a:cubicBezTo>
                <a:cubicBezTo>
                  <a:pt x="38" y="26"/>
                  <a:pt x="38" y="27"/>
                  <a:pt x="38" y="28"/>
                </a:cubicBezTo>
                <a:cubicBezTo>
                  <a:pt x="37" y="29"/>
                  <a:pt x="37" y="29"/>
                  <a:pt x="37" y="30"/>
                </a:cubicBezTo>
                <a:cubicBezTo>
                  <a:pt x="37" y="31"/>
                  <a:pt x="36" y="32"/>
                  <a:pt x="36" y="32"/>
                </a:cubicBezTo>
                <a:cubicBezTo>
                  <a:pt x="35" y="33"/>
                  <a:pt x="35" y="34"/>
                  <a:pt x="34" y="34"/>
                </a:cubicBezTo>
                <a:cubicBezTo>
                  <a:pt x="33" y="35"/>
                  <a:pt x="33" y="35"/>
                  <a:pt x="32" y="36"/>
                </a:cubicBezTo>
                <a:cubicBezTo>
                  <a:pt x="31" y="36"/>
                  <a:pt x="31" y="37"/>
                  <a:pt x="30" y="37"/>
                </a:cubicBezTo>
                <a:cubicBezTo>
                  <a:pt x="29" y="37"/>
                  <a:pt x="28" y="38"/>
                  <a:pt x="27" y="38"/>
                </a:cubicBezTo>
                <a:cubicBezTo>
                  <a:pt x="27" y="38"/>
                  <a:pt x="26" y="38"/>
                  <a:pt x="25" y="38"/>
                </a:cubicBezTo>
                <a:cubicBezTo>
                  <a:pt x="24" y="38"/>
                  <a:pt x="23" y="38"/>
                  <a:pt x="22" y="38"/>
                </a:cubicBezTo>
                <a:cubicBezTo>
                  <a:pt x="21" y="38"/>
                  <a:pt x="21" y="37"/>
                  <a:pt x="20" y="37"/>
                </a:cubicBezTo>
                <a:cubicBezTo>
                  <a:pt x="19" y="37"/>
                  <a:pt x="18" y="36"/>
                  <a:pt x="17" y="36"/>
                </a:cubicBezTo>
                <a:cubicBezTo>
                  <a:pt x="17" y="35"/>
                  <a:pt x="16" y="35"/>
                  <a:pt x="16" y="34"/>
                </a:cubicBezTo>
                <a:cubicBezTo>
                  <a:pt x="15" y="34"/>
                  <a:pt x="14" y="33"/>
                  <a:pt x="14" y="32"/>
                </a:cubicBezTo>
                <a:cubicBezTo>
                  <a:pt x="13" y="32"/>
                  <a:pt x="13" y="31"/>
                  <a:pt x="13" y="30"/>
                </a:cubicBezTo>
                <a:cubicBezTo>
                  <a:pt x="12" y="29"/>
                  <a:pt x="12" y="29"/>
                  <a:pt x="12" y="28"/>
                </a:cubicBezTo>
                <a:cubicBezTo>
                  <a:pt x="12" y="27"/>
                  <a:pt x="12" y="26"/>
                  <a:pt x="12" y="25"/>
                </a:cubicBezTo>
                <a:cubicBezTo>
                  <a:pt x="12" y="24"/>
                  <a:pt x="12" y="23"/>
                  <a:pt x="12" y="22"/>
                </a:cubicBezTo>
                <a:cubicBezTo>
                  <a:pt x="12" y="22"/>
                  <a:pt x="12" y="21"/>
                  <a:pt x="13" y="20"/>
                </a:cubicBezTo>
                <a:cubicBezTo>
                  <a:pt x="13" y="19"/>
                  <a:pt x="13" y="18"/>
                  <a:pt x="14" y="18"/>
                </a:cubicBezTo>
                <a:cubicBezTo>
                  <a:pt x="14" y="17"/>
                  <a:pt x="15" y="16"/>
                  <a:pt x="16" y="16"/>
                </a:cubicBezTo>
                <a:cubicBezTo>
                  <a:pt x="16" y="15"/>
                  <a:pt x="18" y="15"/>
                  <a:pt x="18" y="16"/>
                </a:cubicBezTo>
                <a:cubicBezTo>
                  <a:pt x="19" y="17"/>
                  <a:pt x="19" y="18"/>
                  <a:pt x="18" y="19"/>
                </a:cubicBezTo>
                <a:cubicBezTo>
                  <a:pt x="18" y="19"/>
                  <a:pt x="17" y="19"/>
                  <a:pt x="17" y="20"/>
                </a:cubicBezTo>
                <a:cubicBezTo>
                  <a:pt x="17" y="20"/>
                  <a:pt x="16" y="21"/>
                  <a:pt x="16" y="21"/>
                </a:cubicBezTo>
                <a:cubicBezTo>
                  <a:pt x="16" y="22"/>
                  <a:pt x="16" y="23"/>
                  <a:pt x="16" y="23"/>
                </a:cubicBezTo>
                <a:cubicBezTo>
                  <a:pt x="16" y="24"/>
                  <a:pt x="16" y="24"/>
                  <a:pt x="16" y="25"/>
                </a:cubicBezTo>
                <a:cubicBezTo>
                  <a:pt x="16" y="26"/>
                  <a:pt x="16" y="26"/>
                  <a:pt x="16" y="27"/>
                </a:cubicBezTo>
                <a:cubicBezTo>
                  <a:pt x="16" y="28"/>
                  <a:pt x="16" y="28"/>
                  <a:pt x="16" y="29"/>
                </a:cubicBezTo>
                <a:cubicBezTo>
                  <a:pt x="16" y="29"/>
                  <a:pt x="17" y="30"/>
                  <a:pt x="17" y="30"/>
                </a:cubicBezTo>
                <a:cubicBezTo>
                  <a:pt x="17" y="31"/>
                  <a:pt x="18" y="31"/>
                  <a:pt x="18" y="32"/>
                </a:cubicBezTo>
                <a:cubicBezTo>
                  <a:pt x="19" y="32"/>
                  <a:pt x="19" y="32"/>
                  <a:pt x="20" y="33"/>
                </a:cubicBezTo>
                <a:cubicBezTo>
                  <a:pt x="20" y="33"/>
                  <a:pt x="21" y="33"/>
                  <a:pt x="21" y="34"/>
                </a:cubicBezTo>
                <a:cubicBezTo>
                  <a:pt x="22" y="34"/>
                  <a:pt x="22" y="34"/>
                  <a:pt x="23" y="34"/>
                </a:cubicBezTo>
                <a:cubicBezTo>
                  <a:pt x="24" y="34"/>
                  <a:pt x="24" y="34"/>
                  <a:pt x="25" y="34"/>
                </a:cubicBezTo>
                <a:cubicBezTo>
                  <a:pt x="25" y="34"/>
                  <a:pt x="26" y="34"/>
                  <a:pt x="27" y="34"/>
                </a:cubicBezTo>
                <a:cubicBezTo>
                  <a:pt x="27" y="34"/>
                  <a:pt x="28" y="34"/>
                  <a:pt x="28" y="34"/>
                </a:cubicBezTo>
                <a:cubicBezTo>
                  <a:pt x="29" y="33"/>
                  <a:pt x="29" y="33"/>
                  <a:pt x="30" y="33"/>
                </a:cubicBezTo>
                <a:cubicBezTo>
                  <a:pt x="30" y="32"/>
                  <a:pt x="31" y="32"/>
                  <a:pt x="31" y="32"/>
                </a:cubicBezTo>
                <a:cubicBezTo>
                  <a:pt x="32" y="31"/>
                  <a:pt x="32" y="31"/>
                  <a:pt x="32" y="30"/>
                </a:cubicBezTo>
                <a:cubicBezTo>
                  <a:pt x="33" y="30"/>
                  <a:pt x="33" y="29"/>
                  <a:pt x="33" y="29"/>
                </a:cubicBezTo>
                <a:cubicBezTo>
                  <a:pt x="34" y="28"/>
                  <a:pt x="34" y="28"/>
                  <a:pt x="34" y="27"/>
                </a:cubicBezTo>
                <a:cubicBezTo>
                  <a:pt x="34" y="26"/>
                  <a:pt x="34" y="26"/>
                  <a:pt x="34" y="25"/>
                </a:cubicBezTo>
                <a:cubicBezTo>
                  <a:pt x="34" y="24"/>
                  <a:pt x="34" y="24"/>
                  <a:pt x="34" y="23"/>
                </a:cubicBezTo>
                <a:cubicBezTo>
                  <a:pt x="34" y="23"/>
                  <a:pt x="34" y="22"/>
                  <a:pt x="33" y="21"/>
                </a:cubicBezTo>
                <a:cubicBezTo>
                  <a:pt x="33" y="21"/>
                  <a:pt x="33" y="20"/>
                  <a:pt x="32" y="20"/>
                </a:cubicBezTo>
                <a:cubicBezTo>
                  <a:pt x="32" y="19"/>
                  <a:pt x="32" y="19"/>
                  <a:pt x="31" y="19"/>
                </a:cubicBezTo>
                <a:close/>
              </a:path>
            </a:pathLst>
          </a:custGeom>
          <a:solidFill>
            <a:schemeClr val="accent2"/>
          </a:solidFill>
          <a:ln>
            <a:noFill/>
          </a:ln>
          <a:extLst/>
        </p:spPr>
        <p:txBody>
          <a:bodyPr/>
          <a:lstStyle/>
          <a:p>
            <a:endParaRPr lang="zh-CN" altLang="en-US"/>
          </a:p>
        </p:txBody>
      </p:sp>
      <p:sp>
        <p:nvSpPr>
          <p:cNvPr id="100" name="Freeform 468"/>
          <p:cNvSpPr>
            <a:spLocks noEditPoints="1"/>
          </p:cNvSpPr>
          <p:nvPr/>
        </p:nvSpPr>
        <p:spPr bwMode="auto">
          <a:xfrm>
            <a:off x="8289851" y="1477303"/>
            <a:ext cx="252290" cy="287493"/>
          </a:xfrm>
          <a:custGeom>
            <a:avLst/>
            <a:gdLst>
              <a:gd name="T0" fmla="*/ 32 w 43"/>
              <a:gd name="T1" fmla="*/ 0 h 49"/>
              <a:gd name="T2" fmla="*/ 43 w 43"/>
              <a:gd name="T3" fmla="*/ 10 h 49"/>
              <a:gd name="T4" fmla="*/ 41 w 43"/>
              <a:gd name="T5" fmla="*/ 21 h 49"/>
              <a:gd name="T6" fmla="*/ 40 w 43"/>
              <a:gd name="T7" fmla="*/ 22 h 49"/>
              <a:gd name="T8" fmla="*/ 43 w 43"/>
              <a:gd name="T9" fmla="*/ 24 h 49"/>
              <a:gd name="T10" fmla="*/ 41 w 43"/>
              <a:gd name="T11" fmla="*/ 49 h 49"/>
              <a:gd name="T12" fmla="*/ 0 w 43"/>
              <a:gd name="T13" fmla="*/ 47 h 49"/>
              <a:gd name="T14" fmla="*/ 2 w 43"/>
              <a:gd name="T15" fmla="*/ 26 h 49"/>
              <a:gd name="T16" fmla="*/ 2 w 43"/>
              <a:gd name="T17" fmla="*/ 14 h 49"/>
              <a:gd name="T18" fmla="*/ 0 w 43"/>
              <a:gd name="T19" fmla="*/ 2 h 49"/>
              <a:gd name="T20" fmla="*/ 13 w 43"/>
              <a:gd name="T21" fmla="*/ 8 h 49"/>
              <a:gd name="T22" fmla="*/ 35 w 43"/>
              <a:gd name="T23" fmla="*/ 12 h 49"/>
              <a:gd name="T24" fmla="*/ 31 w 43"/>
              <a:gd name="T25" fmla="*/ 41 h 49"/>
              <a:gd name="T26" fmla="*/ 9 w 43"/>
              <a:gd name="T27" fmla="*/ 37 h 49"/>
              <a:gd name="T28" fmla="*/ 13 w 43"/>
              <a:gd name="T29" fmla="*/ 8 h 49"/>
              <a:gd name="T30" fmla="*/ 13 w 43"/>
              <a:gd name="T31" fmla="*/ 10 h 49"/>
              <a:gd name="T32" fmla="*/ 11 w 43"/>
              <a:gd name="T33" fmla="*/ 37 h 49"/>
              <a:gd name="T34" fmla="*/ 31 w 43"/>
              <a:gd name="T35" fmla="*/ 39 h 49"/>
              <a:gd name="T36" fmla="*/ 33 w 43"/>
              <a:gd name="T37" fmla="*/ 12 h 49"/>
              <a:gd name="T38" fmla="*/ 21 w 43"/>
              <a:gd name="T39" fmla="*/ 21 h 49"/>
              <a:gd name="T40" fmla="*/ 19 w 43"/>
              <a:gd name="T41" fmla="*/ 21 h 49"/>
              <a:gd name="T42" fmla="*/ 17 w 43"/>
              <a:gd name="T43" fmla="*/ 21 h 49"/>
              <a:gd name="T44" fmla="*/ 15 w 43"/>
              <a:gd name="T45" fmla="*/ 21 h 49"/>
              <a:gd name="T46" fmla="*/ 15 w 43"/>
              <a:gd name="T47" fmla="*/ 22 h 49"/>
              <a:gd name="T48" fmla="*/ 15 w 43"/>
              <a:gd name="T49" fmla="*/ 23 h 49"/>
              <a:gd name="T50" fmla="*/ 17 w 43"/>
              <a:gd name="T51" fmla="*/ 23 h 49"/>
              <a:gd name="T52" fmla="*/ 21 w 43"/>
              <a:gd name="T53" fmla="*/ 24 h 49"/>
              <a:gd name="T54" fmla="*/ 21 w 43"/>
              <a:gd name="T55" fmla="*/ 27 h 49"/>
              <a:gd name="T56" fmla="*/ 21 w 43"/>
              <a:gd name="T57" fmla="*/ 30 h 49"/>
              <a:gd name="T58" fmla="*/ 17 w 43"/>
              <a:gd name="T59" fmla="*/ 31 h 49"/>
              <a:gd name="T60" fmla="*/ 13 w 43"/>
              <a:gd name="T61" fmla="*/ 28 h 49"/>
              <a:gd name="T62" fmla="*/ 15 w 43"/>
              <a:gd name="T63" fmla="*/ 28 h 49"/>
              <a:gd name="T64" fmla="*/ 19 w 43"/>
              <a:gd name="T65" fmla="*/ 28 h 49"/>
              <a:gd name="T66" fmla="*/ 19 w 43"/>
              <a:gd name="T67" fmla="*/ 27 h 49"/>
              <a:gd name="T68" fmla="*/ 19 w 43"/>
              <a:gd name="T69" fmla="*/ 26 h 49"/>
              <a:gd name="T70" fmla="*/ 17 w 43"/>
              <a:gd name="T71" fmla="*/ 26 h 49"/>
              <a:gd name="T72" fmla="*/ 14 w 43"/>
              <a:gd name="T73" fmla="*/ 25 h 49"/>
              <a:gd name="T74" fmla="*/ 13 w 43"/>
              <a:gd name="T75" fmla="*/ 22 h 49"/>
              <a:gd name="T76" fmla="*/ 13 w 43"/>
              <a:gd name="T77" fmla="*/ 22 h 49"/>
              <a:gd name="T78" fmla="*/ 14 w 43"/>
              <a:gd name="T79" fmla="*/ 19 h 49"/>
              <a:gd name="T80" fmla="*/ 19 w 43"/>
              <a:gd name="T81" fmla="*/ 18 h 49"/>
              <a:gd name="T82" fmla="*/ 23 w 43"/>
              <a:gd name="T83" fmla="*/ 18 h 49"/>
              <a:gd name="T84" fmla="*/ 28 w 43"/>
              <a:gd name="T85" fmla="*/ 18 h 49"/>
              <a:gd name="T86" fmla="*/ 31 w 43"/>
              <a:gd name="T87" fmla="*/ 28 h 49"/>
              <a:gd name="T88" fmla="*/ 28 w 43"/>
              <a:gd name="T89" fmla="*/ 31 h 49"/>
              <a:gd name="T90" fmla="*/ 22 w 43"/>
              <a:gd name="T91" fmla="*/ 29 h 49"/>
              <a:gd name="T92" fmla="*/ 28 w 43"/>
              <a:gd name="T93" fmla="*/ 21 h 49"/>
              <a:gd name="T94" fmla="*/ 25 w 43"/>
              <a:gd name="T95" fmla="*/ 28 h 49"/>
              <a:gd name="T96" fmla="*/ 28 w 43"/>
              <a:gd name="T97" fmla="*/ 28 h 49"/>
              <a:gd name="T98" fmla="*/ 28 w 43"/>
              <a:gd name="T99" fmla="*/ 21 h 49"/>
              <a:gd name="T100" fmla="*/ 28 w 43"/>
              <a:gd name="T101" fmla="*/ 21 h 49"/>
              <a:gd name="T102" fmla="*/ 4 w 43"/>
              <a:gd name="T103" fmla="*/ 3 h 49"/>
              <a:gd name="T104" fmla="*/ 5 w 43"/>
              <a:gd name="T105" fmla="*/ 11 h 49"/>
              <a:gd name="T106" fmla="*/ 7 w 43"/>
              <a:gd name="T107" fmla="*/ 28 h 49"/>
              <a:gd name="T108" fmla="*/ 4 w 43"/>
              <a:gd name="T109" fmla="*/ 46 h 49"/>
              <a:gd name="T110" fmla="*/ 38 w 43"/>
              <a:gd name="T111" fmla="*/ 26 h 49"/>
              <a:gd name="T112" fmla="*/ 36 w 43"/>
              <a:gd name="T113" fmla="*/ 19 h 49"/>
              <a:gd name="T114" fmla="*/ 39 w 43"/>
              <a:gd name="T115"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9">
                <a:moveTo>
                  <a:pt x="2" y="0"/>
                </a:moveTo>
                <a:cubicBezTo>
                  <a:pt x="2" y="0"/>
                  <a:pt x="2" y="0"/>
                  <a:pt x="2" y="0"/>
                </a:cubicBezTo>
                <a:cubicBezTo>
                  <a:pt x="32" y="0"/>
                  <a:pt x="32" y="0"/>
                  <a:pt x="32" y="0"/>
                </a:cubicBezTo>
                <a:cubicBezTo>
                  <a:pt x="33" y="0"/>
                  <a:pt x="33" y="0"/>
                  <a:pt x="34" y="0"/>
                </a:cubicBezTo>
                <a:cubicBezTo>
                  <a:pt x="42" y="9"/>
                  <a:pt x="42" y="9"/>
                  <a:pt x="42" y="9"/>
                </a:cubicBezTo>
                <a:cubicBezTo>
                  <a:pt x="42" y="9"/>
                  <a:pt x="43" y="10"/>
                  <a:pt x="43" y="10"/>
                </a:cubicBezTo>
                <a:cubicBezTo>
                  <a:pt x="43" y="10"/>
                  <a:pt x="43" y="10"/>
                  <a:pt x="43" y="10"/>
                </a:cubicBezTo>
                <a:cubicBezTo>
                  <a:pt x="43" y="19"/>
                  <a:pt x="43" y="19"/>
                  <a:pt x="43" y="19"/>
                </a:cubicBezTo>
                <a:cubicBezTo>
                  <a:pt x="43" y="20"/>
                  <a:pt x="42" y="21"/>
                  <a:pt x="41" y="21"/>
                </a:cubicBezTo>
                <a:cubicBezTo>
                  <a:pt x="41" y="21"/>
                  <a:pt x="41" y="21"/>
                  <a:pt x="41" y="21"/>
                </a:cubicBezTo>
                <a:cubicBezTo>
                  <a:pt x="40" y="21"/>
                  <a:pt x="40" y="21"/>
                  <a:pt x="40" y="21"/>
                </a:cubicBezTo>
                <a:cubicBezTo>
                  <a:pt x="40" y="22"/>
                  <a:pt x="40" y="22"/>
                  <a:pt x="40" y="22"/>
                </a:cubicBezTo>
                <a:cubicBezTo>
                  <a:pt x="41" y="22"/>
                  <a:pt x="41" y="22"/>
                  <a:pt x="41" y="22"/>
                </a:cubicBezTo>
                <a:cubicBezTo>
                  <a:pt x="42" y="22"/>
                  <a:pt x="43" y="23"/>
                  <a:pt x="43" y="24"/>
                </a:cubicBezTo>
                <a:cubicBezTo>
                  <a:pt x="43" y="24"/>
                  <a:pt x="43" y="24"/>
                  <a:pt x="43" y="24"/>
                </a:cubicBezTo>
                <a:cubicBezTo>
                  <a:pt x="43" y="47"/>
                  <a:pt x="43" y="47"/>
                  <a:pt x="43" y="47"/>
                </a:cubicBezTo>
                <a:cubicBezTo>
                  <a:pt x="43" y="49"/>
                  <a:pt x="42" y="49"/>
                  <a:pt x="41" y="49"/>
                </a:cubicBezTo>
                <a:cubicBezTo>
                  <a:pt x="41" y="49"/>
                  <a:pt x="41" y="49"/>
                  <a:pt x="41" y="49"/>
                </a:cubicBezTo>
                <a:cubicBezTo>
                  <a:pt x="2" y="49"/>
                  <a:pt x="2" y="49"/>
                  <a:pt x="2" y="49"/>
                </a:cubicBezTo>
                <a:cubicBezTo>
                  <a:pt x="1" y="49"/>
                  <a:pt x="0" y="49"/>
                  <a:pt x="0" y="47"/>
                </a:cubicBezTo>
                <a:cubicBezTo>
                  <a:pt x="0" y="47"/>
                  <a:pt x="0" y="47"/>
                  <a:pt x="0" y="47"/>
                </a:cubicBezTo>
                <a:cubicBezTo>
                  <a:pt x="0" y="28"/>
                  <a:pt x="0" y="28"/>
                  <a:pt x="0" y="28"/>
                </a:cubicBezTo>
                <a:cubicBezTo>
                  <a:pt x="0" y="27"/>
                  <a:pt x="1" y="26"/>
                  <a:pt x="2" y="26"/>
                </a:cubicBezTo>
                <a:cubicBezTo>
                  <a:pt x="2" y="26"/>
                  <a:pt x="2" y="26"/>
                  <a:pt x="2" y="26"/>
                </a:cubicBezTo>
                <a:cubicBezTo>
                  <a:pt x="3" y="26"/>
                  <a:pt x="3" y="26"/>
                  <a:pt x="3" y="26"/>
                </a:cubicBezTo>
                <a:cubicBezTo>
                  <a:pt x="3" y="14"/>
                  <a:pt x="3" y="14"/>
                  <a:pt x="3" y="14"/>
                </a:cubicBezTo>
                <a:cubicBezTo>
                  <a:pt x="2" y="14"/>
                  <a:pt x="2" y="14"/>
                  <a:pt x="2" y="14"/>
                </a:cubicBezTo>
                <a:cubicBezTo>
                  <a:pt x="1" y="14"/>
                  <a:pt x="0" y="13"/>
                  <a:pt x="0" y="12"/>
                </a:cubicBezTo>
                <a:cubicBezTo>
                  <a:pt x="0" y="12"/>
                  <a:pt x="0" y="12"/>
                  <a:pt x="0" y="12"/>
                </a:cubicBezTo>
                <a:cubicBezTo>
                  <a:pt x="0" y="2"/>
                  <a:pt x="0" y="2"/>
                  <a:pt x="0" y="2"/>
                </a:cubicBezTo>
                <a:cubicBezTo>
                  <a:pt x="0" y="1"/>
                  <a:pt x="1" y="0"/>
                  <a:pt x="2" y="0"/>
                </a:cubicBezTo>
                <a:close/>
                <a:moveTo>
                  <a:pt x="13" y="8"/>
                </a:moveTo>
                <a:cubicBezTo>
                  <a:pt x="13" y="8"/>
                  <a:pt x="13" y="8"/>
                  <a:pt x="13" y="8"/>
                </a:cubicBezTo>
                <a:cubicBezTo>
                  <a:pt x="31" y="8"/>
                  <a:pt x="31" y="8"/>
                  <a:pt x="31" y="8"/>
                </a:cubicBezTo>
                <a:cubicBezTo>
                  <a:pt x="32" y="8"/>
                  <a:pt x="33" y="9"/>
                  <a:pt x="34" y="9"/>
                </a:cubicBezTo>
                <a:cubicBezTo>
                  <a:pt x="35" y="10"/>
                  <a:pt x="35" y="11"/>
                  <a:pt x="35" y="12"/>
                </a:cubicBezTo>
                <a:cubicBezTo>
                  <a:pt x="35" y="37"/>
                  <a:pt x="35" y="37"/>
                  <a:pt x="35" y="37"/>
                </a:cubicBezTo>
                <a:cubicBezTo>
                  <a:pt x="35" y="38"/>
                  <a:pt x="35" y="39"/>
                  <a:pt x="34" y="40"/>
                </a:cubicBezTo>
                <a:cubicBezTo>
                  <a:pt x="33" y="41"/>
                  <a:pt x="32" y="41"/>
                  <a:pt x="31" y="41"/>
                </a:cubicBezTo>
                <a:cubicBezTo>
                  <a:pt x="13" y="41"/>
                  <a:pt x="13" y="41"/>
                  <a:pt x="13" y="41"/>
                </a:cubicBezTo>
                <a:cubicBezTo>
                  <a:pt x="11" y="41"/>
                  <a:pt x="10" y="41"/>
                  <a:pt x="10" y="40"/>
                </a:cubicBezTo>
                <a:cubicBezTo>
                  <a:pt x="9" y="39"/>
                  <a:pt x="9" y="38"/>
                  <a:pt x="9" y="37"/>
                </a:cubicBezTo>
                <a:cubicBezTo>
                  <a:pt x="9" y="12"/>
                  <a:pt x="9" y="12"/>
                  <a:pt x="9" y="12"/>
                </a:cubicBezTo>
                <a:cubicBezTo>
                  <a:pt x="9" y="11"/>
                  <a:pt x="9" y="10"/>
                  <a:pt x="10" y="9"/>
                </a:cubicBezTo>
                <a:cubicBezTo>
                  <a:pt x="10" y="9"/>
                  <a:pt x="11" y="8"/>
                  <a:pt x="13" y="8"/>
                </a:cubicBezTo>
                <a:close/>
                <a:moveTo>
                  <a:pt x="31" y="10"/>
                </a:moveTo>
                <a:cubicBezTo>
                  <a:pt x="31" y="10"/>
                  <a:pt x="31" y="10"/>
                  <a:pt x="31" y="10"/>
                </a:cubicBezTo>
                <a:cubicBezTo>
                  <a:pt x="13" y="10"/>
                  <a:pt x="13" y="10"/>
                  <a:pt x="13" y="10"/>
                </a:cubicBezTo>
                <a:cubicBezTo>
                  <a:pt x="12" y="10"/>
                  <a:pt x="12" y="11"/>
                  <a:pt x="11" y="11"/>
                </a:cubicBezTo>
                <a:cubicBezTo>
                  <a:pt x="11" y="11"/>
                  <a:pt x="11" y="12"/>
                  <a:pt x="11" y="12"/>
                </a:cubicBezTo>
                <a:cubicBezTo>
                  <a:pt x="11" y="37"/>
                  <a:pt x="11" y="37"/>
                  <a:pt x="11" y="37"/>
                </a:cubicBezTo>
                <a:cubicBezTo>
                  <a:pt x="11" y="37"/>
                  <a:pt x="11" y="38"/>
                  <a:pt x="11" y="38"/>
                </a:cubicBezTo>
                <a:cubicBezTo>
                  <a:pt x="12" y="38"/>
                  <a:pt x="12" y="39"/>
                  <a:pt x="13" y="39"/>
                </a:cubicBezTo>
                <a:cubicBezTo>
                  <a:pt x="31" y="39"/>
                  <a:pt x="31" y="39"/>
                  <a:pt x="31" y="39"/>
                </a:cubicBezTo>
                <a:cubicBezTo>
                  <a:pt x="31" y="39"/>
                  <a:pt x="32" y="38"/>
                  <a:pt x="32" y="38"/>
                </a:cubicBezTo>
                <a:cubicBezTo>
                  <a:pt x="33" y="38"/>
                  <a:pt x="33" y="37"/>
                  <a:pt x="33" y="37"/>
                </a:cubicBezTo>
                <a:cubicBezTo>
                  <a:pt x="33" y="12"/>
                  <a:pt x="33" y="12"/>
                  <a:pt x="33" y="12"/>
                </a:cubicBezTo>
                <a:cubicBezTo>
                  <a:pt x="33" y="12"/>
                  <a:pt x="33" y="11"/>
                  <a:pt x="32" y="11"/>
                </a:cubicBezTo>
                <a:cubicBezTo>
                  <a:pt x="32" y="11"/>
                  <a:pt x="31" y="10"/>
                  <a:pt x="31" y="10"/>
                </a:cubicBezTo>
                <a:close/>
                <a:moveTo>
                  <a:pt x="21" y="21"/>
                </a:moveTo>
                <a:cubicBezTo>
                  <a:pt x="21" y="21"/>
                  <a:pt x="21" y="21"/>
                  <a:pt x="21" y="21"/>
                </a:cubicBezTo>
                <a:cubicBezTo>
                  <a:pt x="21" y="22"/>
                  <a:pt x="21" y="22"/>
                  <a:pt x="20" y="22"/>
                </a:cubicBezTo>
                <a:cubicBezTo>
                  <a:pt x="20" y="22"/>
                  <a:pt x="19" y="22"/>
                  <a:pt x="19" y="21"/>
                </a:cubicBezTo>
                <a:cubicBezTo>
                  <a:pt x="19" y="21"/>
                  <a:pt x="19" y="21"/>
                  <a:pt x="19" y="21"/>
                </a:cubicBezTo>
                <a:cubicBezTo>
                  <a:pt x="19" y="21"/>
                  <a:pt x="19" y="21"/>
                  <a:pt x="19" y="21"/>
                </a:cubicBezTo>
                <a:cubicBezTo>
                  <a:pt x="17" y="21"/>
                  <a:pt x="17" y="21"/>
                  <a:pt x="17" y="21"/>
                </a:cubicBezTo>
                <a:cubicBezTo>
                  <a:pt x="15" y="21"/>
                  <a:pt x="15" y="21"/>
                  <a:pt x="15" y="21"/>
                </a:cubicBezTo>
                <a:cubicBezTo>
                  <a:pt x="15" y="21"/>
                  <a:pt x="15" y="21"/>
                  <a:pt x="15" y="21"/>
                </a:cubicBezTo>
                <a:cubicBezTo>
                  <a:pt x="15" y="21"/>
                  <a:pt x="15" y="21"/>
                  <a:pt x="15" y="21"/>
                </a:cubicBezTo>
                <a:cubicBezTo>
                  <a:pt x="15" y="22"/>
                  <a:pt x="15" y="22"/>
                  <a:pt x="15" y="22"/>
                </a:cubicBezTo>
                <a:cubicBezTo>
                  <a:pt x="15" y="22"/>
                  <a:pt x="15" y="22"/>
                  <a:pt x="15" y="22"/>
                </a:cubicBezTo>
                <a:cubicBezTo>
                  <a:pt x="15" y="22"/>
                  <a:pt x="15" y="22"/>
                  <a:pt x="15" y="22"/>
                </a:cubicBezTo>
                <a:cubicBezTo>
                  <a:pt x="15" y="22"/>
                  <a:pt x="15" y="22"/>
                  <a:pt x="15" y="22"/>
                </a:cubicBezTo>
                <a:cubicBezTo>
                  <a:pt x="15" y="23"/>
                  <a:pt x="15" y="23"/>
                  <a:pt x="15" y="23"/>
                </a:cubicBezTo>
                <a:cubicBezTo>
                  <a:pt x="15" y="23"/>
                  <a:pt x="15" y="23"/>
                  <a:pt x="15" y="23"/>
                </a:cubicBezTo>
                <a:cubicBezTo>
                  <a:pt x="15" y="23"/>
                  <a:pt x="15" y="23"/>
                  <a:pt x="15" y="23"/>
                </a:cubicBezTo>
                <a:cubicBezTo>
                  <a:pt x="15" y="23"/>
                  <a:pt x="15" y="23"/>
                  <a:pt x="15" y="23"/>
                </a:cubicBezTo>
                <a:cubicBezTo>
                  <a:pt x="17" y="23"/>
                  <a:pt x="17" y="23"/>
                  <a:pt x="17" y="23"/>
                </a:cubicBezTo>
                <a:cubicBezTo>
                  <a:pt x="19" y="23"/>
                  <a:pt x="19" y="23"/>
                  <a:pt x="19" y="23"/>
                </a:cubicBezTo>
                <a:cubicBezTo>
                  <a:pt x="19" y="23"/>
                  <a:pt x="19" y="23"/>
                  <a:pt x="19" y="23"/>
                </a:cubicBezTo>
                <a:cubicBezTo>
                  <a:pt x="20" y="23"/>
                  <a:pt x="20" y="24"/>
                  <a:pt x="21" y="24"/>
                </a:cubicBezTo>
                <a:cubicBezTo>
                  <a:pt x="21" y="24"/>
                  <a:pt x="21" y="24"/>
                  <a:pt x="21" y="24"/>
                </a:cubicBezTo>
                <a:cubicBezTo>
                  <a:pt x="21" y="25"/>
                  <a:pt x="21" y="25"/>
                  <a:pt x="21" y="26"/>
                </a:cubicBezTo>
                <a:cubicBezTo>
                  <a:pt x="21" y="27"/>
                  <a:pt x="21" y="27"/>
                  <a:pt x="21" y="27"/>
                </a:cubicBezTo>
                <a:cubicBezTo>
                  <a:pt x="21" y="27"/>
                  <a:pt x="21" y="27"/>
                  <a:pt x="21" y="27"/>
                </a:cubicBezTo>
                <a:cubicBezTo>
                  <a:pt x="21" y="28"/>
                  <a:pt x="21" y="28"/>
                  <a:pt x="21" y="28"/>
                </a:cubicBezTo>
                <a:cubicBezTo>
                  <a:pt x="21" y="29"/>
                  <a:pt x="21" y="29"/>
                  <a:pt x="21" y="30"/>
                </a:cubicBezTo>
                <a:cubicBezTo>
                  <a:pt x="21" y="30"/>
                  <a:pt x="21" y="30"/>
                  <a:pt x="21" y="30"/>
                </a:cubicBezTo>
                <a:cubicBezTo>
                  <a:pt x="20" y="30"/>
                  <a:pt x="19" y="31"/>
                  <a:pt x="19" y="31"/>
                </a:cubicBezTo>
                <a:cubicBezTo>
                  <a:pt x="17" y="31"/>
                  <a:pt x="17" y="31"/>
                  <a:pt x="17" y="31"/>
                </a:cubicBezTo>
                <a:cubicBezTo>
                  <a:pt x="15" y="31"/>
                  <a:pt x="15" y="31"/>
                  <a:pt x="15" y="31"/>
                </a:cubicBezTo>
                <a:cubicBezTo>
                  <a:pt x="15" y="31"/>
                  <a:pt x="14" y="30"/>
                  <a:pt x="14" y="30"/>
                </a:cubicBezTo>
                <a:cubicBezTo>
                  <a:pt x="13" y="29"/>
                  <a:pt x="13" y="29"/>
                  <a:pt x="13" y="28"/>
                </a:cubicBezTo>
                <a:cubicBezTo>
                  <a:pt x="13" y="27"/>
                  <a:pt x="13" y="27"/>
                  <a:pt x="14" y="27"/>
                </a:cubicBezTo>
                <a:cubicBezTo>
                  <a:pt x="15" y="27"/>
                  <a:pt x="15" y="27"/>
                  <a:pt x="15" y="28"/>
                </a:cubicBezTo>
                <a:cubicBezTo>
                  <a:pt x="15" y="28"/>
                  <a:pt x="15" y="28"/>
                  <a:pt x="15" y="28"/>
                </a:cubicBezTo>
                <a:cubicBezTo>
                  <a:pt x="15" y="28"/>
                  <a:pt x="15" y="28"/>
                  <a:pt x="15" y="28"/>
                </a:cubicBezTo>
                <a:cubicBezTo>
                  <a:pt x="17" y="28"/>
                  <a:pt x="17" y="28"/>
                  <a:pt x="17" y="28"/>
                </a:cubicBezTo>
                <a:cubicBezTo>
                  <a:pt x="19" y="28"/>
                  <a:pt x="19" y="28"/>
                  <a:pt x="19" y="28"/>
                </a:cubicBezTo>
                <a:cubicBezTo>
                  <a:pt x="19" y="28"/>
                  <a:pt x="19" y="28"/>
                  <a:pt x="19" y="28"/>
                </a:cubicBezTo>
                <a:cubicBezTo>
                  <a:pt x="19" y="28"/>
                  <a:pt x="19" y="28"/>
                  <a:pt x="19" y="28"/>
                </a:cubicBezTo>
                <a:cubicBezTo>
                  <a:pt x="19" y="27"/>
                  <a:pt x="19" y="27"/>
                  <a:pt x="19" y="27"/>
                </a:cubicBezTo>
                <a:cubicBezTo>
                  <a:pt x="19" y="27"/>
                  <a:pt x="19" y="27"/>
                  <a:pt x="19" y="27"/>
                </a:cubicBezTo>
                <a:cubicBezTo>
                  <a:pt x="19" y="26"/>
                  <a:pt x="19" y="26"/>
                  <a:pt x="19" y="26"/>
                </a:cubicBezTo>
                <a:cubicBezTo>
                  <a:pt x="19" y="26"/>
                  <a:pt x="19" y="26"/>
                  <a:pt x="19" y="26"/>
                </a:cubicBezTo>
                <a:cubicBezTo>
                  <a:pt x="19" y="26"/>
                  <a:pt x="19" y="26"/>
                  <a:pt x="19" y="26"/>
                </a:cubicBezTo>
                <a:cubicBezTo>
                  <a:pt x="19" y="26"/>
                  <a:pt x="19" y="26"/>
                  <a:pt x="19" y="26"/>
                </a:cubicBezTo>
                <a:cubicBezTo>
                  <a:pt x="17" y="26"/>
                  <a:pt x="17" y="26"/>
                  <a:pt x="17" y="26"/>
                </a:cubicBezTo>
                <a:cubicBezTo>
                  <a:pt x="15" y="26"/>
                  <a:pt x="15" y="26"/>
                  <a:pt x="15" y="26"/>
                </a:cubicBezTo>
                <a:cubicBezTo>
                  <a:pt x="15" y="26"/>
                  <a:pt x="15" y="26"/>
                  <a:pt x="15" y="26"/>
                </a:cubicBezTo>
                <a:cubicBezTo>
                  <a:pt x="15" y="26"/>
                  <a:pt x="14" y="25"/>
                  <a:pt x="14" y="25"/>
                </a:cubicBezTo>
                <a:cubicBezTo>
                  <a:pt x="14" y="25"/>
                  <a:pt x="14" y="25"/>
                  <a:pt x="14" y="25"/>
                </a:cubicBezTo>
                <a:cubicBezTo>
                  <a:pt x="13" y="24"/>
                  <a:pt x="13" y="24"/>
                  <a:pt x="13" y="23"/>
                </a:cubicBezTo>
                <a:cubicBezTo>
                  <a:pt x="13" y="22"/>
                  <a:pt x="13" y="22"/>
                  <a:pt x="13" y="22"/>
                </a:cubicBezTo>
                <a:cubicBezTo>
                  <a:pt x="13" y="22"/>
                  <a:pt x="13" y="22"/>
                  <a:pt x="13" y="22"/>
                </a:cubicBezTo>
                <a:cubicBezTo>
                  <a:pt x="13" y="22"/>
                  <a:pt x="13" y="22"/>
                  <a:pt x="13" y="22"/>
                </a:cubicBezTo>
                <a:cubicBezTo>
                  <a:pt x="13" y="22"/>
                  <a:pt x="13" y="22"/>
                  <a:pt x="13" y="22"/>
                </a:cubicBezTo>
                <a:cubicBezTo>
                  <a:pt x="13" y="21"/>
                  <a:pt x="13" y="21"/>
                  <a:pt x="13" y="21"/>
                </a:cubicBezTo>
                <a:cubicBezTo>
                  <a:pt x="13" y="20"/>
                  <a:pt x="13" y="20"/>
                  <a:pt x="14" y="19"/>
                </a:cubicBezTo>
                <a:cubicBezTo>
                  <a:pt x="14" y="19"/>
                  <a:pt x="14" y="19"/>
                  <a:pt x="14" y="19"/>
                </a:cubicBezTo>
                <a:cubicBezTo>
                  <a:pt x="14" y="19"/>
                  <a:pt x="15" y="18"/>
                  <a:pt x="15" y="18"/>
                </a:cubicBezTo>
                <a:cubicBezTo>
                  <a:pt x="17" y="18"/>
                  <a:pt x="17" y="18"/>
                  <a:pt x="17" y="18"/>
                </a:cubicBezTo>
                <a:cubicBezTo>
                  <a:pt x="19" y="18"/>
                  <a:pt x="19" y="18"/>
                  <a:pt x="19" y="18"/>
                </a:cubicBezTo>
                <a:cubicBezTo>
                  <a:pt x="19" y="18"/>
                  <a:pt x="20" y="19"/>
                  <a:pt x="21" y="19"/>
                </a:cubicBezTo>
                <a:cubicBezTo>
                  <a:pt x="21" y="20"/>
                  <a:pt x="21" y="20"/>
                  <a:pt x="21" y="21"/>
                </a:cubicBezTo>
                <a:close/>
                <a:moveTo>
                  <a:pt x="23" y="18"/>
                </a:moveTo>
                <a:cubicBezTo>
                  <a:pt x="23" y="18"/>
                  <a:pt x="23" y="18"/>
                  <a:pt x="23" y="18"/>
                </a:cubicBezTo>
                <a:cubicBezTo>
                  <a:pt x="23" y="18"/>
                  <a:pt x="23" y="18"/>
                  <a:pt x="23" y="18"/>
                </a:cubicBezTo>
                <a:cubicBezTo>
                  <a:pt x="28" y="18"/>
                  <a:pt x="28" y="18"/>
                  <a:pt x="28" y="18"/>
                </a:cubicBezTo>
                <a:cubicBezTo>
                  <a:pt x="29" y="18"/>
                  <a:pt x="29" y="19"/>
                  <a:pt x="30" y="19"/>
                </a:cubicBezTo>
                <a:cubicBezTo>
                  <a:pt x="30" y="20"/>
                  <a:pt x="31" y="20"/>
                  <a:pt x="31" y="21"/>
                </a:cubicBezTo>
                <a:cubicBezTo>
                  <a:pt x="31" y="28"/>
                  <a:pt x="31" y="28"/>
                  <a:pt x="31" y="28"/>
                </a:cubicBezTo>
                <a:cubicBezTo>
                  <a:pt x="31" y="29"/>
                  <a:pt x="30" y="29"/>
                  <a:pt x="30" y="30"/>
                </a:cubicBezTo>
                <a:cubicBezTo>
                  <a:pt x="30" y="30"/>
                  <a:pt x="30" y="30"/>
                  <a:pt x="30" y="30"/>
                </a:cubicBezTo>
                <a:cubicBezTo>
                  <a:pt x="29" y="30"/>
                  <a:pt x="29" y="31"/>
                  <a:pt x="28" y="31"/>
                </a:cubicBezTo>
                <a:cubicBezTo>
                  <a:pt x="23" y="31"/>
                  <a:pt x="23" y="31"/>
                  <a:pt x="23" y="31"/>
                </a:cubicBezTo>
                <a:cubicBezTo>
                  <a:pt x="23" y="31"/>
                  <a:pt x="22" y="30"/>
                  <a:pt x="22" y="29"/>
                </a:cubicBezTo>
                <a:cubicBezTo>
                  <a:pt x="22" y="29"/>
                  <a:pt x="22" y="29"/>
                  <a:pt x="22" y="29"/>
                </a:cubicBezTo>
                <a:cubicBezTo>
                  <a:pt x="22" y="20"/>
                  <a:pt x="22" y="20"/>
                  <a:pt x="22" y="20"/>
                </a:cubicBezTo>
                <a:cubicBezTo>
                  <a:pt x="22" y="19"/>
                  <a:pt x="23" y="18"/>
                  <a:pt x="23" y="18"/>
                </a:cubicBezTo>
                <a:close/>
                <a:moveTo>
                  <a:pt x="28" y="21"/>
                </a:moveTo>
                <a:cubicBezTo>
                  <a:pt x="28" y="21"/>
                  <a:pt x="28" y="21"/>
                  <a:pt x="28" y="21"/>
                </a:cubicBezTo>
                <a:cubicBezTo>
                  <a:pt x="25" y="21"/>
                  <a:pt x="25" y="21"/>
                  <a:pt x="25" y="21"/>
                </a:cubicBezTo>
                <a:cubicBezTo>
                  <a:pt x="25" y="28"/>
                  <a:pt x="25" y="28"/>
                  <a:pt x="25" y="28"/>
                </a:cubicBezTo>
                <a:cubicBezTo>
                  <a:pt x="28" y="28"/>
                  <a:pt x="28" y="28"/>
                  <a:pt x="28" y="28"/>
                </a:cubicBezTo>
                <a:cubicBezTo>
                  <a:pt x="28" y="28"/>
                  <a:pt x="28" y="28"/>
                  <a:pt x="28" y="28"/>
                </a:cubicBezTo>
                <a:cubicBezTo>
                  <a:pt x="28" y="28"/>
                  <a:pt x="28" y="28"/>
                  <a:pt x="28" y="28"/>
                </a:cubicBezTo>
                <a:cubicBezTo>
                  <a:pt x="28" y="28"/>
                  <a:pt x="28" y="28"/>
                  <a:pt x="28" y="28"/>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lose/>
                <a:moveTo>
                  <a:pt x="31" y="3"/>
                </a:moveTo>
                <a:cubicBezTo>
                  <a:pt x="31" y="3"/>
                  <a:pt x="31" y="3"/>
                  <a:pt x="31" y="3"/>
                </a:cubicBezTo>
                <a:cubicBezTo>
                  <a:pt x="4" y="3"/>
                  <a:pt x="4" y="3"/>
                  <a:pt x="4" y="3"/>
                </a:cubicBezTo>
                <a:cubicBezTo>
                  <a:pt x="4" y="11"/>
                  <a:pt x="4" y="11"/>
                  <a:pt x="4" y="11"/>
                </a:cubicBezTo>
                <a:cubicBezTo>
                  <a:pt x="5" y="11"/>
                  <a:pt x="5" y="11"/>
                  <a:pt x="5" y="11"/>
                </a:cubicBezTo>
                <a:cubicBezTo>
                  <a:pt x="5" y="11"/>
                  <a:pt x="5" y="11"/>
                  <a:pt x="5" y="11"/>
                </a:cubicBezTo>
                <a:cubicBezTo>
                  <a:pt x="6" y="11"/>
                  <a:pt x="7" y="11"/>
                  <a:pt x="7" y="12"/>
                </a:cubicBezTo>
                <a:cubicBezTo>
                  <a:pt x="7" y="28"/>
                  <a:pt x="7" y="28"/>
                  <a:pt x="7" y="28"/>
                </a:cubicBezTo>
                <a:cubicBezTo>
                  <a:pt x="7" y="28"/>
                  <a:pt x="7" y="28"/>
                  <a:pt x="7" y="28"/>
                </a:cubicBezTo>
                <a:cubicBezTo>
                  <a:pt x="7" y="29"/>
                  <a:pt x="6" y="30"/>
                  <a:pt x="5" y="30"/>
                </a:cubicBezTo>
                <a:cubicBezTo>
                  <a:pt x="4" y="30"/>
                  <a:pt x="4" y="30"/>
                  <a:pt x="4" y="30"/>
                </a:cubicBezTo>
                <a:cubicBezTo>
                  <a:pt x="4" y="46"/>
                  <a:pt x="4" y="46"/>
                  <a:pt x="4" y="46"/>
                </a:cubicBezTo>
                <a:cubicBezTo>
                  <a:pt x="39" y="46"/>
                  <a:pt x="39" y="46"/>
                  <a:pt x="39" y="46"/>
                </a:cubicBezTo>
                <a:cubicBezTo>
                  <a:pt x="39" y="26"/>
                  <a:pt x="39" y="26"/>
                  <a:pt x="39" y="26"/>
                </a:cubicBezTo>
                <a:cubicBezTo>
                  <a:pt x="38" y="26"/>
                  <a:pt x="38" y="26"/>
                  <a:pt x="38" y="26"/>
                </a:cubicBezTo>
                <a:cubicBezTo>
                  <a:pt x="38" y="26"/>
                  <a:pt x="38" y="26"/>
                  <a:pt x="38" y="26"/>
                </a:cubicBezTo>
                <a:cubicBezTo>
                  <a:pt x="37" y="26"/>
                  <a:pt x="36" y="25"/>
                  <a:pt x="36" y="24"/>
                </a:cubicBezTo>
                <a:cubicBezTo>
                  <a:pt x="36" y="19"/>
                  <a:pt x="36" y="19"/>
                  <a:pt x="36" y="19"/>
                </a:cubicBezTo>
                <a:cubicBezTo>
                  <a:pt x="36" y="18"/>
                  <a:pt x="37" y="17"/>
                  <a:pt x="38" y="17"/>
                </a:cubicBezTo>
                <a:cubicBezTo>
                  <a:pt x="39" y="17"/>
                  <a:pt x="39" y="17"/>
                  <a:pt x="39" y="17"/>
                </a:cubicBezTo>
                <a:cubicBezTo>
                  <a:pt x="39" y="11"/>
                  <a:pt x="39" y="11"/>
                  <a:pt x="39" y="11"/>
                </a:cubicBezTo>
                <a:cubicBezTo>
                  <a:pt x="31" y="3"/>
                  <a:pt x="31" y="3"/>
                  <a:pt x="31" y="3"/>
                </a:cubicBezTo>
                <a:close/>
              </a:path>
            </a:pathLst>
          </a:custGeom>
          <a:solidFill>
            <a:schemeClr val="accent2"/>
          </a:solidFill>
          <a:ln>
            <a:noFill/>
          </a:ln>
          <a:extLst/>
        </p:spPr>
        <p:txBody>
          <a:bodyPr/>
          <a:lstStyle/>
          <a:p>
            <a:endParaRPr lang="zh-CN" altLang="en-US"/>
          </a:p>
        </p:txBody>
      </p:sp>
      <p:sp>
        <p:nvSpPr>
          <p:cNvPr id="121" name="Freeform 489"/>
          <p:cNvSpPr>
            <a:spLocks noEditPoints="1"/>
          </p:cNvSpPr>
          <p:nvPr/>
        </p:nvSpPr>
        <p:spPr bwMode="auto">
          <a:xfrm>
            <a:off x="6201124" y="2624342"/>
            <a:ext cx="296295" cy="293361"/>
          </a:xfrm>
          <a:custGeom>
            <a:avLst/>
            <a:gdLst>
              <a:gd name="T0" fmla="*/ 36 w 50"/>
              <a:gd name="T1" fmla="*/ 9 h 50"/>
              <a:gd name="T2" fmla="*/ 32 w 50"/>
              <a:gd name="T3" fmla="*/ 13 h 50"/>
              <a:gd name="T4" fmla="*/ 31 w 50"/>
              <a:gd name="T5" fmla="*/ 12 h 50"/>
              <a:gd name="T6" fmla="*/ 24 w 50"/>
              <a:gd name="T7" fmla="*/ 9 h 50"/>
              <a:gd name="T8" fmla="*/ 24 w 50"/>
              <a:gd name="T9" fmla="*/ 9 h 50"/>
              <a:gd name="T10" fmla="*/ 36 w 50"/>
              <a:gd name="T11" fmla="*/ 1 h 50"/>
              <a:gd name="T12" fmla="*/ 50 w 50"/>
              <a:gd name="T13" fmla="*/ 14 h 50"/>
              <a:gd name="T14" fmla="*/ 49 w 50"/>
              <a:gd name="T15" fmla="*/ 17 h 50"/>
              <a:gd name="T16" fmla="*/ 41 w 50"/>
              <a:gd name="T17" fmla="*/ 26 h 50"/>
              <a:gd name="T18" fmla="*/ 41 w 50"/>
              <a:gd name="T19" fmla="*/ 32 h 50"/>
              <a:gd name="T20" fmla="*/ 29 w 50"/>
              <a:gd name="T21" fmla="*/ 45 h 50"/>
              <a:gd name="T22" fmla="*/ 17 w 50"/>
              <a:gd name="T23" fmla="*/ 50 h 50"/>
              <a:gd name="T24" fmla="*/ 5 w 50"/>
              <a:gd name="T25" fmla="*/ 22 h 50"/>
              <a:gd name="T26" fmla="*/ 18 w 50"/>
              <a:gd name="T27" fmla="*/ 9 h 50"/>
              <a:gd name="T28" fmla="*/ 24 w 50"/>
              <a:gd name="T29" fmla="*/ 9 h 50"/>
              <a:gd name="T30" fmla="*/ 24 w 50"/>
              <a:gd name="T31" fmla="*/ 9 h 50"/>
              <a:gd name="T32" fmla="*/ 27 w 50"/>
              <a:gd name="T33" fmla="*/ 12 h 50"/>
              <a:gd name="T34" fmla="*/ 38 w 50"/>
              <a:gd name="T35" fmla="*/ 23 h 50"/>
              <a:gd name="T36" fmla="*/ 34 w 50"/>
              <a:gd name="T37" fmla="*/ 5 h 50"/>
              <a:gd name="T38" fmla="*/ 38 w 50"/>
              <a:gd name="T39" fmla="*/ 29 h 50"/>
              <a:gd name="T40" fmla="*/ 21 w 50"/>
              <a:gd name="T41" fmla="*/ 12 h 50"/>
              <a:gd name="T42" fmla="*/ 21 w 50"/>
              <a:gd name="T43" fmla="*/ 12 h 50"/>
              <a:gd name="T44" fmla="*/ 21 w 50"/>
              <a:gd name="T45" fmla="*/ 12 h 50"/>
              <a:gd name="T46" fmla="*/ 20 w 50"/>
              <a:gd name="T47" fmla="*/ 12 h 50"/>
              <a:gd name="T48" fmla="*/ 4 w 50"/>
              <a:gd name="T49" fmla="*/ 33 h 50"/>
              <a:gd name="T50" fmla="*/ 26 w 50"/>
              <a:gd name="T51" fmla="*/ 43 h 50"/>
              <a:gd name="T52" fmla="*/ 26 w 50"/>
              <a:gd name="T53" fmla="*/ 42 h 50"/>
              <a:gd name="T54" fmla="*/ 38 w 50"/>
              <a:gd name="T55" fmla="*/ 30 h 50"/>
              <a:gd name="T56" fmla="*/ 38 w 50"/>
              <a:gd name="T57" fmla="*/ 29 h 50"/>
              <a:gd name="T58" fmla="*/ 40 w 50"/>
              <a:gd name="T59" fmla="*/ 14 h 50"/>
              <a:gd name="T60" fmla="*/ 42 w 50"/>
              <a:gd name="T61" fmla="*/ 14 h 50"/>
              <a:gd name="T62" fmla="*/ 38 w 50"/>
              <a:gd name="T63" fmla="*/ 19 h 50"/>
              <a:gd name="T64" fmla="*/ 37 w 50"/>
              <a:gd name="T65"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50">
                <a:moveTo>
                  <a:pt x="34" y="9"/>
                </a:moveTo>
                <a:cubicBezTo>
                  <a:pt x="35" y="8"/>
                  <a:pt x="35" y="8"/>
                  <a:pt x="36" y="9"/>
                </a:cubicBezTo>
                <a:cubicBezTo>
                  <a:pt x="36" y="9"/>
                  <a:pt x="36" y="10"/>
                  <a:pt x="36" y="10"/>
                </a:cubicBezTo>
                <a:cubicBezTo>
                  <a:pt x="32" y="13"/>
                  <a:pt x="32" y="13"/>
                  <a:pt x="32" y="13"/>
                </a:cubicBezTo>
                <a:cubicBezTo>
                  <a:pt x="32" y="14"/>
                  <a:pt x="31" y="14"/>
                  <a:pt x="31" y="13"/>
                </a:cubicBezTo>
                <a:cubicBezTo>
                  <a:pt x="30" y="13"/>
                  <a:pt x="30" y="12"/>
                  <a:pt x="31" y="12"/>
                </a:cubicBezTo>
                <a:cubicBezTo>
                  <a:pt x="34" y="9"/>
                  <a:pt x="34" y="9"/>
                  <a:pt x="34" y="9"/>
                </a:cubicBezTo>
                <a:close/>
                <a:moveTo>
                  <a:pt x="24" y="9"/>
                </a:moveTo>
                <a:cubicBezTo>
                  <a:pt x="24" y="9"/>
                  <a:pt x="24" y="9"/>
                  <a:pt x="24" y="9"/>
                </a:cubicBezTo>
                <a:cubicBezTo>
                  <a:pt x="24" y="9"/>
                  <a:pt x="24" y="9"/>
                  <a:pt x="24" y="9"/>
                </a:cubicBezTo>
                <a:cubicBezTo>
                  <a:pt x="33" y="1"/>
                  <a:pt x="33" y="1"/>
                  <a:pt x="33" y="1"/>
                </a:cubicBezTo>
                <a:cubicBezTo>
                  <a:pt x="34" y="0"/>
                  <a:pt x="35" y="0"/>
                  <a:pt x="36" y="1"/>
                </a:cubicBezTo>
                <a:cubicBezTo>
                  <a:pt x="36" y="1"/>
                  <a:pt x="36" y="1"/>
                  <a:pt x="36" y="1"/>
                </a:cubicBezTo>
                <a:cubicBezTo>
                  <a:pt x="50" y="14"/>
                  <a:pt x="50" y="14"/>
                  <a:pt x="50" y="14"/>
                </a:cubicBezTo>
                <a:cubicBezTo>
                  <a:pt x="50" y="15"/>
                  <a:pt x="50" y="16"/>
                  <a:pt x="50" y="17"/>
                </a:cubicBezTo>
                <a:cubicBezTo>
                  <a:pt x="49" y="17"/>
                  <a:pt x="49" y="17"/>
                  <a:pt x="49" y="17"/>
                </a:cubicBezTo>
                <a:cubicBezTo>
                  <a:pt x="41" y="26"/>
                  <a:pt x="41" y="26"/>
                  <a:pt x="41" y="26"/>
                </a:cubicBezTo>
                <a:cubicBezTo>
                  <a:pt x="41" y="26"/>
                  <a:pt x="41" y="26"/>
                  <a:pt x="41" y="26"/>
                </a:cubicBezTo>
                <a:cubicBezTo>
                  <a:pt x="43" y="28"/>
                  <a:pt x="43" y="31"/>
                  <a:pt x="41" y="32"/>
                </a:cubicBezTo>
                <a:cubicBezTo>
                  <a:pt x="41" y="32"/>
                  <a:pt x="41" y="32"/>
                  <a:pt x="41" y="32"/>
                </a:cubicBezTo>
                <a:cubicBezTo>
                  <a:pt x="29" y="45"/>
                  <a:pt x="29" y="45"/>
                  <a:pt x="29" y="45"/>
                </a:cubicBezTo>
                <a:cubicBezTo>
                  <a:pt x="29" y="45"/>
                  <a:pt x="29" y="45"/>
                  <a:pt x="29" y="45"/>
                </a:cubicBezTo>
                <a:cubicBezTo>
                  <a:pt x="28" y="45"/>
                  <a:pt x="28" y="45"/>
                  <a:pt x="28" y="45"/>
                </a:cubicBezTo>
                <a:cubicBezTo>
                  <a:pt x="25" y="48"/>
                  <a:pt x="21" y="50"/>
                  <a:pt x="17" y="50"/>
                </a:cubicBezTo>
                <a:cubicBezTo>
                  <a:pt x="8" y="50"/>
                  <a:pt x="0" y="43"/>
                  <a:pt x="0" y="33"/>
                </a:cubicBezTo>
                <a:cubicBezTo>
                  <a:pt x="0" y="29"/>
                  <a:pt x="2" y="25"/>
                  <a:pt x="5" y="22"/>
                </a:cubicBezTo>
                <a:cubicBezTo>
                  <a:pt x="18" y="9"/>
                  <a:pt x="18" y="9"/>
                  <a:pt x="18" y="9"/>
                </a:cubicBezTo>
                <a:cubicBezTo>
                  <a:pt x="18" y="9"/>
                  <a:pt x="18" y="9"/>
                  <a:pt x="18" y="9"/>
                </a:cubicBezTo>
                <a:cubicBezTo>
                  <a:pt x="18" y="9"/>
                  <a:pt x="18" y="9"/>
                  <a:pt x="18" y="9"/>
                </a:cubicBezTo>
                <a:cubicBezTo>
                  <a:pt x="20" y="7"/>
                  <a:pt x="22" y="7"/>
                  <a:pt x="24" y="9"/>
                </a:cubicBezTo>
                <a:cubicBezTo>
                  <a:pt x="24" y="9"/>
                  <a:pt x="24" y="9"/>
                  <a:pt x="24" y="9"/>
                </a:cubicBezTo>
                <a:cubicBezTo>
                  <a:pt x="24" y="9"/>
                  <a:pt x="24" y="9"/>
                  <a:pt x="24" y="9"/>
                </a:cubicBezTo>
                <a:cubicBezTo>
                  <a:pt x="24" y="9"/>
                  <a:pt x="24" y="9"/>
                  <a:pt x="24" y="9"/>
                </a:cubicBezTo>
                <a:close/>
                <a:moveTo>
                  <a:pt x="27" y="12"/>
                </a:moveTo>
                <a:cubicBezTo>
                  <a:pt x="27" y="12"/>
                  <a:pt x="27" y="12"/>
                  <a:pt x="27" y="12"/>
                </a:cubicBezTo>
                <a:cubicBezTo>
                  <a:pt x="38" y="23"/>
                  <a:pt x="38" y="23"/>
                  <a:pt x="38" y="23"/>
                </a:cubicBezTo>
                <a:cubicBezTo>
                  <a:pt x="45" y="16"/>
                  <a:pt x="45" y="16"/>
                  <a:pt x="45" y="16"/>
                </a:cubicBezTo>
                <a:cubicBezTo>
                  <a:pt x="34" y="5"/>
                  <a:pt x="34" y="5"/>
                  <a:pt x="34" y="5"/>
                </a:cubicBezTo>
                <a:cubicBezTo>
                  <a:pt x="27" y="12"/>
                  <a:pt x="27" y="12"/>
                  <a:pt x="27" y="12"/>
                </a:cubicBezTo>
                <a:close/>
                <a:moveTo>
                  <a:pt x="38" y="29"/>
                </a:moveTo>
                <a:cubicBezTo>
                  <a:pt x="38" y="29"/>
                  <a:pt x="38" y="29"/>
                  <a:pt x="38" y="29"/>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20" y="12"/>
                  <a:pt x="20" y="12"/>
                </a:cubicBezTo>
                <a:cubicBezTo>
                  <a:pt x="20" y="12"/>
                  <a:pt x="20" y="12"/>
                  <a:pt x="20" y="12"/>
                </a:cubicBezTo>
                <a:cubicBezTo>
                  <a:pt x="8" y="24"/>
                  <a:pt x="8" y="24"/>
                  <a:pt x="8" y="24"/>
                </a:cubicBezTo>
                <a:cubicBezTo>
                  <a:pt x="5" y="27"/>
                  <a:pt x="4" y="30"/>
                  <a:pt x="4" y="33"/>
                </a:cubicBezTo>
                <a:cubicBezTo>
                  <a:pt x="4" y="40"/>
                  <a:pt x="10" y="46"/>
                  <a:pt x="17" y="46"/>
                </a:cubicBezTo>
                <a:cubicBezTo>
                  <a:pt x="20" y="46"/>
                  <a:pt x="23" y="45"/>
                  <a:pt x="26" y="43"/>
                </a:cubicBezTo>
                <a:cubicBezTo>
                  <a:pt x="26" y="42"/>
                  <a:pt x="26" y="42"/>
                  <a:pt x="26" y="42"/>
                </a:cubicBezTo>
                <a:cubicBezTo>
                  <a:pt x="26" y="42"/>
                  <a:pt x="26" y="42"/>
                  <a:pt x="26" y="42"/>
                </a:cubicBezTo>
                <a:cubicBezTo>
                  <a:pt x="38" y="30"/>
                  <a:pt x="38" y="30"/>
                  <a:pt x="38" y="30"/>
                </a:cubicBezTo>
                <a:cubicBezTo>
                  <a:pt x="38" y="30"/>
                  <a:pt x="38" y="30"/>
                  <a:pt x="38" y="30"/>
                </a:cubicBezTo>
                <a:cubicBezTo>
                  <a:pt x="38" y="30"/>
                  <a:pt x="38" y="30"/>
                  <a:pt x="38" y="30"/>
                </a:cubicBezTo>
                <a:cubicBezTo>
                  <a:pt x="39" y="30"/>
                  <a:pt x="39" y="29"/>
                  <a:pt x="38" y="29"/>
                </a:cubicBezTo>
                <a:cubicBezTo>
                  <a:pt x="38" y="29"/>
                  <a:pt x="38" y="29"/>
                  <a:pt x="38" y="29"/>
                </a:cubicBezTo>
                <a:close/>
                <a:moveTo>
                  <a:pt x="40" y="14"/>
                </a:moveTo>
                <a:cubicBezTo>
                  <a:pt x="40" y="14"/>
                  <a:pt x="40" y="14"/>
                  <a:pt x="40" y="14"/>
                </a:cubicBezTo>
                <a:cubicBezTo>
                  <a:pt x="41" y="14"/>
                  <a:pt x="41" y="14"/>
                  <a:pt x="42" y="14"/>
                </a:cubicBezTo>
                <a:cubicBezTo>
                  <a:pt x="42" y="15"/>
                  <a:pt x="42" y="16"/>
                  <a:pt x="42" y="16"/>
                </a:cubicBezTo>
                <a:cubicBezTo>
                  <a:pt x="38" y="19"/>
                  <a:pt x="38" y="19"/>
                  <a:pt x="38" y="19"/>
                </a:cubicBezTo>
                <a:cubicBezTo>
                  <a:pt x="38" y="20"/>
                  <a:pt x="37" y="20"/>
                  <a:pt x="37" y="19"/>
                </a:cubicBezTo>
                <a:cubicBezTo>
                  <a:pt x="36" y="19"/>
                  <a:pt x="36" y="18"/>
                  <a:pt x="37" y="18"/>
                </a:cubicBezTo>
                <a:cubicBezTo>
                  <a:pt x="40" y="14"/>
                  <a:pt x="40" y="14"/>
                  <a:pt x="40" y="14"/>
                </a:cubicBezTo>
                <a:close/>
              </a:path>
            </a:pathLst>
          </a:custGeom>
          <a:solidFill>
            <a:schemeClr val="accent2"/>
          </a:solidFill>
          <a:ln>
            <a:noFill/>
          </a:ln>
          <a:extLst/>
        </p:spPr>
        <p:txBody>
          <a:bodyPr/>
          <a:lstStyle/>
          <a:p>
            <a:endParaRPr lang="zh-CN" altLang="en-US"/>
          </a:p>
        </p:txBody>
      </p:sp>
      <p:sp>
        <p:nvSpPr>
          <p:cNvPr id="122" name="Freeform 490"/>
          <p:cNvSpPr>
            <a:spLocks noEditPoints="1"/>
          </p:cNvSpPr>
          <p:nvPr/>
        </p:nvSpPr>
        <p:spPr bwMode="auto">
          <a:xfrm>
            <a:off x="6732107" y="2618474"/>
            <a:ext cx="252290" cy="299228"/>
          </a:xfrm>
          <a:custGeom>
            <a:avLst/>
            <a:gdLst>
              <a:gd name="T0" fmla="*/ 38 w 43"/>
              <a:gd name="T1" fmla="*/ 36 h 51"/>
              <a:gd name="T2" fmla="*/ 39 w 43"/>
              <a:gd name="T3" fmla="*/ 22 h 51"/>
              <a:gd name="T4" fmla="*/ 36 w 43"/>
              <a:gd name="T5" fmla="*/ 22 h 51"/>
              <a:gd name="T6" fmla="*/ 36 w 43"/>
              <a:gd name="T7" fmla="*/ 22 h 51"/>
              <a:gd name="T8" fmla="*/ 34 w 43"/>
              <a:gd name="T9" fmla="*/ 21 h 51"/>
              <a:gd name="T10" fmla="*/ 34 w 43"/>
              <a:gd name="T11" fmla="*/ 20 h 51"/>
              <a:gd name="T12" fmla="*/ 32 w 43"/>
              <a:gd name="T13" fmla="*/ 19 h 51"/>
              <a:gd name="T14" fmla="*/ 31 w 43"/>
              <a:gd name="T15" fmla="*/ 20 h 51"/>
              <a:gd name="T16" fmla="*/ 29 w 43"/>
              <a:gd name="T17" fmla="*/ 20 h 51"/>
              <a:gd name="T18" fmla="*/ 28 w 43"/>
              <a:gd name="T19" fmla="*/ 19 h 51"/>
              <a:gd name="T20" fmla="*/ 28 w 43"/>
              <a:gd name="T21" fmla="*/ 18 h 51"/>
              <a:gd name="T22" fmla="*/ 25 w 43"/>
              <a:gd name="T23" fmla="*/ 19 h 51"/>
              <a:gd name="T24" fmla="*/ 21 w 43"/>
              <a:gd name="T25" fmla="*/ 6 h 51"/>
              <a:gd name="T26" fmla="*/ 19 w 43"/>
              <a:gd name="T27" fmla="*/ 27 h 51"/>
              <a:gd name="T28" fmla="*/ 19 w 43"/>
              <a:gd name="T29" fmla="*/ 28 h 51"/>
              <a:gd name="T30" fmla="*/ 18 w 43"/>
              <a:gd name="T31" fmla="*/ 30 h 51"/>
              <a:gd name="T32" fmla="*/ 15 w 43"/>
              <a:gd name="T33" fmla="*/ 30 h 51"/>
              <a:gd name="T34" fmla="*/ 9 w 43"/>
              <a:gd name="T35" fmla="*/ 28 h 51"/>
              <a:gd name="T36" fmla="*/ 6 w 43"/>
              <a:gd name="T37" fmla="*/ 29 h 51"/>
              <a:gd name="T38" fmla="*/ 16 w 43"/>
              <a:gd name="T39" fmla="*/ 35 h 51"/>
              <a:gd name="T40" fmla="*/ 21 w 43"/>
              <a:gd name="T41" fmla="*/ 40 h 51"/>
              <a:gd name="T42" fmla="*/ 18 w 43"/>
              <a:gd name="T43" fmla="*/ 42 h 51"/>
              <a:gd name="T44" fmla="*/ 13 w 43"/>
              <a:gd name="T45" fmla="*/ 38 h 51"/>
              <a:gd name="T46" fmla="*/ 4 w 43"/>
              <a:gd name="T47" fmla="*/ 32 h 51"/>
              <a:gd name="T48" fmla="*/ 11 w 43"/>
              <a:gd name="T49" fmla="*/ 24 h 51"/>
              <a:gd name="T50" fmla="*/ 15 w 43"/>
              <a:gd name="T51" fmla="*/ 26 h 51"/>
              <a:gd name="T52" fmla="*/ 25 w 43"/>
              <a:gd name="T53" fmla="*/ 6 h 51"/>
              <a:gd name="T54" fmla="*/ 30 w 43"/>
              <a:gd name="T55" fmla="*/ 16 h 51"/>
              <a:gd name="T56" fmla="*/ 43 w 43"/>
              <a:gd name="T57" fmla="*/ 22 h 51"/>
              <a:gd name="T58" fmla="*/ 41 w 43"/>
              <a:gd name="T59" fmla="*/ 37 h 51"/>
              <a:gd name="T60" fmla="*/ 41 w 43"/>
              <a:gd name="T61" fmla="*/ 43 h 51"/>
              <a:gd name="T62" fmla="*/ 40 w 43"/>
              <a:gd name="T63" fmla="*/ 50 h 51"/>
              <a:gd name="T64" fmla="*/ 37 w 43"/>
              <a:gd name="T65" fmla="*/ 51 h 51"/>
              <a:gd name="T66" fmla="*/ 19 w 43"/>
              <a:gd name="T67" fmla="*/ 50 h 51"/>
              <a:gd name="T68" fmla="*/ 18 w 43"/>
              <a:gd name="T69" fmla="*/ 47 h 51"/>
              <a:gd name="T70" fmla="*/ 18 w 43"/>
              <a:gd name="T71" fmla="*/ 42 h 51"/>
              <a:gd name="T72" fmla="*/ 22 w 43"/>
              <a:gd name="T73" fmla="*/ 44 h 51"/>
              <a:gd name="T74" fmla="*/ 37 w 43"/>
              <a:gd name="T75" fmla="*/ 47 h 51"/>
              <a:gd name="T76" fmla="*/ 22 w 43"/>
              <a:gd name="T77" fmla="*/ 4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51">
                <a:moveTo>
                  <a:pt x="36" y="40"/>
                </a:moveTo>
                <a:cubicBezTo>
                  <a:pt x="37" y="39"/>
                  <a:pt x="37" y="37"/>
                  <a:pt x="38" y="36"/>
                </a:cubicBezTo>
                <a:cubicBezTo>
                  <a:pt x="38" y="35"/>
                  <a:pt x="39" y="33"/>
                  <a:pt x="39" y="31"/>
                </a:cubicBezTo>
                <a:cubicBezTo>
                  <a:pt x="39" y="22"/>
                  <a:pt x="39" y="22"/>
                  <a:pt x="39" y="22"/>
                </a:cubicBezTo>
                <a:cubicBezTo>
                  <a:pt x="39" y="21"/>
                  <a:pt x="38" y="21"/>
                  <a:pt x="38" y="21"/>
                </a:cubicBezTo>
                <a:cubicBezTo>
                  <a:pt x="37" y="22"/>
                  <a:pt x="37" y="22"/>
                  <a:pt x="36" y="22"/>
                </a:cubicBezTo>
                <a:cubicBezTo>
                  <a:pt x="36" y="22"/>
                  <a:pt x="36" y="22"/>
                  <a:pt x="36" y="22"/>
                </a:cubicBezTo>
                <a:cubicBezTo>
                  <a:pt x="36" y="22"/>
                  <a:pt x="36" y="22"/>
                  <a:pt x="36" y="22"/>
                </a:cubicBezTo>
                <a:cubicBezTo>
                  <a:pt x="36" y="22"/>
                  <a:pt x="35" y="22"/>
                  <a:pt x="35" y="22"/>
                </a:cubicBezTo>
                <a:cubicBezTo>
                  <a:pt x="35" y="22"/>
                  <a:pt x="34" y="21"/>
                  <a:pt x="34" y="21"/>
                </a:cubicBezTo>
                <a:cubicBezTo>
                  <a:pt x="34" y="21"/>
                  <a:pt x="34" y="21"/>
                  <a:pt x="34" y="21"/>
                </a:cubicBezTo>
                <a:cubicBezTo>
                  <a:pt x="34" y="21"/>
                  <a:pt x="34" y="20"/>
                  <a:pt x="34" y="20"/>
                </a:cubicBezTo>
                <a:cubicBezTo>
                  <a:pt x="33" y="19"/>
                  <a:pt x="32" y="19"/>
                  <a:pt x="32" y="19"/>
                </a:cubicBezTo>
                <a:cubicBezTo>
                  <a:pt x="32" y="19"/>
                  <a:pt x="32" y="19"/>
                  <a:pt x="32" y="19"/>
                </a:cubicBezTo>
                <a:cubicBezTo>
                  <a:pt x="32" y="19"/>
                  <a:pt x="32" y="19"/>
                  <a:pt x="32" y="19"/>
                </a:cubicBezTo>
                <a:cubicBezTo>
                  <a:pt x="32" y="20"/>
                  <a:pt x="31" y="20"/>
                  <a:pt x="31" y="20"/>
                </a:cubicBezTo>
                <a:cubicBezTo>
                  <a:pt x="30" y="20"/>
                  <a:pt x="30" y="20"/>
                  <a:pt x="30" y="20"/>
                </a:cubicBezTo>
                <a:cubicBezTo>
                  <a:pt x="29" y="20"/>
                  <a:pt x="29" y="20"/>
                  <a:pt x="29" y="20"/>
                </a:cubicBezTo>
                <a:cubicBezTo>
                  <a:pt x="29" y="20"/>
                  <a:pt x="29" y="20"/>
                  <a:pt x="28" y="19"/>
                </a:cubicBezTo>
                <a:cubicBezTo>
                  <a:pt x="28" y="19"/>
                  <a:pt x="28" y="19"/>
                  <a:pt x="28" y="19"/>
                </a:cubicBezTo>
                <a:cubicBezTo>
                  <a:pt x="28" y="19"/>
                  <a:pt x="28" y="19"/>
                  <a:pt x="28" y="19"/>
                </a:cubicBezTo>
                <a:cubicBezTo>
                  <a:pt x="28" y="19"/>
                  <a:pt x="28" y="19"/>
                  <a:pt x="28" y="18"/>
                </a:cubicBezTo>
                <a:cubicBezTo>
                  <a:pt x="28" y="18"/>
                  <a:pt x="28" y="18"/>
                  <a:pt x="28" y="18"/>
                </a:cubicBezTo>
                <a:cubicBezTo>
                  <a:pt x="27" y="18"/>
                  <a:pt x="26" y="18"/>
                  <a:pt x="25" y="19"/>
                </a:cubicBezTo>
                <a:cubicBezTo>
                  <a:pt x="25" y="21"/>
                  <a:pt x="21" y="21"/>
                  <a:pt x="21" y="18"/>
                </a:cubicBezTo>
                <a:cubicBezTo>
                  <a:pt x="21" y="6"/>
                  <a:pt x="21" y="6"/>
                  <a:pt x="21" y="6"/>
                </a:cubicBezTo>
                <a:cubicBezTo>
                  <a:pt x="21" y="5"/>
                  <a:pt x="19" y="5"/>
                  <a:pt x="19" y="6"/>
                </a:cubicBezTo>
                <a:cubicBezTo>
                  <a:pt x="19" y="13"/>
                  <a:pt x="19" y="20"/>
                  <a:pt x="19" y="27"/>
                </a:cubicBezTo>
                <a:cubicBezTo>
                  <a:pt x="19" y="27"/>
                  <a:pt x="19" y="28"/>
                  <a:pt x="19" y="28"/>
                </a:cubicBezTo>
                <a:cubicBezTo>
                  <a:pt x="19" y="28"/>
                  <a:pt x="19" y="28"/>
                  <a:pt x="19" y="28"/>
                </a:cubicBezTo>
                <a:cubicBezTo>
                  <a:pt x="18" y="29"/>
                  <a:pt x="18" y="29"/>
                  <a:pt x="18" y="30"/>
                </a:cubicBezTo>
                <a:cubicBezTo>
                  <a:pt x="18" y="30"/>
                  <a:pt x="18" y="30"/>
                  <a:pt x="18" y="30"/>
                </a:cubicBezTo>
                <a:cubicBezTo>
                  <a:pt x="17" y="30"/>
                  <a:pt x="17" y="30"/>
                  <a:pt x="16" y="30"/>
                </a:cubicBezTo>
                <a:cubicBezTo>
                  <a:pt x="16" y="30"/>
                  <a:pt x="15" y="30"/>
                  <a:pt x="15" y="30"/>
                </a:cubicBezTo>
                <a:cubicBezTo>
                  <a:pt x="14" y="29"/>
                  <a:pt x="13" y="29"/>
                  <a:pt x="12" y="29"/>
                </a:cubicBezTo>
                <a:cubicBezTo>
                  <a:pt x="11" y="28"/>
                  <a:pt x="10" y="28"/>
                  <a:pt x="9" y="28"/>
                </a:cubicBezTo>
                <a:cubicBezTo>
                  <a:pt x="9" y="27"/>
                  <a:pt x="8" y="27"/>
                  <a:pt x="8" y="27"/>
                </a:cubicBezTo>
                <a:cubicBezTo>
                  <a:pt x="7" y="27"/>
                  <a:pt x="5" y="28"/>
                  <a:pt x="6" y="29"/>
                </a:cubicBezTo>
                <a:cubicBezTo>
                  <a:pt x="7" y="30"/>
                  <a:pt x="8" y="30"/>
                  <a:pt x="9" y="30"/>
                </a:cubicBezTo>
                <a:cubicBezTo>
                  <a:pt x="11" y="32"/>
                  <a:pt x="14" y="33"/>
                  <a:pt x="16" y="35"/>
                </a:cubicBezTo>
                <a:cubicBezTo>
                  <a:pt x="18" y="36"/>
                  <a:pt x="19" y="38"/>
                  <a:pt x="21" y="40"/>
                </a:cubicBezTo>
                <a:cubicBezTo>
                  <a:pt x="21" y="40"/>
                  <a:pt x="21" y="40"/>
                  <a:pt x="21" y="40"/>
                </a:cubicBezTo>
                <a:cubicBezTo>
                  <a:pt x="36" y="40"/>
                  <a:pt x="36" y="40"/>
                  <a:pt x="36" y="40"/>
                </a:cubicBezTo>
                <a:close/>
                <a:moveTo>
                  <a:pt x="18" y="42"/>
                </a:moveTo>
                <a:cubicBezTo>
                  <a:pt x="18" y="42"/>
                  <a:pt x="18" y="42"/>
                  <a:pt x="18" y="42"/>
                </a:cubicBezTo>
                <a:cubicBezTo>
                  <a:pt x="16" y="41"/>
                  <a:pt x="15" y="39"/>
                  <a:pt x="13" y="38"/>
                </a:cubicBezTo>
                <a:cubicBezTo>
                  <a:pt x="11" y="36"/>
                  <a:pt x="9" y="35"/>
                  <a:pt x="7" y="34"/>
                </a:cubicBezTo>
                <a:cubicBezTo>
                  <a:pt x="6" y="33"/>
                  <a:pt x="5" y="33"/>
                  <a:pt x="4" y="32"/>
                </a:cubicBezTo>
                <a:cubicBezTo>
                  <a:pt x="0" y="29"/>
                  <a:pt x="3" y="23"/>
                  <a:pt x="8" y="23"/>
                </a:cubicBezTo>
                <a:cubicBezTo>
                  <a:pt x="9" y="23"/>
                  <a:pt x="10" y="24"/>
                  <a:pt x="11" y="24"/>
                </a:cubicBezTo>
                <a:cubicBezTo>
                  <a:pt x="12" y="24"/>
                  <a:pt x="13" y="25"/>
                  <a:pt x="14" y="25"/>
                </a:cubicBezTo>
                <a:cubicBezTo>
                  <a:pt x="14" y="25"/>
                  <a:pt x="15" y="26"/>
                  <a:pt x="15" y="26"/>
                </a:cubicBezTo>
                <a:cubicBezTo>
                  <a:pt x="15" y="19"/>
                  <a:pt x="15" y="13"/>
                  <a:pt x="15" y="6"/>
                </a:cubicBezTo>
                <a:cubicBezTo>
                  <a:pt x="15" y="0"/>
                  <a:pt x="25" y="0"/>
                  <a:pt x="25" y="6"/>
                </a:cubicBezTo>
                <a:cubicBezTo>
                  <a:pt x="25" y="14"/>
                  <a:pt x="25" y="14"/>
                  <a:pt x="25" y="14"/>
                </a:cubicBezTo>
                <a:cubicBezTo>
                  <a:pt x="27" y="14"/>
                  <a:pt x="29" y="14"/>
                  <a:pt x="30" y="16"/>
                </a:cubicBezTo>
                <a:cubicBezTo>
                  <a:pt x="33" y="15"/>
                  <a:pt x="36" y="15"/>
                  <a:pt x="37" y="18"/>
                </a:cubicBezTo>
                <a:cubicBezTo>
                  <a:pt x="40" y="17"/>
                  <a:pt x="43" y="19"/>
                  <a:pt x="43" y="22"/>
                </a:cubicBezTo>
                <a:cubicBezTo>
                  <a:pt x="43" y="31"/>
                  <a:pt x="43" y="31"/>
                  <a:pt x="43" y="31"/>
                </a:cubicBezTo>
                <a:cubicBezTo>
                  <a:pt x="43" y="33"/>
                  <a:pt x="42" y="35"/>
                  <a:pt x="41" y="37"/>
                </a:cubicBezTo>
                <a:cubicBezTo>
                  <a:pt x="41" y="39"/>
                  <a:pt x="40" y="40"/>
                  <a:pt x="40" y="41"/>
                </a:cubicBezTo>
                <a:cubicBezTo>
                  <a:pt x="40" y="42"/>
                  <a:pt x="41" y="43"/>
                  <a:pt x="41" y="43"/>
                </a:cubicBezTo>
                <a:cubicBezTo>
                  <a:pt x="41" y="47"/>
                  <a:pt x="41" y="47"/>
                  <a:pt x="41" y="47"/>
                </a:cubicBezTo>
                <a:cubicBezTo>
                  <a:pt x="41" y="48"/>
                  <a:pt x="40" y="49"/>
                  <a:pt x="40" y="50"/>
                </a:cubicBezTo>
                <a:cubicBezTo>
                  <a:pt x="40" y="50"/>
                  <a:pt x="40" y="50"/>
                  <a:pt x="40" y="50"/>
                </a:cubicBezTo>
                <a:cubicBezTo>
                  <a:pt x="39" y="51"/>
                  <a:pt x="38" y="51"/>
                  <a:pt x="37" y="51"/>
                </a:cubicBezTo>
                <a:cubicBezTo>
                  <a:pt x="21" y="51"/>
                  <a:pt x="21" y="51"/>
                  <a:pt x="21" y="51"/>
                </a:cubicBezTo>
                <a:cubicBezTo>
                  <a:pt x="20" y="51"/>
                  <a:pt x="20" y="51"/>
                  <a:pt x="19" y="50"/>
                </a:cubicBezTo>
                <a:cubicBezTo>
                  <a:pt x="19" y="50"/>
                  <a:pt x="19" y="50"/>
                  <a:pt x="19" y="50"/>
                </a:cubicBezTo>
                <a:cubicBezTo>
                  <a:pt x="18" y="49"/>
                  <a:pt x="18" y="48"/>
                  <a:pt x="18" y="47"/>
                </a:cubicBezTo>
                <a:cubicBezTo>
                  <a:pt x="18" y="43"/>
                  <a:pt x="18" y="43"/>
                  <a:pt x="18" y="43"/>
                </a:cubicBezTo>
                <a:cubicBezTo>
                  <a:pt x="18" y="43"/>
                  <a:pt x="18" y="43"/>
                  <a:pt x="18" y="42"/>
                </a:cubicBezTo>
                <a:close/>
                <a:moveTo>
                  <a:pt x="22" y="44"/>
                </a:moveTo>
                <a:cubicBezTo>
                  <a:pt x="22" y="44"/>
                  <a:pt x="22" y="44"/>
                  <a:pt x="22" y="44"/>
                </a:cubicBezTo>
                <a:cubicBezTo>
                  <a:pt x="22" y="47"/>
                  <a:pt x="22" y="47"/>
                  <a:pt x="22" y="47"/>
                </a:cubicBezTo>
                <a:cubicBezTo>
                  <a:pt x="37" y="47"/>
                  <a:pt x="37" y="47"/>
                  <a:pt x="37" y="47"/>
                </a:cubicBezTo>
                <a:cubicBezTo>
                  <a:pt x="37" y="44"/>
                  <a:pt x="37" y="44"/>
                  <a:pt x="37" y="44"/>
                </a:cubicBezTo>
                <a:cubicBezTo>
                  <a:pt x="22" y="44"/>
                  <a:pt x="22" y="44"/>
                  <a:pt x="22" y="44"/>
                </a:cubicBezTo>
                <a:close/>
              </a:path>
            </a:pathLst>
          </a:custGeom>
          <a:solidFill>
            <a:schemeClr val="accent2"/>
          </a:solidFill>
          <a:ln>
            <a:noFill/>
          </a:ln>
          <a:extLst/>
        </p:spPr>
        <p:txBody>
          <a:bodyPr/>
          <a:lstStyle/>
          <a:p>
            <a:endParaRPr lang="zh-CN" altLang="en-US"/>
          </a:p>
        </p:txBody>
      </p:sp>
      <p:sp>
        <p:nvSpPr>
          <p:cNvPr id="124" name="Freeform 492"/>
          <p:cNvSpPr>
            <a:spLocks noEditPoints="1"/>
          </p:cNvSpPr>
          <p:nvPr/>
        </p:nvSpPr>
        <p:spPr bwMode="auto">
          <a:xfrm>
            <a:off x="4678583" y="3216930"/>
            <a:ext cx="240556" cy="293361"/>
          </a:xfrm>
          <a:custGeom>
            <a:avLst/>
            <a:gdLst>
              <a:gd name="T0" fmla="*/ 38 w 41"/>
              <a:gd name="T1" fmla="*/ 8 h 50"/>
              <a:gd name="T2" fmla="*/ 19 w 41"/>
              <a:gd name="T3" fmla="*/ 9 h 50"/>
              <a:gd name="T4" fmla="*/ 9 w 41"/>
              <a:gd name="T5" fmla="*/ 34 h 50"/>
              <a:gd name="T6" fmla="*/ 15 w 41"/>
              <a:gd name="T7" fmla="*/ 36 h 50"/>
              <a:gd name="T8" fmla="*/ 15 w 41"/>
              <a:gd name="T9" fmla="*/ 8 h 50"/>
              <a:gd name="T10" fmla="*/ 15 w 41"/>
              <a:gd name="T11" fmla="*/ 8 h 50"/>
              <a:gd name="T12" fmla="*/ 15 w 41"/>
              <a:gd name="T13" fmla="*/ 8 h 50"/>
              <a:gd name="T14" fmla="*/ 15 w 41"/>
              <a:gd name="T15" fmla="*/ 8 h 50"/>
              <a:gd name="T16" fmla="*/ 15 w 41"/>
              <a:gd name="T17" fmla="*/ 8 h 50"/>
              <a:gd name="T18" fmla="*/ 15 w 41"/>
              <a:gd name="T19" fmla="*/ 7 h 50"/>
              <a:gd name="T20" fmla="*/ 15 w 41"/>
              <a:gd name="T21" fmla="*/ 7 h 50"/>
              <a:gd name="T22" fmla="*/ 15 w 41"/>
              <a:gd name="T23" fmla="*/ 7 h 50"/>
              <a:gd name="T24" fmla="*/ 15 w 41"/>
              <a:gd name="T25" fmla="*/ 7 h 50"/>
              <a:gd name="T26" fmla="*/ 15 w 41"/>
              <a:gd name="T27" fmla="*/ 7 h 50"/>
              <a:gd name="T28" fmla="*/ 15 w 41"/>
              <a:gd name="T29" fmla="*/ 7 h 50"/>
              <a:gd name="T30" fmla="*/ 15 w 41"/>
              <a:gd name="T31" fmla="*/ 7 h 50"/>
              <a:gd name="T32" fmla="*/ 15 w 41"/>
              <a:gd name="T33" fmla="*/ 7 h 50"/>
              <a:gd name="T34" fmla="*/ 15 w 41"/>
              <a:gd name="T35" fmla="*/ 7 h 50"/>
              <a:gd name="T36" fmla="*/ 15 w 41"/>
              <a:gd name="T37" fmla="*/ 7 h 50"/>
              <a:gd name="T38" fmla="*/ 15 w 41"/>
              <a:gd name="T39" fmla="*/ 7 h 50"/>
              <a:gd name="T40" fmla="*/ 15 w 41"/>
              <a:gd name="T41" fmla="*/ 7 h 50"/>
              <a:gd name="T42" fmla="*/ 15 w 41"/>
              <a:gd name="T43" fmla="*/ 7 h 50"/>
              <a:gd name="T44" fmla="*/ 15 w 41"/>
              <a:gd name="T45" fmla="*/ 6 h 50"/>
              <a:gd name="T46" fmla="*/ 15 w 41"/>
              <a:gd name="T47" fmla="*/ 6 h 50"/>
              <a:gd name="T48" fmla="*/ 15 w 41"/>
              <a:gd name="T49" fmla="*/ 6 h 50"/>
              <a:gd name="T50" fmla="*/ 16 w 41"/>
              <a:gd name="T51" fmla="*/ 6 h 50"/>
              <a:gd name="T52" fmla="*/ 16 w 41"/>
              <a:gd name="T53" fmla="*/ 6 h 50"/>
              <a:gd name="T54" fmla="*/ 16 w 41"/>
              <a:gd name="T55" fmla="*/ 6 h 50"/>
              <a:gd name="T56" fmla="*/ 16 w 41"/>
              <a:gd name="T57" fmla="*/ 6 h 50"/>
              <a:gd name="T58" fmla="*/ 16 w 41"/>
              <a:gd name="T59" fmla="*/ 6 h 50"/>
              <a:gd name="T60" fmla="*/ 16 w 41"/>
              <a:gd name="T61" fmla="*/ 6 h 50"/>
              <a:gd name="T62" fmla="*/ 39 w 41"/>
              <a:gd name="T63" fmla="*/ 1 h 50"/>
              <a:gd name="T64" fmla="*/ 41 w 41"/>
              <a:gd name="T65" fmla="*/ 2 h 50"/>
              <a:gd name="T66" fmla="*/ 41 w 41"/>
              <a:gd name="T67" fmla="*/ 37 h 50"/>
              <a:gd name="T68" fmla="*/ 38 w 41"/>
              <a:gd name="T69" fmla="*/ 42 h 50"/>
              <a:gd name="T70" fmla="*/ 26 w 41"/>
              <a:gd name="T71" fmla="*/ 42 h 50"/>
              <a:gd name="T72" fmla="*/ 23 w 41"/>
              <a:gd name="T73" fmla="*/ 37 h 50"/>
              <a:gd name="T74" fmla="*/ 32 w 41"/>
              <a:gd name="T75" fmla="*/ 29 h 50"/>
              <a:gd name="T76" fmla="*/ 38 w 41"/>
              <a:gd name="T77" fmla="*/ 10 h 50"/>
              <a:gd name="T78" fmla="*/ 19 w 41"/>
              <a:gd name="T79" fmla="*/ 42 h 50"/>
              <a:gd name="T80" fmla="*/ 19 w 41"/>
              <a:gd name="T81" fmla="*/ 42 h 50"/>
              <a:gd name="T82" fmla="*/ 9 w 41"/>
              <a:gd name="T83" fmla="*/ 50 h 50"/>
              <a:gd name="T84" fmla="*/ 0 w 41"/>
              <a:gd name="T85" fmla="*/ 42 h 50"/>
              <a:gd name="T86" fmla="*/ 9 w 41"/>
              <a:gd name="T87" fmla="*/ 34 h 50"/>
              <a:gd name="T88" fmla="*/ 13 w 41"/>
              <a:gd name="T89" fmla="*/ 39 h 50"/>
              <a:gd name="T90" fmla="*/ 5 w 41"/>
              <a:gd name="T91" fmla="*/ 39 h 50"/>
              <a:gd name="T92" fmla="*/ 5 w 41"/>
              <a:gd name="T93" fmla="*/ 45 h 50"/>
              <a:gd name="T94" fmla="*/ 13 w 41"/>
              <a:gd name="T95" fmla="*/ 45 h 50"/>
              <a:gd name="T96" fmla="*/ 13 w 41"/>
              <a:gd name="T97" fmla="*/ 39 h 50"/>
              <a:gd name="T98" fmla="*/ 36 w 41"/>
              <a:gd name="T99" fmla="*/ 34 h 50"/>
              <a:gd name="T100" fmla="*/ 28 w 41"/>
              <a:gd name="T101" fmla="*/ 34 h 50"/>
              <a:gd name="T102" fmla="*/ 28 w 41"/>
              <a:gd name="T103" fmla="*/ 39 h 50"/>
              <a:gd name="T104" fmla="*/ 32 w 41"/>
              <a:gd name="T105" fmla="*/ 41 h 50"/>
              <a:gd name="T106" fmla="*/ 38 w 41"/>
              <a:gd name="T107" fmla="*/ 37 h 50"/>
              <a:gd name="T108" fmla="*/ 38 w 41"/>
              <a:gd name="T10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 h="50">
                <a:moveTo>
                  <a:pt x="19" y="13"/>
                </a:moveTo>
                <a:cubicBezTo>
                  <a:pt x="38" y="8"/>
                  <a:pt x="38" y="8"/>
                  <a:pt x="38" y="8"/>
                </a:cubicBezTo>
                <a:cubicBezTo>
                  <a:pt x="38" y="5"/>
                  <a:pt x="38" y="5"/>
                  <a:pt x="38" y="5"/>
                </a:cubicBezTo>
                <a:cubicBezTo>
                  <a:pt x="19" y="9"/>
                  <a:pt x="19" y="9"/>
                  <a:pt x="19" y="9"/>
                </a:cubicBezTo>
                <a:cubicBezTo>
                  <a:pt x="19" y="13"/>
                  <a:pt x="19" y="13"/>
                  <a:pt x="19" y="13"/>
                </a:cubicBezTo>
                <a:close/>
                <a:moveTo>
                  <a:pt x="9" y="34"/>
                </a:moveTo>
                <a:cubicBezTo>
                  <a:pt x="9" y="34"/>
                  <a:pt x="9" y="34"/>
                  <a:pt x="9" y="34"/>
                </a:cubicBezTo>
                <a:cubicBezTo>
                  <a:pt x="11" y="34"/>
                  <a:pt x="13" y="35"/>
                  <a:pt x="15" y="36"/>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39" y="1"/>
                  <a:pt x="39" y="1"/>
                  <a:pt x="39" y="1"/>
                </a:cubicBezTo>
                <a:cubicBezTo>
                  <a:pt x="40" y="0"/>
                  <a:pt x="41" y="1"/>
                  <a:pt x="41" y="2"/>
                </a:cubicBezTo>
                <a:cubicBezTo>
                  <a:pt x="41" y="2"/>
                  <a:pt x="41" y="2"/>
                  <a:pt x="41" y="2"/>
                </a:cubicBezTo>
                <a:cubicBezTo>
                  <a:pt x="41" y="2"/>
                  <a:pt x="41" y="2"/>
                  <a:pt x="41" y="3"/>
                </a:cubicBezTo>
                <a:cubicBezTo>
                  <a:pt x="41" y="37"/>
                  <a:pt x="41" y="37"/>
                  <a:pt x="41" y="37"/>
                </a:cubicBezTo>
                <a:cubicBezTo>
                  <a:pt x="41" y="37"/>
                  <a:pt x="41" y="37"/>
                  <a:pt x="41" y="37"/>
                </a:cubicBezTo>
                <a:cubicBezTo>
                  <a:pt x="41" y="39"/>
                  <a:pt x="40" y="41"/>
                  <a:pt x="38" y="42"/>
                </a:cubicBezTo>
                <a:cubicBezTo>
                  <a:pt x="37" y="44"/>
                  <a:pt x="34" y="44"/>
                  <a:pt x="32" y="44"/>
                </a:cubicBezTo>
                <a:cubicBezTo>
                  <a:pt x="30" y="44"/>
                  <a:pt x="27" y="44"/>
                  <a:pt x="26" y="42"/>
                </a:cubicBezTo>
                <a:cubicBezTo>
                  <a:pt x="26" y="42"/>
                  <a:pt x="26" y="42"/>
                  <a:pt x="26" y="42"/>
                </a:cubicBezTo>
                <a:cubicBezTo>
                  <a:pt x="24" y="41"/>
                  <a:pt x="23" y="39"/>
                  <a:pt x="23" y="37"/>
                </a:cubicBezTo>
                <a:cubicBezTo>
                  <a:pt x="23" y="34"/>
                  <a:pt x="24" y="32"/>
                  <a:pt x="26" y="31"/>
                </a:cubicBezTo>
                <a:cubicBezTo>
                  <a:pt x="27" y="30"/>
                  <a:pt x="30" y="29"/>
                  <a:pt x="32" y="29"/>
                </a:cubicBezTo>
                <a:cubicBezTo>
                  <a:pt x="34" y="29"/>
                  <a:pt x="36" y="29"/>
                  <a:pt x="38" y="30"/>
                </a:cubicBezTo>
                <a:cubicBezTo>
                  <a:pt x="38" y="10"/>
                  <a:pt x="38" y="10"/>
                  <a:pt x="38" y="10"/>
                </a:cubicBezTo>
                <a:cubicBezTo>
                  <a:pt x="19" y="15"/>
                  <a:pt x="19" y="15"/>
                  <a:pt x="19" y="15"/>
                </a:cubicBezTo>
                <a:cubicBezTo>
                  <a:pt x="19" y="42"/>
                  <a:pt x="19" y="42"/>
                  <a:pt x="19" y="42"/>
                </a:cubicBezTo>
                <a:cubicBezTo>
                  <a:pt x="19" y="42"/>
                  <a:pt x="19" y="42"/>
                  <a:pt x="19" y="42"/>
                </a:cubicBezTo>
                <a:cubicBezTo>
                  <a:pt x="19" y="42"/>
                  <a:pt x="19" y="42"/>
                  <a:pt x="19" y="42"/>
                </a:cubicBezTo>
                <a:cubicBezTo>
                  <a:pt x="19" y="44"/>
                  <a:pt x="17" y="46"/>
                  <a:pt x="16" y="48"/>
                </a:cubicBezTo>
                <a:cubicBezTo>
                  <a:pt x="14" y="49"/>
                  <a:pt x="12" y="50"/>
                  <a:pt x="9" y="50"/>
                </a:cubicBezTo>
                <a:cubicBezTo>
                  <a:pt x="7" y="50"/>
                  <a:pt x="4" y="49"/>
                  <a:pt x="3" y="48"/>
                </a:cubicBezTo>
                <a:cubicBezTo>
                  <a:pt x="1" y="46"/>
                  <a:pt x="0" y="44"/>
                  <a:pt x="0" y="42"/>
                </a:cubicBezTo>
                <a:cubicBezTo>
                  <a:pt x="0" y="40"/>
                  <a:pt x="1" y="38"/>
                  <a:pt x="3" y="36"/>
                </a:cubicBezTo>
                <a:cubicBezTo>
                  <a:pt x="4" y="35"/>
                  <a:pt x="7" y="34"/>
                  <a:pt x="9" y="34"/>
                </a:cubicBezTo>
                <a:close/>
                <a:moveTo>
                  <a:pt x="13" y="39"/>
                </a:moveTo>
                <a:cubicBezTo>
                  <a:pt x="13" y="39"/>
                  <a:pt x="13" y="39"/>
                  <a:pt x="13" y="39"/>
                </a:cubicBezTo>
                <a:cubicBezTo>
                  <a:pt x="12" y="39"/>
                  <a:pt x="11" y="38"/>
                  <a:pt x="9" y="38"/>
                </a:cubicBezTo>
                <a:cubicBezTo>
                  <a:pt x="8" y="38"/>
                  <a:pt x="6" y="39"/>
                  <a:pt x="5" y="39"/>
                </a:cubicBezTo>
                <a:cubicBezTo>
                  <a:pt x="4" y="40"/>
                  <a:pt x="4" y="41"/>
                  <a:pt x="4" y="42"/>
                </a:cubicBezTo>
                <a:cubicBezTo>
                  <a:pt x="4" y="43"/>
                  <a:pt x="4" y="44"/>
                  <a:pt x="5" y="45"/>
                </a:cubicBezTo>
                <a:cubicBezTo>
                  <a:pt x="6" y="45"/>
                  <a:pt x="8" y="46"/>
                  <a:pt x="9" y="46"/>
                </a:cubicBezTo>
                <a:cubicBezTo>
                  <a:pt x="11" y="46"/>
                  <a:pt x="12" y="45"/>
                  <a:pt x="13" y="45"/>
                </a:cubicBezTo>
                <a:cubicBezTo>
                  <a:pt x="14" y="44"/>
                  <a:pt x="15" y="43"/>
                  <a:pt x="15" y="42"/>
                </a:cubicBezTo>
                <a:cubicBezTo>
                  <a:pt x="15" y="41"/>
                  <a:pt x="14" y="40"/>
                  <a:pt x="13" y="39"/>
                </a:cubicBezTo>
                <a:close/>
                <a:moveTo>
                  <a:pt x="36" y="34"/>
                </a:moveTo>
                <a:cubicBezTo>
                  <a:pt x="36" y="34"/>
                  <a:pt x="36" y="34"/>
                  <a:pt x="36" y="34"/>
                </a:cubicBezTo>
                <a:cubicBezTo>
                  <a:pt x="35" y="33"/>
                  <a:pt x="34" y="33"/>
                  <a:pt x="32" y="33"/>
                </a:cubicBezTo>
                <a:cubicBezTo>
                  <a:pt x="30" y="33"/>
                  <a:pt x="29" y="33"/>
                  <a:pt x="28" y="34"/>
                </a:cubicBezTo>
                <a:cubicBezTo>
                  <a:pt x="27" y="35"/>
                  <a:pt x="26" y="36"/>
                  <a:pt x="26" y="37"/>
                </a:cubicBezTo>
                <a:cubicBezTo>
                  <a:pt x="26" y="38"/>
                  <a:pt x="27" y="39"/>
                  <a:pt x="28" y="39"/>
                </a:cubicBezTo>
                <a:cubicBezTo>
                  <a:pt x="28" y="39"/>
                  <a:pt x="28" y="39"/>
                  <a:pt x="28" y="39"/>
                </a:cubicBezTo>
                <a:cubicBezTo>
                  <a:pt x="29" y="40"/>
                  <a:pt x="30" y="41"/>
                  <a:pt x="32" y="41"/>
                </a:cubicBezTo>
                <a:cubicBezTo>
                  <a:pt x="34" y="41"/>
                  <a:pt x="35" y="40"/>
                  <a:pt x="36" y="39"/>
                </a:cubicBezTo>
                <a:cubicBezTo>
                  <a:pt x="37" y="39"/>
                  <a:pt x="38" y="38"/>
                  <a:pt x="38" y="37"/>
                </a:cubicBezTo>
                <a:cubicBezTo>
                  <a:pt x="38" y="37"/>
                  <a:pt x="38" y="37"/>
                  <a:pt x="38" y="37"/>
                </a:cubicBezTo>
                <a:cubicBezTo>
                  <a:pt x="38" y="37"/>
                  <a:pt x="38" y="37"/>
                  <a:pt x="38" y="37"/>
                </a:cubicBezTo>
                <a:cubicBezTo>
                  <a:pt x="38" y="36"/>
                  <a:pt x="37" y="35"/>
                  <a:pt x="36" y="34"/>
                </a:cubicBezTo>
                <a:close/>
              </a:path>
            </a:pathLst>
          </a:custGeom>
          <a:solidFill>
            <a:schemeClr val="accent2"/>
          </a:solidFill>
          <a:ln>
            <a:noFill/>
          </a:ln>
          <a:extLst/>
        </p:spPr>
        <p:txBody>
          <a:bodyPr/>
          <a:lstStyle/>
          <a:p>
            <a:endParaRPr lang="zh-CN" altLang="en-US"/>
          </a:p>
        </p:txBody>
      </p:sp>
      <p:sp>
        <p:nvSpPr>
          <p:cNvPr id="125" name="Freeform 493"/>
          <p:cNvSpPr>
            <a:spLocks noEditPoints="1"/>
          </p:cNvSpPr>
          <p:nvPr/>
        </p:nvSpPr>
        <p:spPr bwMode="auto">
          <a:xfrm>
            <a:off x="6714506" y="3240399"/>
            <a:ext cx="293361" cy="246423"/>
          </a:xfrm>
          <a:custGeom>
            <a:avLst/>
            <a:gdLst>
              <a:gd name="T0" fmla="*/ 15 w 50"/>
              <a:gd name="T1" fmla="*/ 6 h 42"/>
              <a:gd name="T2" fmla="*/ 22 w 50"/>
              <a:gd name="T3" fmla="*/ 12 h 42"/>
              <a:gd name="T4" fmla="*/ 15 w 50"/>
              <a:gd name="T5" fmla="*/ 19 h 42"/>
              <a:gd name="T6" fmla="*/ 8 w 50"/>
              <a:gd name="T7" fmla="*/ 12 h 42"/>
              <a:gd name="T8" fmla="*/ 15 w 50"/>
              <a:gd name="T9" fmla="*/ 6 h 42"/>
              <a:gd name="T10" fmla="*/ 2 w 50"/>
              <a:gd name="T11" fmla="*/ 0 h 42"/>
              <a:gd name="T12" fmla="*/ 2 w 50"/>
              <a:gd name="T13" fmla="*/ 0 h 42"/>
              <a:gd name="T14" fmla="*/ 2 w 50"/>
              <a:gd name="T15" fmla="*/ 0 h 42"/>
              <a:gd name="T16" fmla="*/ 48 w 50"/>
              <a:gd name="T17" fmla="*/ 0 h 42"/>
              <a:gd name="T18" fmla="*/ 50 w 50"/>
              <a:gd name="T19" fmla="*/ 2 h 42"/>
              <a:gd name="T20" fmla="*/ 50 w 50"/>
              <a:gd name="T21" fmla="*/ 2 h 42"/>
              <a:gd name="T22" fmla="*/ 50 w 50"/>
              <a:gd name="T23" fmla="*/ 41 h 42"/>
              <a:gd name="T24" fmla="*/ 48 w 50"/>
              <a:gd name="T25" fmla="*/ 42 h 42"/>
              <a:gd name="T26" fmla="*/ 48 w 50"/>
              <a:gd name="T27" fmla="*/ 42 h 42"/>
              <a:gd name="T28" fmla="*/ 2 w 50"/>
              <a:gd name="T29" fmla="*/ 42 h 42"/>
              <a:gd name="T30" fmla="*/ 0 w 50"/>
              <a:gd name="T31" fmla="*/ 41 h 42"/>
              <a:gd name="T32" fmla="*/ 0 w 50"/>
              <a:gd name="T33" fmla="*/ 40 h 42"/>
              <a:gd name="T34" fmla="*/ 0 w 50"/>
              <a:gd name="T35" fmla="*/ 2 h 42"/>
              <a:gd name="T36" fmla="*/ 2 w 50"/>
              <a:gd name="T37" fmla="*/ 0 h 42"/>
              <a:gd name="T38" fmla="*/ 46 w 50"/>
              <a:gd name="T39" fmla="*/ 4 h 42"/>
              <a:gd name="T40" fmla="*/ 46 w 50"/>
              <a:gd name="T41" fmla="*/ 4 h 42"/>
              <a:gd name="T42" fmla="*/ 4 w 50"/>
              <a:gd name="T43" fmla="*/ 4 h 42"/>
              <a:gd name="T44" fmla="*/ 4 w 50"/>
              <a:gd name="T45" fmla="*/ 31 h 42"/>
              <a:gd name="T46" fmla="*/ 13 w 50"/>
              <a:gd name="T47" fmla="*/ 22 h 42"/>
              <a:gd name="T48" fmla="*/ 15 w 50"/>
              <a:gd name="T49" fmla="*/ 22 h 42"/>
              <a:gd name="T50" fmla="*/ 22 w 50"/>
              <a:gd name="T51" fmla="*/ 29 h 42"/>
              <a:gd name="T52" fmla="*/ 32 w 50"/>
              <a:gd name="T53" fmla="*/ 19 h 42"/>
              <a:gd name="T54" fmla="*/ 34 w 50"/>
              <a:gd name="T55" fmla="*/ 19 h 42"/>
              <a:gd name="T56" fmla="*/ 46 w 50"/>
              <a:gd name="T57" fmla="*/ 32 h 42"/>
              <a:gd name="T58" fmla="*/ 46 w 50"/>
              <a:gd name="T59" fmla="*/ 4 h 42"/>
              <a:gd name="T60" fmla="*/ 4 w 50"/>
              <a:gd name="T61" fmla="*/ 34 h 42"/>
              <a:gd name="T62" fmla="*/ 4 w 50"/>
              <a:gd name="T63" fmla="*/ 34 h 42"/>
              <a:gd name="T64" fmla="*/ 4 w 50"/>
              <a:gd name="T65" fmla="*/ 39 h 42"/>
              <a:gd name="T66" fmla="*/ 46 w 50"/>
              <a:gd name="T67" fmla="*/ 39 h 42"/>
              <a:gd name="T68" fmla="*/ 46 w 50"/>
              <a:gd name="T69" fmla="*/ 35 h 42"/>
              <a:gd name="T70" fmla="*/ 33 w 50"/>
              <a:gd name="T71" fmla="*/ 21 h 42"/>
              <a:gd name="T72" fmla="*/ 23 w 50"/>
              <a:gd name="T73" fmla="*/ 31 h 42"/>
              <a:gd name="T74" fmla="*/ 27 w 50"/>
              <a:gd name="T75" fmla="*/ 34 h 42"/>
              <a:gd name="T76" fmla="*/ 27 w 50"/>
              <a:gd name="T77" fmla="*/ 35 h 42"/>
              <a:gd name="T78" fmla="*/ 25 w 50"/>
              <a:gd name="T79" fmla="*/ 35 h 42"/>
              <a:gd name="T80" fmla="*/ 21 w 50"/>
              <a:gd name="T81" fmla="*/ 31 h 42"/>
              <a:gd name="T82" fmla="*/ 21 w 50"/>
              <a:gd name="T83" fmla="*/ 31 h 42"/>
              <a:gd name="T84" fmla="*/ 21 w 50"/>
              <a:gd name="T85" fmla="*/ 31 h 42"/>
              <a:gd name="T86" fmla="*/ 21 w 50"/>
              <a:gd name="T87" fmla="*/ 31 h 42"/>
              <a:gd name="T88" fmla="*/ 21 w 50"/>
              <a:gd name="T89" fmla="*/ 31 h 42"/>
              <a:gd name="T90" fmla="*/ 21 w 50"/>
              <a:gd name="T91" fmla="*/ 31 h 42"/>
              <a:gd name="T92" fmla="*/ 21 w 50"/>
              <a:gd name="T93" fmla="*/ 31 h 42"/>
              <a:gd name="T94" fmla="*/ 14 w 50"/>
              <a:gd name="T95" fmla="*/ 25 h 42"/>
              <a:gd name="T96" fmla="*/ 4 w 50"/>
              <a:gd name="T97" fmla="*/ 34 h 42"/>
              <a:gd name="T98" fmla="*/ 15 w 50"/>
              <a:gd name="T99" fmla="*/ 8 h 42"/>
              <a:gd name="T100" fmla="*/ 15 w 50"/>
              <a:gd name="T101" fmla="*/ 8 h 42"/>
              <a:gd name="T102" fmla="*/ 11 w 50"/>
              <a:gd name="T103" fmla="*/ 12 h 42"/>
              <a:gd name="T104" fmla="*/ 15 w 50"/>
              <a:gd name="T105" fmla="*/ 17 h 42"/>
              <a:gd name="T106" fmla="*/ 19 w 50"/>
              <a:gd name="T107" fmla="*/ 12 h 42"/>
              <a:gd name="T108" fmla="*/ 15 w 50"/>
              <a:gd name="T109"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42">
                <a:moveTo>
                  <a:pt x="15" y="6"/>
                </a:moveTo>
                <a:cubicBezTo>
                  <a:pt x="19" y="6"/>
                  <a:pt x="22" y="9"/>
                  <a:pt x="22" y="12"/>
                </a:cubicBezTo>
                <a:cubicBezTo>
                  <a:pt x="22" y="16"/>
                  <a:pt x="19" y="19"/>
                  <a:pt x="15" y="19"/>
                </a:cubicBezTo>
                <a:cubicBezTo>
                  <a:pt x="11" y="19"/>
                  <a:pt x="8" y="16"/>
                  <a:pt x="8" y="12"/>
                </a:cubicBezTo>
                <a:cubicBezTo>
                  <a:pt x="8" y="9"/>
                  <a:pt x="11" y="6"/>
                  <a:pt x="15" y="6"/>
                </a:cubicBezTo>
                <a:close/>
                <a:moveTo>
                  <a:pt x="2" y="0"/>
                </a:moveTo>
                <a:cubicBezTo>
                  <a:pt x="2" y="0"/>
                  <a:pt x="2" y="0"/>
                  <a:pt x="2" y="0"/>
                </a:cubicBezTo>
                <a:cubicBezTo>
                  <a:pt x="2" y="0"/>
                  <a:pt x="2" y="0"/>
                  <a:pt x="2" y="0"/>
                </a:cubicBezTo>
                <a:cubicBezTo>
                  <a:pt x="48" y="0"/>
                  <a:pt x="48" y="0"/>
                  <a:pt x="48" y="0"/>
                </a:cubicBezTo>
                <a:cubicBezTo>
                  <a:pt x="49" y="0"/>
                  <a:pt x="50" y="1"/>
                  <a:pt x="50" y="2"/>
                </a:cubicBezTo>
                <a:cubicBezTo>
                  <a:pt x="50" y="2"/>
                  <a:pt x="50" y="2"/>
                  <a:pt x="50" y="2"/>
                </a:cubicBezTo>
                <a:cubicBezTo>
                  <a:pt x="50" y="41"/>
                  <a:pt x="50" y="41"/>
                  <a:pt x="50" y="41"/>
                </a:cubicBezTo>
                <a:cubicBezTo>
                  <a:pt x="50" y="42"/>
                  <a:pt x="49" y="42"/>
                  <a:pt x="48" y="42"/>
                </a:cubicBezTo>
                <a:cubicBezTo>
                  <a:pt x="48" y="42"/>
                  <a:pt x="48" y="42"/>
                  <a:pt x="48" y="42"/>
                </a:cubicBezTo>
                <a:cubicBezTo>
                  <a:pt x="2" y="42"/>
                  <a:pt x="2" y="42"/>
                  <a:pt x="2" y="42"/>
                </a:cubicBezTo>
                <a:cubicBezTo>
                  <a:pt x="1" y="42"/>
                  <a:pt x="0" y="42"/>
                  <a:pt x="0" y="41"/>
                </a:cubicBezTo>
                <a:cubicBezTo>
                  <a:pt x="0" y="40"/>
                  <a:pt x="0" y="40"/>
                  <a:pt x="0" y="40"/>
                </a:cubicBezTo>
                <a:cubicBezTo>
                  <a:pt x="0" y="2"/>
                  <a:pt x="0" y="2"/>
                  <a:pt x="0" y="2"/>
                </a:cubicBezTo>
                <a:cubicBezTo>
                  <a:pt x="0" y="1"/>
                  <a:pt x="1" y="0"/>
                  <a:pt x="2" y="0"/>
                </a:cubicBezTo>
                <a:close/>
                <a:moveTo>
                  <a:pt x="46" y="4"/>
                </a:moveTo>
                <a:cubicBezTo>
                  <a:pt x="46" y="4"/>
                  <a:pt x="46" y="4"/>
                  <a:pt x="46" y="4"/>
                </a:cubicBezTo>
                <a:cubicBezTo>
                  <a:pt x="4" y="4"/>
                  <a:pt x="4" y="4"/>
                  <a:pt x="4" y="4"/>
                </a:cubicBezTo>
                <a:cubicBezTo>
                  <a:pt x="4" y="31"/>
                  <a:pt x="4" y="31"/>
                  <a:pt x="4" y="31"/>
                </a:cubicBezTo>
                <a:cubicBezTo>
                  <a:pt x="13" y="22"/>
                  <a:pt x="13" y="22"/>
                  <a:pt x="13" y="22"/>
                </a:cubicBezTo>
                <a:cubicBezTo>
                  <a:pt x="14" y="22"/>
                  <a:pt x="15" y="22"/>
                  <a:pt x="15" y="22"/>
                </a:cubicBezTo>
                <a:cubicBezTo>
                  <a:pt x="22" y="29"/>
                  <a:pt x="22" y="29"/>
                  <a:pt x="22" y="29"/>
                </a:cubicBezTo>
                <a:cubicBezTo>
                  <a:pt x="32" y="19"/>
                  <a:pt x="32" y="19"/>
                  <a:pt x="32" y="19"/>
                </a:cubicBezTo>
                <a:cubicBezTo>
                  <a:pt x="32" y="18"/>
                  <a:pt x="33" y="18"/>
                  <a:pt x="34" y="19"/>
                </a:cubicBezTo>
                <a:cubicBezTo>
                  <a:pt x="46" y="32"/>
                  <a:pt x="46" y="32"/>
                  <a:pt x="46" y="32"/>
                </a:cubicBezTo>
                <a:cubicBezTo>
                  <a:pt x="46" y="4"/>
                  <a:pt x="46" y="4"/>
                  <a:pt x="46" y="4"/>
                </a:cubicBezTo>
                <a:close/>
                <a:moveTo>
                  <a:pt x="4" y="34"/>
                </a:moveTo>
                <a:cubicBezTo>
                  <a:pt x="4" y="34"/>
                  <a:pt x="4" y="34"/>
                  <a:pt x="4" y="34"/>
                </a:cubicBezTo>
                <a:cubicBezTo>
                  <a:pt x="4" y="39"/>
                  <a:pt x="4" y="39"/>
                  <a:pt x="4" y="39"/>
                </a:cubicBezTo>
                <a:cubicBezTo>
                  <a:pt x="46" y="39"/>
                  <a:pt x="46" y="39"/>
                  <a:pt x="46" y="39"/>
                </a:cubicBezTo>
                <a:cubicBezTo>
                  <a:pt x="46" y="35"/>
                  <a:pt x="46" y="35"/>
                  <a:pt x="46" y="35"/>
                </a:cubicBezTo>
                <a:cubicBezTo>
                  <a:pt x="33" y="21"/>
                  <a:pt x="33" y="21"/>
                  <a:pt x="33" y="21"/>
                </a:cubicBezTo>
                <a:cubicBezTo>
                  <a:pt x="23" y="31"/>
                  <a:pt x="23" y="31"/>
                  <a:pt x="23" y="31"/>
                </a:cubicBezTo>
                <a:cubicBezTo>
                  <a:pt x="27" y="34"/>
                  <a:pt x="27" y="34"/>
                  <a:pt x="27" y="34"/>
                </a:cubicBezTo>
                <a:cubicBezTo>
                  <a:pt x="27" y="34"/>
                  <a:pt x="27" y="35"/>
                  <a:pt x="27" y="35"/>
                </a:cubicBezTo>
                <a:cubicBezTo>
                  <a:pt x="26" y="36"/>
                  <a:pt x="26" y="36"/>
                  <a:pt x="25" y="35"/>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21" y="31"/>
                  <a:pt x="21" y="31"/>
                  <a:pt x="21" y="31"/>
                </a:cubicBezTo>
                <a:cubicBezTo>
                  <a:pt x="14" y="25"/>
                  <a:pt x="14" y="25"/>
                  <a:pt x="14" y="25"/>
                </a:cubicBezTo>
                <a:cubicBezTo>
                  <a:pt x="4" y="34"/>
                  <a:pt x="4" y="34"/>
                  <a:pt x="4" y="34"/>
                </a:cubicBezTo>
                <a:close/>
                <a:moveTo>
                  <a:pt x="15" y="8"/>
                </a:moveTo>
                <a:cubicBezTo>
                  <a:pt x="15" y="8"/>
                  <a:pt x="15" y="8"/>
                  <a:pt x="15" y="8"/>
                </a:cubicBezTo>
                <a:cubicBezTo>
                  <a:pt x="12" y="8"/>
                  <a:pt x="11" y="10"/>
                  <a:pt x="11" y="12"/>
                </a:cubicBezTo>
                <a:cubicBezTo>
                  <a:pt x="11" y="15"/>
                  <a:pt x="12" y="17"/>
                  <a:pt x="15" y="17"/>
                </a:cubicBezTo>
                <a:cubicBezTo>
                  <a:pt x="17" y="17"/>
                  <a:pt x="19" y="15"/>
                  <a:pt x="19" y="12"/>
                </a:cubicBezTo>
                <a:cubicBezTo>
                  <a:pt x="19" y="10"/>
                  <a:pt x="17" y="8"/>
                  <a:pt x="15" y="8"/>
                </a:cubicBezTo>
                <a:close/>
              </a:path>
            </a:pathLst>
          </a:custGeom>
          <a:solidFill>
            <a:schemeClr val="accent2"/>
          </a:solidFill>
          <a:ln>
            <a:noFill/>
          </a:ln>
          <a:extLst/>
        </p:spPr>
        <p:txBody>
          <a:bodyPr/>
          <a:lstStyle/>
          <a:p>
            <a:endParaRPr lang="zh-CN" altLang="en-US"/>
          </a:p>
        </p:txBody>
      </p:sp>
      <p:sp>
        <p:nvSpPr>
          <p:cNvPr id="126" name="Freeform 494"/>
          <p:cNvSpPr>
            <a:spLocks noEditPoints="1"/>
          </p:cNvSpPr>
          <p:nvPr/>
        </p:nvSpPr>
        <p:spPr bwMode="auto">
          <a:xfrm>
            <a:off x="7761802" y="3211063"/>
            <a:ext cx="293361" cy="310962"/>
          </a:xfrm>
          <a:custGeom>
            <a:avLst/>
            <a:gdLst>
              <a:gd name="T0" fmla="*/ 21 w 50"/>
              <a:gd name="T1" fmla="*/ 5 h 53"/>
              <a:gd name="T2" fmla="*/ 28 w 50"/>
              <a:gd name="T3" fmla="*/ 1 h 53"/>
              <a:gd name="T4" fmla="*/ 48 w 50"/>
              <a:gd name="T5" fmla="*/ 13 h 53"/>
              <a:gd name="T6" fmla="*/ 48 w 50"/>
              <a:gd name="T7" fmla="*/ 53 h 53"/>
              <a:gd name="T8" fmla="*/ 0 w 50"/>
              <a:gd name="T9" fmla="*/ 51 h 53"/>
              <a:gd name="T10" fmla="*/ 25 w 50"/>
              <a:gd name="T11" fmla="*/ 32 h 53"/>
              <a:gd name="T12" fmla="*/ 25 w 50"/>
              <a:gd name="T13" fmla="*/ 32 h 53"/>
              <a:gd name="T14" fmla="*/ 34 w 50"/>
              <a:gd name="T15" fmla="*/ 23 h 53"/>
              <a:gd name="T16" fmla="*/ 40 w 50"/>
              <a:gd name="T17" fmla="*/ 25 h 53"/>
              <a:gd name="T18" fmla="*/ 40 w 50"/>
              <a:gd name="T19" fmla="*/ 25 h 53"/>
              <a:gd name="T20" fmla="*/ 40 w 50"/>
              <a:gd name="T21" fmla="*/ 26 h 53"/>
              <a:gd name="T22" fmla="*/ 41 w 50"/>
              <a:gd name="T23" fmla="*/ 28 h 53"/>
              <a:gd name="T24" fmla="*/ 38 w 50"/>
              <a:gd name="T25" fmla="*/ 25 h 53"/>
              <a:gd name="T26" fmla="*/ 38 w 50"/>
              <a:gd name="T27" fmla="*/ 25 h 53"/>
              <a:gd name="T28" fmla="*/ 36 w 50"/>
              <a:gd name="T29" fmla="*/ 25 h 53"/>
              <a:gd name="T30" fmla="*/ 34 w 50"/>
              <a:gd name="T31" fmla="*/ 42 h 53"/>
              <a:gd name="T32" fmla="*/ 12 w 50"/>
              <a:gd name="T33" fmla="*/ 33 h 53"/>
              <a:gd name="T34" fmla="*/ 35 w 50"/>
              <a:gd name="T35" fmla="*/ 33 h 53"/>
              <a:gd name="T36" fmla="*/ 30 w 50"/>
              <a:gd name="T37" fmla="*/ 34 h 53"/>
              <a:gd name="T38" fmla="*/ 30 w 50"/>
              <a:gd name="T39" fmla="*/ 28 h 53"/>
              <a:gd name="T40" fmla="*/ 33 w 50"/>
              <a:gd name="T41" fmla="*/ 32 h 53"/>
              <a:gd name="T42" fmla="*/ 30 w 50"/>
              <a:gd name="T43" fmla="*/ 30 h 53"/>
              <a:gd name="T44" fmla="*/ 31 w 50"/>
              <a:gd name="T45" fmla="*/ 32 h 53"/>
              <a:gd name="T46" fmla="*/ 33 w 50"/>
              <a:gd name="T47" fmla="*/ 32 h 53"/>
              <a:gd name="T48" fmla="*/ 31 w 50"/>
              <a:gd name="T49" fmla="*/ 41 h 53"/>
              <a:gd name="T50" fmla="*/ 26 w 50"/>
              <a:gd name="T51" fmla="*/ 38 h 53"/>
              <a:gd name="T52" fmla="*/ 32 w 50"/>
              <a:gd name="T53" fmla="*/ 36 h 53"/>
              <a:gd name="T54" fmla="*/ 30 w 50"/>
              <a:gd name="T55" fmla="*/ 39 h 53"/>
              <a:gd name="T56" fmla="*/ 30 w 50"/>
              <a:gd name="T57" fmla="*/ 39 h 53"/>
              <a:gd name="T58" fmla="*/ 28 w 50"/>
              <a:gd name="T59" fmla="*/ 37 h 53"/>
              <a:gd name="T60" fmla="*/ 28 w 50"/>
              <a:gd name="T61" fmla="*/ 39 h 53"/>
              <a:gd name="T62" fmla="*/ 18 w 50"/>
              <a:gd name="T63" fmla="*/ 39 h 53"/>
              <a:gd name="T64" fmla="*/ 22 w 50"/>
              <a:gd name="T65" fmla="*/ 42 h 53"/>
              <a:gd name="T66" fmla="*/ 22 w 50"/>
              <a:gd name="T67" fmla="*/ 40 h 53"/>
              <a:gd name="T68" fmla="*/ 23 w 50"/>
              <a:gd name="T69" fmla="*/ 38 h 53"/>
              <a:gd name="T70" fmla="*/ 16 w 50"/>
              <a:gd name="T71" fmla="*/ 30 h 53"/>
              <a:gd name="T72" fmla="*/ 22 w 50"/>
              <a:gd name="T73" fmla="*/ 32 h 53"/>
              <a:gd name="T74" fmla="*/ 18 w 50"/>
              <a:gd name="T75" fmla="*/ 34 h 53"/>
              <a:gd name="T76" fmla="*/ 18 w 50"/>
              <a:gd name="T77" fmla="*/ 30 h 53"/>
              <a:gd name="T78" fmla="*/ 20 w 50"/>
              <a:gd name="T79" fmla="*/ 31 h 53"/>
              <a:gd name="T80" fmla="*/ 25 w 50"/>
              <a:gd name="T81" fmla="*/ 23 h 53"/>
              <a:gd name="T82" fmla="*/ 28 w 50"/>
              <a:gd name="T83" fmla="*/ 24 h 53"/>
              <a:gd name="T84" fmla="*/ 22 w 50"/>
              <a:gd name="T85" fmla="*/ 26 h 53"/>
              <a:gd name="T86" fmla="*/ 25 w 50"/>
              <a:gd name="T87" fmla="*/ 25 h 53"/>
              <a:gd name="T88" fmla="*/ 26 w 50"/>
              <a:gd name="T89" fmla="*/ 27 h 53"/>
              <a:gd name="T90" fmla="*/ 25 w 50"/>
              <a:gd name="T91" fmla="*/ 22 h 53"/>
              <a:gd name="T92" fmla="*/ 33 w 50"/>
              <a:gd name="T93" fmla="*/ 41 h 53"/>
              <a:gd name="T94" fmla="*/ 4 w 50"/>
              <a:gd name="T95" fmla="*/ 49 h 53"/>
              <a:gd name="T96" fmla="*/ 4 w 50"/>
              <a:gd name="T97" fmla="*/ 49 h 53"/>
              <a:gd name="T98" fmla="*/ 28 w 50"/>
              <a:gd name="T99" fmla="*/ 7 h 53"/>
              <a:gd name="T100" fmla="*/ 27 w 50"/>
              <a:gd name="T101" fmla="*/ 2 h 53"/>
              <a:gd name="T102" fmla="*/ 24 w 50"/>
              <a:gd name="T103" fmla="*/ 2 h 53"/>
              <a:gd name="T104" fmla="*/ 23 w 50"/>
              <a:gd name="T105" fmla="*/ 5 h 53"/>
              <a:gd name="T106" fmla="*/ 25 w 50"/>
              <a:gd name="T107" fmla="*/ 6 h 53"/>
              <a:gd name="T108" fmla="*/ 27 w 50"/>
              <a:gd name="T109" fmla="*/ 5 h 53"/>
              <a:gd name="T110" fmla="*/ 27 w 50"/>
              <a:gd name="T111"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 h="53">
                <a:moveTo>
                  <a:pt x="2" y="13"/>
                </a:moveTo>
                <a:cubicBezTo>
                  <a:pt x="2" y="13"/>
                  <a:pt x="2" y="13"/>
                  <a:pt x="2" y="13"/>
                </a:cubicBezTo>
                <a:cubicBezTo>
                  <a:pt x="10" y="13"/>
                  <a:pt x="10" y="13"/>
                  <a:pt x="10" y="13"/>
                </a:cubicBezTo>
                <a:cubicBezTo>
                  <a:pt x="21" y="5"/>
                  <a:pt x="21" y="5"/>
                  <a:pt x="21" y="5"/>
                </a:cubicBezTo>
                <a:cubicBezTo>
                  <a:pt x="21" y="5"/>
                  <a:pt x="21" y="4"/>
                  <a:pt x="21" y="4"/>
                </a:cubicBezTo>
                <a:cubicBezTo>
                  <a:pt x="21" y="3"/>
                  <a:pt x="21" y="2"/>
                  <a:pt x="22" y="1"/>
                </a:cubicBezTo>
                <a:cubicBezTo>
                  <a:pt x="23" y="0"/>
                  <a:pt x="24" y="0"/>
                  <a:pt x="25" y="0"/>
                </a:cubicBezTo>
                <a:cubicBezTo>
                  <a:pt x="26" y="0"/>
                  <a:pt x="27" y="0"/>
                  <a:pt x="28" y="1"/>
                </a:cubicBezTo>
                <a:cubicBezTo>
                  <a:pt x="29" y="2"/>
                  <a:pt x="29" y="3"/>
                  <a:pt x="29" y="4"/>
                </a:cubicBezTo>
                <a:cubicBezTo>
                  <a:pt x="29" y="4"/>
                  <a:pt x="29" y="5"/>
                  <a:pt x="29" y="5"/>
                </a:cubicBezTo>
                <a:cubicBezTo>
                  <a:pt x="41" y="13"/>
                  <a:pt x="41" y="13"/>
                  <a:pt x="41" y="13"/>
                </a:cubicBezTo>
                <a:cubicBezTo>
                  <a:pt x="48" y="13"/>
                  <a:pt x="48" y="13"/>
                  <a:pt x="48" y="13"/>
                </a:cubicBezTo>
                <a:cubicBezTo>
                  <a:pt x="49" y="13"/>
                  <a:pt x="50" y="14"/>
                  <a:pt x="50" y="15"/>
                </a:cubicBezTo>
                <a:cubicBezTo>
                  <a:pt x="50" y="15"/>
                  <a:pt x="50" y="15"/>
                  <a:pt x="50" y="15"/>
                </a:cubicBezTo>
                <a:cubicBezTo>
                  <a:pt x="50" y="51"/>
                  <a:pt x="50" y="51"/>
                  <a:pt x="50" y="51"/>
                </a:cubicBezTo>
                <a:cubicBezTo>
                  <a:pt x="50" y="52"/>
                  <a:pt x="49" y="53"/>
                  <a:pt x="48" y="53"/>
                </a:cubicBezTo>
                <a:cubicBezTo>
                  <a:pt x="48" y="53"/>
                  <a:pt x="48" y="53"/>
                  <a:pt x="48" y="53"/>
                </a:cubicBezTo>
                <a:cubicBezTo>
                  <a:pt x="2" y="53"/>
                  <a:pt x="2" y="53"/>
                  <a:pt x="2" y="53"/>
                </a:cubicBezTo>
                <a:cubicBezTo>
                  <a:pt x="1" y="53"/>
                  <a:pt x="0" y="52"/>
                  <a:pt x="0" y="51"/>
                </a:cubicBezTo>
                <a:cubicBezTo>
                  <a:pt x="0" y="51"/>
                  <a:pt x="0" y="51"/>
                  <a:pt x="0" y="51"/>
                </a:cubicBezTo>
                <a:cubicBezTo>
                  <a:pt x="0" y="15"/>
                  <a:pt x="0" y="15"/>
                  <a:pt x="0" y="15"/>
                </a:cubicBezTo>
                <a:cubicBezTo>
                  <a:pt x="0" y="14"/>
                  <a:pt x="1" y="13"/>
                  <a:pt x="2" y="13"/>
                </a:cubicBezTo>
                <a:close/>
                <a:moveTo>
                  <a:pt x="25" y="32"/>
                </a:moveTo>
                <a:cubicBezTo>
                  <a:pt x="25" y="32"/>
                  <a:pt x="25" y="32"/>
                  <a:pt x="25" y="32"/>
                </a:cubicBezTo>
                <a:cubicBezTo>
                  <a:pt x="26" y="32"/>
                  <a:pt x="26" y="32"/>
                  <a:pt x="26" y="33"/>
                </a:cubicBezTo>
                <a:cubicBezTo>
                  <a:pt x="26" y="34"/>
                  <a:pt x="26" y="34"/>
                  <a:pt x="25" y="34"/>
                </a:cubicBezTo>
                <a:cubicBezTo>
                  <a:pt x="25" y="34"/>
                  <a:pt x="24" y="34"/>
                  <a:pt x="24" y="33"/>
                </a:cubicBezTo>
                <a:cubicBezTo>
                  <a:pt x="24" y="32"/>
                  <a:pt x="25" y="32"/>
                  <a:pt x="25" y="32"/>
                </a:cubicBezTo>
                <a:close/>
                <a:moveTo>
                  <a:pt x="25" y="20"/>
                </a:moveTo>
                <a:cubicBezTo>
                  <a:pt x="25" y="20"/>
                  <a:pt x="25" y="20"/>
                  <a:pt x="25" y="20"/>
                </a:cubicBezTo>
                <a:cubicBezTo>
                  <a:pt x="29" y="20"/>
                  <a:pt x="32" y="21"/>
                  <a:pt x="34" y="23"/>
                </a:cubicBezTo>
                <a:cubicBezTo>
                  <a:pt x="34" y="23"/>
                  <a:pt x="34" y="23"/>
                  <a:pt x="34" y="23"/>
                </a:cubicBezTo>
                <a:cubicBezTo>
                  <a:pt x="34" y="23"/>
                  <a:pt x="34" y="23"/>
                  <a:pt x="34" y="23"/>
                </a:cubicBezTo>
                <a:cubicBezTo>
                  <a:pt x="35" y="22"/>
                  <a:pt x="36" y="22"/>
                  <a:pt x="37" y="22"/>
                </a:cubicBezTo>
                <a:cubicBezTo>
                  <a:pt x="37" y="22"/>
                  <a:pt x="38" y="22"/>
                  <a:pt x="39" y="23"/>
                </a:cubicBezTo>
                <a:cubicBezTo>
                  <a:pt x="39" y="23"/>
                  <a:pt x="40" y="24"/>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6"/>
                  <a:pt x="40" y="26"/>
                </a:cubicBezTo>
                <a:cubicBezTo>
                  <a:pt x="40" y="26"/>
                  <a:pt x="40" y="26"/>
                  <a:pt x="40" y="26"/>
                </a:cubicBezTo>
                <a:cubicBezTo>
                  <a:pt x="40" y="26"/>
                  <a:pt x="41" y="26"/>
                  <a:pt x="41" y="26"/>
                </a:cubicBezTo>
                <a:cubicBezTo>
                  <a:pt x="41" y="26"/>
                  <a:pt x="42" y="27"/>
                  <a:pt x="42" y="27"/>
                </a:cubicBezTo>
                <a:cubicBezTo>
                  <a:pt x="42" y="28"/>
                  <a:pt x="41" y="28"/>
                  <a:pt x="41" y="28"/>
                </a:cubicBezTo>
                <a:cubicBezTo>
                  <a:pt x="40" y="28"/>
                  <a:pt x="39" y="28"/>
                  <a:pt x="39" y="27"/>
                </a:cubicBezTo>
                <a:cubicBezTo>
                  <a:pt x="38" y="27"/>
                  <a:pt x="38" y="27"/>
                  <a:pt x="38" y="27"/>
                </a:cubicBezTo>
                <a:cubicBezTo>
                  <a:pt x="38" y="27"/>
                  <a:pt x="38" y="26"/>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7" y="25"/>
                  <a:pt x="37" y="24"/>
                </a:cubicBezTo>
                <a:cubicBezTo>
                  <a:pt x="37" y="24"/>
                  <a:pt x="37" y="24"/>
                  <a:pt x="37" y="24"/>
                </a:cubicBezTo>
                <a:cubicBezTo>
                  <a:pt x="36" y="24"/>
                  <a:pt x="36" y="24"/>
                  <a:pt x="36" y="24"/>
                </a:cubicBezTo>
                <a:cubicBezTo>
                  <a:pt x="36" y="25"/>
                  <a:pt x="36" y="25"/>
                  <a:pt x="36" y="25"/>
                </a:cubicBezTo>
                <a:cubicBezTo>
                  <a:pt x="36" y="25"/>
                  <a:pt x="36" y="25"/>
                  <a:pt x="36" y="25"/>
                </a:cubicBezTo>
                <a:cubicBezTo>
                  <a:pt x="37" y="27"/>
                  <a:pt x="38" y="30"/>
                  <a:pt x="38" y="33"/>
                </a:cubicBezTo>
                <a:cubicBezTo>
                  <a:pt x="38" y="37"/>
                  <a:pt x="37" y="40"/>
                  <a:pt x="34" y="42"/>
                </a:cubicBezTo>
                <a:cubicBezTo>
                  <a:pt x="34" y="42"/>
                  <a:pt x="34" y="42"/>
                  <a:pt x="34" y="42"/>
                </a:cubicBezTo>
                <a:cubicBezTo>
                  <a:pt x="32" y="45"/>
                  <a:pt x="29" y="46"/>
                  <a:pt x="25" y="46"/>
                </a:cubicBezTo>
                <a:cubicBezTo>
                  <a:pt x="22" y="46"/>
                  <a:pt x="18" y="45"/>
                  <a:pt x="16" y="42"/>
                </a:cubicBezTo>
                <a:cubicBezTo>
                  <a:pt x="16" y="42"/>
                  <a:pt x="16" y="42"/>
                  <a:pt x="16" y="42"/>
                </a:cubicBezTo>
                <a:cubicBezTo>
                  <a:pt x="14" y="40"/>
                  <a:pt x="12" y="37"/>
                  <a:pt x="12" y="33"/>
                </a:cubicBezTo>
                <a:cubicBezTo>
                  <a:pt x="12" y="26"/>
                  <a:pt x="18" y="20"/>
                  <a:pt x="25" y="20"/>
                </a:cubicBezTo>
                <a:close/>
                <a:moveTo>
                  <a:pt x="35" y="33"/>
                </a:moveTo>
                <a:cubicBezTo>
                  <a:pt x="35" y="33"/>
                  <a:pt x="35" y="33"/>
                  <a:pt x="35" y="33"/>
                </a:cubicBezTo>
                <a:cubicBezTo>
                  <a:pt x="35" y="33"/>
                  <a:pt x="35" y="33"/>
                  <a:pt x="35" y="33"/>
                </a:cubicBezTo>
                <a:cubicBezTo>
                  <a:pt x="34" y="33"/>
                  <a:pt x="33" y="34"/>
                  <a:pt x="33" y="34"/>
                </a:cubicBezTo>
                <a:cubicBezTo>
                  <a:pt x="33" y="34"/>
                  <a:pt x="33" y="34"/>
                  <a:pt x="33" y="34"/>
                </a:cubicBezTo>
                <a:cubicBezTo>
                  <a:pt x="32" y="35"/>
                  <a:pt x="31" y="35"/>
                  <a:pt x="30" y="34"/>
                </a:cubicBezTo>
                <a:cubicBezTo>
                  <a:pt x="30" y="34"/>
                  <a:pt x="30" y="34"/>
                  <a:pt x="30" y="34"/>
                </a:cubicBezTo>
                <a:cubicBezTo>
                  <a:pt x="29" y="34"/>
                  <a:pt x="28" y="33"/>
                  <a:pt x="28" y="32"/>
                </a:cubicBezTo>
                <a:cubicBezTo>
                  <a:pt x="28" y="32"/>
                  <a:pt x="28" y="32"/>
                  <a:pt x="28" y="32"/>
                </a:cubicBezTo>
                <a:cubicBezTo>
                  <a:pt x="28" y="30"/>
                  <a:pt x="29" y="28"/>
                  <a:pt x="30" y="28"/>
                </a:cubicBezTo>
                <a:cubicBezTo>
                  <a:pt x="30" y="28"/>
                  <a:pt x="30" y="28"/>
                  <a:pt x="30" y="28"/>
                </a:cubicBezTo>
                <a:cubicBezTo>
                  <a:pt x="31" y="27"/>
                  <a:pt x="32" y="27"/>
                  <a:pt x="33" y="28"/>
                </a:cubicBezTo>
                <a:cubicBezTo>
                  <a:pt x="35" y="29"/>
                  <a:pt x="36" y="31"/>
                  <a:pt x="35" y="33"/>
                </a:cubicBezTo>
                <a:close/>
                <a:moveTo>
                  <a:pt x="33" y="32"/>
                </a:moveTo>
                <a:cubicBezTo>
                  <a:pt x="33" y="32"/>
                  <a:pt x="33" y="32"/>
                  <a:pt x="33" y="32"/>
                </a:cubicBezTo>
                <a:cubicBezTo>
                  <a:pt x="33" y="31"/>
                  <a:pt x="33" y="30"/>
                  <a:pt x="32" y="30"/>
                </a:cubicBezTo>
                <a:cubicBezTo>
                  <a:pt x="32" y="30"/>
                  <a:pt x="31" y="30"/>
                  <a:pt x="31" y="30"/>
                </a:cubicBezTo>
                <a:cubicBezTo>
                  <a:pt x="31" y="30"/>
                  <a:pt x="31" y="30"/>
                  <a:pt x="31" y="30"/>
                </a:cubicBezTo>
                <a:cubicBezTo>
                  <a:pt x="31" y="30"/>
                  <a:pt x="31" y="30"/>
                  <a:pt x="30" y="30"/>
                </a:cubicBezTo>
                <a:cubicBezTo>
                  <a:pt x="30" y="30"/>
                  <a:pt x="30" y="30"/>
                  <a:pt x="30" y="30"/>
                </a:cubicBezTo>
                <a:cubicBezTo>
                  <a:pt x="30" y="31"/>
                  <a:pt x="30" y="31"/>
                  <a:pt x="30" y="31"/>
                </a:cubicBezTo>
                <a:cubicBezTo>
                  <a:pt x="30" y="31"/>
                  <a:pt x="30" y="31"/>
                  <a:pt x="30" y="31"/>
                </a:cubicBezTo>
                <a:cubicBezTo>
                  <a:pt x="30" y="32"/>
                  <a:pt x="31" y="32"/>
                  <a:pt x="31" y="32"/>
                </a:cubicBezTo>
                <a:cubicBezTo>
                  <a:pt x="31" y="32"/>
                  <a:pt x="31" y="32"/>
                  <a:pt x="31" y="32"/>
                </a:cubicBezTo>
                <a:cubicBezTo>
                  <a:pt x="31" y="32"/>
                  <a:pt x="32" y="32"/>
                  <a:pt x="32" y="32"/>
                </a:cubicBezTo>
                <a:cubicBezTo>
                  <a:pt x="32" y="32"/>
                  <a:pt x="32" y="32"/>
                  <a:pt x="32" y="32"/>
                </a:cubicBezTo>
                <a:cubicBezTo>
                  <a:pt x="32" y="32"/>
                  <a:pt x="32" y="32"/>
                  <a:pt x="33" y="32"/>
                </a:cubicBezTo>
                <a:cubicBezTo>
                  <a:pt x="33" y="32"/>
                  <a:pt x="33" y="32"/>
                  <a:pt x="33" y="32"/>
                </a:cubicBezTo>
                <a:close/>
                <a:moveTo>
                  <a:pt x="31" y="41"/>
                </a:moveTo>
                <a:cubicBezTo>
                  <a:pt x="31" y="41"/>
                  <a:pt x="31" y="41"/>
                  <a:pt x="31" y="41"/>
                </a:cubicBezTo>
                <a:cubicBezTo>
                  <a:pt x="31" y="41"/>
                  <a:pt x="31" y="41"/>
                  <a:pt x="31" y="41"/>
                </a:cubicBezTo>
                <a:cubicBezTo>
                  <a:pt x="30" y="42"/>
                  <a:pt x="29" y="42"/>
                  <a:pt x="29" y="42"/>
                </a:cubicBezTo>
                <a:cubicBezTo>
                  <a:pt x="28" y="42"/>
                  <a:pt x="27" y="41"/>
                  <a:pt x="26" y="41"/>
                </a:cubicBezTo>
                <a:cubicBezTo>
                  <a:pt x="26" y="40"/>
                  <a:pt x="26" y="40"/>
                  <a:pt x="26" y="40"/>
                </a:cubicBezTo>
                <a:cubicBezTo>
                  <a:pt x="26" y="40"/>
                  <a:pt x="26" y="39"/>
                  <a:pt x="26" y="38"/>
                </a:cubicBezTo>
                <a:cubicBezTo>
                  <a:pt x="26" y="38"/>
                  <a:pt x="26" y="38"/>
                  <a:pt x="26" y="38"/>
                </a:cubicBezTo>
                <a:cubicBezTo>
                  <a:pt x="26" y="37"/>
                  <a:pt x="26" y="36"/>
                  <a:pt x="27" y="36"/>
                </a:cubicBezTo>
                <a:cubicBezTo>
                  <a:pt x="28" y="35"/>
                  <a:pt x="29" y="35"/>
                  <a:pt x="30" y="35"/>
                </a:cubicBezTo>
                <a:cubicBezTo>
                  <a:pt x="31" y="35"/>
                  <a:pt x="31" y="35"/>
                  <a:pt x="32" y="36"/>
                </a:cubicBezTo>
                <a:cubicBezTo>
                  <a:pt x="32" y="36"/>
                  <a:pt x="32" y="36"/>
                  <a:pt x="32" y="36"/>
                </a:cubicBezTo>
                <a:cubicBezTo>
                  <a:pt x="33" y="37"/>
                  <a:pt x="33" y="38"/>
                  <a:pt x="33" y="39"/>
                </a:cubicBezTo>
                <a:cubicBezTo>
                  <a:pt x="32" y="40"/>
                  <a:pt x="32" y="41"/>
                  <a:pt x="31" y="41"/>
                </a:cubicBezTo>
                <a:close/>
                <a:moveTo>
                  <a:pt x="30" y="39"/>
                </a:moveTo>
                <a:cubicBezTo>
                  <a:pt x="30" y="39"/>
                  <a:pt x="30" y="39"/>
                  <a:pt x="30" y="39"/>
                </a:cubicBezTo>
                <a:cubicBezTo>
                  <a:pt x="30" y="39"/>
                  <a:pt x="30" y="39"/>
                  <a:pt x="30" y="39"/>
                </a:cubicBezTo>
                <a:cubicBezTo>
                  <a:pt x="30" y="39"/>
                  <a:pt x="30" y="39"/>
                  <a:pt x="30" y="39"/>
                </a:cubicBezTo>
                <a:cubicBezTo>
                  <a:pt x="30" y="39"/>
                  <a:pt x="30" y="39"/>
                  <a:pt x="30" y="39"/>
                </a:cubicBezTo>
                <a:cubicBezTo>
                  <a:pt x="30" y="38"/>
                  <a:pt x="30" y="38"/>
                  <a:pt x="30" y="38"/>
                </a:cubicBezTo>
                <a:cubicBezTo>
                  <a:pt x="30" y="38"/>
                  <a:pt x="30" y="38"/>
                  <a:pt x="30" y="38"/>
                </a:cubicBezTo>
                <a:cubicBezTo>
                  <a:pt x="30" y="37"/>
                  <a:pt x="30" y="37"/>
                  <a:pt x="29" y="37"/>
                </a:cubicBezTo>
                <a:cubicBezTo>
                  <a:pt x="29" y="37"/>
                  <a:pt x="29" y="37"/>
                  <a:pt x="28" y="37"/>
                </a:cubicBezTo>
                <a:cubicBezTo>
                  <a:pt x="28" y="38"/>
                  <a:pt x="28" y="38"/>
                  <a:pt x="28" y="38"/>
                </a:cubicBezTo>
                <a:cubicBezTo>
                  <a:pt x="28" y="38"/>
                  <a:pt x="28" y="38"/>
                  <a:pt x="28" y="38"/>
                </a:cubicBezTo>
                <a:cubicBezTo>
                  <a:pt x="28" y="38"/>
                  <a:pt x="28" y="39"/>
                  <a:pt x="28" y="39"/>
                </a:cubicBezTo>
                <a:cubicBezTo>
                  <a:pt x="28" y="39"/>
                  <a:pt x="28" y="39"/>
                  <a:pt x="28" y="39"/>
                </a:cubicBezTo>
                <a:cubicBezTo>
                  <a:pt x="29" y="40"/>
                  <a:pt x="29" y="40"/>
                  <a:pt x="30" y="39"/>
                </a:cubicBezTo>
                <a:close/>
                <a:moveTo>
                  <a:pt x="18" y="39"/>
                </a:moveTo>
                <a:cubicBezTo>
                  <a:pt x="18" y="39"/>
                  <a:pt x="18" y="39"/>
                  <a:pt x="18" y="39"/>
                </a:cubicBezTo>
                <a:cubicBezTo>
                  <a:pt x="18" y="39"/>
                  <a:pt x="18" y="39"/>
                  <a:pt x="18" y="39"/>
                </a:cubicBezTo>
                <a:cubicBezTo>
                  <a:pt x="18" y="37"/>
                  <a:pt x="19" y="35"/>
                  <a:pt x="21" y="35"/>
                </a:cubicBezTo>
                <a:cubicBezTo>
                  <a:pt x="23" y="35"/>
                  <a:pt x="25" y="36"/>
                  <a:pt x="25" y="38"/>
                </a:cubicBezTo>
                <a:cubicBezTo>
                  <a:pt x="25" y="38"/>
                  <a:pt x="25" y="38"/>
                  <a:pt x="25" y="38"/>
                </a:cubicBezTo>
                <a:cubicBezTo>
                  <a:pt x="25" y="40"/>
                  <a:pt x="24" y="42"/>
                  <a:pt x="22" y="42"/>
                </a:cubicBezTo>
                <a:cubicBezTo>
                  <a:pt x="20" y="42"/>
                  <a:pt x="18" y="41"/>
                  <a:pt x="18" y="39"/>
                </a:cubicBezTo>
                <a:close/>
                <a:moveTo>
                  <a:pt x="20" y="39"/>
                </a:moveTo>
                <a:cubicBezTo>
                  <a:pt x="20" y="39"/>
                  <a:pt x="20" y="39"/>
                  <a:pt x="20" y="39"/>
                </a:cubicBezTo>
                <a:cubicBezTo>
                  <a:pt x="20" y="39"/>
                  <a:pt x="21" y="40"/>
                  <a:pt x="22" y="40"/>
                </a:cubicBezTo>
                <a:cubicBezTo>
                  <a:pt x="22" y="39"/>
                  <a:pt x="23" y="39"/>
                  <a:pt x="23" y="38"/>
                </a:cubicBezTo>
                <a:cubicBezTo>
                  <a:pt x="23" y="38"/>
                  <a:pt x="23" y="38"/>
                  <a:pt x="23" y="38"/>
                </a:cubicBezTo>
                <a:cubicBezTo>
                  <a:pt x="23" y="38"/>
                  <a:pt x="23" y="38"/>
                  <a:pt x="23" y="38"/>
                </a:cubicBezTo>
                <a:cubicBezTo>
                  <a:pt x="23" y="38"/>
                  <a:pt x="23" y="38"/>
                  <a:pt x="23" y="38"/>
                </a:cubicBezTo>
                <a:cubicBezTo>
                  <a:pt x="23" y="38"/>
                  <a:pt x="22" y="37"/>
                  <a:pt x="21" y="37"/>
                </a:cubicBezTo>
                <a:cubicBezTo>
                  <a:pt x="21" y="37"/>
                  <a:pt x="20" y="38"/>
                  <a:pt x="20" y="39"/>
                </a:cubicBezTo>
                <a:cubicBezTo>
                  <a:pt x="20" y="39"/>
                  <a:pt x="20" y="39"/>
                  <a:pt x="20" y="39"/>
                </a:cubicBezTo>
                <a:close/>
                <a:moveTo>
                  <a:pt x="16" y="30"/>
                </a:moveTo>
                <a:cubicBezTo>
                  <a:pt x="16" y="30"/>
                  <a:pt x="16" y="30"/>
                  <a:pt x="16" y="30"/>
                </a:cubicBezTo>
                <a:cubicBezTo>
                  <a:pt x="16" y="29"/>
                  <a:pt x="17" y="28"/>
                  <a:pt x="17" y="28"/>
                </a:cubicBezTo>
                <a:cubicBezTo>
                  <a:pt x="18" y="27"/>
                  <a:pt x="19" y="27"/>
                  <a:pt x="20" y="28"/>
                </a:cubicBezTo>
                <a:cubicBezTo>
                  <a:pt x="22" y="28"/>
                  <a:pt x="23" y="30"/>
                  <a:pt x="22" y="32"/>
                </a:cubicBezTo>
                <a:cubicBezTo>
                  <a:pt x="22" y="32"/>
                  <a:pt x="22" y="32"/>
                  <a:pt x="22" y="32"/>
                </a:cubicBezTo>
                <a:cubicBezTo>
                  <a:pt x="22" y="33"/>
                  <a:pt x="21" y="34"/>
                  <a:pt x="21" y="34"/>
                </a:cubicBezTo>
                <a:cubicBezTo>
                  <a:pt x="20" y="35"/>
                  <a:pt x="19" y="35"/>
                  <a:pt x="18" y="34"/>
                </a:cubicBezTo>
                <a:cubicBezTo>
                  <a:pt x="18" y="34"/>
                  <a:pt x="18" y="34"/>
                  <a:pt x="18" y="34"/>
                </a:cubicBezTo>
                <a:cubicBezTo>
                  <a:pt x="16" y="34"/>
                  <a:pt x="15" y="32"/>
                  <a:pt x="16" y="30"/>
                </a:cubicBezTo>
                <a:cubicBezTo>
                  <a:pt x="16" y="30"/>
                  <a:pt x="16" y="30"/>
                  <a:pt x="16" y="30"/>
                </a:cubicBezTo>
                <a:close/>
                <a:moveTo>
                  <a:pt x="18" y="30"/>
                </a:moveTo>
                <a:cubicBezTo>
                  <a:pt x="18" y="30"/>
                  <a:pt x="18" y="30"/>
                  <a:pt x="18" y="30"/>
                </a:cubicBezTo>
                <a:cubicBezTo>
                  <a:pt x="18" y="30"/>
                  <a:pt x="18" y="30"/>
                  <a:pt x="18" y="31"/>
                </a:cubicBezTo>
                <a:cubicBezTo>
                  <a:pt x="18" y="31"/>
                  <a:pt x="18" y="32"/>
                  <a:pt x="19" y="32"/>
                </a:cubicBezTo>
                <a:cubicBezTo>
                  <a:pt x="19" y="32"/>
                  <a:pt x="19" y="32"/>
                  <a:pt x="20" y="32"/>
                </a:cubicBezTo>
                <a:cubicBezTo>
                  <a:pt x="20" y="32"/>
                  <a:pt x="20" y="32"/>
                  <a:pt x="20" y="31"/>
                </a:cubicBezTo>
                <a:cubicBezTo>
                  <a:pt x="20" y="31"/>
                  <a:pt x="20" y="31"/>
                  <a:pt x="20" y="30"/>
                </a:cubicBezTo>
                <a:cubicBezTo>
                  <a:pt x="20" y="30"/>
                  <a:pt x="20" y="30"/>
                  <a:pt x="19" y="30"/>
                </a:cubicBezTo>
                <a:cubicBezTo>
                  <a:pt x="19" y="30"/>
                  <a:pt x="19" y="30"/>
                  <a:pt x="18" y="30"/>
                </a:cubicBezTo>
                <a:close/>
                <a:moveTo>
                  <a:pt x="25" y="23"/>
                </a:moveTo>
                <a:cubicBezTo>
                  <a:pt x="25" y="23"/>
                  <a:pt x="25" y="23"/>
                  <a:pt x="25" y="23"/>
                </a:cubicBezTo>
                <a:cubicBezTo>
                  <a:pt x="26" y="23"/>
                  <a:pt x="27" y="23"/>
                  <a:pt x="28" y="24"/>
                </a:cubicBezTo>
                <a:cubicBezTo>
                  <a:pt x="28" y="24"/>
                  <a:pt x="28" y="24"/>
                  <a:pt x="28" y="24"/>
                </a:cubicBezTo>
                <a:cubicBezTo>
                  <a:pt x="28" y="24"/>
                  <a:pt x="28" y="24"/>
                  <a:pt x="28" y="24"/>
                </a:cubicBezTo>
                <a:cubicBezTo>
                  <a:pt x="28" y="24"/>
                  <a:pt x="28" y="24"/>
                  <a:pt x="28" y="24"/>
                </a:cubicBezTo>
                <a:cubicBezTo>
                  <a:pt x="28" y="25"/>
                  <a:pt x="29" y="26"/>
                  <a:pt x="29" y="26"/>
                </a:cubicBezTo>
                <a:cubicBezTo>
                  <a:pt x="29" y="28"/>
                  <a:pt x="27" y="30"/>
                  <a:pt x="25" y="30"/>
                </a:cubicBezTo>
                <a:cubicBezTo>
                  <a:pt x="23" y="30"/>
                  <a:pt x="22" y="28"/>
                  <a:pt x="22" y="26"/>
                </a:cubicBezTo>
                <a:cubicBezTo>
                  <a:pt x="22" y="25"/>
                  <a:pt x="23" y="23"/>
                  <a:pt x="25" y="23"/>
                </a:cubicBezTo>
                <a:close/>
                <a:moveTo>
                  <a:pt x="26" y="26"/>
                </a:moveTo>
                <a:cubicBezTo>
                  <a:pt x="26" y="26"/>
                  <a:pt x="26" y="26"/>
                  <a:pt x="26" y="26"/>
                </a:cubicBezTo>
                <a:cubicBezTo>
                  <a:pt x="26" y="25"/>
                  <a:pt x="26" y="25"/>
                  <a:pt x="25" y="25"/>
                </a:cubicBezTo>
                <a:cubicBezTo>
                  <a:pt x="25" y="25"/>
                  <a:pt x="24" y="26"/>
                  <a:pt x="24" y="26"/>
                </a:cubicBezTo>
                <a:cubicBezTo>
                  <a:pt x="24" y="27"/>
                  <a:pt x="24" y="27"/>
                  <a:pt x="24" y="27"/>
                </a:cubicBezTo>
                <a:cubicBezTo>
                  <a:pt x="25" y="28"/>
                  <a:pt x="25" y="28"/>
                  <a:pt x="25" y="28"/>
                </a:cubicBezTo>
                <a:cubicBezTo>
                  <a:pt x="26" y="28"/>
                  <a:pt x="26" y="28"/>
                  <a:pt x="26" y="27"/>
                </a:cubicBezTo>
                <a:cubicBezTo>
                  <a:pt x="26" y="27"/>
                  <a:pt x="26" y="27"/>
                  <a:pt x="26" y="26"/>
                </a:cubicBezTo>
                <a:cubicBezTo>
                  <a:pt x="26" y="26"/>
                  <a:pt x="26" y="26"/>
                  <a:pt x="26" y="26"/>
                </a:cubicBezTo>
                <a:close/>
                <a:moveTo>
                  <a:pt x="25" y="22"/>
                </a:moveTo>
                <a:cubicBezTo>
                  <a:pt x="25" y="22"/>
                  <a:pt x="25" y="22"/>
                  <a:pt x="25" y="22"/>
                </a:cubicBezTo>
                <a:cubicBezTo>
                  <a:pt x="19" y="22"/>
                  <a:pt x="15" y="27"/>
                  <a:pt x="15" y="33"/>
                </a:cubicBezTo>
                <a:cubicBezTo>
                  <a:pt x="15" y="36"/>
                  <a:pt x="16" y="39"/>
                  <a:pt x="18" y="41"/>
                </a:cubicBezTo>
                <a:cubicBezTo>
                  <a:pt x="20" y="43"/>
                  <a:pt x="22" y="44"/>
                  <a:pt x="25" y="44"/>
                </a:cubicBezTo>
                <a:cubicBezTo>
                  <a:pt x="28" y="44"/>
                  <a:pt x="31" y="43"/>
                  <a:pt x="33" y="41"/>
                </a:cubicBezTo>
                <a:cubicBezTo>
                  <a:pt x="35" y="39"/>
                  <a:pt x="36" y="36"/>
                  <a:pt x="36" y="33"/>
                </a:cubicBezTo>
                <a:cubicBezTo>
                  <a:pt x="36" y="27"/>
                  <a:pt x="31" y="22"/>
                  <a:pt x="25" y="22"/>
                </a:cubicBezTo>
                <a:close/>
                <a:moveTo>
                  <a:pt x="4" y="49"/>
                </a:moveTo>
                <a:cubicBezTo>
                  <a:pt x="4" y="49"/>
                  <a:pt x="4" y="49"/>
                  <a:pt x="4" y="49"/>
                </a:cubicBezTo>
                <a:cubicBezTo>
                  <a:pt x="18" y="49"/>
                  <a:pt x="32" y="49"/>
                  <a:pt x="46" y="49"/>
                </a:cubicBezTo>
                <a:cubicBezTo>
                  <a:pt x="46" y="38"/>
                  <a:pt x="46" y="28"/>
                  <a:pt x="46" y="17"/>
                </a:cubicBezTo>
                <a:cubicBezTo>
                  <a:pt x="4" y="17"/>
                  <a:pt x="4" y="17"/>
                  <a:pt x="4" y="17"/>
                </a:cubicBezTo>
                <a:cubicBezTo>
                  <a:pt x="4" y="28"/>
                  <a:pt x="4" y="38"/>
                  <a:pt x="4" y="49"/>
                </a:cubicBezTo>
                <a:close/>
                <a:moveTo>
                  <a:pt x="14" y="13"/>
                </a:moveTo>
                <a:cubicBezTo>
                  <a:pt x="14" y="13"/>
                  <a:pt x="14" y="13"/>
                  <a:pt x="14" y="13"/>
                </a:cubicBezTo>
                <a:cubicBezTo>
                  <a:pt x="37" y="13"/>
                  <a:pt x="37" y="13"/>
                  <a:pt x="37" y="13"/>
                </a:cubicBezTo>
                <a:cubicBezTo>
                  <a:pt x="28" y="7"/>
                  <a:pt x="28" y="7"/>
                  <a:pt x="28" y="7"/>
                </a:cubicBezTo>
                <a:cubicBezTo>
                  <a:pt x="27" y="8"/>
                  <a:pt x="26" y="8"/>
                  <a:pt x="25" y="8"/>
                </a:cubicBezTo>
                <a:cubicBezTo>
                  <a:pt x="24" y="8"/>
                  <a:pt x="23" y="8"/>
                  <a:pt x="22" y="7"/>
                </a:cubicBezTo>
                <a:cubicBezTo>
                  <a:pt x="14" y="13"/>
                  <a:pt x="14" y="13"/>
                  <a:pt x="14" y="13"/>
                </a:cubicBezTo>
                <a:close/>
                <a:moveTo>
                  <a:pt x="27" y="2"/>
                </a:moveTo>
                <a:cubicBezTo>
                  <a:pt x="27" y="2"/>
                  <a:pt x="27" y="2"/>
                  <a:pt x="27" y="2"/>
                </a:cubicBezTo>
                <a:cubicBezTo>
                  <a:pt x="27" y="2"/>
                  <a:pt x="27" y="2"/>
                  <a:pt x="27" y="2"/>
                </a:cubicBezTo>
                <a:cubicBezTo>
                  <a:pt x="26" y="2"/>
                  <a:pt x="26" y="2"/>
                  <a:pt x="25" y="2"/>
                </a:cubicBezTo>
                <a:cubicBezTo>
                  <a:pt x="25" y="2"/>
                  <a:pt x="24" y="2"/>
                  <a:pt x="24" y="2"/>
                </a:cubicBezTo>
                <a:cubicBezTo>
                  <a:pt x="23" y="3"/>
                  <a:pt x="23" y="3"/>
                  <a:pt x="23" y="4"/>
                </a:cubicBezTo>
                <a:cubicBezTo>
                  <a:pt x="23" y="4"/>
                  <a:pt x="23" y="5"/>
                  <a:pt x="23" y="5"/>
                </a:cubicBezTo>
                <a:cubicBezTo>
                  <a:pt x="23" y="5"/>
                  <a:pt x="23" y="5"/>
                  <a:pt x="23" y="5"/>
                </a:cubicBezTo>
                <a:cubicBezTo>
                  <a:pt x="23" y="5"/>
                  <a:pt x="23" y="5"/>
                  <a:pt x="23" y="5"/>
                </a:cubicBezTo>
                <a:cubicBezTo>
                  <a:pt x="23" y="5"/>
                  <a:pt x="23" y="5"/>
                  <a:pt x="23" y="5"/>
                </a:cubicBezTo>
                <a:cubicBezTo>
                  <a:pt x="23" y="5"/>
                  <a:pt x="24" y="5"/>
                  <a:pt x="24" y="5"/>
                </a:cubicBezTo>
                <a:cubicBezTo>
                  <a:pt x="24" y="5"/>
                  <a:pt x="24" y="5"/>
                  <a:pt x="24" y="5"/>
                </a:cubicBezTo>
                <a:cubicBezTo>
                  <a:pt x="24" y="6"/>
                  <a:pt x="25" y="6"/>
                  <a:pt x="25" y="6"/>
                </a:cubicBezTo>
                <a:cubicBezTo>
                  <a:pt x="26" y="6"/>
                  <a:pt x="26" y="6"/>
                  <a:pt x="27" y="5"/>
                </a:cubicBezTo>
                <a:cubicBezTo>
                  <a:pt x="27" y="5"/>
                  <a:pt x="27" y="5"/>
                  <a:pt x="27" y="5"/>
                </a:cubicBezTo>
                <a:cubicBezTo>
                  <a:pt x="27" y="5"/>
                  <a:pt x="27" y="5"/>
                  <a:pt x="27" y="5"/>
                </a:cubicBezTo>
                <a:cubicBezTo>
                  <a:pt x="27" y="5"/>
                  <a:pt x="27" y="5"/>
                  <a:pt x="27" y="5"/>
                </a:cubicBezTo>
                <a:cubicBezTo>
                  <a:pt x="27" y="5"/>
                  <a:pt x="27" y="5"/>
                  <a:pt x="27" y="5"/>
                </a:cubicBezTo>
                <a:cubicBezTo>
                  <a:pt x="27" y="5"/>
                  <a:pt x="27" y="5"/>
                  <a:pt x="27" y="5"/>
                </a:cubicBezTo>
                <a:cubicBezTo>
                  <a:pt x="27" y="5"/>
                  <a:pt x="27" y="4"/>
                  <a:pt x="27" y="4"/>
                </a:cubicBezTo>
                <a:cubicBezTo>
                  <a:pt x="27" y="3"/>
                  <a:pt x="27" y="3"/>
                  <a:pt x="27" y="2"/>
                </a:cubicBezTo>
                <a:close/>
              </a:path>
            </a:pathLst>
          </a:custGeom>
          <a:solidFill>
            <a:schemeClr val="accent2"/>
          </a:solidFill>
          <a:ln>
            <a:noFill/>
          </a:ln>
          <a:extLst/>
        </p:spPr>
        <p:txBody>
          <a:bodyPr/>
          <a:lstStyle/>
          <a:p>
            <a:endParaRPr lang="zh-CN" altLang="en-US"/>
          </a:p>
        </p:txBody>
      </p:sp>
      <p:sp>
        <p:nvSpPr>
          <p:cNvPr id="128" name="Freeform 496"/>
          <p:cNvSpPr>
            <a:spLocks noEditPoints="1"/>
          </p:cNvSpPr>
          <p:nvPr/>
        </p:nvSpPr>
        <p:spPr bwMode="auto">
          <a:xfrm>
            <a:off x="1610032" y="3216930"/>
            <a:ext cx="252290" cy="293361"/>
          </a:xfrm>
          <a:custGeom>
            <a:avLst/>
            <a:gdLst>
              <a:gd name="T0" fmla="*/ 43 w 43"/>
              <a:gd name="T1" fmla="*/ 45 h 50"/>
              <a:gd name="T2" fmla="*/ 1 w 43"/>
              <a:gd name="T3" fmla="*/ 49 h 50"/>
              <a:gd name="T4" fmla="*/ 10 w 43"/>
              <a:gd name="T5" fmla="*/ 21 h 50"/>
              <a:gd name="T6" fmla="*/ 33 w 43"/>
              <a:gd name="T7" fmla="*/ 21 h 50"/>
              <a:gd name="T8" fmla="*/ 33 w 43"/>
              <a:gd name="T9" fmla="*/ 21 h 50"/>
              <a:gd name="T10" fmla="*/ 33 w 43"/>
              <a:gd name="T11" fmla="*/ 21 h 50"/>
              <a:gd name="T12" fmla="*/ 34 w 43"/>
              <a:gd name="T13" fmla="*/ 21 h 50"/>
              <a:gd name="T14" fmla="*/ 34 w 43"/>
              <a:gd name="T15" fmla="*/ 21 h 50"/>
              <a:gd name="T16" fmla="*/ 34 w 43"/>
              <a:gd name="T17" fmla="*/ 21 h 50"/>
              <a:gd name="T18" fmla="*/ 34 w 43"/>
              <a:gd name="T19" fmla="*/ 21 h 50"/>
              <a:gd name="T20" fmla="*/ 34 w 43"/>
              <a:gd name="T21" fmla="*/ 21 h 50"/>
              <a:gd name="T22" fmla="*/ 34 w 43"/>
              <a:gd name="T23" fmla="*/ 22 h 50"/>
              <a:gd name="T24" fmla="*/ 34 w 43"/>
              <a:gd name="T25" fmla="*/ 22 h 50"/>
              <a:gd name="T26" fmla="*/ 34 w 43"/>
              <a:gd name="T27" fmla="*/ 39 h 50"/>
              <a:gd name="T28" fmla="*/ 34 w 43"/>
              <a:gd name="T29" fmla="*/ 39 h 50"/>
              <a:gd name="T30" fmla="*/ 34 w 43"/>
              <a:gd name="T31" fmla="*/ 40 h 50"/>
              <a:gd name="T32" fmla="*/ 34 w 43"/>
              <a:gd name="T33" fmla="*/ 40 h 50"/>
              <a:gd name="T34" fmla="*/ 34 w 43"/>
              <a:gd name="T35" fmla="*/ 40 h 50"/>
              <a:gd name="T36" fmla="*/ 34 w 43"/>
              <a:gd name="T37" fmla="*/ 40 h 50"/>
              <a:gd name="T38" fmla="*/ 34 w 43"/>
              <a:gd name="T39" fmla="*/ 40 h 50"/>
              <a:gd name="T40" fmla="*/ 34 w 43"/>
              <a:gd name="T41" fmla="*/ 40 h 50"/>
              <a:gd name="T42" fmla="*/ 33 w 43"/>
              <a:gd name="T43" fmla="*/ 40 h 50"/>
              <a:gd name="T44" fmla="*/ 33 w 43"/>
              <a:gd name="T45" fmla="*/ 40 h 50"/>
              <a:gd name="T46" fmla="*/ 33 w 43"/>
              <a:gd name="T47" fmla="*/ 40 h 50"/>
              <a:gd name="T48" fmla="*/ 33 w 43"/>
              <a:gd name="T49" fmla="*/ 40 h 50"/>
              <a:gd name="T50" fmla="*/ 10 w 43"/>
              <a:gd name="T51" fmla="*/ 40 h 50"/>
              <a:gd name="T52" fmla="*/ 10 w 43"/>
              <a:gd name="T53" fmla="*/ 40 h 50"/>
              <a:gd name="T54" fmla="*/ 10 w 43"/>
              <a:gd name="T55" fmla="*/ 40 h 50"/>
              <a:gd name="T56" fmla="*/ 10 w 43"/>
              <a:gd name="T57" fmla="*/ 40 h 50"/>
              <a:gd name="T58" fmla="*/ 10 w 43"/>
              <a:gd name="T59" fmla="*/ 40 h 50"/>
              <a:gd name="T60" fmla="*/ 10 w 43"/>
              <a:gd name="T61" fmla="*/ 40 h 50"/>
              <a:gd name="T62" fmla="*/ 10 w 43"/>
              <a:gd name="T63" fmla="*/ 40 h 50"/>
              <a:gd name="T64" fmla="*/ 9 w 43"/>
              <a:gd name="T65" fmla="*/ 40 h 50"/>
              <a:gd name="T66" fmla="*/ 9 w 43"/>
              <a:gd name="T67" fmla="*/ 40 h 50"/>
              <a:gd name="T68" fmla="*/ 9 w 43"/>
              <a:gd name="T69" fmla="*/ 40 h 50"/>
              <a:gd name="T70" fmla="*/ 9 w 43"/>
              <a:gd name="T71" fmla="*/ 39 h 50"/>
              <a:gd name="T72" fmla="*/ 9 w 43"/>
              <a:gd name="T73" fmla="*/ 22 h 50"/>
              <a:gd name="T74" fmla="*/ 9 w 43"/>
              <a:gd name="T75" fmla="*/ 22 h 50"/>
              <a:gd name="T76" fmla="*/ 9 w 43"/>
              <a:gd name="T77" fmla="*/ 21 h 50"/>
              <a:gd name="T78" fmla="*/ 9 w 43"/>
              <a:gd name="T79" fmla="*/ 21 h 50"/>
              <a:gd name="T80" fmla="*/ 10 w 43"/>
              <a:gd name="T81" fmla="*/ 21 h 50"/>
              <a:gd name="T82" fmla="*/ 10 w 43"/>
              <a:gd name="T83" fmla="*/ 21 h 50"/>
              <a:gd name="T84" fmla="*/ 10 w 43"/>
              <a:gd name="T85" fmla="*/ 21 h 50"/>
              <a:gd name="T86" fmla="*/ 10 w 43"/>
              <a:gd name="T87" fmla="*/ 21 h 50"/>
              <a:gd name="T88" fmla="*/ 10 w 43"/>
              <a:gd name="T89" fmla="*/ 21 h 50"/>
              <a:gd name="T90" fmla="*/ 10 w 43"/>
              <a:gd name="T91" fmla="*/ 21 h 50"/>
              <a:gd name="T92" fmla="*/ 12 w 43"/>
              <a:gd name="T93" fmla="*/ 27 h 50"/>
              <a:gd name="T94" fmla="*/ 24 w 43"/>
              <a:gd name="T95" fmla="*/ 27 h 50"/>
              <a:gd name="T96" fmla="*/ 32 w 43"/>
              <a:gd name="T97" fmla="*/ 23 h 50"/>
              <a:gd name="T98" fmla="*/ 32 w 43"/>
              <a:gd name="T99" fmla="*/ 32 h 50"/>
              <a:gd name="T100" fmla="*/ 24 w 43"/>
              <a:gd name="T101" fmla="*/ 29 h 50"/>
              <a:gd name="T102" fmla="*/ 32 w 43"/>
              <a:gd name="T103" fmla="*/ 35 h 50"/>
              <a:gd name="T104" fmla="*/ 24 w 43"/>
              <a:gd name="T105" fmla="*/ 35 h 50"/>
              <a:gd name="T106" fmla="*/ 12 w 43"/>
              <a:gd name="T107" fmla="*/ 35 h 50"/>
              <a:gd name="T108" fmla="*/ 28 w 43"/>
              <a:gd name="T109" fmla="*/ 16 h 50"/>
              <a:gd name="T110" fmla="*/ 4 w 43"/>
              <a:gd name="T111" fmla="*/ 45 h 50"/>
              <a:gd name="T112" fmla="*/ 40 w 43"/>
              <a:gd name="T113" fmla="*/ 17 h 50"/>
              <a:gd name="T114" fmla="*/ 31 w 43"/>
              <a:gd name="T115"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50">
                <a:moveTo>
                  <a:pt x="5" y="0"/>
                </a:moveTo>
                <a:cubicBezTo>
                  <a:pt x="28" y="0"/>
                  <a:pt x="28" y="0"/>
                  <a:pt x="28" y="0"/>
                </a:cubicBezTo>
                <a:cubicBezTo>
                  <a:pt x="28" y="0"/>
                  <a:pt x="29" y="1"/>
                  <a:pt x="29" y="1"/>
                </a:cubicBezTo>
                <a:cubicBezTo>
                  <a:pt x="43" y="15"/>
                  <a:pt x="43" y="15"/>
                  <a:pt x="43" y="15"/>
                </a:cubicBezTo>
                <a:cubicBezTo>
                  <a:pt x="43" y="15"/>
                  <a:pt x="43" y="16"/>
                  <a:pt x="43" y="16"/>
                </a:cubicBezTo>
                <a:cubicBezTo>
                  <a:pt x="43" y="16"/>
                  <a:pt x="43" y="16"/>
                  <a:pt x="43" y="16"/>
                </a:cubicBezTo>
                <a:cubicBezTo>
                  <a:pt x="43" y="45"/>
                  <a:pt x="43" y="45"/>
                  <a:pt x="43" y="45"/>
                </a:cubicBezTo>
                <a:cubicBezTo>
                  <a:pt x="43" y="46"/>
                  <a:pt x="43" y="48"/>
                  <a:pt x="42" y="49"/>
                </a:cubicBezTo>
                <a:cubicBezTo>
                  <a:pt x="42" y="49"/>
                  <a:pt x="42" y="49"/>
                  <a:pt x="42" y="49"/>
                </a:cubicBezTo>
                <a:cubicBezTo>
                  <a:pt x="42" y="49"/>
                  <a:pt x="42" y="49"/>
                  <a:pt x="42" y="49"/>
                </a:cubicBezTo>
                <a:cubicBezTo>
                  <a:pt x="41" y="49"/>
                  <a:pt x="40" y="50"/>
                  <a:pt x="38" y="50"/>
                </a:cubicBezTo>
                <a:cubicBezTo>
                  <a:pt x="5" y="50"/>
                  <a:pt x="5" y="50"/>
                  <a:pt x="5" y="50"/>
                </a:cubicBezTo>
                <a:cubicBezTo>
                  <a:pt x="4" y="50"/>
                  <a:pt x="2" y="49"/>
                  <a:pt x="1" y="49"/>
                </a:cubicBezTo>
                <a:cubicBezTo>
                  <a:pt x="1" y="49"/>
                  <a:pt x="1" y="49"/>
                  <a:pt x="1" y="49"/>
                </a:cubicBezTo>
                <a:cubicBezTo>
                  <a:pt x="1" y="49"/>
                  <a:pt x="1" y="49"/>
                  <a:pt x="1" y="49"/>
                </a:cubicBezTo>
                <a:cubicBezTo>
                  <a:pt x="1" y="48"/>
                  <a:pt x="0" y="46"/>
                  <a:pt x="0" y="45"/>
                </a:cubicBezTo>
                <a:cubicBezTo>
                  <a:pt x="0" y="5"/>
                  <a:pt x="0" y="5"/>
                  <a:pt x="0" y="5"/>
                </a:cubicBezTo>
                <a:cubicBezTo>
                  <a:pt x="0" y="4"/>
                  <a:pt x="1" y="3"/>
                  <a:pt x="1" y="2"/>
                </a:cubicBezTo>
                <a:cubicBezTo>
                  <a:pt x="2" y="1"/>
                  <a:pt x="4" y="0"/>
                  <a:pt x="5" y="0"/>
                </a:cubicBezTo>
                <a:close/>
                <a:moveTo>
                  <a:pt x="10" y="21"/>
                </a:moveTo>
                <a:cubicBezTo>
                  <a:pt x="10" y="21"/>
                  <a:pt x="10" y="21"/>
                  <a:pt x="10" y="21"/>
                </a:cubicBezTo>
                <a:cubicBezTo>
                  <a:pt x="10" y="21"/>
                  <a:pt x="10" y="21"/>
                  <a:pt x="10" y="21"/>
                </a:cubicBezTo>
                <a:cubicBezTo>
                  <a:pt x="18" y="21"/>
                  <a:pt x="25"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3" y="21"/>
                  <a:pt x="33" y="21"/>
                  <a:pt x="33"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1"/>
                  <a:pt x="34" y="21"/>
                  <a:pt x="34" y="21"/>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8"/>
                  <a:pt x="34" y="28"/>
                  <a:pt x="34" y="28"/>
                </a:cubicBezTo>
                <a:cubicBezTo>
                  <a:pt x="34" y="28"/>
                  <a:pt x="34" y="28"/>
                  <a:pt x="34" y="28"/>
                </a:cubicBezTo>
                <a:cubicBezTo>
                  <a:pt x="34" y="28"/>
                  <a:pt x="34" y="28"/>
                  <a:pt x="34" y="28"/>
                </a:cubicBezTo>
                <a:cubicBezTo>
                  <a:pt x="34" y="33"/>
                  <a:pt x="34" y="33"/>
                  <a:pt x="34" y="33"/>
                </a:cubicBezTo>
                <a:cubicBezTo>
                  <a:pt x="34" y="33"/>
                  <a:pt x="34" y="33"/>
                  <a:pt x="34" y="33"/>
                </a:cubicBezTo>
                <a:cubicBezTo>
                  <a:pt x="34" y="34"/>
                  <a:pt x="34" y="34"/>
                  <a:pt x="34" y="34"/>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33" y="40"/>
                  <a:pt x="33" y="40"/>
                  <a:pt x="33"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10" y="40"/>
                  <a:pt x="10" y="40"/>
                  <a:pt x="10"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40"/>
                  <a:pt x="9" y="40"/>
                  <a:pt x="9" y="40"/>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39"/>
                  <a:pt x="9" y="39"/>
                  <a:pt x="9" y="39"/>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lose/>
                <a:moveTo>
                  <a:pt x="12" y="27"/>
                </a:moveTo>
                <a:cubicBezTo>
                  <a:pt x="12" y="27"/>
                  <a:pt x="12" y="27"/>
                  <a:pt x="12" y="27"/>
                </a:cubicBezTo>
                <a:cubicBezTo>
                  <a:pt x="17" y="27"/>
                  <a:pt x="17" y="27"/>
                  <a:pt x="17" y="27"/>
                </a:cubicBezTo>
                <a:cubicBezTo>
                  <a:pt x="17" y="23"/>
                  <a:pt x="17" y="23"/>
                  <a:pt x="17" y="23"/>
                </a:cubicBezTo>
                <a:cubicBezTo>
                  <a:pt x="12" y="23"/>
                  <a:pt x="12" y="23"/>
                  <a:pt x="12" y="23"/>
                </a:cubicBezTo>
                <a:cubicBezTo>
                  <a:pt x="12" y="27"/>
                  <a:pt x="12" y="27"/>
                  <a:pt x="12" y="27"/>
                </a:cubicBezTo>
                <a:close/>
                <a:moveTo>
                  <a:pt x="19" y="27"/>
                </a:moveTo>
                <a:cubicBezTo>
                  <a:pt x="19" y="27"/>
                  <a:pt x="19" y="27"/>
                  <a:pt x="19" y="27"/>
                </a:cubicBezTo>
                <a:cubicBezTo>
                  <a:pt x="24" y="27"/>
                  <a:pt x="24" y="27"/>
                  <a:pt x="24" y="27"/>
                </a:cubicBezTo>
                <a:cubicBezTo>
                  <a:pt x="24" y="23"/>
                  <a:pt x="24" y="23"/>
                  <a:pt x="24" y="23"/>
                </a:cubicBezTo>
                <a:cubicBezTo>
                  <a:pt x="19" y="23"/>
                  <a:pt x="19" y="23"/>
                  <a:pt x="19" y="23"/>
                </a:cubicBezTo>
                <a:cubicBezTo>
                  <a:pt x="19" y="27"/>
                  <a:pt x="19" y="27"/>
                  <a:pt x="19" y="27"/>
                </a:cubicBezTo>
                <a:close/>
                <a:moveTo>
                  <a:pt x="27" y="27"/>
                </a:moveTo>
                <a:cubicBezTo>
                  <a:pt x="27" y="27"/>
                  <a:pt x="27" y="27"/>
                  <a:pt x="27" y="27"/>
                </a:cubicBezTo>
                <a:cubicBezTo>
                  <a:pt x="32" y="27"/>
                  <a:pt x="32" y="27"/>
                  <a:pt x="32" y="27"/>
                </a:cubicBezTo>
                <a:cubicBezTo>
                  <a:pt x="32" y="23"/>
                  <a:pt x="32" y="23"/>
                  <a:pt x="32" y="23"/>
                </a:cubicBezTo>
                <a:cubicBezTo>
                  <a:pt x="27" y="23"/>
                  <a:pt x="27" y="23"/>
                  <a:pt x="27" y="23"/>
                </a:cubicBezTo>
                <a:cubicBezTo>
                  <a:pt x="27" y="27"/>
                  <a:pt x="27" y="27"/>
                  <a:pt x="27" y="27"/>
                </a:cubicBezTo>
                <a:close/>
                <a:moveTo>
                  <a:pt x="32" y="29"/>
                </a:moveTo>
                <a:cubicBezTo>
                  <a:pt x="32" y="29"/>
                  <a:pt x="32" y="29"/>
                  <a:pt x="32" y="29"/>
                </a:cubicBezTo>
                <a:cubicBezTo>
                  <a:pt x="27" y="29"/>
                  <a:pt x="27" y="29"/>
                  <a:pt x="27" y="29"/>
                </a:cubicBezTo>
                <a:cubicBezTo>
                  <a:pt x="27" y="32"/>
                  <a:pt x="27" y="32"/>
                  <a:pt x="27" y="32"/>
                </a:cubicBezTo>
                <a:cubicBezTo>
                  <a:pt x="32" y="32"/>
                  <a:pt x="32" y="32"/>
                  <a:pt x="32" y="32"/>
                </a:cubicBezTo>
                <a:cubicBezTo>
                  <a:pt x="32" y="29"/>
                  <a:pt x="32" y="29"/>
                  <a:pt x="32" y="29"/>
                </a:cubicBezTo>
                <a:close/>
                <a:moveTo>
                  <a:pt x="24" y="29"/>
                </a:moveTo>
                <a:cubicBezTo>
                  <a:pt x="24" y="29"/>
                  <a:pt x="24" y="29"/>
                  <a:pt x="24" y="29"/>
                </a:cubicBezTo>
                <a:cubicBezTo>
                  <a:pt x="19" y="29"/>
                  <a:pt x="19" y="29"/>
                  <a:pt x="19" y="29"/>
                </a:cubicBezTo>
                <a:cubicBezTo>
                  <a:pt x="19" y="32"/>
                  <a:pt x="19" y="32"/>
                  <a:pt x="19" y="32"/>
                </a:cubicBezTo>
                <a:cubicBezTo>
                  <a:pt x="24" y="32"/>
                  <a:pt x="24" y="32"/>
                  <a:pt x="24" y="32"/>
                </a:cubicBezTo>
                <a:cubicBezTo>
                  <a:pt x="24" y="29"/>
                  <a:pt x="24" y="29"/>
                  <a:pt x="24" y="29"/>
                </a:cubicBezTo>
                <a:close/>
                <a:moveTo>
                  <a:pt x="17" y="29"/>
                </a:moveTo>
                <a:cubicBezTo>
                  <a:pt x="17" y="29"/>
                  <a:pt x="17" y="29"/>
                  <a:pt x="17" y="29"/>
                </a:cubicBezTo>
                <a:cubicBezTo>
                  <a:pt x="12" y="29"/>
                  <a:pt x="12" y="29"/>
                  <a:pt x="12" y="29"/>
                </a:cubicBezTo>
                <a:cubicBezTo>
                  <a:pt x="12" y="32"/>
                  <a:pt x="12" y="32"/>
                  <a:pt x="12" y="32"/>
                </a:cubicBezTo>
                <a:cubicBezTo>
                  <a:pt x="17" y="32"/>
                  <a:pt x="17" y="32"/>
                  <a:pt x="17" y="32"/>
                </a:cubicBezTo>
                <a:cubicBezTo>
                  <a:pt x="17" y="29"/>
                  <a:pt x="17" y="29"/>
                  <a:pt x="17" y="29"/>
                </a:cubicBezTo>
                <a:close/>
                <a:moveTo>
                  <a:pt x="32" y="35"/>
                </a:moveTo>
                <a:cubicBezTo>
                  <a:pt x="32" y="35"/>
                  <a:pt x="32" y="35"/>
                  <a:pt x="32" y="35"/>
                </a:cubicBezTo>
                <a:cubicBezTo>
                  <a:pt x="27" y="35"/>
                  <a:pt x="27" y="35"/>
                  <a:pt x="27" y="35"/>
                </a:cubicBezTo>
                <a:cubicBezTo>
                  <a:pt x="27" y="38"/>
                  <a:pt x="27" y="38"/>
                  <a:pt x="27" y="38"/>
                </a:cubicBezTo>
                <a:cubicBezTo>
                  <a:pt x="32" y="38"/>
                  <a:pt x="32" y="38"/>
                  <a:pt x="32" y="38"/>
                </a:cubicBezTo>
                <a:cubicBezTo>
                  <a:pt x="32" y="35"/>
                  <a:pt x="32" y="35"/>
                  <a:pt x="32" y="35"/>
                </a:cubicBezTo>
                <a:close/>
                <a:moveTo>
                  <a:pt x="24" y="35"/>
                </a:moveTo>
                <a:cubicBezTo>
                  <a:pt x="24" y="35"/>
                  <a:pt x="24" y="35"/>
                  <a:pt x="24" y="35"/>
                </a:cubicBezTo>
                <a:cubicBezTo>
                  <a:pt x="19" y="35"/>
                  <a:pt x="19" y="35"/>
                  <a:pt x="19" y="35"/>
                </a:cubicBezTo>
                <a:cubicBezTo>
                  <a:pt x="19" y="38"/>
                  <a:pt x="19" y="38"/>
                  <a:pt x="19" y="38"/>
                </a:cubicBezTo>
                <a:cubicBezTo>
                  <a:pt x="24" y="38"/>
                  <a:pt x="24" y="38"/>
                  <a:pt x="24" y="38"/>
                </a:cubicBezTo>
                <a:cubicBezTo>
                  <a:pt x="24" y="35"/>
                  <a:pt x="24" y="35"/>
                  <a:pt x="24" y="35"/>
                </a:cubicBezTo>
                <a:close/>
                <a:moveTo>
                  <a:pt x="17" y="35"/>
                </a:moveTo>
                <a:cubicBezTo>
                  <a:pt x="17" y="35"/>
                  <a:pt x="17" y="35"/>
                  <a:pt x="17" y="35"/>
                </a:cubicBezTo>
                <a:cubicBezTo>
                  <a:pt x="12" y="35"/>
                  <a:pt x="12" y="35"/>
                  <a:pt x="12" y="35"/>
                </a:cubicBezTo>
                <a:cubicBezTo>
                  <a:pt x="12" y="38"/>
                  <a:pt x="12" y="38"/>
                  <a:pt x="12" y="38"/>
                </a:cubicBezTo>
                <a:cubicBezTo>
                  <a:pt x="17" y="38"/>
                  <a:pt x="17" y="38"/>
                  <a:pt x="17" y="38"/>
                </a:cubicBezTo>
                <a:cubicBezTo>
                  <a:pt x="17" y="35"/>
                  <a:pt x="17" y="35"/>
                  <a:pt x="17" y="35"/>
                </a:cubicBezTo>
                <a:close/>
                <a:moveTo>
                  <a:pt x="40" y="17"/>
                </a:moveTo>
                <a:cubicBezTo>
                  <a:pt x="40" y="17"/>
                  <a:pt x="40" y="17"/>
                  <a:pt x="40" y="17"/>
                </a:cubicBezTo>
                <a:cubicBezTo>
                  <a:pt x="31" y="17"/>
                  <a:pt x="31" y="17"/>
                  <a:pt x="31" y="17"/>
                </a:cubicBezTo>
                <a:cubicBezTo>
                  <a:pt x="30" y="17"/>
                  <a:pt x="29" y="17"/>
                  <a:pt x="28" y="16"/>
                </a:cubicBezTo>
                <a:cubicBezTo>
                  <a:pt x="28" y="16"/>
                  <a:pt x="28" y="16"/>
                  <a:pt x="28" y="16"/>
                </a:cubicBezTo>
                <a:cubicBezTo>
                  <a:pt x="27" y="15"/>
                  <a:pt x="27" y="14"/>
                  <a:pt x="27" y="13"/>
                </a:cubicBezTo>
                <a:cubicBezTo>
                  <a:pt x="27" y="4"/>
                  <a:pt x="27" y="4"/>
                  <a:pt x="27" y="4"/>
                </a:cubicBezTo>
                <a:cubicBezTo>
                  <a:pt x="5" y="4"/>
                  <a:pt x="5" y="4"/>
                  <a:pt x="5" y="4"/>
                </a:cubicBezTo>
                <a:cubicBezTo>
                  <a:pt x="5" y="4"/>
                  <a:pt x="4" y="4"/>
                  <a:pt x="4" y="5"/>
                </a:cubicBezTo>
                <a:cubicBezTo>
                  <a:pt x="4" y="5"/>
                  <a:pt x="4" y="5"/>
                  <a:pt x="4" y="5"/>
                </a:cubicBezTo>
                <a:cubicBezTo>
                  <a:pt x="4" y="45"/>
                  <a:pt x="4" y="45"/>
                  <a:pt x="4" y="45"/>
                </a:cubicBezTo>
                <a:cubicBezTo>
                  <a:pt x="4" y="45"/>
                  <a:pt x="4" y="46"/>
                  <a:pt x="4" y="46"/>
                </a:cubicBezTo>
                <a:cubicBezTo>
                  <a:pt x="4" y="46"/>
                  <a:pt x="5" y="46"/>
                  <a:pt x="5" y="46"/>
                </a:cubicBezTo>
                <a:cubicBezTo>
                  <a:pt x="38" y="46"/>
                  <a:pt x="38" y="46"/>
                  <a:pt x="38" y="46"/>
                </a:cubicBezTo>
                <a:cubicBezTo>
                  <a:pt x="39" y="46"/>
                  <a:pt x="39" y="46"/>
                  <a:pt x="39" y="46"/>
                </a:cubicBezTo>
                <a:cubicBezTo>
                  <a:pt x="39" y="46"/>
                  <a:pt x="39" y="46"/>
                  <a:pt x="39" y="46"/>
                </a:cubicBezTo>
                <a:cubicBezTo>
                  <a:pt x="39" y="46"/>
                  <a:pt x="40" y="45"/>
                  <a:pt x="40" y="45"/>
                </a:cubicBezTo>
                <a:cubicBezTo>
                  <a:pt x="40" y="17"/>
                  <a:pt x="40" y="17"/>
                  <a:pt x="40" y="17"/>
                </a:cubicBezTo>
                <a:close/>
                <a:moveTo>
                  <a:pt x="38" y="15"/>
                </a:moveTo>
                <a:cubicBezTo>
                  <a:pt x="38" y="15"/>
                  <a:pt x="38" y="15"/>
                  <a:pt x="38" y="15"/>
                </a:cubicBezTo>
                <a:cubicBezTo>
                  <a:pt x="29" y="6"/>
                  <a:pt x="29" y="6"/>
                  <a:pt x="29" y="6"/>
                </a:cubicBezTo>
                <a:cubicBezTo>
                  <a:pt x="29" y="13"/>
                  <a:pt x="29" y="13"/>
                  <a:pt x="29" y="13"/>
                </a:cubicBezTo>
                <a:cubicBezTo>
                  <a:pt x="29" y="13"/>
                  <a:pt x="29" y="14"/>
                  <a:pt x="29" y="14"/>
                </a:cubicBezTo>
                <a:cubicBezTo>
                  <a:pt x="29" y="14"/>
                  <a:pt x="29" y="14"/>
                  <a:pt x="29" y="14"/>
                </a:cubicBezTo>
                <a:cubicBezTo>
                  <a:pt x="30" y="15"/>
                  <a:pt x="30" y="15"/>
                  <a:pt x="31" y="15"/>
                </a:cubicBezTo>
                <a:cubicBezTo>
                  <a:pt x="38" y="15"/>
                  <a:pt x="38" y="15"/>
                  <a:pt x="38" y="15"/>
                </a:cubicBezTo>
                <a:close/>
              </a:path>
            </a:pathLst>
          </a:custGeom>
          <a:solidFill>
            <a:schemeClr val="accent2"/>
          </a:solidFill>
          <a:ln>
            <a:noFill/>
          </a:ln>
          <a:extLst/>
        </p:spPr>
        <p:txBody>
          <a:bodyPr/>
          <a:lstStyle/>
          <a:p>
            <a:endParaRPr lang="zh-CN" altLang="en-US"/>
          </a:p>
        </p:txBody>
      </p:sp>
      <p:sp>
        <p:nvSpPr>
          <p:cNvPr id="129" name="Freeform 497"/>
          <p:cNvSpPr>
            <a:spLocks noEditPoints="1"/>
          </p:cNvSpPr>
          <p:nvPr/>
        </p:nvSpPr>
        <p:spPr bwMode="auto">
          <a:xfrm>
            <a:off x="2126347" y="3216930"/>
            <a:ext cx="255223" cy="293361"/>
          </a:xfrm>
          <a:custGeom>
            <a:avLst/>
            <a:gdLst>
              <a:gd name="T0" fmla="*/ 28 w 43"/>
              <a:gd name="T1" fmla="*/ 0 h 50"/>
              <a:gd name="T2" fmla="*/ 43 w 43"/>
              <a:gd name="T3" fmla="*/ 15 h 50"/>
              <a:gd name="T4" fmla="*/ 43 w 43"/>
              <a:gd name="T5" fmla="*/ 16 h 50"/>
              <a:gd name="T6" fmla="*/ 42 w 43"/>
              <a:gd name="T7" fmla="*/ 49 h 50"/>
              <a:gd name="T8" fmla="*/ 42 w 43"/>
              <a:gd name="T9" fmla="*/ 49 h 50"/>
              <a:gd name="T10" fmla="*/ 5 w 43"/>
              <a:gd name="T11" fmla="*/ 50 h 50"/>
              <a:gd name="T12" fmla="*/ 1 w 43"/>
              <a:gd name="T13" fmla="*/ 49 h 50"/>
              <a:gd name="T14" fmla="*/ 0 w 43"/>
              <a:gd name="T15" fmla="*/ 45 h 50"/>
              <a:gd name="T16" fmla="*/ 1 w 43"/>
              <a:gd name="T17" fmla="*/ 2 h 50"/>
              <a:gd name="T18" fmla="*/ 23 w 43"/>
              <a:gd name="T19" fmla="*/ 21 h 50"/>
              <a:gd name="T20" fmla="*/ 20 w 43"/>
              <a:gd name="T21" fmla="*/ 21 h 50"/>
              <a:gd name="T22" fmla="*/ 23 w 43"/>
              <a:gd name="T23" fmla="*/ 38 h 50"/>
              <a:gd name="T24" fmla="*/ 19 w 43"/>
              <a:gd name="T25" fmla="*/ 19 h 50"/>
              <a:gd name="T26" fmla="*/ 24 w 43"/>
              <a:gd name="T27" fmla="*/ 19 h 50"/>
              <a:gd name="T28" fmla="*/ 25 w 43"/>
              <a:gd name="T29" fmla="*/ 20 h 50"/>
              <a:gd name="T30" fmla="*/ 25 w 43"/>
              <a:gd name="T31" fmla="*/ 39 h 50"/>
              <a:gd name="T32" fmla="*/ 19 w 43"/>
              <a:gd name="T33" fmla="*/ 40 h 50"/>
              <a:gd name="T34" fmla="*/ 18 w 43"/>
              <a:gd name="T35" fmla="*/ 39 h 50"/>
              <a:gd name="T36" fmla="*/ 18 w 43"/>
              <a:gd name="T37" fmla="*/ 20 h 50"/>
              <a:gd name="T38" fmla="*/ 14 w 43"/>
              <a:gd name="T39" fmla="*/ 34 h 50"/>
              <a:gd name="T40" fmla="*/ 10 w 43"/>
              <a:gd name="T41" fmla="*/ 34 h 50"/>
              <a:gd name="T42" fmla="*/ 14 w 43"/>
              <a:gd name="T43" fmla="*/ 38 h 50"/>
              <a:gd name="T44" fmla="*/ 9 w 43"/>
              <a:gd name="T45" fmla="*/ 32 h 50"/>
              <a:gd name="T46" fmla="*/ 15 w 43"/>
              <a:gd name="T47" fmla="*/ 32 h 50"/>
              <a:gd name="T48" fmla="*/ 16 w 43"/>
              <a:gd name="T49" fmla="*/ 33 h 50"/>
              <a:gd name="T50" fmla="*/ 16 w 43"/>
              <a:gd name="T51" fmla="*/ 39 h 50"/>
              <a:gd name="T52" fmla="*/ 9 w 43"/>
              <a:gd name="T53" fmla="*/ 40 h 50"/>
              <a:gd name="T54" fmla="*/ 8 w 43"/>
              <a:gd name="T55" fmla="*/ 39 h 50"/>
              <a:gd name="T56" fmla="*/ 8 w 43"/>
              <a:gd name="T57" fmla="*/ 33 h 50"/>
              <a:gd name="T58" fmla="*/ 33 w 43"/>
              <a:gd name="T59" fmla="*/ 27 h 50"/>
              <a:gd name="T60" fmla="*/ 29 w 43"/>
              <a:gd name="T61" fmla="*/ 27 h 50"/>
              <a:gd name="T62" fmla="*/ 33 w 43"/>
              <a:gd name="T63" fmla="*/ 38 h 50"/>
              <a:gd name="T64" fmla="*/ 28 w 43"/>
              <a:gd name="T65" fmla="*/ 24 h 50"/>
              <a:gd name="T66" fmla="*/ 34 w 43"/>
              <a:gd name="T67" fmla="*/ 24 h 50"/>
              <a:gd name="T68" fmla="*/ 35 w 43"/>
              <a:gd name="T69" fmla="*/ 25 h 50"/>
              <a:gd name="T70" fmla="*/ 35 w 43"/>
              <a:gd name="T71" fmla="*/ 39 h 50"/>
              <a:gd name="T72" fmla="*/ 28 w 43"/>
              <a:gd name="T73" fmla="*/ 40 h 50"/>
              <a:gd name="T74" fmla="*/ 27 w 43"/>
              <a:gd name="T75" fmla="*/ 39 h 50"/>
              <a:gd name="T76" fmla="*/ 27 w 43"/>
              <a:gd name="T77" fmla="*/ 25 h 50"/>
              <a:gd name="T78" fmla="*/ 39 w 43"/>
              <a:gd name="T79" fmla="*/ 17 h 50"/>
              <a:gd name="T80" fmla="*/ 31 w 43"/>
              <a:gd name="T81" fmla="*/ 17 h 50"/>
              <a:gd name="T82" fmla="*/ 28 w 43"/>
              <a:gd name="T83" fmla="*/ 16 h 50"/>
              <a:gd name="T84" fmla="*/ 26 w 43"/>
              <a:gd name="T85" fmla="*/ 4 h 50"/>
              <a:gd name="T86" fmla="*/ 4 w 43"/>
              <a:gd name="T87" fmla="*/ 5 h 50"/>
              <a:gd name="T88" fmla="*/ 4 w 43"/>
              <a:gd name="T89" fmla="*/ 45 h 50"/>
              <a:gd name="T90" fmla="*/ 5 w 43"/>
              <a:gd name="T91" fmla="*/ 46 h 50"/>
              <a:gd name="T92" fmla="*/ 39 w 43"/>
              <a:gd name="T93" fmla="*/ 46 h 50"/>
              <a:gd name="T94" fmla="*/ 39 w 43"/>
              <a:gd name="T95" fmla="*/ 17 h 50"/>
              <a:gd name="T96" fmla="*/ 38 w 43"/>
              <a:gd name="T97" fmla="*/ 15 h 50"/>
              <a:gd name="T98" fmla="*/ 29 w 43"/>
              <a:gd name="T99" fmla="*/ 13 h 50"/>
              <a:gd name="T100" fmla="*/ 29 w 43"/>
              <a:gd name="T101" fmla="*/ 14 h 50"/>
              <a:gd name="T102" fmla="*/ 38 w 43"/>
              <a:gd name="T103"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 h="50">
                <a:moveTo>
                  <a:pt x="5" y="0"/>
                </a:moveTo>
                <a:cubicBezTo>
                  <a:pt x="28" y="0"/>
                  <a:pt x="28" y="0"/>
                  <a:pt x="28" y="0"/>
                </a:cubicBezTo>
                <a:cubicBezTo>
                  <a:pt x="28" y="0"/>
                  <a:pt x="29" y="1"/>
                  <a:pt x="29" y="1"/>
                </a:cubicBezTo>
                <a:cubicBezTo>
                  <a:pt x="43" y="15"/>
                  <a:pt x="43" y="15"/>
                  <a:pt x="43" y="15"/>
                </a:cubicBezTo>
                <a:cubicBezTo>
                  <a:pt x="43" y="15"/>
                  <a:pt x="43" y="16"/>
                  <a:pt x="43" y="16"/>
                </a:cubicBezTo>
                <a:cubicBezTo>
                  <a:pt x="43" y="16"/>
                  <a:pt x="43" y="16"/>
                  <a:pt x="43" y="16"/>
                </a:cubicBezTo>
                <a:cubicBezTo>
                  <a:pt x="43" y="45"/>
                  <a:pt x="43" y="45"/>
                  <a:pt x="43" y="45"/>
                </a:cubicBezTo>
                <a:cubicBezTo>
                  <a:pt x="43" y="46"/>
                  <a:pt x="43" y="48"/>
                  <a:pt x="42" y="49"/>
                </a:cubicBezTo>
                <a:cubicBezTo>
                  <a:pt x="42" y="49"/>
                  <a:pt x="42" y="49"/>
                  <a:pt x="42" y="49"/>
                </a:cubicBezTo>
                <a:cubicBezTo>
                  <a:pt x="42" y="49"/>
                  <a:pt x="42" y="49"/>
                  <a:pt x="42" y="49"/>
                </a:cubicBezTo>
                <a:cubicBezTo>
                  <a:pt x="41" y="49"/>
                  <a:pt x="40" y="50"/>
                  <a:pt x="38" y="50"/>
                </a:cubicBezTo>
                <a:cubicBezTo>
                  <a:pt x="5" y="50"/>
                  <a:pt x="5" y="50"/>
                  <a:pt x="5" y="50"/>
                </a:cubicBezTo>
                <a:cubicBezTo>
                  <a:pt x="3" y="50"/>
                  <a:pt x="2" y="49"/>
                  <a:pt x="1" y="49"/>
                </a:cubicBezTo>
                <a:cubicBezTo>
                  <a:pt x="1" y="49"/>
                  <a:pt x="1" y="49"/>
                  <a:pt x="1" y="49"/>
                </a:cubicBezTo>
                <a:cubicBezTo>
                  <a:pt x="1" y="49"/>
                  <a:pt x="1" y="49"/>
                  <a:pt x="1" y="49"/>
                </a:cubicBezTo>
                <a:cubicBezTo>
                  <a:pt x="0" y="48"/>
                  <a:pt x="0" y="46"/>
                  <a:pt x="0" y="45"/>
                </a:cubicBezTo>
                <a:cubicBezTo>
                  <a:pt x="0" y="5"/>
                  <a:pt x="0" y="5"/>
                  <a:pt x="0" y="5"/>
                </a:cubicBezTo>
                <a:cubicBezTo>
                  <a:pt x="0" y="4"/>
                  <a:pt x="0" y="3"/>
                  <a:pt x="1" y="2"/>
                </a:cubicBezTo>
                <a:cubicBezTo>
                  <a:pt x="2" y="1"/>
                  <a:pt x="3" y="0"/>
                  <a:pt x="5" y="0"/>
                </a:cubicBezTo>
                <a:close/>
                <a:moveTo>
                  <a:pt x="23" y="21"/>
                </a:moveTo>
                <a:cubicBezTo>
                  <a:pt x="23" y="21"/>
                  <a:pt x="23" y="21"/>
                  <a:pt x="23" y="21"/>
                </a:cubicBezTo>
                <a:cubicBezTo>
                  <a:pt x="20" y="21"/>
                  <a:pt x="20" y="21"/>
                  <a:pt x="20" y="21"/>
                </a:cubicBezTo>
                <a:cubicBezTo>
                  <a:pt x="20" y="38"/>
                  <a:pt x="20" y="38"/>
                  <a:pt x="20" y="38"/>
                </a:cubicBezTo>
                <a:cubicBezTo>
                  <a:pt x="23" y="38"/>
                  <a:pt x="23" y="38"/>
                  <a:pt x="23" y="38"/>
                </a:cubicBezTo>
                <a:cubicBezTo>
                  <a:pt x="23" y="21"/>
                  <a:pt x="23" y="21"/>
                  <a:pt x="23" y="21"/>
                </a:cubicBezTo>
                <a:close/>
                <a:moveTo>
                  <a:pt x="19" y="19"/>
                </a:moveTo>
                <a:cubicBezTo>
                  <a:pt x="19" y="19"/>
                  <a:pt x="19" y="19"/>
                  <a:pt x="19" y="19"/>
                </a:cubicBezTo>
                <a:cubicBezTo>
                  <a:pt x="24" y="19"/>
                  <a:pt x="24" y="19"/>
                  <a:pt x="24" y="19"/>
                </a:cubicBezTo>
                <a:cubicBezTo>
                  <a:pt x="24" y="19"/>
                  <a:pt x="24" y="19"/>
                  <a:pt x="24" y="19"/>
                </a:cubicBezTo>
                <a:cubicBezTo>
                  <a:pt x="25" y="19"/>
                  <a:pt x="25" y="19"/>
                  <a:pt x="25" y="20"/>
                </a:cubicBezTo>
                <a:cubicBezTo>
                  <a:pt x="25" y="39"/>
                  <a:pt x="25" y="39"/>
                  <a:pt x="25" y="39"/>
                </a:cubicBezTo>
                <a:cubicBezTo>
                  <a:pt x="25" y="39"/>
                  <a:pt x="25" y="39"/>
                  <a:pt x="25" y="39"/>
                </a:cubicBezTo>
                <a:cubicBezTo>
                  <a:pt x="25" y="40"/>
                  <a:pt x="25" y="40"/>
                  <a:pt x="24" y="40"/>
                </a:cubicBezTo>
                <a:cubicBezTo>
                  <a:pt x="19" y="40"/>
                  <a:pt x="19" y="40"/>
                  <a:pt x="19" y="40"/>
                </a:cubicBezTo>
                <a:cubicBezTo>
                  <a:pt x="19" y="40"/>
                  <a:pt x="19" y="40"/>
                  <a:pt x="19" y="40"/>
                </a:cubicBezTo>
                <a:cubicBezTo>
                  <a:pt x="18" y="40"/>
                  <a:pt x="18" y="40"/>
                  <a:pt x="18" y="39"/>
                </a:cubicBezTo>
                <a:cubicBezTo>
                  <a:pt x="18" y="20"/>
                  <a:pt x="18" y="20"/>
                  <a:pt x="18" y="20"/>
                </a:cubicBezTo>
                <a:cubicBezTo>
                  <a:pt x="18" y="20"/>
                  <a:pt x="18" y="20"/>
                  <a:pt x="18" y="20"/>
                </a:cubicBezTo>
                <a:cubicBezTo>
                  <a:pt x="18" y="19"/>
                  <a:pt x="18" y="19"/>
                  <a:pt x="19" y="19"/>
                </a:cubicBezTo>
                <a:close/>
                <a:moveTo>
                  <a:pt x="14" y="34"/>
                </a:moveTo>
                <a:cubicBezTo>
                  <a:pt x="14" y="34"/>
                  <a:pt x="14" y="34"/>
                  <a:pt x="14" y="34"/>
                </a:cubicBezTo>
                <a:cubicBezTo>
                  <a:pt x="10" y="34"/>
                  <a:pt x="10" y="34"/>
                  <a:pt x="10" y="34"/>
                </a:cubicBezTo>
                <a:cubicBezTo>
                  <a:pt x="10" y="38"/>
                  <a:pt x="10" y="38"/>
                  <a:pt x="10" y="38"/>
                </a:cubicBezTo>
                <a:cubicBezTo>
                  <a:pt x="14" y="38"/>
                  <a:pt x="14" y="38"/>
                  <a:pt x="14" y="38"/>
                </a:cubicBezTo>
                <a:cubicBezTo>
                  <a:pt x="14" y="34"/>
                  <a:pt x="14" y="34"/>
                  <a:pt x="14" y="34"/>
                </a:cubicBezTo>
                <a:close/>
                <a:moveTo>
                  <a:pt x="9" y="32"/>
                </a:moveTo>
                <a:cubicBezTo>
                  <a:pt x="9" y="32"/>
                  <a:pt x="9" y="32"/>
                  <a:pt x="9" y="32"/>
                </a:cubicBezTo>
                <a:cubicBezTo>
                  <a:pt x="15" y="32"/>
                  <a:pt x="15" y="32"/>
                  <a:pt x="15" y="32"/>
                </a:cubicBezTo>
                <a:cubicBezTo>
                  <a:pt x="15" y="32"/>
                  <a:pt x="15" y="32"/>
                  <a:pt x="15" y="32"/>
                </a:cubicBezTo>
                <a:cubicBezTo>
                  <a:pt x="15" y="32"/>
                  <a:pt x="16" y="32"/>
                  <a:pt x="16" y="33"/>
                </a:cubicBezTo>
                <a:cubicBezTo>
                  <a:pt x="16" y="39"/>
                  <a:pt x="16" y="39"/>
                  <a:pt x="16" y="39"/>
                </a:cubicBezTo>
                <a:cubicBezTo>
                  <a:pt x="16" y="39"/>
                  <a:pt x="16" y="39"/>
                  <a:pt x="16" y="39"/>
                </a:cubicBezTo>
                <a:cubicBezTo>
                  <a:pt x="16" y="40"/>
                  <a:pt x="15" y="40"/>
                  <a:pt x="15" y="40"/>
                </a:cubicBezTo>
                <a:cubicBezTo>
                  <a:pt x="9" y="40"/>
                  <a:pt x="9" y="40"/>
                  <a:pt x="9" y="40"/>
                </a:cubicBezTo>
                <a:cubicBezTo>
                  <a:pt x="9" y="40"/>
                  <a:pt x="9" y="40"/>
                  <a:pt x="9" y="40"/>
                </a:cubicBezTo>
                <a:cubicBezTo>
                  <a:pt x="9" y="40"/>
                  <a:pt x="8" y="40"/>
                  <a:pt x="8" y="39"/>
                </a:cubicBezTo>
                <a:cubicBezTo>
                  <a:pt x="8" y="33"/>
                  <a:pt x="8" y="33"/>
                  <a:pt x="8" y="33"/>
                </a:cubicBezTo>
                <a:cubicBezTo>
                  <a:pt x="8" y="33"/>
                  <a:pt x="8" y="33"/>
                  <a:pt x="8" y="33"/>
                </a:cubicBezTo>
                <a:cubicBezTo>
                  <a:pt x="8" y="32"/>
                  <a:pt x="9" y="32"/>
                  <a:pt x="9" y="32"/>
                </a:cubicBezTo>
                <a:close/>
                <a:moveTo>
                  <a:pt x="33" y="27"/>
                </a:moveTo>
                <a:cubicBezTo>
                  <a:pt x="33" y="27"/>
                  <a:pt x="33" y="27"/>
                  <a:pt x="33" y="27"/>
                </a:cubicBezTo>
                <a:cubicBezTo>
                  <a:pt x="29" y="27"/>
                  <a:pt x="29" y="27"/>
                  <a:pt x="29" y="27"/>
                </a:cubicBezTo>
                <a:cubicBezTo>
                  <a:pt x="29" y="38"/>
                  <a:pt x="29" y="38"/>
                  <a:pt x="29" y="38"/>
                </a:cubicBezTo>
                <a:cubicBezTo>
                  <a:pt x="33" y="38"/>
                  <a:pt x="33" y="38"/>
                  <a:pt x="33" y="38"/>
                </a:cubicBezTo>
                <a:cubicBezTo>
                  <a:pt x="33" y="27"/>
                  <a:pt x="33" y="27"/>
                  <a:pt x="33" y="27"/>
                </a:cubicBezTo>
                <a:close/>
                <a:moveTo>
                  <a:pt x="28" y="24"/>
                </a:moveTo>
                <a:cubicBezTo>
                  <a:pt x="28" y="24"/>
                  <a:pt x="28" y="24"/>
                  <a:pt x="28" y="24"/>
                </a:cubicBezTo>
                <a:cubicBezTo>
                  <a:pt x="34" y="24"/>
                  <a:pt x="34" y="24"/>
                  <a:pt x="34" y="24"/>
                </a:cubicBezTo>
                <a:cubicBezTo>
                  <a:pt x="34" y="24"/>
                  <a:pt x="34" y="24"/>
                  <a:pt x="34" y="24"/>
                </a:cubicBezTo>
                <a:cubicBezTo>
                  <a:pt x="34" y="24"/>
                  <a:pt x="35" y="25"/>
                  <a:pt x="35" y="25"/>
                </a:cubicBezTo>
                <a:cubicBezTo>
                  <a:pt x="35" y="39"/>
                  <a:pt x="35" y="39"/>
                  <a:pt x="35" y="39"/>
                </a:cubicBezTo>
                <a:cubicBezTo>
                  <a:pt x="35" y="39"/>
                  <a:pt x="35" y="39"/>
                  <a:pt x="35" y="39"/>
                </a:cubicBezTo>
                <a:cubicBezTo>
                  <a:pt x="35" y="40"/>
                  <a:pt x="34" y="40"/>
                  <a:pt x="34" y="40"/>
                </a:cubicBezTo>
                <a:cubicBezTo>
                  <a:pt x="28" y="40"/>
                  <a:pt x="28" y="40"/>
                  <a:pt x="28" y="40"/>
                </a:cubicBezTo>
                <a:cubicBezTo>
                  <a:pt x="28" y="40"/>
                  <a:pt x="28" y="40"/>
                  <a:pt x="28" y="40"/>
                </a:cubicBezTo>
                <a:cubicBezTo>
                  <a:pt x="28" y="40"/>
                  <a:pt x="27" y="40"/>
                  <a:pt x="27" y="39"/>
                </a:cubicBezTo>
                <a:cubicBezTo>
                  <a:pt x="27" y="25"/>
                  <a:pt x="27" y="25"/>
                  <a:pt x="27" y="25"/>
                </a:cubicBezTo>
                <a:cubicBezTo>
                  <a:pt x="27" y="25"/>
                  <a:pt x="27" y="25"/>
                  <a:pt x="27" y="25"/>
                </a:cubicBezTo>
                <a:cubicBezTo>
                  <a:pt x="27" y="25"/>
                  <a:pt x="28" y="24"/>
                  <a:pt x="28" y="24"/>
                </a:cubicBezTo>
                <a:close/>
                <a:moveTo>
                  <a:pt x="39" y="17"/>
                </a:moveTo>
                <a:cubicBezTo>
                  <a:pt x="39" y="17"/>
                  <a:pt x="39" y="17"/>
                  <a:pt x="39" y="17"/>
                </a:cubicBezTo>
                <a:cubicBezTo>
                  <a:pt x="31" y="17"/>
                  <a:pt x="31" y="17"/>
                  <a:pt x="31" y="17"/>
                </a:cubicBezTo>
                <a:cubicBezTo>
                  <a:pt x="30" y="17"/>
                  <a:pt x="28" y="17"/>
                  <a:pt x="28" y="16"/>
                </a:cubicBezTo>
                <a:cubicBezTo>
                  <a:pt x="28" y="16"/>
                  <a:pt x="28" y="16"/>
                  <a:pt x="28" y="16"/>
                </a:cubicBezTo>
                <a:cubicBezTo>
                  <a:pt x="27" y="15"/>
                  <a:pt x="26" y="14"/>
                  <a:pt x="26" y="13"/>
                </a:cubicBezTo>
                <a:cubicBezTo>
                  <a:pt x="26" y="4"/>
                  <a:pt x="26" y="4"/>
                  <a:pt x="26" y="4"/>
                </a:cubicBezTo>
                <a:cubicBezTo>
                  <a:pt x="5" y="4"/>
                  <a:pt x="5" y="4"/>
                  <a:pt x="5" y="4"/>
                </a:cubicBezTo>
                <a:cubicBezTo>
                  <a:pt x="4" y="4"/>
                  <a:pt x="4" y="4"/>
                  <a:pt x="4" y="5"/>
                </a:cubicBezTo>
                <a:cubicBezTo>
                  <a:pt x="4" y="5"/>
                  <a:pt x="4" y="5"/>
                  <a:pt x="4" y="5"/>
                </a:cubicBezTo>
                <a:cubicBezTo>
                  <a:pt x="4" y="45"/>
                  <a:pt x="4" y="45"/>
                  <a:pt x="4" y="45"/>
                </a:cubicBezTo>
                <a:cubicBezTo>
                  <a:pt x="4" y="45"/>
                  <a:pt x="4" y="46"/>
                  <a:pt x="4" y="46"/>
                </a:cubicBezTo>
                <a:cubicBezTo>
                  <a:pt x="4" y="46"/>
                  <a:pt x="4" y="46"/>
                  <a:pt x="5" y="46"/>
                </a:cubicBezTo>
                <a:cubicBezTo>
                  <a:pt x="38" y="46"/>
                  <a:pt x="38" y="46"/>
                  <a:pt x="38" y="46"/>
                </a:cubicBezTo>
                <a:cubicBezTo>
                  <a:pt x="39" y="46"/>
                  <a:pt x="39" y="46"/>
                  <a:pt x="39" y="46"/>
                </a:cubicBezTo>
                <a:cubicBezTo>
                  <a:pt x="39" y="46"/>
                  <a:pt x="39" y="45"/>
                  <a:pt x="39" y="45"/>
                </a:cubicBezTo>
                <a:cubicBezTo>
                  <a:pt x="39" y="17"/>
                  <a:pt x="39" y="17"/>
                  <a:pt x="39" y="17"/>
                </a:cubicBezTo>
                <a:close/>
                <a:moveTo>
                  <a:pt x="38" y="15"/>
                </a:moveTo>
                <a:cubicBezTo>
                  <a:pt x="38" y="15"/>
                  <a:pt x="38" y="15"/>
                  <a:pt x="38" y="15"/>
                </a:cubicBezTo>
                <a:cubicBezTo>
                  <a:pt x="29" y="6"/>
                  <a:pt x="29" y="6"/>
                  <a:pt x="29" y="6"/>
                </a:cubicBezTo>
                <a:cubicBezTo>
                  <a:pt x="29" y="13"/>
                  <a:pt x="29" y="13"/>
                  <a:pt x="29" y="13"/>
                </a:cubicBezTo>
                <a:cubicBezTo>
                  <a:pt x="29" y="13"/>
                  <a:pt x="29" y="14"/>
                  <a:pt x="29" y="14"/>
                </a:cubicBezTo>
                <a:cubicBezTo>
                  <a:pt x="29" y="14"/>
                  <a:pt x="29" y="14"/>
                  <a:pt x="29" y="14"/>
                </a:cubicBezTo>
                <a:cubicBezTo>
                  <a:pt x="30" y="15"/>
                  <a:pt x="30" y="15"/>
                  <a:pt x="31" y="15"/>
                </a:cubicBezTo>
                <a:cubicBezTo>
                  <a:pt x="38" y="15"/>
                  <a:pt x="38" y="15"/>
                  <a:pt x="38" y="15"/>
                </a:cubicBezTo>
                <a:close/>
              </a:path>
            </a:pathLst>
          </a:custGeom>
          <a:solidFill>
            <a:schemeClr val="accent2"/>
          </a:solidFill>
          <a:ln>
            <a:noFill/>
          </a:ln>
          <a:extLst/>
        </p:spPr>
        <p:txBody>
          <a:bodyPr/>
          <a:lstStyle/>
          <a:p>
            <a:endParaRPr lang="zh-CN" altLang="en-US"/>
          </a:p>
        </p:txBody>
      </p:sp>
      <p:sp>
        <p:nvSpPr>
          <p:cNvPr id="131" name="Freeform 499"/>
          <p:cNvSpPr>
            <a:spLocks noEditPoints="1"/>
          </p:cNvSpPr>
          <p:nvPr/>
        </p:nvSpPr>
        <p:spPr bwMode="auto">
          <a:xfrm>
            <a:off x="1610032" y="4443177"/>
            <a:ext cx="258157" cy="287493"/>
          </a:xfrm>
          <a:custGeom>
            <a:avLst/>
            <a:gdLst>
              <a:gd name="T0" fmla="*/ 6 w 44"/>
              <a:gd name="T1" fmla="*/ 15 h 49"/>
              <a:gd name="T2" fmla="*/ 37 w 44"/>
              <a:gd name="T3" fmla="*/ 15 h 49"/>
              <a:gd name="T4" fmla="*/ 40 w 44"/>
              <a:gd name="T5" fmla="*/ 10 h 49"/>
              <a:gd name="T6" fmla="*/ 3 w 44"/>
              <a:gd name="T7" fmla="*/ 15 h 49"/>
              <a:gd name="T8" fmla="*/ 6 w 44"/>
              <a:gd name="T9" fmla="*/ 15 h 49"/>
              <a:gd name="T10" fmla="*/ 13 w 44"/>
              <a:gd name="T11" fmla="*/ 0 h 49"/>
              <a:gd name="T12" fmla="*/ 31 w 44"/>
              <a:gd name="T13" fmla="*/ 0 h 49"/>
              <a:gd name="T14" fmla="*/ 32 w 44"/>
              <a:gd name="T15" fmla="*/ 2 h 49"/>
              <a:gd name="T16" fmla="*/ 42 w 44"/>
              <a:gd name="T17" fmla="*/ 6 h 49"/>
              <a:gd name="T18" fmla="*/ 44 w 44"/>
              <a:gd name="T19" fmla="*/ 8 h 49"/>
              <a:gd name="T20" fmla="*/ 42 w 44"/>
              <a:gd name="T21" fmla="*/ 19 h 49"/>
              <a:gd name="T22" fmla="*/ 39 w 44"/>
              <a:gd name="T23" fmla="*/ 19 h 49"/>
              <a:gd name="T24" fmla="*/ 37 w 44"/>
              <a:gd name="T25" fmla="*/ 49 h 49"/>
              <a:gd name="T26" fmla="*/ 6 w 44"/>
              <a:gd name="T27" fmla="*/ 49 h 49"/>
              <a:gd name="T28" fmla="*/ 4 w 44"/>
              <a:gd name="T29" fmla="*/ 48 h 49"/>
              <a:gd name="T30" fmla="*/ 1 w 44"/>
              <a:gd name="T31" fmla="*/ 19 h 49"/>
              <a:gd name="T32" fmla="*/ 0 w 44"/>
              <a:gd name="T33" fmla="*/ 17 h 49"/>
              <a:gd name="T34" fmla="*/ 1 w 44"/>
              <a:gd name="T35" fmla="*/ 6 h 49"/>
              <a:gd name="T36" fmla="*/ 11 w 44"/>
              <a:gd name="T37" fmla="*/ 6 h 49"/>
              <a:gd name="T38" fmla="*/ 13 w 44"/>
              <a:gd name="T39" fmla="*/ 0 h 49"/>
              <a:gd name="T40" fmla="*/ 29 w 44"/>
              <a:gd name="T41" fmla="*/ 3 h 49"/>
              <a:gd name="T42" fmla="*/ 15 w 44"/>
              <a:gd name="T43" fmla="*/ 6 h 49"/>
              <a:gd name="T44" fmla="*/ 29 w 44"/>
              <a:gd name="T45" fmla="*/ 3 h 49"/>
              <a:gd name="T46" fmla="*/ 15 w 44"/>
              <a:gd name="T47" fmla="*/ 19 h 49"/>
              <a:gd name="T48" fmla="*/ 14 w 44"/>
              <a:gd name="T49" fmla="*/ 42 h 49"/>
              <a:gd name="T50" fmla="*/ 13 w 44"/>
              <a:gd name="T51" fmla="*/ 19 h 49"/>
              <a:gd name="T52" fmla="*/ 8 w 44"/>
              <a:gd name="T53" fmla="*/ 46 h 49"/>
              <a:gd name="T54" fmla="*/ 35 w 44"/>
              <a:gd name="T55" fmla="*/ 19 h 49"/>
              <a:gd name="T56" fmla="*/ 31 w 44"/>
              <a:gd name="T57" fmla="*/ 41 h 49"/>
              <a:gd name="T58" fmla="*/ 29 w 44"/>
              <a:gd name="T59" fmla="*/ 41 h 49"/>
              <a:gd name="T60" fmla="*/ 23 w 44"/>
              <a:gd name="T61" fmla="*/ 19 h 49"/>
              <a:gd name="T62" fmla="*/ 22 w 44"/>
              <a:gd name="T63" fmla="*/ 42 h 49"/>
              <a:gd name="T64" fmla="*/ 21 w 44"/>
              <a:gd name="T65"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49">
                <a:moveTo>
                  <a:pt x="6" y="15"/>
                </a:moveTo>
                <a:cubicBezTo>
                  <a:pt x="6" y="15"/>
                  <a:pt x="6" y="15"/>
                  <a:pt x="6" y="15"/>
                </a:cubicBezTo>
                <a:cubicBezTo>
                  <a:pt x="37" y="15"/>
                  <a:pt x="37" y="15"/>
                  <a:pt x="37" y="15"/>
                </a:cubicBezTo>
                <a:cubicBezTo>
                  <a:pt x="37" y="15"/>
                  <a:pt x="37" y="15"/>
                  <a:pt x="37" y="15"/>
                </a:cubicBezTo>
                <a:cubicBezTo>
                  <a:pt x="40" y="15"/>
                  <a:pt x="40" y="15"/>
                  <a:pt x="40" y="15"/>
                </a:cubicBezTo>
                <a:cubicBezTo>
                  <a:pt x="40" y="10"/>
                  <a:pt x="40" y="10"/>
                  <a:pt x="40" y="10"/>
                </a:cubicBezTo>
                <a:cubicBezTo>
                  <a:pt x="3" y="10"/>
                  <a:pt x="3" y="10"/>
                  <a:pt x="3" y="10"/>
                </a:cubicBezTo>
                <a:cubicBezTo>
                  <a:pt x="3" y="15"/>
                  <a:pt x="3" y="15"/>
                  <a:pt x="3" y="15"/>
                </a:cubicBezTo>
                <a:cubicBezTo>
                  <a:pt x="6" y="15"/>
                  <a:pt x="6" y="15"/>
                  <a:pt x="6" y="15"/>
                </a:cubicBezTo>
                <a:cubicBezTo>
                  <a:pt x="6" y="15"/>
                  <a:pt x="6" y="15"/>
                  <a:pt x="6" y="15"/>
                </a:cubicBezTo>
                <a:close/>
                <a:moveTo>
                  <a:pt x="13" y="0"/>
                </a:moveTo>
                <a:cubicBezTo>
                  <a:pt x="13" y="0"/>
                  <a:pt x="13" y="0"/>
                  <a:pt x="13" y="0"/>
                </a:cubicBezTo>
                <a:cubicBezTo>
                  <a:pt x="13" y="0"/>
                  <a:pt x="13" y="0"/>
                  <a:pt x="13" y="0"/>
                </a:cubicBezTo>
                <a:cubicBezTo>
                  <a:pt x="31" y="0"/>
                  <a:pt x="31" y="0"/>
                  <a:pt x="31" y="0"/>
                </a:cubicBezTo>
                <a:cubicBezTo>
                  <a:pt x="32" y="0"/>
                  <a:pt x="32" y="1"/>
                  <a:pt x="32" y="2"/>
                </a:cubicBezTo>
                <a:cubicBezTo>
                  <a:pt x="32" y="2"/>
                  <a:pt x="32" y="2"/>
                  <a:pt x="32" y="2"/>
                </a:cubicBezTo>
                <a:cubicBezTo>
                  <a:pt x="32" y="6"/>
                  <a:pt x="32" y="6"/>
                  <a:pt x="32" y="6"/>
                </a:cubicBezTo>
                <a:cubicBezTo>
                  <a:pt x="42" y="6"/>
                  <a:pt x="42" y="6"/>
                  <a:pt x="42" y="6"/>
                </a:cubicBezTo>
                <a:cubicBezTo>
                  <a:pt x="43" y="6"/>
                  <a:pt x="44" y="7"/>
                  <a:pt x="44" y="8"/>
                </a:cubicBezTo>
                <a:cubicBezTo>
                  <a:pt x="44" y="8"/>
                  <a:pt x="44" y="8"/>
                  <a:pt x="44" y="8"/>
                </a:cubicBezTo>
                <a:cubicBezTo>
                  <a:pt x="44" y="17"/>
                  <a:pt x="44" y="17"/>
                  <a:pt x="44" y="17"/>
                </a:cubicBezTo>
                <a:cubicBezTo>
                  <a:pt x="44" y="18"/>
                  <a:pt x="43" y="19"/>
                  <a:pt x="42" y="19"/>
                </a:cubicBezTo>
                <a:cubicBezTo>
                  <a:pt x="42" y="19"/>
                  <a:pt x="42" y="19"/>
                  <a:pt x="42" y="19"/>
                </a:cubicBezTo>
                <a:cubicBezTo>
                  <a:pt x="39" y="19"/>
                  <a:pt x="39" y="19"/>
                  <a:pt x="39" y="19"/>
                </a:cubicBezTo>
                <a:cubicBezTo>
                  <a:pt x="39" y="48"/>
                  <a:pt x="39" y="48"/>
                  <a:pt x="39" y="48"/>
                </a:cubicBezTo>
                <a:cubicBezTo>
                  <a:pt x="39" y="49"/>
                  <a:pt x="38" y="49"/>
                  <a:pt x="37" y="49"/>
                </a:cubicBezTo>
                <a:cubicBezTo>
                  <a:pt x="37" y="49"/>
                  <a:pt x="37" y="49"/>
                  <a:pt x="37" y="49"/>
                </a:cubicBezTo>
                <a:cubicBezTo>
                  <a:pt x="6" y="49"/>
                  <a:pt x="6" y="49"/>
                  <a:pt x="6" y="49"/>
                </a:cubicBezTo>
                <a:cubicBezTo>
                  <a:pt x="5" y="49"/>
                  <a:pt x="4" y="49"/>
                  <a:pt x="4" y="48"/>
                </a:cubicBezTo>
                <a:cubicBezTo>
                  <a:pt x="4" y="48"/>
                  <a:pt x="4" y="48"/>
                  <a:pt x="4" y="48"/>
                </a:cubicBezTo>
                <a:cubicBezTo>
                  <a:pt x="4" y="19"/>
                  <a:pt x="4" y="19"/>
                  <a:pt x="4" y="19"/>
                </a:cubicBezTo>
                <a:cubicBezTo>
                  <a:pt x="1" y="19"/>
                  <a:pt x="1" y="19"/>
                  <a:pt x="1" y="19"/>
                </a:cubicBezTo>
                <a:cubicBezTo>
                  <a:pt x="0" y="19"/>
                  <a:pt x="0" y="18"/>
                  <a:pt x="0" y="17"/>
                </a:cubicBezTo>
                <a:cubicBezTo>
                  <a:pt x="0" y="17"/>
                  <a:pt x="0" y="17"/>
                  <a:pt x="0" y="17"/>
                </a:cubicBezTo>
                <a:cubicBezTo>
                  <a:pt x="0" y="8"/>
                  <a:pt x="0" y="8"/>
                  <a:pt x="0" y="8"/>
                </a:cubicBezTo>
                <a:cubicBezTo>
                  <a:pt x="0" y="7"/>
                  <a:pt x="0" y="6"/>
                  <a:pt x="1" y="6"/>
                </a:cubicBezTo>
                <a:cubicBezTo>
                  <a:pt x="1" y="6"/>
                  <a:pt x="1" y="6"/>
                  <a:pt x="1" y="6"/>
                </a:cubicBezTo>
                <a:cubicBezTo>
                  <a:pt x="11" y="6"/>
                  <a:pt x="11" y="6"/>
                  <a:pt x="11" y="6"/>
                </a:cubicBezTo>
                <a:cubicBezTo>
                  <a:pt x="11" y="2"/>
                  <a:pt x="11" y="2"/>
                  <a:pt x="11" y="2"/>
                </a:cubicBezTo>
                <a:cubicBezTo>
                  <a:pt x="11" y="1"/>
                  <a:pt x="12" y="0"/>
                  <a:pt x="13" y="0"/>
                </a:cubicBezTo>
                <a:close/>
                <a:moveTo>
                  <a:pt x="29" y="3"/>
                </a:moveTo>
                <a:cubicBezTo>
                  <a:pt x="29" y="3"/>
                  <a:pt x="29" y="3"/>
                  <a:pt x="29" y="3"/>
                </a:cubicBezTo>
                <a:cubicBezTo>
                  <a:pt x="15" y="3"/>
                  <a:pt x="15" y="3"/>
                  <a:pt x="15" y="3"/>
                </a:cubicBezTo>
                <a:cubicBezTo>
                  <a:pt x="15" y="6"/>
                  <a:pt x="15" y="6"/>
                  <a:pt x="15" y="6"/>
                </a:cubicBezTo>
                <a:cubicBezTo>
                  <a:pt x="29" y="6"/>
                  <a:pt x="29" y="6"/>
                  <a:pt x="29" y="6"/>
                </a:cubicBezTo>
                <a:cubicBezTo>
                  <a:pt x="29" y="3"/>
                  <a:pt x="29" y="3"/>
                  <a:pt x="29" y="3"/>
                </a:cubicBezTo>
                <a:close/>
                <a:moveTo>
                  <a:pt x="15" y="19"/>
                </a:moveTo>
                <a:cubicBezTo>
                  <a:pt x="15" y="19"/>
                  <a:pt x="15" y="19"/>
                  <a:pt x="15" y="19"/>
                </a:cubicBezTo>
                <a:cubicBezTo>
                  <a:pt x="15" y="41"/>
                  <a:pt x="15" y="41"/>
                  <a:pt x="15" y="41"/>
                </a:cubicBezTo>
                <a:cubicBezTo>
                  <a:pt x="15" y="42"/>
                  <a:pt x="14" y="42"/>
                  <a:pt x="14" y="42"/>
                </a:cubicBezTo>
                <a:cubicBezTo>
                  <a:pt x="13" y="42"/>
                  <a:pt x="13" y="42"/>
                  <a:pt x="13" y="41"/>
                </a:cubicBezTo>
                <a:cubicBezTo>
                  <a:pt x="13" y="19"/>
                  <a:pt x="13" y="19"/>
                  <a:pt x="13" y="19"/>
                </a:cubicBezTo>
                <a:cubicBezTo>
                  <a:pt x="8" y="19"/>
                  <a:pt x="8" y="19"/>
                  <a:pt x="8" y="19"/>
                </a:cubicBezTo>
                <a:cubicBezTo>
                  <a:pt x="8" y="46"/>
                  <a:pt x="8" y="46"/>
                  <a:pt x="8" y="46"/>
                </a:cubicBezTo>
                <a:cubicBezTo>
                  <a:pt x="35" y="46"/>
                  <a:pt x="35" y="46"/>
                  <a:pt x="35" y="46"/>
                </a:cubicBezTo>
                <a:cubicBezTo>
                  <a:pt x="35" y="19"/>
                  <a:pt x="35" y="19"/>
                  <a:pt x="35" y="19"/>
                </a:cubicBezTo>
                <a:cubicBezTo>
                  <a:pt x="31" y="19"/>
                  <a:pt x="31" y="19"/>
                  <a:pt x="31" y="19"/>
                </a:cubicBezTo>
                <a:cubicBezTo>
                  <a:pt x="31" y="41"/>
                  <a:pt x="31" y="41"/>
                  <a:pt x="31" y="41"/>
                </a:cubicBezTo>
                <a:cubicBezTo>
                  <a:pt x="31" y="42"/>
                  <a:pt x="30" y="42"/>
                  <a:pt x="30" y="42"/>
                </a:cubicBezTo>
                <a:cubicBezTo>
                  <a:pt x="29" y="42"/>
                  <a:pt x="29" y="42"/>
                  <a:pt x="29" y="41"/>
                </a:cubicBezTo>
                <a:cubicBezTo>
                  <a:pt x="29" y="19"/>
                  <a:pt x="29" y="19"/>
                  <a:pt x="29" y="19"/>
                </a:cubicBezTo>
                <a:cubicBezTo>
                  <a:pt x="23" y="19"/>
                  <a:pt x="23" y="19"/>
                  <a:pt x="23" y="19"/>
                </a:cubicBezTo>
                <a:cubicBezTo>
                  <a:pt x="23" y="41"/>
                  <a:pt x="23" y="41"/>
                  <a:pt x="23" y="41"/>
                </a:cubicBezTo>
                <a:cubicBezTo>
                  <a:pt x="23" y="42"/>
                  <a:pt x="22" y="42"/>
                  <a:pt x="22" y="42"/>
                </a:cubicBezTo>
                <a:cubicBezTo>
                  <a:pt x="21" y="42"/>
                  <a:pt x="21" y="42"/>
                  <a:pt x="21" y="41"/>
                </a:cubicBezTo>
                <a:cubicBezTo>
                  <a:pt x="21" y="19"/>
                  <a:pt x="21" y="19"/>
                  <a:pt x="21" y="19"/>
                </a:cubicBezTo>
                <a:cubicBezTo>
                  <a:pt x="15" y="19"/>
                  <a:pt x="15" y="19"/>
                  <a:pt x="15" y="19"/>
                </a:cubicBezTo>
                <a:close/>
              </a:path>
            </a:pathLst>
          </a:custGeom>
          <a:solidFill>
            <a:schemeClr val="accent2"/>
          </a:solidFill>
          <a:ln>
            <a:noFill/>
          </a:ln>
          <a:extLst/>
        </p:spPr>
        <p:txBody>
          <a:bodyPr/>
          <a:lstStyle/>
          <a:p>
            <a:endParaRPr lang="zh-CN" altLang="en-US"/>
          </a:p>
        </p:txBody>
      </p:sp>
      <p:sp>
        <p:nvSpPr>
          <p:cNvPr id="133" name="Freeform 501"/>
          <p:cNvSpPr>
            <a:spLocks noEditPoints="1"/>
          </p:cNvSpPr>
          <p:nvPr/>
        </p:nvSpPr>
        <p:spPr bwMode="auto">
          <a:xfrm>
            <a:off x="5174362" y="3827120"/>
            <a:ext cx="293361" cy="240556"/>
          </a:xfrm>
          <a:custGeom>
            <a:avLst/>
            <a:gdLst>
              <a:gd name="T0" fmla="*/ 2 w 50"/>
              <a:gd name="T1" fmla="*/ 0 h 41"/>
              <a:gd name="T2" fmla="*/ 2 w 50"/>
              <a:gd name="T3" fmla="*/ 0 h 41"/>
              <a:gd name="T4" fmla="*/ 48 w 50"/>
              <a:gd name="T5" fmla="*/ 0 h 41"/>
              <a:gd name="T6" fmla="*/ 50 w 50"/>
              <a:gd name="T7" fmla="*/ 2 h 41"/>
              <a:gd name="T8" fmla="*/ 50 w 50"/>
              <a:gd name="T9" fmla="*/ 2 h 41"/>
              <a:gd name="T10" fmla="*/ 50 w 50"/>
              <a:gd name="T11" fmla="*/ 35 h 41"/>
              <a:gd name="T12" fmla="*/ 48 w 50"/>
              <a:gd name="T13" fmla="*/ 37 h 41"/>
              <a:gd name="T14" fmla="*/ 48 w 50"/>
              <a:gd name="T15" fmla="*/ 37 h 41"/>
              <a:gd name="T16" fmla="*/ 27 w 50"/>
              <a:gd name="T17" fmla="*/ 37 h 41"/>
              <a:gd name="T18" fmla="*/ 27 w 50"/>
              <a:gd name="T19" fmla="*/ 39 h 41"/>
              <a:gd name="T20" fmla="*/ 27 w 50"/>
              <a:gd name="T21" fmla="*/ 39 h 41"/>
              <a:gd name="T22" fmla="*/ 37 w 50"/>
              <a:gd name="T23" fmla="*/ 39 h 41"/>
              <a:gd name="T24" fmla="*/ 38 w 50"/>
              <a:gd name="T25" fmla="*/ 40 h 41"/>
              <a:gd name="T26" fmla="*/ 37 w 50"/>
              <a:gd name="T27" fmla="*/ 41 h 41"/>
              <a:gd name="T28" fmla="*/ 12 w 50"/>
              <a:gd name="T29" fmla="*/ 41 h 41"/>
              <a:gd name="T30" fmla="*/ 11 w 50"/>
              <a:gd name="T31" fmla="*/ 40 h 41"/>
              <a:gd name="T32" fmla="*/ 12 w 50"/>
              <a:gd name="T33" fmla="*/ 39 h 41"/>
              <a:gd name="T34" fmla="*/ 23 w 50"/>
              <a:gd name="T35" fmla="*/ 39 h 41"/>
              <a:gd name="T36" fmla="*/ 23 w 50"/>
              <a:gd name="T37" fmla="*/ 39 h 41"/>
              <a:gd name="T38" fmla="*/ 23 w 50"/>
              <a:gd name="T39" fmla="*/ 37 h 41"/>
              <a:gd name="T40" fmla="*/ 2 w 50"/>
              <a:gd name="T41" fmla="*/ 37 h 41"/>
              <a:gd name="T42" fmla="*/ 0 w 50"/>
              <a:gd name="T43" fmla="*/ 35 h 41"/>
              <a:gd name="T44" fmla="*/ 0 w 50"/>
              <a:gd name="T45" fmla="*/ 35 h 41"/>
              <a:gd name="T46" fmla="*/ 0 w 50"/>
              <a:gd name="T47" fmla="*/ 2 h 41"/>
              <a:gd name="T48" fmla="*/ 2 w 50"/>
              <a:gd name="T49" fmla="*/ 0 h 41"/>
              <a:gd name="T50" fmla="*/ 42 w 50"/>
              <a:gd name="T51" fmla="*/ 28 h 41"/>
              <a:gd name="T52" fmla="*/ 42 w 50"/>
              <a:gd name="T53" fmla="*/ 28 h 41"/>
              <a:gd name="T54" fmla="*/ 44 w 50"/>
              <a:gd name="T55" fmla="*/ 30 h 41"/>
              <a:gd name="T56" fmla="*/ 42 w 50"/>
              <a:gd name="T57" fmla="*/ 32 h 41"/>
              <a:gd name="T58" fmla="*/ 40 w 50"/>
              <a:gd name="T59" fmla="*/ 30 h 41"/>
              <a:gd name="T60" fmla="*/ 42 w 50"/>
              <a:gd name="T61" fmla="*/ 28 h 41"/>
              <a:gd name="T62" fmla="*/ 46 w 50"/>
              <a:gd name="T63" fmla="*/ 4 h 41"/>
              <a:gd name="T64" fmla="*/ 46 w 50"/>
              <a:gd name="T65" fmla="*/ 4 h 41"/>
              <a:gd name="T66" fmla="*/ 4 w 50"/>
              <a:gd name="T67" fmla="*/ 4 h 41"/>
              <a:gd name="T68" fmla="*/ 4 w 50"/>
              <a:gd name="T69" fmla="*/ 33 h 41"/>
              <a:gd name="T70" fmla="*/ 46 w 50"/>
              <a:gd name="T71" fmla="*/ 33 h 41"/>
              <a:gd name="T72" fmla="*/ 46 w 50"/>
              <a:gd name="T73"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41">
                <a:moveTo>
                  <a:pt x="2" y="0"/>
                </a:moveTo>
                <a:cubicBezTo>
                  <a:pt x="2" y="0"/>
                  <a:pt x="2" y="0"/>
                  <a:pt x="2" y="0"/>
                </a:cubicBezTo>
                <a:cubicBezTo>
                  <a:pt x="48" y="0"/>
                  <a:pt x="48" y="0"/>
                  <a:pt x="48" y="0"/>
                </a:cubicBezTo>
                <a:cubicBezTo>
                  <a:pt x="49" y="0"/>
                  <a:pt x="50" y="1"/>
                  <a:pt x="50" y="2"/>
                </a:cubicBezTo>
                <a:cubicBezTo>
                  <a:pt x="50" y="2"/>
                  <a:pt x="50" y="2"/>
                  <a:pt x="50" y="2"/>
                </a:cubicBezTo>
                <a:cubicBezTo>
                  <a:pt x="50" y="35"/>
                  <a:pt x="50" y="35"/>
                  <a:pt x="50" y="35"/>
                </a:cubicBezTo>
                <a:cubicBezTo>
                  <a:pt x="50" y="36"/>
                  <a:pt x="49" y="37"/>
                  <a:pt x="48" y="37"/>
                </a:cubicBezTo>
                <a:cubicBezTo>
                  <a:pt x="48" y="37"/>
                  <a:pt x="48" y="37"/>
                  <a:pt x="48" y="37"/>
                </a:cubicBezTo>
                <a:cubicBezTo>
                  <a:pt x="27" y="37"/>
                  <a:pt x="27" y="37"/>
                  <a:pt x="27" y="37"/>
                </a:cubicBezTo>
                <a:cubicBezTo>
                  <a:pt x="27" y="39"/>
                  <a:pt x="27" y="39"/>
                  <a:pt x="27" y="39"/>
                </a:cubicBezTo>
                <a:cubicBezTo>
                  <a:pt x="27" y="39"/>
                  <a:pt x="27" y="39"/>
                  <a:pt x="27" y="39"/>
                </a:cubicBezTo>
                <a:cubicBezTo>
                  <a:pt x="37" y="39"/>
                  <a:pt x="37" y="39"/>
                  <a:pt x="37" y="39"/>
                </a:cubicBezTo>
                <a:cubicBezTo>
                  <a:pt x="38" y="39"/>
                  <a:pt x="38" y="40"/>
                  <a:pt x="38" y="40"/>
                </a:cubicBezTo>
                <a:cubicBezTo>
                  <a:pt x="38" y="41"/>
                  <a:pt x="38" y="41"/>
                  <a:pt x="37" y="41"/>
                </a:cubicBezTo>
                <a:cubicBezTo>
                  <a:pt x="12" y="41"/>
                  <a:pt x="12" y="41"/>
                  <a:pt x="12" y="41"/>
                </a:cubicBezTo>
                <a:cubicBezTo>
                  <a:pt x="12" y="41"/>
                  <a:pt x="11" y="41"/>
                  <a:pt x="11" y="40"/>
                </a:cubicBezTo>
                <a:cubicBezTo>
                  <a:pt x="11" y="40"/>
                  <a:pt x="12" y="39"/>
                  <a:pt x="12" y="39"/>
                </a:cubicBezTo>
                <a:cubicBezTo>
                  <a:pt x="23" y="39"/>
                  <a:pt x="23" y="39"/>
                  <a:pt x="23" y="39"/>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2" y="28"/>
                </a:moveTo>
                <a:cubicBezTo>
                  <a:pt x="42" y="28"/>
                  <a:pt x="42" y="28"/>
                  <a:pt x="42" y="28"/>
                </a:cubicBezTo>
                <a:cubicBezTo>
                  <a:pt x="43" y="28"/>
                  <a:pt x="44" y="29"/>
                  <a:pt x="44" y="30"/>
                </a:cubicBezTo>
                <a:cubicBezTo>
                  <a:pt x="44" y="31"/>
                  <a:pt x="43" y="32"/>
                  <a:pt x="42" y="32"/>
                </a:cubicBezTo>
                <a:cubicBezTo>
                  <a:pt x="41" y="32"/>
                  <a:pt x="40" y="31"/>
                  <a:pt x="40" y="30"/>
                </a:cubicBezTo>
                <a:cubicBezTo>
                  <a:pt x="40" y="29"/>
                  <a:pt x="41" y="28"/>
                  <a:pt x="42" y="28"/>
                </a:cubicBezTo>
                <a:close/>
                <a:moveTo>
                  <a:pt x="46" y="4"/>
                </a:moveTo>
                <a:cubicBezTo>
                  <a:pt x="46" y="4"/>
                  <a:pt x="46" y="4"/>
                  <a:pt x="46" y="4"/>
                </a:cubicBezTo>
                <a:cubicBezTo>
                  <a:pt x="4" y="4"/>
                  <a:pt x="4" y="4"/>
                  <a:pt x="4" y="4"/>
                </a:cubicBezTo>
                <a:cubicBezTo>
                  <a:pt x="4" y="14"/>
                  <a:pt x="4" y="23"/>
                  <a:pt x="4" y="33"/>
                </a:cubicBezTo>
                <a:cubicBezTo>
                  <a:pt x="18" y="33"/>
                  <a:pt x="32" y="33"/>
                  <a:pt x="46" y="33"/>
                </a:cubicBezTo>
                <a:cubicBezTo>
                  <a:pt x="46" y="23"/>
                  <a:pt x="46" y="14"/>
                  <a:pt x="46" y="4"/>
                </a:cubicBezTo>
                <a:close/>
              </a:path>
            </a:pathLst>
          </a:custGeom>
          <a:solidFill>
            <a:schemeClr val="accent2"/>
          </a:solidFill>
          <a:ln>
            <a:noFill/>
          </a:ln>
          <a:extLst/>
        </p:spPr>
        <p:txBody>
          <a:bodyPr/>
          <a:lstStyle/>
          <a:p>
            <a:endParaRPr lang="zh-CN" altLang="en-US"/>
          </a:p>
        </p:txBody>
      </p:sp>
      <p:sp>
        <p:nvSpPr>
          <p:cNvPr id="137" name="Freeform 505"/>
          <p:cNvSpPr>
            <a:spLocks noEditPoints="1"/>
          </p:cNvSpPr>
          <p:nvPr/>
        </p:nvSpPr>
        <p:spPr bwMode="auto">
          <a:xfrm>
            <a:off x="551000" y="3216930"/>
            <a:ext cx="258157" cy="293361"/>
          </a:xfrm>
          <a:custGeom>
            <a:avLst/>
            <a:gdLst>
              <a:gd name="T0" fmla="*/ 10 w 44"/>
              <a:gd name="T1" fmla="*/ 37 h 50"/>
              <a:gd name="T2" fmla="*/ 33 w 44"/>
              <a:gd name="T3" fmla="*/ 36 h 50"/>
              <a:gd name="T4" fmla="*/ 33 w 44"/>
              <a:gd name="T5" fmla="*/ 38 h 50"/>
              <a:gd name="T6" fmla="*/ 6 w 44"/>
              <a:gd name="T7" fmla="*/ 0 h 50"/>
              <a:gd name="T8" fmla="*/ 28 w 44"/>
              <a:gd name="T9" fmla="*/ 0 h 50"/>
              <a:gd name="T10" fmla="*/ 43 w 44"/>
              <a:gd name="T11" fmla="*/ 15 h 50"/>
              <a:gd name="T12" fmla="*/ 44 w 44"/>
              <a:gd name="T13" fmla="*/ 16 h 50"/>
              <a:gd name="T14" fmla="*/ 43 w 44"/>
              <a:gd name="T15" fmla="*/ 49 h 50"/>
              <a:gd name="T16" fmla="*/ 42 w 44"/>
              <a:gd name="T17" fmla="*/ 49 h 50"/>
              <a:gd name="T18" fmla="*/ 6 w 44"/>
              <a:gd name="T19" fmla="*/ 50 h 50"/>
              <a:gd name="T20" fmla="*/ 0 w 44"/>
              <a:gd name="T21" fmla="*/ 45 h 50"/>
              <a:gd name="T22" fmla="*/ 2 w 44"/>
              <a:gd name="T23" fmla="*/ 2 h 50"/>
              <a:gd name="T24" fmla="*/ 27 w 44"/>
              <a:gd name="T25" fmla="*/ 4 h 50"/>
              <a:gd name="T26" fmla="*/ 6 w 44"/>
              <a:gd name="T27" fmla="*/ 4 h 50"/>
              <a:gd name="T28" fmla="*/ 4 w 44"/>
              <a:gd name="T29" fmla="*/ 5 h 50"/>
              <a:gd name="T30" fmla="*/ 5 w 44"/>
              <a:gd name="T31" fmla="*/ 46 h 50"/>
              <a:gd name="T32" fmla="*/ 6 w 44"/>
              <a:gd name="T33" fmla="*/ 46 h 50"/>
              <a:gd name="T34" fmla="*/ 40 w 44"/>
              <a:gd name="T35" fmla="*/ 46 h 50"/>
              <a:gd name="T36" fmla="*/ 40 w 44"/>
              <a:gd name="T37" fmla="*/ 45 h 50"/>
              <a:gd name="T38" fmla="*/ 31 w 44"/>
              <a:gd name="T39" fmla="*/ 17 h 50"/>
              <a:gd name="T40" fmla="*/ 28 w 44"/>
              <a:gd name="T41" fmla="*/ 16 h 50"/>
              <a:gd name="T42" fmla="*/ 27 w 44"/>
              <a:gd name="T43" fmla="*/ 4 h 50"/>
              <a:gd name="T44" fmla="*/ 38 w 44"/>
              <a:gd name="T45" fmla="*/ 15 h 50"/>
              <a:gd name="T46" fmla="*/ 29 w 44"/>
              <a:gd name="T47" fmla="*/ 13 h 50"/>
              <a:gd name="T48" fmla="*/ 30 w 44"/>
              <a:gd name="T49" fmla="*/ 14 h 50"/>
              <a:gd name="T50" fmla="*/ 38 w 44"/>
              <a:gd name="T51" fmla="*/ 15 h 50"/>
              <a:gd name="T52" fmla="*/ 11 w 44"/>
              <a:gd name="T53" fmla="*/ 22 h 50"/>
              <a:gd name="T54" fmla="*/ 11 w 44"/>
              <a:gd name="T55" fmla="*/ 20 h 50"/>
              <a:gd name="T56" fmla="*/ 35 w 44"/>
              <a:gd name="T57" fmla="*/ 21 h 50"/>
              <a:gd name="T58" fmla="*/ 11 w 44"/>
              <a:gd name="T59" fmla="*/ 22 h 50"/>
              <a:gd name="T60" fmla="*/ 11 w 44"/>
              <a:gd name="T61" fmla="*/ 30 h 50"/>
              <a:gd name="T62" fmla="*/ 11 w 44"/>
              <a:gd name="T63" fmla="*/ 28 h 50"/>
              <a:gd name="T64" fmla="*/ 35 w 44"/>
              <a:gd name="T65" fmla="*/ 29 h 50"/>
              <a:gd name="T66" fmla="*/ 11 w 44"/>
              <a:gd name="T67"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50">
                <a:moveTo>
                  <a:pt x="11" y="38"/>
                </a:moveTo>
                <a:cubicBezTo>
                  <a:pt x="10" y="38"/>
                  <a:pt x="10" y="38"/>
                  <a:pt x="10" y="37"/>
                </a:cubicBezTo>
                <a:cubicBezTo>
                  <a:pt x="10" y="37"/>
                  <a:pt x="10" y="36"/>
                  <a:pt x="11" y="36"/>
                </a:cubicBezTo>
                <a:cubicBezTo>
                  <a:pt x="33" y="36"/>
                  <a:pt x="33" y="36"/>
                  <a:pt x="33" y="36"/>
                </a:cubicBezTo>
                <a:cubicBezTo>
                  <a:pt x="34" y="36"/>
                  <a:pt x="35" y="37"/>
                  <a:pt x="35" y="37"/>
                </a:cubicBezTo>
                <a:cubicBezTo>
                  <a:pt x="35" y="38"/>
                  <a:pt x="34" y="38"/>
                  <a:pt x="33" y="38"/>
                </a:cubicBezTo>
                <a:cubicBezTo>
                  <a:pt x="11" y="38"/>
                  <a:pt x="11" y="38"/>
                  <a:pt x="11" y="38"/>
                </a:cubicBezTo>
                <a:close/>
                <a:moveTo>
                  <a:pt x="6" y="0"/>
                </a:moveTo>
                <a:cubicBezTo>
                  <a:pt x="6" y="0"/>
                  <a:pt x="6" y="0"/>
                  <a:pt x="6" y="0"/>
                </a:cubicBezTo>
                <a:cubicBezTo>
                  <a:pt x="28" y="0"/>
                  <a:pt x="28" y="0"/>
                  <a:pt x="28" y="0"/>
                </a:cubicBezTo>
                <a:cubicBezTo>
                  <a:pt x="29" y="0"/>
                  <a:pt x="29" y="1"/>
                  <a:pt x="30" y="1"/>
                </a:cubicBezTo>
                <a:cubicBezTo>
                  <a:pt x="43" y="15"/>
                  <a:pt x="43" y="15"/>
                  <a:pt x="43" y="15"/>
                </a:cubicBezTo>
                <a:cubicBezTo>
                  <a:pt x="44" y="15"/>
                  <a:pt x="44" y="16"/>
                  <a:pt x="44" y="16"/>
                </a:cubicBezTo>
                <a:cubicBezTo>
                  <a:pt x="44" y="16"/>
                  <a:pt x="44" y="16"/>
                  <a:pt x="44" y="16"/>
                </a:cubicBezTo>
                <a:cubicBezTo>
                  <a:pt x="44" y="45"/>
                  <a:pt x="44" y="45"/>
                  <a:pt x="44" y="45"/>
                </a:cubicBezTo>
                <a:cubicBezTo>
                  <a:pt x="44" y="46"/>
                  <a:pt x="43" y="48"/>
                  <a:pt x="43" y="49"/>
                </a:cubicBezTo>
                <a:cubicBezTo>
                  <a:pt x="43" y="49"/>
                  <a:pt x="43" y="49"/>
                  <a:pt x="43" y="49"/>
                </a:cubicBezTo>
                <a:cubicBezTo>
                  <a:pt x="42" y="49"/>
                  <a:pt x="42" y="49"/>
                  <a:pt x="42" y="49"/>
                </a:cubicBezTo>
                <a:cubicBezTo>
                  <a:pt x="42" y="49"/>
                  <a:pt x="40" y="50"/>
                  <a:pt x="39" y="50"/>
                </a:cubicBezTo>
                <a:cubicBezTo>
                  <a:pt x="6" y="50"/>
                  <a:pt x="6" y="50"/>
                  <a:pt x="6" y="50"/>
                </a:cubicBezTo>
                <a:cubicBezTo>
                  <a:pt x="4" y="50"/>
                  <a:pt x="3" y="49"/>
                  <a:pt x="2" y="49"/>
                </a:cubicBezTo>
                <a:cubicBezTo>
                  <a:pt x="1" y="48"/>
                  <a:pt x="0" y="46"/>
                  <a:pt x="0" y="45"/>
                </a:cubicBezTo>
                <a:cubicBezTo>
                  <a:pt x="0" y="5"/>
                  <a:pt x="0" y="5"/>
                  <a:pt x="0" y="5"/>
                </a:cubicBezTo>
                <a:cubicBezTo>
                  <a:pt x="0" y="4"/>
                  <a:pt x="1" y="3"/>
                  <a:pt x="2" y="2"/>
                </a:cubicBezTo>
                <a:cubicBezTo>
                  <a:pt x="3" y="1"/>
                  <a:pt x="4" y="0"/>
                  <a:pt x="6" y="0"/>
                </a:cubicBezTo>
                <a:close/>
                <a:moveTo>
                  <a:pt x="27" y="4"/>
                </a:moveTo>
                <a:cubicBezTo>
                  <a:pt x="27" y="4"/>
                  <a:pt x="27" y="4"/>
                  <a:pt x="27" y="4"/>
                </a:cubicBezTo>
                <a:cubicBezTo>
                  <a:pt x="6" y="4"/>
                  <a:pt x="6" y="4"/>
                  <a:pt x="6" y="4"/>
                </a:cubicBezTo>
                <a:cubicBezTo>
                  <a:pt x="5" y="4"/>
                  <a:pt x="5" y="4"/>
                  <a:pt x="5" y="5"/>
                </a:cubicBezTo>
                <a:cubicBezTo>
                  <a:pt x="4" y="5"/>
                  <a:pt x="4" y="5"/>
                  <a:pt x="4" y="5"/>
                </a:cubicBezTo>
                <a:cubicBezTo>
                  <a:pt x="4" y="45"/>
                  <a:pt x="4" y="45"/>
                  <a:pt x="4" y="45"/>
                </a:cubicBezTo>
                <a:cubicBezTo>
                  <a:pt x="4" y="45"/>
                  <a:pt x="4" y="46"/>
                  <a:pt x="5" y="46"/>
                </a:cubicBezTo>
                <a:cubicBezTo>
                  <a:pt x="5" y="46"/>
                  <a:pt x="5" y="46"/>
                  <a:pt x="5" y="46"/>
                </a:cubicBezTo>
                <a:cubicBezTo>
                  <a:pt x="5" y="46"/>
                  <a:pt x="5" y="46"/>
                  <a:pt x="6" y="46"/>
                </a:cubicBezTo>
                <a:cubicBezTo>
                  <a:pt x="39" y="46"/>
                  <a:pt x="39" y="46"/>
                  <a:pt x="39" y="46"/>
                </a:cubicBezTo>
                <a:cubicBezTo>
                  <a:pt x="39" y="46"/>
                  <a:pt x="40" y="46"/>
                  <a:pt x="40" y="46"/>
                </a:cubicBezTo>
                <a:cubicBezTo>
                  <a:pt x="40" y="46"/>
                  <a:pt x="40" y="46"/>
                  <a:pt x="40" y="46"/>
                </a:cubicBezTo>
                <a:cubicBezTo>
                  <a:pt x="40" y="46"/>
                  <a:pt x="40" y="45"/>
                  <a:pt x="40" y="45"/>
                </a:cubicBezTo>
                <a:cubicBezTo>
                  <a:pt x="40" y="17"/>
                  <a:pt x="40" y="17"/>
                  <a:pt x="40" y="17"/>
                </a:cubicBezTo>
                <a:cubicBezTo>
                  <a:pt x="31" y="17"/>
                  <a:pt x="31" y="17"/>
                  <a:pt x="31" y="17"/>
                </a:cubicBezTo>
                <a:cubicBezTo>
                  <a:pt x="30" y="17"/>
                  <a:pt x="29" y="17"/>
                  <a:pt x="28" y="16"/>
                </a:cubicBezTo>
                <a:cubicBezTo>
                  <a:pt x="28" y="16"/>
                  <a:pt x="28" y="16"/>
                  <a:pt x="28" y="16"/>
                </a:cubicBezTo>
                <a:cubicBezTo>
                  <a:pt x="28" y="15"/>
                  <a:pt x="27" y="14"/>
                  <a:pt x="27" y="13"/>
                </a:cubicBezTo>
                <a:cubicBezTo>
                  <a:pt x="27" y="4"/>
                  <a:pt x="27" y="4"/>
                  <a:pt x="27" y="4"/>
                </a:cubicBezTo>
                <a:close/>
                <a:moveTo>
                  <a:pt x="38" y="15"/>
                </a:moveTo>
                <a:cubicBezTo>
                  <a:pt x="38" y="15"/>
                  <a:pt x="38" y="15"/>
                  <a:pt x="38" y="15"/>
                </a:cubicBezTo>
                <a:cubicBezTo>
                  <a:pt x="29" y="6"/>
                  <a:pt x="29" y="6"/>
                  <a:pt x="29" y="6"/>
                </a:cubicBezTo>
                <a:cubicBezTo>
                  <a:pt x="29" y="13"/>
                  <a:pt x="29" y="13"/>
                  <a:pt x="29" y="13"/>
                </a:cubicBezTo>
                <a:cubicBezTo>
                  <a:pt x="29" y="13"/>
                  <a:pt x="30" y="14"/>
                  <a:pt x="30" y="14"/>
                </a:cubicBezTo>
                <a:cubicBezTo>
                  <a:pt x="30" y="14"/>
                  <a:pt x="30" y="14"/>
                  <a:pt x="30" y="14"/>
                </a:cubicBezTo>
                <a:cubicBezTo>
                  <a:pt x="30" y="15"/>
                  <a:pt x="31" y="15"/>
                  <a:pt x="31" y="15"/>
                </a:cubicBezTo>
                <a:cubicBezTo>
                  <a:pt x="38" y="15"/>
                  <a:pt x="38" y="15"/>
                  <a:pt x="38" y="15"/>
                </a:cubicBezTo>
                <a:close/>
                <a:moveTo>
                  <a:pt x="11" y="22"/>
                </a:moveTo>
                <a:cubicBezTo>
                  <a:pt x="11" y="22"/>
                  <a:pt x="11" y="22"/>
                  <a:pt x="11" y="22"/>
                </a:cubicBezTo>
                <a:cubicBezTo>
                  <a:pt x="10" y="22"/>
                  <a:pt x="10" y="22"/>
                  <a:pt x="10" y="21"/>
                </a:cubicBezTo>
                <a:cubicBezTo>
                  <a:pt x="10" y="20"/>
                  <a:pt x="10" y="20"/>
                  <a:pt x="11" y="20"/>
                </a:cubicBezTo>
                <a:cubicBezTo>
                  <a:pt x="33" y="20"/>
                  <a:pt x="33" y="20"/>
                  <a:pt x="33" y="20"/>
                </a:cubicBezTo>
                <a:cubicBezTo>
                  <a:pt x="34" y="20"/>
                  <a:pt x="35" y="20"/>
                  <a:pt x="35" y="21"/>
                </a:cubicBezTo>
                <a:cubicBezTo>
                  <a:pt x="35" y="22"/>
                  <a:pt x="34" y="22"/>
                  <a:pt x="33" y="22"/>
                </a:cubicBezTo>
                <a:cubicBezTo>
                  <a:pt x="11" y="22"/>
                  <a:pt x="11" y="22"/>
                  <a:pt x="11" y="22"/>
                </a:cubicBezTo>
                <a:close/>
                <a:moveTo>
                  <a:pt x="11" y="30"/>
                </a:moveTo>
                <a:cubicBezTo>
                  <a:pt x="11" y="30"/>
                  <a:pt x="11" y="30"/>
                  <a:pt x="11" y="30"/>
                </a:cubicBezTo>
                <a:cubicBezTo>
                  <a:pt x="10" y="30"/>
                  <a:pt x="10" y="30"/>
                  <a:pt x="10" y="29"/>
                </a:cubicBezTo>
                <a:cubicBezTo>
                  <a:pt x="10" y="29"/>
                  <a:pt x="10" y="28"/>
                  <a:pt x="11" y="28"/>
                </a:cubicBezTo>
                <a:cubicBezTo>
                  <a:pt x="33" y="28"/>
                  <a:pt x="33" y="28"/>
                  <a:pt x="33" y="28"/>
                </a:cubicBezTo>
                <a:cubicBezTo>
                  <a:pt x="34" y="28"/>
                  <a:pt x="35" y="29"/>
                  <a:pt x="35" y="29"/>
                </a:cubicBezTo>
                <a:cubicBezTo>
                  <a:pt x="35" y="30"/>
                  <a:pt x="34" y="30"/>
                  <a:pt x="33" y="30"/>
                </a:cubicBezTo>
                <a:cubicBezTo>
                  <a:pt x="11" y="30"/>
                  <a:pt x="11" y="30"/>
                  <a:pt x="11" y="30"/>
                </a:cubicBezTo>
                <a:close/>
              </a:path>
            </a:pathLst>
          </a:custGeom>
          <a:solidFill>
            <a:schemeClr val="accent2"/>
          </a:solidFill>
          <a:ln>
            <a:noFill/>
          </a:ln>
          <a:extLst/>
        </p:spPr>
        <p:txBody>
          <a:bodyPr/>
          <a:lstStyle/>
          <a:p>
            <a:endParaRPr lang="zh-CN" altLang="en-US"/>
          </a:p>
        </p:txBody>
      </p:sp>
      <p:sp>
        <p:nvSpPr>
          <p:cNvPr id="138" name="Freeform 506"/>
          <p:cNvSpPr>
            <a:spLocks noEditPoints="1"/>
          </p:cNvSpPr>
          <p:nvPr/>
        </p:nvSpPr>
        <p:spPr bwMode="auto">
          <a:xfrm>
            <a:off x="8283984" y="3216930"/>
            <a:ext cx="258157" cy="293361"/>
          </a:xfrm>
          <a:custGeom>
            <a:avLst/>
            <a:gdLst>
              <a:gd name="T0" fmla="*/ 28 w 44"/>
              <a:gd name="T1" fmla="*/ 0 h 50"/>
              <a:gd name="T2" fmla="*/ 43 w 44"/>
              <a:gd name="T3" fmla="*/ 15 h 50"/>
              <a:gd name="T4" fmla="*/ 44 w 44"/>
              <a:gd name="T5" fmla="*/ 16 h 50"/>
              <a:gd name="T6" fmla="*/ 43 w 44"/>
              <a:gd name="T7" fmla="*/ 49 h 50"/>
              <a:gd name="T8" fmla="*/ 43 w 44"/>
              <a:gd name="T9" fmla="*/ 49 h 50"/>
              <a:gd name="T10" fmla="*/ 6 w 44"/>
              <a:gd name="T11" fmla="*/ 50 h 50"/>
              <a:gd name="T12" fmla="*/ 0 w 44"/>
              <a:gd name="T13" fmla="*/ 45 h 50"/>
              <a:gd name="T14" fmla="*/ 2 w 44"/>
              <a:gd name="T15" fmla="*/ 2 h 50"/>
              <a:gd name="T16" fmla="*/ 10 w 44"/>
              <a:gd name="T17" fmla="*/ 24 h 50"/>
              <a:gd name="T18" fmla="*/ 13 w 44"/>
              <a:gd name="T19" fmla="*/ 24 h 50"/>
              <a:gd name="T20" fmla="*/ 15 w 44"/>
              <a:gd name="T21" fmla="*/ 26 h 50"/>
              <a:gd name="T22" fmla="*/ 15 w 44"/>
              <a:gd name="T23" fmla="*/ 33 h 50"/>
              <a:gd name="T24" fmla="*/ 10 w 44"/>
              <a:gd name="T25" fmla="*/ 34 h 50"/>
              <a:gd name="T26" fmla="*/ 9 w 44"/>
              <a:gd name="T27" fmla="*/ 33 h 50"/>
              <a:gd name="T28" fmla="*/ 8 w 44"/>
              <a:gd name="T29" fmla="*/ 26 h 50"/>
              <a:gd name="T30" fmla="*/ 9 w 44"/>
              <a:gd name="T31" fmla="*/ 24 h 50"/>
              <a:gd name="T32" fmla="*/ 13 w 44"/>
              <a:gd name="T33" fmla="*/ 26 h 50"/>
              <a:gd name="T34" fmla="*/ 10 w 44"/>
              <a:gd name="T35" fmla="*/ 26 h 50"/>
              <a:gd name="T36" fmla="*/ 13 w 44"/>
              <a:gd name="T37" fmla="*/ 32 h 50"/>
              <a:gd name="T38" fmla="*/ 23 w 44"/>
              <a:gd name="T39" fmla="*/ 24 h 50"/>
              <a:gd name="T40" fmla="*/ 26 w 44"/>
              <a:gd name="T41" fmla="*/ 24 h 50"/>
              <a:gd name="T42" fmla="*/ 28 w 44"/>
              <a:gd name="T43" fmla="*/ 26 h 50"/>
              <a:gd name="T44" fmla="*/ 27 w 44"/>
              <a:gd name="T45" fmla="*/ 33 h 50"/>
              <a:gd name="T46" fmla="*/ 23 w 44"/>
              <a:gd name="T47" fmla="*/ 34 h 50"/>
              <a:gd name="T48" fmla="*/ 21 w 44"/>
              <a:gd name="T49" fmla="*/ 32 h 50"/>
              <a:gd name="T50" fmla="*/ 21 w 44"/>
              <a:gd name="T51" fmla="*/ 24 h 50"/>
              <a:gd name="T52" fmla="*/ 26 w 44"/>
              <a:gd name="T53" fmla="*/ 26 h 50"/>
              <a:gd name="T54" fmla="*/ 23 w 44"/>
              <a:gd name="T55" fmla="*/ 26 h 50"/>
              <a:gd name="T56" fmla="*/ 26 w 44"/>
              <a:gd name="T57" fmla="*/ 32 h 50"/>
              <a:gd name="T58" fmla="*/ 17 w 44"/>
              <a:gd name="T59" fmla="*/ 25 h 50"/>
              <a:gd name="T60" fmla="*/ 18 w 44"/>
              <a:gd name="T61" fmla="*/ 24 h 50"/>
              <a:gd name="T62" fmla="*/ 19 w 44"/>
              <a:gd name="T63" fmla="*/ 33 h 50"/>
              <a:gd name="T64" fmla="*/ 17 w 44"/>
              <a:gd name="T65" fmla="*/ 33 h 50"/>
              <a:gd name="T66" fmla="*/ 30 w 44"/>
              <a:gd name="T67" fmla="*/ 25 h 50"/>
              <a:gd name="T68" fmla="*/ 31 w 44"/>
              <a:gd name="T69" fmla="*/ 24 h 50"/>
              <a:gd name="T70" fmla="*/ 32 w 44"/>
              <a:gd name="T71" fmla="*/ 33 h 50"/>
              <a:gd name="T72" fmla="*/ 30 w 44"/>
              <a:gd name="T73" fmla="*/ 33 h 50"/>
              <a:gd name="T74" fmla="*/ 34 w 44"/>
              <a:gd name="T75" fmla="*/ 25 h 50"/>
              <a:gd name="T76" fmla="*/ 35 w 44"/>
              <a:gd name="T77" fmla="*/ 24 h 50"/>
              <a:gd name="T78" fmla="*/ 37 w 44"/>
              <a:gd name="T79" fmla="*/ 33 h 50"/>
              <a:gd name="T80" fmla="*/ 34 w 44"/>
              <a:gd name="T81" fmla="*/ 33 h 50"/>
              <a:gd name="T82" fmla="*/ 27 w 44"/>
              <a:gd name="T83" fmla="*/ 4 h 50"/>
              <a:gd name="T84" fmla="*/ 6 w 44"/>
              <a:gd name="T85" fmla="*/ 4 h 50"/>
              <a:gd name="T86" fmla="*/ 4 w 44"/>
              <a:gd name="T87" fmla="*/ 5 h 50"/>
              <a:gd name="T88" fmla="*/ 5 w 44"/>
              <a:gd name="T89" fmla="*/ 46 h 50"/>
              <a:gd name="T90" fmla="*/ 39 w 44"/>
              <a:gd name="T91" fmla="*/ 46 h 50"/>
              <a:gd name="T92" fmla="*/ 40 w 44"/>
              <a:gd name="T93" fmla="*/ 46 h 50"/>
              <a:gd name="T94" fmla="*/ 40 w 44"/>
              <a:gd name="T95" fmla="*/ 17 h 50"/>
              <a:gd name="T96" fmla="*/ 28 w 44"/>
              <a:gd name="T97" fmla="*/ 16 h 50"/>
              <a:gd name="T98" fmla="*/ 27 w 44"/>
              <a:gd name="T99" fmla="*/ 13 h 50"/>
              <a:gd name="T100" fmla="*/ 38 w 44"/>
              <a:gd name="T101" fmla="*/ 15 h 50"/>
              <a:gd name="T102" fmla="*/ 29 w 44"/>
              <a:gd name="T103" fmla="*/ 6 h 50"/>
              <a:gd name="T104" fmla="*/ 30 w 44"/>
              <a:gd name="T105" fmla="*/ 14 h 50"/>
              <a:gd name="T106" fmla="*/ 31 w 44"/>
              <a:gd name="T107"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50">
                <a:moveTo>
                  <a:pt x="6" y="0"/>
                </a:moveTo>
                <a:cubicBezTo>
                  <a:pt x="28" y="0"/>
                  <a:pt x="28" y="0"/>
                  <a:pt x="28" y="0"/>
                </a:cubicBezTo>
                <a:cubicBezTo>
                  <a:pt x="29" y="0"/>
                  <a:pt x="29" y="0"/>
                  <a:pt x="30" y="1"/>
                </a:cubicBezTo>
                <a:cubicBezTo>
                  <a:pt x="43" y="15"/>
                  <a:pt x="43" y="15"/>
                  <a:pt x="43" y="15"/>
                </a:cubicBezTo>
                <a:cubicBezTo>
                  <a:pt x="44" y="15"/>
                  <a:pt x="44" y="16"/>
                  <a:pt x="44" y="16"/>
                </a:cubicBezTo>
                <a:cubicBezTo>
                  <a:pt x="44" y="16"/>
                  <a:pt x="44" y="16"/>
                  <a:pt x="44" y="16"/>
                </a:cubicBezTo>
                <a:cubicBezTo>
                  <a:pt x="44" y="45"/>
                  <a:pt x="44" y="45"/>
                  <a:pt x="44" y="45"/>
                </a:cubicBezTo>
                <a:cubicBezTo>
                  <a:pt x="44" y="46"/>
                  <a:pt x="43" y="48"/>
                  <a:pt x="43" y="49"/>
                </a:cubicBezTo>
                <a:cubicBezTo>
                  <a:pt x="43" y="49"/>
                  <a:pt x="43" y="49"/>
                  <a:pt x="43" y="49"/>
                </a:cubicBezTo>
                <a:cubicBezTo>
                  <a:pt x="43" y="49"/>
                  <a:pt x="43" y="49"/>
                  <a:pt x="43" y="49"/>
                </a:cubicBezTo>
                <a:cubicBezTo>
                  <a:pt x="42" y="49"/>
                  <a:pt x="40" y="50"/>
                  <a:pt x="39" y="50"/>
                </a:cubicBezTo>
                <a:cubicBezTo>
                  <a:pt x="6" y="50"/>
                  <a:pt x="6" y="50"/>
                  <a:pt x="6" y="50"/>
                </a:cubicBezTo>
                <a:cubicBezTo>
                  <a:pt x="4" y="50"/>
                  <a:pt x="3" y="49"/>
                  <a:pt x="2" y="49"/>
                </a:cubicBezTo>
                <a:cubicBezTo>
                  <a:pt x="1" y="48"/>
                  <a:pt x="0" y="46"/>
                  <a:pt x="0" y="45"/>
                </a:cubicBezTo>
                <a:cubicBezTo>
                  <a:pt x="0" y="5"/>
                  <a:pt x="0" y="5"/>
                  <a:pt x="0" y="5"/>
                </a:cubicBezTo>
                <a:cubicBezTo>
                  <a:pt x="0" y="4"/>
                  <a:pt x="1" y="3"/>
                  <a:pt x="2" y="2"/>
                </a:cubicBezTo>
                <a:cubicBezTo>
                  <a:pt x="3" y="1"/>
                  <a:pt x="4" y="0"/>
                  <a:pt x="6" y="0"/>
                </a:cubicBezTo>
                <a:close/>
                <a:moveTo>
                  <a:pt x="10" y="24"/>
                </a:moveTo>
                <a:cubicBezTo>
                  <a:pt x="10" y="24"/>
                  <a:pt x="10" y="24"/>
                  <a:pt x="10" y="24"/>
                </a:cubicBezTo>
                <a:cubicBezTo>
                  <a:pt x="13" y="24"/>
                  <a:pt x="13" y="24"/>
                  <a:pt x="13" y="24"/>
                </a:cubicBezTo>
                <a:cubicBezTo>
                  <a:pt x="14" y="24"/>
                  <a:pt x="14" y="24"/>
                  <a:pt x="15" y="24"/>
                </a:cubicBezTo>
                <a:cubicBezTo>
                  <a:pt x="15" y="25"/>
                  <a:pt x="15" y="25"/>
                  <a:pt x="15" y="26"/>
                </a:cubicBezTo>
                <a:cubicBezTo>
                  <a:pt x="15" y="32"/>
                  <a:pt x="15" y="32"/>
                  <a:pt x="15" y="32"/>
                </a:cubicBezTo>
                <a:cubicBezTo>
                  <a:pt x="15" y="32"/>
                  <a:pt x="15" y="33"/>
                  <a:pt x="15" y="33"/>
                </a:cubicBezTo>
                <a:cubicBezTo>
                  <a:pt x="14" y="34"/>
                  <a:pt x="14" y="34"/>
                  <a:pt x="13" y="34"/>
                </a:cubicBezTo>
                <a:cubicBezTo>
                  <a:pt x="10" y="34"/>
                  <a:pt x="10" y="34"/>
                  <a:pt x="10" y="34"/>
                </a:cubicBezTo>
                <a:cubicBezTo>
                  <a:pt x="10" y="34"/>
                  <a:pt x="9" y="34"/>
                  <a:pt x="9" y="33"/>
                </a:cubicBezTo>
                <a:cubicBezTo>
                  <a:pt x="9" y="33"/>
                  <a:pt x="9" y="33"/>
                  <a:pt x="9" y="33"/>
                </a:cubicBezTo>
                <a:cubicBezTo>
                  <a:pt x="8" y="33"/>
                  <a:pt x="8" y="32"/>
                  <a:pt x="8" y="32"/>
                </a:cubicBezTo>
                <a:cubicBezTo>
                  <a:pt x="8" y="26"/>
                  <a:pt x="8" y="26"/>
                  <a:pt x="8" y="26"/>
                </a:cubicBezTo>
                <a:cubicBezTo>
                  <a:pt x="8" y="25"/>
                  <a:pt x="8" y="25"/>
                  <a:pt x="9" y="24"/>
                </a:cubicBezTo>
                <a:cubicBezTo>
                  <a:pt x="9" y="24"/>
                  <a:pt x="9" y="24"/>
                  <a:pt x="9" y="24"/>
                </a:cubicBezTo>
                <a:cubicBezTo>
                  <a:pt x="9" y="24"/>
                  <a:pt x="10" y="24"/>
                  <a:pt x="10" y="24"/>
                </a:cubicBezTo>
                <a:close/>
                <a:moveTo>
                  <a:pt x="13" y="26"/>
                </a:moveTo>
                <a:cubicBezTo>
                  <a:pt x="13" y="26"/>
                  <a:pt x="13" y="26"/>
                  <a:pt x="13" y="26"/>
                </a:cubicBezTo>
                <a:cubicBezTo>
                  <a:pt x="10" y="26"/>
                  <a:pt x="10" y="26"/>
                  <a:pt x="10" y="26"/>
                </a:cubicBezTo>
                <a:cubicBezTo>
                  <a:pt x="10" y="32"/>
                  <a:pt x="10" y="32"/>
                  <a:pt x="10" y="32"/>
                </a:cubicBezTo>
                <a:cubicBezTo>
                  <a:pt x="13" y="32"/>
                  <a:pt x="13" y="32"/>
                  <a:pt x="13" y="32"/>
                </a:cubicBezTo>
                <a:cubicBezTo>
                  <a:pt x="13" y="26"/>
                  <a:pt x="13" y="26"/>
                  <a:pt x="13" y="26"/>
                </a:cubicBezTo>
                <a:close/>
                <a:moveTo>
                  <a:pt x="23" y="24"/>
                </a:moveTo>
                <a:cubicBezTo>
                  <a:pt x="23" y="24"/>
                  <a:pt x="23" y="24"/>
                  <a:pt x="23" y="24"/>
                </a:cubicBezTo>
                <a:cubicBezTo>
                  <a:pt x="26" y="24"/>
                  <a:pt x="26" y="24"/>
                  <a:pt x="26" y="24"/>
                </a:cubicBezTo>
                <a:cubicBezTo>
                  <a:pt x="26" y="24"/>
                  <a:pt x="27" y="24"/>
                  <a:pt x="27" y="24"/>
                </a:cubicBezTo>
                <a:cubicBezTo>
                  <a:pt x="28" y="25"/>
                  <a:pt x="28" y="25"/>
                  <a:pt x="28" y="26"/>
                </a:cubicBezTo>
                <a:cubicBezTo>
                  <a:pt x="28" y="32"/>
                  <a:pt x="28" y="32"/>
                  <a:pt x="28" y="32"/>
                </a:cubicBezTo>
                <a:cubicBezTo>
                  <a:pt x="28" y="32"/>
                  <a:pt x="28" y="33"/>
                  <a:pt x="27" y="33"/>
                </a:cubicBezTo>
                <a:cubicBezTo>
                  <a:pt x="27" y="34"/>
                  <a:pt x="26" y="34"/>
                  <a:pt x="26" y="34"/>
                </a:cubicBezTo>
                <a:cubicBezTo>
                  <a:pt x="23" y="34"/>
                  <a:pt x="23" y="34"/>
                  <a:pt x="23" y="34"/>
                </a:cubicBezTo>
                <a:cubicBezTo>
                  <a:pt x="22" y="34"/>
                  <a:pt x="22" y="34"/>
                  <a:pt x="21" y="33"/>
                </a:cubicBezTo>
                <a:cubicBezTo>
                  <a:pt x="21" y="33"/>
                  <a:pt x="21" y="32"/>
                  <a:pt x="21" y="32"/>
                </a:cubicBezTo>
                <a:cubicBezTo>
                  <a:pt x="21" y="26"/>
                  <a:pt x="21" y="26"/>
                  <a:pt x="21" y="26"/>
                </a:cubicBezTo>
                <a:cubicBezTo>
                  <a:pt x="21" y="25"/>
                  <a:pt x="21" y="25"/>
                  <a:pt x="21" y="24"/>
                </a:cubicBezTo>
                <a:cubicBezTo>
                  <a:pt x="22" y="24"/>
                  <a:pt x="22" y="24"/>
                  <a:pt x="23" y="24"/>
                </a:cubicBezTo>
                <a:close/>
                <a:moveTo>
                  <a:pt x="26" y="26"/>
                </a:moveTo>
                <a:cubicBezTo>
                  <a:pt x="26" y="26"/>
                  <a:pt x="26" y="26"/>
                  <a:pt x="26" y="26"/>
                </a:cubicBezTo>
                <a:cubicBezTo>
                  <a:pt x="23" y="26"/>
                  <a:pt x="23" y="26"/>
                  <a:pt x="23" y="26"/>
                </a:cubicBezTo>
                <a:cubicBezTo>
                  <a:pt x="23" y="32"/>
                  <a:pt x="23" y="32"/>
                  <a:pt x="23" y="32"/>
                </a:cubicBezTo>
                <a:cubicBezTo>
                  <a:pt x="26" y="32"/>
                  <a:pt x="26" y="32"/>
                  <a:pt x="26" y="32"/>
                </a:cubicBezTo>
                <a:cubicBezTo>
                  <a:pt x="26" y="26"/>
                  <a:pt x="26" y="26"/>
                  <a:pt x="26" y="26"/>
                </a:cubicBezTo>
                <a:close/>
                <a:moveTo>
                  <a:pt x="17" y="25"/>
                </a:moveTo>
                <a:cubicBezTo>
                  <a:pt x="17" y="25"/>
                  <a:pt x="17" y="25"/>
                  <a:pt x="17" y="25"/>
                </a:cubicBezTo>
                <a:cubicBezTo>
                  <a:pt x="17" y="24"/>
                  <a:pt x="17" y="24"/>
                  <a:pt x="18" y="24"/>
                </a:cubicBezTo>
                <a:cubicBezTo>
                  <a:pt x="19" y="24"/>
                  <a:pt x="19" y="24"/>
                  <a:pt x="19" y="25"/>
                </a:cubicBezTo>
                <a:cubicBezTo>
                  <a:pt x="19" y="33"/>
                  <a:pt x="19" y="33"/>
                  <a:pt x="19" y="33"/>
                </a:cubicBezTo>
                <a:cubicBezTo>
                  <a:pt x="19" y="34"/>
                  <a:pt x="19" y="34"/>
                  <a:pt x="18" y="34"/>
                </a:cubicBezTo>
                <a:cubicBezTo>
                  <a:pt x="17" y="34"/>
                  <a:pt x="17" y="34"/>
                  <a:pt x="17" y="33"/>
                </a:cubicBezTo>
                <a:cubicBezTo>
                  <a:pt x="17" y="25"/>
                  <a:pt x="17" y="25"/>
                  <a:pt x="17" y="25"/>
                </a:cubicBezTo>
                <a:close/>
                <a:moveTo>
                  <a:pt x="30" y="25"/>
                </a:moveTo>
                <a:cubicBezTo>
                  <a:pt x="30" y="25"/>
                  <a:pt x="30" y="25"/>
                  <a:pt x="30" y="25"/>
                </a:cubicBezTo>
                <a:cubicBezTo>
                  <a:pt x="30" y="24"/>
                  <a:pt x="30" y="24"/>
                  <a:pt x="31" y="24"/>
                </a:cubicBezTo>
                <a:cubicBezTo>
                  <a:pt x="32" y="24"/>
                  <a:pt x="32" y="24"/>
                  <a:pt x="32" y="25"/>
                </a:cubicBezTo>
                <a:cubicBezTo>
                  <a:pt x="32" y="33"/>
                  <a:pt x="32" y="33"/>
                  <a:pt x="32" y="33"/>
                </a:cubicBezTo>
                <a:cubicBezTo>
                  <a:pt x="32" y="34"/>
                  <a:pt x="32" y="34"/>
                  <a:pt x="31" y="34"/>
                </a:cubicBezTo>
                <a:cubicBezTo>
                  <a:pt x="30" y="34"/>
                  <a:pt x="30" y="34"/>
                  <a:pt x="30" y="33"/>
                </a:cubicBezTo>
                <a:cubicBezTo>
                  <a:pt x="30" y="25"/>
                  <a:pt x="30" y="25"/>
                  <a:pt x="30" y="25"/>
                </a:cubicBezTo>
                <a:close/>
                <a:moveTo>
                  <a:pt x="34" y="25"/>
                </a:moveTo>
                <a:cubicBezTo>
                  <a:pt x="34" y="25"/>
                  <a:pt x="34" y="25"/>
                  <a:pt x="34" y="25"/>
                </a:cubicBezTo>
                <a:cubicBezTo>
                  <a:pt x="34" y="24"/>
                  <a:pt x="35" y="24"/>
                  <a:pt x="35" y="24"/>
                </a:cubicBezTo>
                <a:cubicBezTo>
                  <a:pt x="36" y="24"/>
                  <a:pt x="37" y="24"/>
                  <a:pt x="37" y="25"/>
                </a:cubicBezTo>
                <a:cubicBezTo>
                  <a:pt x="37" y="33"/>
                  <a:pt x="37" y="33"/>
                  <a:pt x="37" y="33"/>
                </a:cubicBezTo>
                <a:cubicBezTo>
                  <a:pt x="37" y="34"/>
                  <a:pt x="36" y="34"/>
                  <a:pt x="35" y="34"/>
                </a:cubicBezTo>
                <a:cubicBezTo>
                  <a:pt x="35" y="34"/>
                  <a:pt x="34" y="34"/>
                  <a:pt x="34" y="33"/>
                </a:cubicBezTo>
                <a:cubicBezTo>
                  <a:pt x="34" y="25"/>
                  <a:pt x="34" y="25"/>
                  <a:pt x="34" y="25"/>
                </a:cubicBezTo>
                <a:close/>
                <a:moveTo>
                  <a:pt x="27" y="4"/>
                </a:moveTo>
                <a:cubicBezTo>
                  <a:pt x="27" y="4"/>
                  <a:pt x="27" y="4"/>
                  <a:pt x="27" y="4"/>
                </a:cubicBezTo>
                <a:cubicBezTo>
                  <a:pt x="6" y="4"/>
                  <a:pt x="6" y="4"/>
                  <a:pt x="6" y="4"/>
                </a:cubicBezTo>
                <a:cubicBezTo>
                  <a:pt x="5" y="4"/>
                  <a:pt x="5" y="4"/>
                  <a:pt x="5" y="4"/>
                </a:cubicBezTo>
                <a:cubicBezTo>
                  <a:pt x="4" y="5"/>
                  <a:pt x="4" y="5"/>
                  <a:pt x="4" y="5"/>
                </a:cubicBezTo>
                <a:cubicBezTo>
                  <a:pt x="4" y="45"/>
                  <a:pt x="4" y="45"/>
                  <a:pt x="4" y="45"/>
                </a:cubicBezTo>
                <a:cubicBezTo>
                  <a:pt x="4" y="45"/>
                  <a:pt x="4" y="46"/>
                  <a:pt x="5" y="46"/>
                </a:cubicBezTo>
                <a:cubicBezTo>
                  <a:pt x="5" y="46"/>
                  <a:pt x="5" y="46"/>
                  <a:pt x="6" y="46"/>
                </a:cubicBezTo>
                <a:cubicBezTo>
                  <a:pt x="39" y="46"/>
                  <a:pt x="39" y="46"/>
                  <a:pt x="39" y="46"/>
                </a:cubicBezTo>
                <a:cubicBezTo>
                  <a:pt x="39" y="46"/>
                  <a:pt x="40" y="46"/>
                  <a:pt x="40" y="46"/>
                </a:cubicBezTo>
                <a:cubicBezTo>
                  <a:pt x="40" y="46"/>
                  <a:pt x="40" y="46"/>
                  <a:pt x="40" y="46"/>
                </a:cubicBezTo>
                <a:cubicBezTo>
                  <a:pt x="40" y="46"/>
                  <a:pt x="40" y="45"/>
                  <a:pt x="40" y="45"/>
                </a:cubicBezTo>
                <a:cubicBezTo>
                  <a:pt x="40" y="17"/>
                  <a:pt x="40" y="17"/>
                  <a:pt x="40" y="17"/>
                </a:cubicBezTo>
                <a:cubicBezTo>
                  <a:pt x="31" y="17"/>
                  <a:pt x="31" y="17"/>
                  <a:pt x="31" y="17"/>
                </a:cubicBezTo>
                <a:cubicBezTo>
                  <a:pt x="30" y="17"/>
                  <a:pt x="29" y="17"/>
                  <a:pt x="28" y="16"/>
                </a:cubicBezTo>
                <a:cubicBezTo>
                  <a:pt x="28" y="16"/>
                  <a:pt x="28" y="16"/>
                  <a:pt x="28" y="16"/>
                </a:cubicBezTo>
                <a:cubicBezTo>
                  <a:pt x="28" y="15"/>
                  <a:pt x="27" y="14"/>
                  <a:pt x="27" y="13"/>
                </a:cubicBezTo>
                <a:cubicBezTo>
                  <a:pt x="27" y="4"/>
                  <a:pt x="27" y="4"/>
                  <a:pt x="27" y="4"/>
                </a:cubicBezTo>
                <a:close/>
                <a:moveTo>
                  <a:pt x="38" y="15"/>
                </a:moveTo>
                <a:cubicBezTo>
                  <a:pt x="38" y="15"/>
                  <a:pt x="38" y="15"/>
                  <a:pt x="38" y="15"/>
                </a:cubicBezTo>
                <a:cubicBezTo>
                  <a:pt x="29" y="6"/>
                  <a:pt x="29" y="6"/>
                  <a:pt x="29" y="6"/>
                </a:cubicBezTo>
                <a:cubicBezTo>
                  <a:pt x="29" y="13"/>
                  <a:pt x="29" y="13"/>
                  <a:pt x="29" y="13"/>
                </a:cubicBezTo>
                <a:cubicBezTo>
                  <a:pt x="29" y="13"/>
                  <a:pt x="30" y="14"/>
                  <a:pt x="30" y="14"/>
                </a:cubicBezTo>
                <a:cubicBezTo>
                  <a:pt x="30" y="14"/>
                  <a:pt x="30" y="14"/>
                  <a:pt x="30" y="14"/>
                </a:cubicBezTo>
                <a:cubicBezTo>
                  <a:pt x="30" y="15"/>
                  <a:pt x="31" y="15"/>
                  <a:pt x="31" y="15"/>
                </a:cubicBezTo>
                <a:cubicBezTo>
                  <a:pt x="38" y="15"/>
                  <a:pt x="38" y="15"/>
                  <a:pt x="38" y="15"/>
                </a:cubicBezTo>
                <a:close/>
              </a:path>
            </a:pathLst>
          </a:custGeom>
          <a:solidFill>
            <a:schemeClr val="accent2"/>
          </a:solidFill>
          <a:ln>
            <a:noFill/>
          </a:ln>
          <a:extLst/>
        </p:spPr>
        <p:txBody>
          <a:bodyPr/>
          <a:lstStyle/>
          <a:p>
            <a:endParaRPr lang="zh-CN" altLang="en-US"/>
          </a:p>
        </p:txBody>
      </p:sp>
      <p:sp>
        <p:nvSpPr>
          <p:cNvPr id="140" name="Freeform 508"/>
          <p:cNvSpPr>
            <a:spLocks noEditPoints="1"/>
          </p:cNvSpPr>
          <p:nvPr/>
        </p:nvSpPr>
        <p:spPr bwMode="auto">
          <a:xfrm>
            <a:off x="1079049" y="3216930"/>
            <a:ext cx="255225" cy="293361"/>
          </a:xfrm>
          <a:custGeom>
            <a:avLst/>
            <a:gdLst>
              <a:gd name="T0" fmla="*/ 9 w 43"/>
              <a:gd name="T1" fmla="*/ 21 h 50"/>
              <a:gd name="T2" fmla="*/ 33 w 43"/>
              <a:gd name="T3" fmla="*/ 20 h 50"/>
              <a:gd name="T4" fmla="*/ 33 w 43"/>
              <a:gd name="T5" fmla="*/ 22 h 50"/>
              <a:gd name="T6" fmla="*/ 10 w 43"/>
              <a:gd name="T7" fmla="*/ 36 h 50"/>
              <a:gd name="T8" fmla="*/ 12 w 43"/>
              <a:gd name="T9" fmla="*/ 37 h 50"/>
              <a:gd name="T10" fmla="*/ 9 w 43"/>
              <a:gd name="T11" fmla="*/ 37 h 50"/>
              <a:gd name="T12" fmla="*/ 10 w 43"/>
              <a:gd name="T13" fmla="*/ 31 h 50"/>
              <a:gd name="T14" fmla="*/ 12 w 43"/>
              <a:gd name="T15" fmla="*/ 32 h 50"/>
              <a:gd name="T16" fmla="*/ 9 w 43"/>
              <a:gd name="T17" fmla="*/ 32 h 50"/>
              <a:gd name="T18" fmla="*/ 10 w 43"/>
              <a:gd name="T19" fmla="*/ 25 h 50"/>
              <a:gd name="T20" fmla="*/ 12 w 43"/>
              <a:gd name="T21" fmla="*/ 26 h 50"/>
              <a:gd name="T22" fmla="*/ 9 w 43"/>
              <a:gd name="T23" fmla="*/ 26 h 50"/>
              <a:gd name="T24" fmla="*/ 15 w 43"/>
              <a:gd name="T25" fmla="*/ 38 h 50"/>
              <a:gd name="T26" fmla="*/ 14 w 43"/>
              <a:gd name="T27" fmla="*/ 37 h 50"/>
              <a:gd name="T28" fmla="*/ 33 w 43"/>
              <a:gd name="T29" fmla="*/ 36 h 50"/>
              <a:gd name="T30" fmla="*/ 33 w 43"/>
              <a:gd name="T31" fmla="*/ 38 h 50"/>
              <a:gd name="T32" fmla="*/ 15 w 43"/>
              <a:gd name="T33" fmla="*/ 28 h 50"/>
              <a:gd name="T34" fmla="*/ 14 w 43"/>
              <a:gd name="T35" fmla="*/ 26 h 50"/>
              <a:gd name="T36" fmla="*/ 33 w 43"/>
              <a:gd name="T37" fmla="*/ 25 h 50"/>
              <a:gd name="T38" fmla="*/ 33 w 43"/>
              <a:gd name="T39" fmla="*/ 28 h 50"/>
              <a:gd name="T40" fmla="*/ 15 w 43"/>
              <a:gd name="T41" fmla="*/ 33 h 50"/>
              <a:gd name="T42" fmla="*/ 14 w 43"/>
              <a:gd name="T43" fmla="*/ 32 h 50"/>
              <a:gd name="T44" fmla="*/ 33 w 43"/>
              <a:gd name="T45" fmla="*/ 31 h 50"/>
              <a:gd name="T46" fmla="*/ 33 w 43"/>
              <a:gd name="T47" fmla="*/ 33 h 50"/>
              <a:gd name="T48" fmla="*/ 5 w 43"/>
              <a:gd name="T49" fmla="*/ 0 h 50"/>
              <a:gd name="T50" fmla="*/ 28 w 43"/>
              <a:gd name="T51" fmla="*/ 0 h 50"/>
              <a:gd name="T52" fmla="*/ 43 w 43"/>
              <a:gd name="T53" fmla="*/ 15 h 50"/>
              <a:gd name="T54" fmla="*/ 43 w 43"/>
              <a:gd name="T55" fmla="*/ 16 h 50"/>
              <a:gd name="T56" fmla="*/ 42 w 43"/>
              <a:gd name="T57" fmla="*/ 49 h 50"/>
              <a:gd name="T58" fmla="*/ 42 w 43"/>
              <a:gd name="T59" fmla="*/ 49 h 50"/>
              <a:gd name="T60" fmla="*/ 5 w 43"/>
              <a:gd name="T61" fmla="*/ 50 h 50"/>
              <a:gd name="T62" fmla="*/ 1 w 43"/>
              <a:gd name="T63" fmla="*/ 49 h 50"/>
              <a:gd name="T64" fmla="*/ 0 w 43"/>
              <a:gd name="T65" fmla="*/ 45 h 50"/>
              <a:gd name="T66" fmla="*/ 1 w 43"/>
              <a:gd name="T67" fmla="*/ 2 h 50"/>
              <a:gd name="T68" fmla="*/ 26 w 43"/>
              <a:gd name="T69" fmla="*/ 4 h 50"/>
              <a:gd name="T70" fmla="*/ 5 w 43"/>
              <a:gd name="T71" fmla="*/ 4 h 50"/>
              <a:gd name="T72" fmla="*/ 4 w 43"/>
              <a:gd name="T73" fmla="*/ 5 h 50"/>
              <a:gd name="T74" fmla="*/ 4 w 43"/>
              <a:gd name="T75" fmla="*/ 46 h 50"/>
              <a:gd name="T76" fmla="*/ 38 w 43"/>
              <a:gd name="T77" fmla="*/ 46 h 50"/>
              <a:gd name="T78" fmla="*/ 39 w 43"/>
              <a:gd name="T79" fmla="*/ 46 h 50"/>
              <a:gd name="T80" fmla="*/ 40 w 43"/>
              <a:gd name="T81" fmla="*/ 17 h 50"/>
              <a:gd name="T82" fmla="*/ 28 w 43"/>
              <a:gd name="T83" fmla="*/ 16 h 50"/>
              <a:gd name="T84" fmla="*/ 26 w 43"/>
              <a:gd name="T85" fmla="*/ 13 h 50"/>
              <a:gd name="T86" fmla="*/ 38 w 43"/>
              <a:gd name="T87" fmla="*/ 15 h 50"/>
              <a:gd name="T88" fmla="*/ 29 w 43"/>
              <a:gd name="T89" fmla="*/ 6 h 50"/>
              <a:gd name="T90" fmla="*/ 29 w 43"/>
              <a:gd name="T91" fmla="*/ 14 h 50"/>
              <a:gd name="T92" fmla="*/ 31 w 43"/>
              <a:gd name="T93"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50">
                <a:moveTo>
                  <a:pt x="10" y="22"/>
                </a:moveTo>
                <a:cubicBezTo>
                  <a:pt x="10" y="22"/>
                  <a:pt x="9" y="22"/>
                  <a:pt x="9" y="21"/>
                </a:cubicBezTo>
                <a:cubicBezTo>
                  <a:pt x="9" y="20"/>
                  <a:pt x="10" y="20"/>
                  <a:pt x="10" y="20"/>
                </a:cubicBezTo>
                <a:cubicBezTo>
                  <a:pt x="33" y="20"/>
                  <a:pt x="33" y="20"/>
                  <a:pt x="33" y="20"/>
                </a:cubicBezTo>
                <a:cubicBezTo>
                  <a:pt x="33" y="20"/>
                  <a:pt x="34" y="20"/>
                  <a:pt x="34" y="21"/>
                </a:cubicBezTo>
                <a:cubicBezTo>
                  <a:pt x="34" y="22"/>
                  <a:pt x="33" y="22"/>
                  <a:pt x="33" y="22"/>
                </a:cubicBezTo>
                <a:cubicBezTo>
                  <a:pt x="10" y="22"/>
                  <a:pt x="10" y="22"/>
                  <a:pt x="10" y="22"/>
                </a:cubicBezTo>
                <a:close/>
                <a:moveTo>
                  <a:pt x="10" y="36"/>
                </a:moveTo>
                <a:cubicBezTo>
                  <a:pt x="10" y="36"/>
                  <a:pt x="10" y="36"/>
                  <a:pt x="10" y="36"/>
                </a:cubicBezTo>
                <a:cubicBezTo>
                  <a:pt x="11" y="36"/>
                  <a:pt x="12" y="37"/>
                  <a:pt x="12" y="37"/>
                </a:cubicBezTo>
                <a:cubicBezTo>
                  <a:pt x="12" y="38"/>
                  <a:pt x="11" y="38"/>
                  <a:pt x="10" y="38"/>
                </a:cubicBezTo>
                <a:cubicBezTo>
                  <a:pt x="10" y="38"/>
                  <a:pt x="9" y="38"/>
                  <a:pt x="9" y="37"/>
                </a:cubicBezTo>
                <a:cubicBezTo>
                  <a:pt x="9" y="37"/>
                  <a:pt x="10" y="36"/>
                  <a:pt x="10" y="36"/>
                </a:cubicBezTo>
                <a:close/>
                <a:moveTo>
                  <a:pt x="10" y="31"/>
                </a:moveTo>
                <a:cubicBezTo>
                  <a:pt x="10" y="31"/>
                  <a:pt x="10" y="31"/>
                  <a:pt x="10" y="31"/>
                </a:cubicBezTo>
                <a:cubicBezTo>
                  <a:pt x="11" y="31"/>
                  <a:pt x="12" y="31"/>
                  <a:pt x="12" y="32"/>
                </a:cubicBezTo>
                <a:cubicBezTo>
                  <a:pt x="12" y="32"/>
                  <a:pt x="11" y="33"/>
                  <a:pt x="10" y="33"/>
                </a:cubicBezTo>
                <a:cubicBezTo>
                  <a:pt x="10" y="33"/>
                  <a:pt x="9" y="32"/>
                  <a:pt x="9" y="32"/>
                </a:cubicBezTo>
                <a:cubicBezTo>
                  <a:pt x="9" y="31"/>
                  <a:pt x="10" y="31"/>
                  <a:pt x="10" y="31"/>
                </a:cubicBezTo>
                <a:close/>
                <a:moveTo>
                  <a:pt x="10" y="25"/>
                </a:moveTo>
                <a:cubicBezTo>
                  <a:pt x="10" y="25"/>
                  <a:pt x="10" y="25"/>
                  <a:pt x="10" y="25"/>
                </a:cubicBezTo>
                <a:cubicBezTo>
                  <a:pt x="11" y="25"/>
                  <a:pt x="12" y="26"/>
                  <a:pt x="12" y="26"/>
                </a:cubicBezTo>
                <a:cubicBezTo>
                  <a:pt x="12" y="27"/>
                  <a:pt x="11" y="28"/>
                  <a:pt x="10" y="28"/>
                </a:cubicBezTo>
                <a:cubicBezTo>
                  <a:pt x="10" y="28"/>
                  <a:pt x="9" y="27"/>
                  <a:pt x="9" y="26"/>
                </a:cubicBezTo>
                <a:cubicBezTo>
                  <a:pt x="9" y="26"/>
                  <a:pt x="10" y="25"/>
                  <a:pt x="10" y="25"/>
                </a:cubicBezTo>
                <a:close/>
                <a:moveTo>
                  <a:pt x="15" y="38"/>
                </a:moveTo>
                <a:cubicBezTo>
                  <a:pt x="15" y="38"/>
                  <a:pt x="15" y="38"/>
                  <a:pt x="15" y="38"/>
                </a:cubicBezTo>
                <a:cubicBezTo>
                  <a:pt x="14" y="38"/>
                  <a:pt x="14" y="38"/>
                  <a:pt x="14" y="37"/>
                </a:cubicBezTo>
                <a:cubicBezTo>
                  <a:pt x="14" y="37"/>
                  <a:pt x="14" y="36"/>
                  <a:pt x="15" y="36"/>
                </a:cubicBezTo>
                <a:cubicBezTo>
                  <a:pt x="33" y="36"/>
                  <a:pt x="33" y="36"/>
                  <a:pt x="33" y="36"/>
                </a:cubicBezTo>
                <a:cubicBezTo>
                  <a:pt x="33" y="36"/>
                  <a:pt x="34" y="37"/>
                  <a:pt x="34" y="37"/>
                </a:cubicBezTo>
                <a:cubicBezTo>
                  <a:pt x="34" y="38"/>
                  <a:pt x="33" y="38"/>
                  <a:pt x="33" y="38"/>
                </a:cubicBezTo>
                <a:cubicBezTo>
                  <a:pt x="15" y="38"/>
                  <a:pt x="15" y="38"/>
                  <a:pt x="15" y="38"/>
                </a:cubicBezTo>
                <a:close/>
                <a:moveTo>
                  <a:pt x="15" y="28"/>
                </a:moveTo>
                <a:cubicBezTo>
                  <a:pt x="15" y="28"/>
                  <a:pt x="15" y="28"/>
                  <a:pt x="15" y="28"/>
                </a:cubicBezTo>
                <a:cubicBezTo>
                  <a:pt x="14" y="28"/>
                  <a:pt x="14" y="27"/>
                  <a:pt x="14" y="26"/>
                </a:cubicBezTo>
                <a:cubicBezTo>
                  <a:pt x="14" y="26"/>
                  <a:pt x="14" y="25"/>
                  <a:pt x="15" y="25"/>
                </a:cubicBezTo>
                <a:cubicBezTo>
                  <a:pt x="22" y="25"/>
                  <a:pt x="25" y="25"/>
                  <a:pt x="33" y="25"/>
                </a:cubicBezTo>
                <a:cubicBezTo>
                  <a:pt x="33" y="25"/>
                  <a:pt x="34" y="26"/>
                  <a:pt x="34" y="26"/>
                </a:cubicBezTo>
                <a:cubicBezTo>
                  <a:pt x="34" y="27"/>
                  <a:pt x="33" y="28"/>
                  <a:pt x="33" y="28"/>
                </a:cubicBezTo>
                <a:cubicBezTo>
                  <a:pt x="25" y="28"/>
                  <a:pt x="22" y="28"/>
                  <a:pt x="15" y="28"/>
                </a:cubicBezTo>
                <a:close/>
                <a:moveTo>
                  <a:pt x="15" y="33"/>
                </a:moveTo>
                <a:cubicBezTo>
                  <a:pt x="15" y="33"/>
                  <a:pt x="15" y="33"/>
                  <a:pt x="15" y="33"/>
                </a:cubicBezTo>
                <a:cubicBezTo>
                  <a:pt x="14" y="33"/>
                  <a:pt x="14" y="32"/>
                  <a:pt x="14" y="32"/>
                </a:cubicBezTo>
                <a:cubicBezTo>
                  <a:pt x="14" y="31"/>
                  <a:pt x="14" y="31"/>
                  <a:pt x="15" y="31"/>
                </a:cubicBezTo>
                <a:cubicBezTo>
                  <a:pt x="22" y="31"/>
                  <a:pt x="25" y="31"/>
                  <a:pt x="33" y="31"/>
                </a:cubicBezTo>
                <a:cubicBezTo>
                  <a:pt x="33" y="31"/>
                  <a:pt x="34" y="31"/>
                  <a:pt x="34" y="32"/>
                </a:cubicBezTo>
                <a:cubicBezTo>
                  <a:pt x="34" y="32"/>
                  <a:pt x="33" y="33"/>
                  <a:pt x="33" y="33"/>
                </a:cubicBezTo>
                <a:cubicBezTo>
                  <a:pt x="25" y="33"/>
                  <a:pt x="22" y="33"/>
                  <a:pt x="15" y="33"/>
                </a:cubicBezTo>
                <a:close/>
                <a:moveTo>
                  <a:pt x="5" y="0"/>
                </a:moveTo>
                <a:cubicBezTo>
                  <a:pt x="5" y="0"/>
                  <a:pt x="5" y="0"/>
                  <a:pt x="5" y="0"/>
                </a:cubicBezTo>
                <a:cubicBezTo>
                  <a:pt x="28" y="0"/>
                  <a:pt x="28" y="0"/>
                  <a:pt x="28" y="0"/>
                </a:cubicBezTo>
                <a:cubicBezTo>
                  <a:pt x="28" y="0"/>
                  <a:pt x="29" y="1"/>
                  <a:pt x="29" y="1"/>
                </a:cubicBezTo>
                <a:cubicBezTo>
                  <a:pt x="43" y="15"/>
                  <a:pt x="43" y="15"/>
                  <a:pt x="43" y="15"/>
                </a:cubicBezTo>
                <a:cubicBezTo>
                  <a:pt x="43" y="15"/>
                  <a:pt x="43" y="16"/>
                  <a:pt x="43" y="16"/>
                </a:cubicBezTo>
                <a:cubicBezTo>
                  <a:pt x="43" y="16"/>
                  <a:pt x="43" y="16"/>
                  <a:pt x="43" y="16"/>
                </a:cubicBezTo>
                <a:cubicBezTo>
                  <a:pt x="43" y="45"/>
                  <a:pt x="43" y="45"/>
                  <a:pt x="43" y="45"/>
                </a:cubicBezTo>
                <a:cubicBezTo>
                  <a:pt x="43" y="46"/>
                  <a:pt x="43" y="48"/>
                  <a:pt x="42" y="49"/>
                </a:cubicBezTo>
                <a:cubicBezTo>
                  <a:pt x="42" y="49"/>
                  <a:pt x="42" y="49"/>
                  <a:pt x="42" y="49"/>
                </a:cubicBezTo>
                <a:cubicBezTo>
                  <a:pt x="42" y="49"/>
                  <a:pt x="42" y="49"/>
                  <a:pt x="42" y="49"/>
                </a:cubicBezTo>
                <a:cubicBezTo>
                  <a:pt x="41" y="49"/>
                  <a:pt x="40" y="50"/>
                  <a:pt x="38" y="50"/>
                </a:cubicBezTo>
                <a:cubicBezTo>
                  <a:pt x="5" y="50"/>
                  <a:pt x="5" y="50"/>
                  <a:pt x="5" y="50"/>
                </a:cubicBezTo>
                <a:cubicBezTo>
                  <a:pt x="4" y="50"/>
                  <a:pt x="2" y="49"/>
                  <a:pt x="1" y="49"/>
                </a:cubicBezTo>
                <a:cubicBezTo>
                  <a:pt x="1" y="49"/>
                  <a:pt x="1" y="49"/>
                  <a:pt x="1" y="49"/>
                </a:cubicBezTo>
                <a:cubicBezTo>
                  <a:pt x="1" y="49"/>
                  <a:pt x="1" y="49"/>
                  <a:pt x="1" y="49"/>
                </a:cubicBezTo>
                <a:cubicBezTo>
                  <a:pt x="0" y="48"/>
                  <a:pt x="0" y="46"/>
                  <a:pt x="0" y="45"/>
                </a:cubicBezTo>
                <a:cubicBezTo>
                  <a:pt x="0" y="5"/>
                  <a:pt x="0" y="5"/>
                  <a:pt x="0" y="5"/>
                </a:cubicBezTo>
                <a:cubicBezTo>
                  <a:pt x="0" y="4"/>
                  <a:pt x="0" y="3"/>
                  <a:pt x="1" y="2"/>
                </a:cubicBezTo>
                <a:cubicBezTo>
                  <a:pt x="2" y="1"/>
                  <a:pt x="4" y="0"/>
                  <a:pt x="5" y="0"/>
                </a:cubicBezTo>
                <a:close/>
                <a:moveTo>
                  <a:pt x="26" y="4"/>
                </a:moveTo>
                <a:cubicBezTo>
                  <a:pt x="26" y="4"/>
                  <a:pt x="26" y="4"/>
                  <a:pt x="26" y="4"/>
                </a:cubicBezTo>
                <a:cubicBezTo>
                  <a:pt x="5" y="4"/>
                  <a:pt x="5" y="4"/>
                  <a:pt x="5" y="4"/>
                </a:cubicBezTo>
                <a:cubicBezTo>
                  <a:pt x="5" y="4"/>
                  <a:pt x="4" y="4"/>
                  <a:pt x="4" y="5"/>
                </a:cubicBezTo>
                <a:cubicBezTo>
                  <a:pt x="4" y="5"/>
                  <a:pt x="4" y="5"/>
                  <a:pt x="4" y="5"/>
                </a:cubicBezTo>
                <a:cubicBezTo>
                  <a:pt x="4" y="45"/>
                  <a:pt x="4" y="45"/>
                  <a:pt x="4" y="45"/>
                </a:cubicBezTo>
                <a:cubicBezTo>
                  <a:pt x="4" y="45"/>
                  <a:pt x="4" y="46"/>
                  <a:pt x="4" y="46"/>
                </a:cubicBezTo>
                <a:cubicBezTo>
                  <a:pt x="4" y="46"/>
                  <a:pt x="5" y="46"/>
                  <a:pt x="5" y="46"/>
                </a:cubicBezTo>
                <a:cubicBezTo>
                  <a:pt x="38" y="46"/>
                  <a:pt x="38" y="46"/>
                  <a:pt x="38" y="46"/>
                </a:cubicBezTo>
                <a:cubicBezTo>
                  <a:pt x="39" y="46"/>
                  <a:pt x="39" y="46"/>
                  <a:pt x="39" y="46"/>
                </a:cubicBezTo>
                <a:cubicBezTo>
                  <a:pt x="39" y="46"/>
                  <a:pt x="39" y="46"/>
                  <a:pt x="39" y="46"/>
                </a:cubicBezTo>
                <a:cubicBezTo>
                  <a:pt x="39" y="46"/>
                  <a:pt x="40" y="45"/>
                  <a:pt x="40" y="45"/>
                </a:cubicBezTo>
                <a:cubicBezTo>
                  <a:pt x="40" y="17"/>
                  <a:pt x="40" y="17"/>
                  <a:pt x="40" y="17"/>
                </a:cubicBezTo>
                <a:cubicBezTo>
                  <a:pt x="31" y="17"/>
                  <a:pt x="31" y="17"/>
                  <a:pt x="31" y="17"/>
                </a:cubicBezTo>
                <a:cubicBezTo>
                  <a:pt x="30" y="17"/>
                  <a:pt x="29" y="17"/>
                  <a:pt x="28" y="16"/>
                </a:cubicBezTo>
                <a:cubicBezTo>
                  <a:pt x="28" y="16"/>
                  <a:pt x="28" y="16"/>
                  <a:pt x="28" y="16"/>
                </a:cubicBezTo>
                <a:cubicBezTo>
                  <a:pt x="27" y="15"/>
                  <a:pt x="26" y="14"/>
                  <a:pt x="26" y="13"/>
                </a:cubicBezTo>
                <a:cubicBezTo>
                  <a:pt x="26" y="4"/>
                  <a:pt x="26" y="4"/>
                  <a:pt x="26" y="4"/>
                </a:cubicBezTo>
                <a:close/>
                <a:moveTo>
                  <a:pt x="38" y="15"/>
                </a:moveTo>
                <a:cubicBezTo>
                  <a:pt x="38" y="15"/>
                  <a:pt x="38" y="15"/>
                  <a:pt x="38" y="15"/>
                </a:cubicBezTo>
                <a:cubicBezTo>
                  <a:pt x="29" y="6"/>
                  <a:pt x="29" y="6"/>
                  <a:pt x="29" y="6"/>
                </a:cubicBezTo>
                <a:cubicBezTo>
                  <a:pt x="29" y="13"/>
                  <a:pt x="29" y="13"/>
                  <a:pt x="29" y="13"/>
                </a:cubicBezTo>
                <a:cubicBezTo>
                  <a:pt x="29" y="13"/>
                  <a:pt x="29" y="14"/>
                  <a:pt x="29" y="14"/>
                </a:cubicBezTo>
                <a:cubicBezTo>
                  <a:pt x="29" y="14"/>
                  <a:pt x="29" y="14"/>
                  <a:pt x="29" y="14"/>
                </a:cubicBezTo>
                <a:cubicBezTo>
                  <a:pt x="30" y="15"/>
                  <a:pt x="30" y="15"/>
                  <a:pt x="31" y="15"/>
                </a:cubicBezTo>
                <a:cubicBezTo>
                  <a:pt x="38" y="15"/>
                  <a:pt x="38" y="15"/>
                  <a:pt x="38" y="15"/>
                </a:cubicBezTo>
                <a:close/>
              </a:path>
            </a:pathLst>
          </a:custGeom>
          <a:solidFill>
            <a:schemeClr val="accent2"/>
          </a:solidFill>
          <a:ln>
            <a:noFill/>
          </a:ln>
          <a:extLst/>
        </p:spPr>
        <p:txBody>
          <a:bodyPr/>
          <a:lstStyle/>
          <a:p>
            <a:endParaRPr lang="zh-CN" altLang="en-US"/>
          </a:p>
        </p:txBody>
      </p:sp>
      <p:sp>
        <p:nvSpPr>
          <p:cNvPr id="141" name="Freeform 509"/>
          <p:cNvSpPr>
            <a:spLocks noEditPoints="1"/>
          </p:cNvSpPr>
          <p:nvPr/>
        </p:nvSpPr>
        <p:spPr bwMode="auto">
          <a:xfrm>
            <a:off x="551000" y="4443177"/>
            <a:ext cx="258157" cy="287493"/>
          </a:xfrm>
          <a:custGeom>
            <a:avLst/>
            <a:gdLst>
              <a:gd name="T0" fmla="*/ 6 w 44"/>
              <a:gd name="T1" fmla="*/ 0 h 49"/>
              <a:gd name="T2" fmla="*/ 28 w 44"/>
              <a:gd name="T3" fmla="*/ 0 h 49"/>
              <a:gd name="T4" fmla="*/ 30 w 44"/>
              <a:gd name="T5" fmla="*/ 0 h 49"/>
              <a:gd name="T6" fmla="*/ 43 w 44"/>
              <a:gd name="T7" fmla="*/ 14 h 49"/>
              <a:gd name="T8" fmla="*/ 44 w 44"/>
              <a:gd name="T9" fmla="*/ 15 h 49"/>
              <a:gd name="T10" fmla="*/ 44 w 44"/>
              <a:gd name="T11" fmla="*/ 15 h 49"/>
              <a:gd name="T12" fmla="*/ 44 w 44"/>
              <a:gd name="T13" fmla="*/ 44 h 49"/>
              <a:gd name="T14" fmla="*/ 43 w 44"/>
              <a:gd name="T15" fmla="*/ 48 h 49"/>
              <a:gd name="T16" fmla="*/ 43 w 44"/>
              <a:gd name="T17" fmla="*/ 48 h 49"/>
              <a:gd name="T18" fmla="*/ 42 w 44"/>
              <a:gd name="T19" fmla="*/ 48 h 49"/>
              <a:gd name="T20" fmla="*/ 39 w 44"/>
              <a:gd name="T21" fmla="*/ 49 h 49"/>
              <a:gd name="T22" fmla="*/ 6 w 44"/>
              <a:gd name="T23" fmla="*/ 49 h 49"/>
              <a:gd name="T24" fmla="*/ 2 w 44"/>
              <a:gd name="T25" fmla="*/ 48 h 49"/>
              <a:gd name="T26" fmla="*/ 2 w 44"/>
              <a:gd name="T27" fmla="*/ 48 h 49"/>
              <a:gd name="T28" fmla="*/ 2 w 44"/>
              <a:gd name="T29" fmla="*/ 48 h 49"/>
              <a:gd name="T30" fmla="*/ 0 w 44"/>
              <a:gd name="T31" fmla="*/ 44 h 49"/>
              <a:gd name="T32" fmla="*/ 0 w 44"/>
              <a:gd name="T33" fmla="*/ 5 h 49"/>
              <a:gd name="T34" fmla="*/ 2 w 44"/>
              <a:gd name="T35" fmla="*/ 1 h 49"/>
              <a:gd name="T36" fmla="*/ 6 w 44"/>
              <a:gd name="T37" fmla="*/ 0 h 49"/>
              <a:gd name="T38" fmla="*/ 27 w 44"/>
              <a:gd name="T39" fmla="*/ 3 h 49"/>
              <a:gd name="T40" fmla="*/ 27 w 44"/>
              <a:gd name="T41" fmla="*/ 3 h 49"/>
              <a:gd name="T42" fmla="*/ 6 w 44"/>
              <a:gd name="T43" fmla="*/ 3 h 49"/>
              <a:gd name="T44" fmla="*/ 5 w 44"/>
              <a:gd name="T45" fmla="*/ 4 h 49"/>
              <a:gd name="T46" fmla="*/ 4 w 44"/>
              <a:gd name="T47" fmla="*/ 5 h 49"/>
              <a:gd name="T48" fmla="*/ 4 w 44"/>
              <a:gd name="T49" fmla="*/ 44 h 49"/>
              <a:gd name="T50" fmla="*/ 5 w 44"/>
              <a:gd name="T51" fmla="*/ 45 h 49"/>
              <a:gd name="T52" fmla="*/ 6 w 44"/>
              <a:gd name="T53" fmla="*/ 46 h 49"/>
              <a:gd name="T54" fmla="*/ 39 w 44"/>
              <a:gd name="T55" fmla="*/ 46 h 49"/>
              <a:gd name="T56" fmla="*/ 40 w 44"/>
              <a:gd name="T57" fmla="*/ 45 h 49"/>
              <a:gd name="T58" fmla="*/ 40 w 44"/>
              <a:gd name="T59" fmla="*/ 45 h 49"/>
              <a:gd name="T60" fmla="*/ 40 w 44"/>
              <a:gd name="T61" fmla="*/ 44 h 49"/>
              <a:gd name="T62" fmla="*/ 40 w 44"/>
              <a:gd name="T63" fmla="*/ 17 h 49"/>
              <a:gd name="T64" fmla="*/ 31 w 44"/>
              <a:gd name="T65" fmla="*/ 17 h 49"/>
              <a:gd name="T66" fmla="*/ 28 w 44"/>
              <a:gd name="T67" fmla="*/ 15 h 49"/>
              <a:gd name="T68" fmla="*/ 28 w 44"/>
              <a:gd name="T69" fmla="*/ 15 h 49"/>
              <a:gd name="T70" fmla="*/ 27 w 44"/>
              <a:gd name="T71" fmla="*/ 12 h 49"/>
              <a:gd name="T72" fmla="*/ 27 w 44"/>
              <a:gd name="T73" fmla="*/ 3 h 49"/>
              <a:gd name="T74" fmla="*/ 38 w 44"/>
              <a:gd name="T75" fmla="*/ 14 h 49"/>
              <a:gd name="T76" fmla="*/ 38 w 44"/>
              <a:gd name="T77" fmla="*/ 14 h 49"/>
              <a:gd name="T78" fmla="*/ 29 w 44"/>
              <a:gd name="T79" fmla="*/ 5 h 49"/>
              <a:gd name="T80" fmla="*/ 29 w 44"/>
              <a:gd name="T81" fmla="*/ 12 h 49"/>
              <a:gd name="T82" fmla="*/ 30 w 44"/>
              <a:gd name="T83" fmla="*/ 14 h 49"/>
              <a:gd name="T84" fmla="*/ 30 w 44"/>
              <a:gd name="T85" fmla="*/ 14 h 49"/>
              <a:gd name="T86" fmla="*/ 31 w 44"/>
              <a:gd name="T87" fmla="*/ 14 h 49"/>
              <a:gd name="T88" fmla="*/ 38 w 44"/>
              <a:gd name="T89"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 h="49">
                <a:moveTo>
                  <a:pt x="6" y="0"/>
                </a:moveTo>
                <a:cubicBezTo>
                  <a:pt x="28" y="0"/>
                  <a:pt x="28" y="0"/>
                  <a:pt x="28" y="0"/>
                </a:cubicBezTo>
                <a:cubicBezTo>
                  <a:pt x="29" y="0"/>
                  <a:pt x="29" y="0"/>
                  <a:pt x="30" y="0"/>
                </a:cubicBezTo>
                <a:cubicBezTo>
                  <a:pt x="43" y="14"/>
                  <a:pt x="43" y="14"/>
                  <a:pt x="43" y="14"/>
                </a:cubicBezTo>
                <a:cubicBezTo>
                  <a:pt x="44" y="14"/>
                  <a:pt x="44" y="15"/>
                  <a:pt x="44" y="15"/>
                </a:cubicBezTo>
                <a:cubicBezTo>
                  <a:pt x="44" y="15"/>
                  <a:pt x="44" y="15"/>
                  <a:pt x="44" y="15"/>
                </a:cubicBezTo>
                <a:cubicBezTo>
                  <a:pt x="44" y="44"/>
                  <a:pt x="44" y="44"/>
                  <a:pt x="44" y="44"/>
                </a:cubicBezTo>
                <a:cubicBezTo>
                  <a:pt x="44" y="46"/>
                  <a:pt x="43" y="47"/>
                  <a:pt x="43" y="48"/>
                </a:cubicBezTo>
                <a:cubicBezTo>
                  <a:pt x="43" y="48"/>
                  <a:pt x="43" y="48"/>
                  <a:pt x="43" y="48"/>
                </a:cubicBezTo>
                <a:cubicBezTo>
                  <a:pt x="42" y="48"/>
                  <a:pt x="42" y="48"/>
                  <a:pt x="42" y="48"/>
                </a:cubicBezTo>
                <a:cubicBezTo>
                  <a:pt x="42" y="49"/>
                  <a:pt x="40" y="49"/>
                  <a:pt x="39" y="49"/>
                </a:cubicBezTo>
                <a:cubicBezTo>
                  <a:pt x="6" y="49"/>
                  <a:pt x="6" y="49"/>
                  <a:pt x="6" y="49"/>
                </a:cubicBezTo>
                <a:cubicBezTo>
                  <a:pt x="4" y="49"/>
                  <a:pt x="3" y="49"/>
                  <a:pt x="2" y="48"/>
                </a:cubicBezTo>
                <a:cubicBezTo>
                  <a:pt x="2" y="48"/>
                  <a:pt x="2" y="48"/>
                  <a:pt x="2" y="48"/>
                </a:cubicBezTo>
                <a:cubicBezTo>
                  <a:pt x="2" y="48"/>
                  <a:pt x="2" y="48"/>
                  <a:pt x="2" y="48"/>
                </a:cubicBezTo>
                <a:cubicBezTo>
                  <a:pt x="1" y="47"/>
                  <a:pt x="0" y="46"/>
                  <a:pt x="0" y="44"/>
                </a:cubicBezTo>
                <a:cubicBezTo>
                  <a:pt x="0" y="5"/>
                  <a:pt x="0" y="5"/>
                  <a:pt x="0" y="5"/>
                </a:cubicBezTo>
                <a:cubicBezTo>
                  <a:pt x="0" y="3"/>
                  <a:pt x="1" y="2"/>
                  <a:pt x="2" y="1"/>
                </a:cubicBezTo>
                <a:cubicBezTo>
                  <a:pt x="3" y="0"/>
                  <a:pt x="4" y="0"/>
                  <a:pt x="6" y="0"/>
                </a:cubicBezTo>
                <a:close/>
                <a:moveTo>
                  <a:pt x="27" y="3"/>
                </a:moveTo>
                <a:cubicBezTo>
                  <a:pt x="27" y="3"/>
                  <a:pt x="27" y="3"/>
                  <a:pt x="27" y="3"/>
                </a:cubicBezTo>
                <a:cubicBezTo>
                  <a:pt x="6" y="3"/>
                  <a:pt x="6" y="3"/>
                  <a:pt x="6" y="3"/>
                </a:cubicBezTo>
                <a:cubicBezTo>
                  <a:pt x="5" y="3"/>
                  <a:pt x="5" y="4"/>
                  <a:pt x="5" y="4"/>
                </a:cubicBezTo>
                <a:cubicBezTo>
                  <a:pt x="4" y="4"/>
                  <a:pt x="4" y="4"/>
                  <a:pt x="4" y="5"/>
                </a:cubicBezTo>
                <a:cubicBezTo>
                  <a:pt x="4" y="44"/>
                  <a:pt x="4" y="44"/>
                  <a:pt x="4" y="44"/>
                </a:cubicBezTo>
                <a:cubicBezTo>
                  <a:pt x="4" y="45"/>
                  <a:pt x="4" y="45"/>
                  <a:pt x="5" y="45"/>
                </a:cubicBezTo>
                <a:cubicBezTo>
                  <a:pt x="5" y="45"/>
                  <a:pt x="5" y="46"/>
                  <a:pt x="6" y="46"/>
                </a:cubicBezTo>
                <a:cubicBezTo>
                  <a:pt x="39" y="46"/>
                  <a:pt x="39" y="46"/>
                  <a:pt x="39" y="46"/>
                </a:cubicBezTo>
                <a:cubicBezTo>
                  <a:pt x="39" y="46"/>
                  <a:pt x="40" y="45"/>
                  <a:pt x="40" y="45"/>
                </a:cubicBezTo>
                <a:cubicBezTo>
                  <a:pt x="40" y="45"/>
                  <a:pt x="40" y="45"/>
                  <a:pt x="40" y="45"/>
                </a:cubicBezTo>
                <a:cubicBezTo>
                  <a:pt x="40" y="45"/>
                  <a:pt x="40" y="45"/>
                  <a:pt x="40" y="44"/>
                </a:cubicBezTo>
                <a:cubicBezTo>
                  <a:pt x="40" y="17"/>
                  <a:pt x="40" y="17"/>
                  <a:pt x="40" y="17"/>
                </a:cubicBezTo>
                <a:cubicBezTo>
                  <a:pt x="31" y="17"/>
                  <a:pt x="31" y="17"/>
                  <a:pt x="31" y="17"/>
                </a:cubicBezTo>
                <a:cubicBezTo>
                  <a:pt x="30" y="17"/>
                  <a:pt x="29" y="16"/>
                  <a:pt x="28" y="15"/>
                </a:cubicBezTo>
                <a:cubicBezTo>
                  <a:pt x="28" y="15"/>
                  <a:pt x="28" y="15"/>
                  <a:pt x="28" y="15"/>
                </a:cubicBezTo>
                <a:cubicBezTo>
                  <a:pt x="28" y="14"/>
                  <a:pt x="27" y="13"/>
                  <a:pt x="27" y="12"/>
                </a:cubicBezTo>
                <a:cubicBezTo>
                  <a:pt x="27" y="3"/>
                  <a:pt x="27" y="3"/>
                  <a:pt x="27" y="3"/>
                </a:cubicBezTo>
                <a:close/>
                <a:moveTo>
                  <a:pt x="38" y="14"/>
                </a:moveTo>
                <a:cubicBezTo>
                  <a:pt x="38" y="14"/>
                  <a:pt x="38" y="14"/>
                  <a:pt x="38" y="14"/>
                </a:cubicBezTo>
                <a:cubicBezTo>
                  <a:pt x="29" y="5"/>
                  <a:pt x="29" y="5"/>
                  <a:pt x="29" y="5"/>
                </a:cubicBezTo>
                <a:cubicBezTo>
                  <a:pt x="29" y="12"/>
                  <a:pt x="29" y="12"/>
                  <a:pt x="29" y="12"/>
                </a:cubicBezTo>
                <a:cubicBezTo>
                  <a:pt x="29" y="13"/>
                  <a:pt x="30" y="13"/>
                  <a:pt x="30" y="14"/>
                </a:cubicBezTo>
                <a:cubicBezTo>
                  <a:pt x="30" y="14"/>
                  <a:pt x="30" y="14"/>
                  <a:pt x="30" y="14"/>
                </a:cubicBezTo>
                <a:cubicBezTo>
                  <a:pt x="30" y="14"/>
                  <a:pt x="31" y="14"/>
                  <a:pt x="31" y="14"/>
                </a:cubicBezTo>
                <a:cubicBezTo>
                  <a:pt x="38" y="14"/>
                  <a:pt x="38" y="14"/>
                  <a:pt x="38" y="14"/>
                </a:cubicBezTo>
                <a:close/>
              </a:path>
            </a:pathLst>
          </a:custGeom>
          <a:solidFill>
            <a:schemeClr val="accent2"/>
          </a:solidFill>
          <a:ln>
            <a:noFill/>
          </a:ln>
          <a:extLst/>
        </p:spPr>
        <p:txBody>
          <a:bodyPr/>
          <a:lstStyle/>
          <a:p>
            <a:endParaRPr lang="zh-CN" altLang="en-US"/>
          </a:p>
        </p:txBody>
      </p:sp>
      <p:sp>
        <p:nvSpPr>
          <p:cNvPr id="143" name="Freeform 511"/>
          <p:cNvSpPr>
            <a:spLocks noEditPoints="1"/>
          </p:cNvSpPr>
          <p:nvPr/>
        </p:nvSpPr>
        <p:spPr bwMode="auto">
          <a:xfrm>
            <a:off x="2633859" y="3216930"/>
            <a:ext cx="252290" cy="293361"/>
          </a:xfrm>
          <a:custGeom>
            <a:avLst/>
            <a:gdLst>
              <a:gd name="T0" fmla="*/ 9 w 43"/>
              <a:gd name="T1" fmla="*/ 21 h 50"/>
              <a:gd name="T2" fmla="*/ 18 w 43"/>
              <a:gd name="T3" fmla="*/ 20 h 50"/>
              <a:gd name="T4" fmla="*/ 18 w 43"/>
              <a:gd name="T5" fmla="*/ 22 h 50"/>
              <a:gd name="T6" fmla="*/ 10 w 43"/>
              <a:gd name="T7" fmla="*/ 38 h 50"/>
              <a:gd name="T8" fmla="*/ 9 w 43"/>
              <a:gd name="T9" fmla="*/ 37 h 50"/>
              <a:gd name="T10" fmla="*/ 32 w 43"/>
              <a:gd name="T11" fmla="*/ 36 h 50"/>
              <a:gd name="T12" fmla="*/ 32 w 43"/>
              <a:gd name="T13" fmla="*/ 38 h 50"/>
              <a:gd name="T14" fmla="*/ 23 w 43"/>
              <a:gd name="T15" fmla="*/ 20 h 50"/>
              <a:gd name="T16" fmla="*/ 23 w 43"/>
              <a:gd name="T17" fmla="*/ 20 h 50"/>
              <a:gd name="T18" fmla="*/ 34 w 43"/>
              <a:gd name="T19" fmla="*/ 21 h 50"/>
              <a:gd name="T20" fmla="*/ 34 w 43"/>
              <a:gd name="T21" fmla="*/ 32 h 50"/>
              <a:gd name="T22" fmla="*/ 32 w 43"/>
              <a:gd name="T23" fmla="*/ 33 h 50"/>
              <a:gd name="T24" fmla="*/ 22 w 43"/>
              <a:gd name="T25" fmla="*/ 32 h 50"/>
              <a:gd name="T26" fmla="*/ 22 w 43"/>
              <a:gd name="T27" fmla="*/ 21 h 50"/>
              <a:gd name="T28" fmla="*/ 31 w 43"/>
              <a:gd name="T29" fmla="*/ 22 h 50"/>
              <a:gd name="T30" fmla="*/ 24 w 43"/>
              <a:gd name="T31" fmla="*/ 22 h 50"/>
              <a:gd name="T32" fmla="*/ 31 w 43"/>
              <a:gd name="T33" fmla="*/ 31 h 50"/>
              <a:gd name="T34" fmla="*/ 10 w 43"/>
              <a:gd name="T35" fmla="*/ 33 h 50"/>
              <a:gd name="T36" fmla="*/ 9 w 43"/>
              <a:gd name="T37" fmla="*/ 32 h 50"/>
              <a:gd name="T38" fmla="*/ 18 w 43"/>
              <a:gd name="T39" fmla="*/ 31 h 50"/>
              <a:gd name="T40" fmla="*/ 18 w 43"/>
              <a:gd name="T41" fmla="*/ 33 h 50"/>
              <a:gd name="T42" fmla="*/ 10 w 43"/>
              <a:gd name="T43" fmla="*/ 28 h 50"/>
              <a:gd name="T44" fmla="*/ 9 w 43"/>
              <a:gd name="T45" fmla="*/ 26 h 50"/>
              <a:gd name="T46" fmla="*/ 18 w 43"/>
              <a:gd name="T47" fmla="*/ 25 h 50"/>
              <a:gd name="T48" fmla="*/ 18 w 43"/>
              <a:gd name="T49" fmla="*/ 28 h 50"/>
              <a:gd name="T50" fmla="*/ 5 w 43"/>
              <a:gd name="T51" fmla="*/ 0 h 50"/>
              <a:gd name="T52" fmla="*/ 27 w 43"/>
              <a:gd name="T53" fmla="*/ 0 h 50"/>
              <a:gd name="T54" fmla="*/ 43 w 43"/>
              <a:gd name="T55" fmla="*/ 15 h 50"/>
              <a:gd name="T56" fmla="*/ 43 w 43"/>
              <a:gd name="T57" fmla="*/ 16 h 50"/>
              <a:gd name="T58" fmla="*/ 42 w 43"/>
              <a:gd name="T59" fmla="*/ 49 h 50"/>
              <a:gd name="T60" fmla="*/ 42 w 43"/>
              <a:gd name="T61" fmla="*/ 49 h 50"/>
              <a:gd name="T62" fmla="*/ 5 w 43"/>
              <a:gd name="T63" fmla="*/ 50 h 50"/>
              <a:gd name="T64" fmla="*/ 1 w 43"/>
              <a:gd name="T65" fmla="*/ 49 h 50"/>
              <a:gd name="T66" fmla="*/ 0 w 43"/>
              <a:gd name="T67" fmla="*/ 45 h 50"/>
              <a:gd name="T68" fmla="*/ 1 w 43"/>
              <a:gd name="T69" fmla="*/ 2 h 50"/>
              <a:gd name="T70" fmla="*/ 37 w 43"/>
              <a:gd name="T71" fmla="*/ 15 h 50"/>
              <a:gd name="T72" fmla="*/ 29 w 43"/>
              <a:gd name="T73" fmla="*/ 6 h 50"/>
              <a:gd name="T74" fmla="*/ 29 w 43"/>
              <a:gd name="T75" fmla="*/ 14 h 50"/>
              <a:gd name="T76" fmla="*/ 31 w 43"/>
              <a:gd name="T77" fmla="*/ 15 h 50"/>
              <a:gd name="T78" fmla="*/ 26 w 43"/>
              <a:gd name="T79" fmla="*/ 4 h 50"/>
              <a:gd name="T80" fmla="*/ 5 w 43"/>
              <a:gd name="T81" fmla="*/ 4 h 50"/>
              <a:gd name="T82" fmla="*/ 3 w 43"/>
              <a:gd name="T83" fmla="*/ 5 h 50"/>
              <a:gd name="T84" fmla="*/ 4 w 43"/>
              <a:gd name="T85" fmla="*/ 46 h 50"/>
              <a:gd name="T86" fmla="*/ 5 w 43"/>
              <a:gd name="T87" fmla="*/ 46 h 50"/>
              <a:gd name="T88" fmla="*/ 39 w 43"/>
              <a:gd name="T89" fmla="*/ 46 h 50"/>
              <a:gd name="T90" fmla="*/ 39 w 43"/>
              <a:gd name="T91" fmla="*/ 45 h 50"/>
              <a:gd name="T92" fmla="*/ 31 w 43"/>
              <a:gd name="T93" fmla="*/ 17 h 50"/>
              <a:gd name="T94" fmla="*/ 27 w 43"/>
              <a:gd name="T95" fmla="*/ 16 h 50"/>
              <a:gd name="T96" fmla="*/ 26 w 43"/>
              <a:gd name="T97"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50">
                <a:moveTo>
                  <a:pt x="10" y="22"/>
                </a:moveTo>
                <a:cubicBezTo>
                  <a:pt x="10" y="22"/>
                  <a:pt x="9" y="22"/>
                  <a:pt x="9" y="21"/>
                </a:cubicBezTo>
                <a:cubicBezTo>
                  <a:pt x="9" y="20"/>
                  <a:pt x="10" y="20"/>
                  <a:pt x="10" y="20"/>
                </a:cubicBezTo>
                <a:cubicBezTo>
                  <a:pt x="18" y="20"/>
                  <a:pt x="18" y="20"/>
                  <a:pt x="18" y="20"/>
                </a:cubicBezTo>
                <a:cubicBezTo>
                  <a:pt x="19" y="20"/>
                  <a:pt x="19" y="20"/>
                  <a:pt x="19" y="21"/>
                </a:cubicBezTo>
                <a:cubicBezTo>
                  <a:pt x="19" y="22"/>
                  <a:pt x="19" y="22"/>
                  <a:pt x="18" y="22"/>
                </a:cubicBezTo>
                <a:cubicBezTo>
                  <a:pt x="10" y="22"/>
                  <a:pt x="10" y="22"/>
                  <a:pt x="10" y="22"/>
                </a:cubicBezTo>
                <a:close/>
                <a:moveTo>
                  <a:pt x="10" y="38"/>
                </a:moveTo>
                <a:cubicBezTo>
                  <a:pt x="10" y="38"/>
                  <a:pt x="10" y="38"/>
                  <a:pt x="10" y="38"/>
                </a:cubicBezTo>
                <a:cubicBezTo>
                  <a:pt x="10" y="38"/>
                  <a:pt x="9" y="38"/>
                  <a:pt x="9" y="37"/>
                </a:cubicBezTo>
                <a:cubicBezTo>
                  <a:pt x="9" y="37"/>
                  <a:pt x="10" y="36"/>
                  <a:pt x="10" y="36"/>
                </a:cubicBezTo>
                <a:cubicBezTo>
                  <a:pt x="32" y="36"/>
                  <a:pt x="32" y="36"/>
                  <a:pt x="32" y="36"/>
                </a:cubicBezTo>
                <a:cubicBezTo>
                  <a:pt x="33" y="36"/>
                  <a:pt x="34" y="37"/>
                  <a:pt x="34" y="37"/>
                </a:cubicBezTo>
                <a:cubicBezTo>
                  <a:pt x="34" y="38"/>
                  <a:pt x="33" y="38"/>
                  <a:pt x="32" y="38"/>
                </a:cubicBezTo>
                <a:cubicBezTo>
                  <a:pt x="10" y="38"/>
                  <a:pt x="10" y="38"/>
                  <a:pt x="10" y="38"/>
                </a:cubicBezTo>
                <a:close/>
                <a:moveTo>
                  <a:pt x="23" y="20"/>
                </a:moveTo>
                <a:cubicBezTo>
                  <a:pt x="23" y="20"/>
                  <a:pt x="23" y="20"/>
                  <a:pt x="23" y="20"/>
                </a:cubicBezTo>
                <a:cubicBezTo>
                  <a:pt x="23" y="20"/>
                  <a:pt x="23" y="20"/>
                  <a:pt x="23" y="20"/>
                </a:cubicBezTo>
                <a:cubicBezTo>
                  <a:pt x="32" y="20"/>
                  <a:pt x="32" y="20"/>
                  <a:pt x="32" y="20"/>
                </a:cubicBezTo>
                <a:cubicBezTo>
                  <a:pt x="33" y="20"/>
                  <a:pt x="34" y="20"/>
                  <a:pt x="34" y="21"/>
                </a:cubicBezTo>
                <a:cubicBezTo>
                  <a:pt x="34" y="21"/>
                  <a:pt x="34" y="21"/>
                  <a:pt x="34" y="21"/>
                </a:cubicBezTo>
                <a:cubicBezTo>
                  <a:pt x="34" y="32"/>
                  <a:pt x="34" y="32"/>
                  <a:pt x="34" y="32"/>
                </a:cubicBezTo>
                <a:cubicBezTo>
                  <a:pt x="34" y="32"/>
                  <a:pt x="33" y="33"/>
                  <a:pt x="32" y="33"/>
                </a:cubicBezTo>
                <a:cubicBezTo>
                  <a:pt x="32" y="33"/>
                  <a:pt x="32" y="33"/>
                  <a:pt x="32" y="33"/>
                </a:cubicBezTo>
                <a:cubicBezTo>
                  <a:pt x="23" y="33"/>
                  <a:pt x="23" y="33"/>
                  <a:pt x="23" y="33"/>
                </a:cubicBezTo>
                <a:cubicBezTo>
                  <a:pt x="22" y="33"/>
                  <a:pt x="22" y="32"/>
                  <a:pt x="22" y="32"/>
                </a:cubicBezTo>
                <a:cubicBezTo>
                  <a:pt x="22" y="32"/>
                  <a:pt x="22" y="32"/>
                  <a:pt x="22" y="32"/>
                </a:cubicBezTo>
                <a:cubicBezTo>
                  <a:pt x="22" y="21"/>
                  <a:pt x="22" y="21"/>
                  <a:pt x="22" y="21"/>
                </a:cubicBezTo>
                <a:cubicBezTo>
                  <a:pt x="22" y="20"/>
                  <a:pt x="22" y="20"/>
                  <a:pt x="23" y="20"/>
                </a:cubicBezTo>
                <a:close/>
                <a:moveTo>
                  <a:pt x="31" y="22"/>
                </a:moveTo>
                <a:cubicBezTo>
                  <a:pt x="31" y="22"/>
                  <a:pt x="31" y="22"/>
                  <a:pt x="31" y="22"/>
                </a:cubicBezTo>
                <a:cubicBezTo>
                  <a:pt x="24" y="22"/>
                  <a:pt x="24" y="22"/>
                  <a:pt x="24" y="22"/>
                </a:cubicBezTo>
                <a:cubicBezTo>
                  <a:pt x="24" y="31"/>
                  <a:pt x="24" y="31"/>
                  <a:pt x="24" y="31"/>
                </a:cubicBezTo>
                <a:cubicBezTo>
                  <a:pt x="31" y="31"/>
                  <a:pt x="31" y="31"/>
                  <a:pt x="31" y="31"/>
                </a:cubicBezTo>
                <a:cubicBezTo>
                  <a:pt x="31" y="22"/>
                  <a:pt x="31" y="22"/>
                  <a:pt x="31" y="22"/>
                </a:cubicBezTo>
                <a:close/>
                <a:moveTo>
                  <a:pt x="10" y="33"/>
                </a:moveTo>
                <a:cubicBezTo>
                  <a:pt x="10" y="33"/>
                  <a:pt x="10" y="33"/>
                  <a:pt x="10" y="33"/>
                </a:cubicBezTo>
                <a:cubicBezTo>
                  <a:pt x="10" y="33"/>
                  <a:pt x="9" y="32"/>
                  <a:pt x="9" y="32"/>
                </a:cubicBezTo>
                <a:cubicBezTo>
                  <a:pt x="9" y="31"/>
                  <a:pt x="10" y="31"/>
                  <a:pt x="10" y="31"/>
                </a:cubicBezTo>
                <a:cubicBezTo>
                  <a:pt x="18" y="31"/>
                  <a:pt x="11" y="31"/>
                  <a:pt x="18" y="31"/>
                </a:cubicBezTo>
                <a:cubicBezTo>
                  <a:pt x="19" y="31"/>
                  <a:pt x="19" y="31"/>
                  <a:pt x="19" y="32"/>
                </a:cubicBezTo>
                <a:cubicBezTo>
                  <a:pt x="19" y="32"/>
                  <a:pt x="19" y="33"/>
                  <a:pt x="18" y="33"/>
                </a:cubicBezTo>
                <a:cubicBezTo>
                  <a:pt x="11" y="33"/>
                  <a:pt x="18" y="33"/>
                  <a:pt x="10" y="33"/>
                </a:cubicBezTo>
                <a:close/>
                <a:moveTo>
                  <a:pt x="10" y="28"/>
                </a:moveTo>
                <a:cubicBezTo>
                  <a:pt x="10" y="28"/>
                  <a:pt x="10" y="28"/>
                  <a:pt x="10" y="28"/>
                </a:cubicBezTo>
                <a:cubicBezTo>
                  <a:pt x="10" y="28"/>
                  <a:pt x="9" y="27"/>
                  <a:pt x="9" y="26"/>
                </a:cubicBezTo>
                <a:cubicBezTo>
                  <a:pt x="9" y="26"/>
                  <a:pt x="10" y="25"/>
                  <a:pt x="10" y="25"/>
                </a:cubicBezTo>
                <a:cubicBezTo>
                  <a:pt x="18" y="25"/>
                  <a:pt x="11" y="25"/>
                  <a:pt x="18" y="25"/>
                </a:cubicBezTo>
                <a:cubicBezTo>
                  <a:pt x="19" y="25"/>
                  <a:pt x="19" y="26"/>
                  <a:pt x="19" y="26"/>
                </a:cubicBezTo>
                <a:cubicBezTo>
                  <a:pt x="19" y="27"/>
                  <a:pt x="19" y="28"/>
                  <a:pt x="18" y="28"/>
                </a:cubicBezTo>
                <a:cubicBezTo>
                  <a:pt x="11" y="28"/>
                  <a:pt x="18" y="28"/>
                  <a:pt x="10" y="28"/>
                </a:cubicBezTo>
                <a:close/>
                <a:moveTo>
                  <a:pt x="5" y="0"/>
                </a:moveTo>
                <a:cubicBezTo>
                  <a:pt x="5" y="0"/>
                  <a:pt x="5" y="0"/>
                  <a:pt x="5" y="0"/>
                </a:cubicBezTo>
                <a:cubicBezTo>
                  <a:pt x="27" y="0"/>
                  <a:pt x="27" y="0"/>
                  <a:pt x="27" y="0"/>
                </a:cubicBezTo>
                <a:cubicBezTo>
                  <a:pt x="28" y="0"/>
                  <a:pt x="28" y="1"/>
                  <a:pt x="29" y="1"/>
                </a:cubicBezTo>
                <a:cubicBezTo>
                  <a:pt x="43" y="15"/>
                  <a:pt x="43" y="15"/>
                  <a:pt x="43" y="15"/>
                </a:cubicBezTo>
                <a:cubicBezTo>
                  <a:pt x="43" y="15"/>
                  <a:pt x="43" y="16"/>
                  <a:pt x="43" y="16"/>
                </a:cubicBezTo>
                <a:cubicBezTo>
                  <a:pt x="43" y="16"/>
                  <a:pt x="43" y="16"/>
                  <a:pt x="43" y="16"/>
                </a:cubicBezTo>
                <a:cubicBezTo>
                  <a:pt x="43" y="45"/>
                  <a:pt x="43" y="45"/>
                  <a:pt x="43" y="45"/>
                </a:cubicBezTo>
                <a:cubicBezTo>
                  <a:pt x="43" y="46"/>
                  <a:pt x="43" y="48"/>
                  <a:pt x="42" y="49"/>
                </a:cubicBezTo>
                <a:cubicBezTo>
                  <a:pt x="42" y="49"/>
                  <a:pt x="42" y="49"/>
                  <a:pt x="42" y="49"/>
                </a:cubicBezTo>
                <a:cubicBezTo>
                  <a:pt x="42" y="49"/>
                  <a:pt x="42" y="49"/>
                  <a:pt x="42" y="49"/>
                </a:cubicBezTo>
                <a:cubicBezTo>
                  <a:pt x="41" y="49"/>
                  <a:pt x="39" y="50"/>
                  <a:pt x="38" y="50"/>
                </a:cubicBezTo>
                <a:cubicBezTo>
                  <a:pt x="5" y="50"/>
                  <a:pt x="5" y="50"/>
                  <a:pt x="5" y="50"/>
                </a:cubicBezTo>
                <a:cubicBezTo>
                  <a:pt x="3" y="50"/>
                  <a:pt x="2" y="49"/>
                  <a:pt x="1" y="49"/>
                </a:cubicBezTo>
                <a:cubicBezTo>
                  <a:pt x="1" y="49"/>
                  <a:pt x="1" y="49"/>
                  <a:pt x="1" y="49"/>
                </a:cubicBezTo>
                <a:cubicBezTo>
                  <a:pt x="1" y="49"/>
                  <a:pt x="1" y="49"/>
                  <a:pt x="1" y="49"/>
                </a:cubicBezTo>
                <a:cubicBezTo>
                  <a:pt x="0" y="48"/>
                  <a:pt x="0" y="46"/>
                  <a:pt x="0" y="45"/>
                </a:cubicBezTo>
                <a:cubicBezTo>
                  <a:pt x="0" y="5"/>
                  <a:pt x="0" y="5"/>
                  <a:pt x="0" y="5"/>
                </a:cubicBezTo>
                <a:cubicBezTo>
                  <a:pt x="0" y="4"/>
                  <a:pt x="0" y="3"/>
                  <a:pt x="1" y="2"/>
                </a:cubicBezTo>
                <a:cubicBezTo>
                  <a:pt x="2" y="1"/>
                  <a:pt x="3" y="0"/>
                  <a:pt x="5" y="0"/>
                </a:cubicBezTo>
                <a:close/>
                <a:moveTo>
                  <a:pt x="37" y="15"/>
                </a:moveTo>
                <a:cubicBezTo>
                  <a:pt x="37" y="15"/>
                  <a:pt x="37" y="15"/>
                  <a:pt x="37" y="15"/>
                </a:cubicBezTo>
                <a:cubicBezTo>
                  <a:pt x="29" y="6"/>
                  <a:pt x="29" y="6"/>
                  <a:pt x="29" y="6"/>
                </a:cubicBezTo>
                <a:cubicBezTo>
                  <a:pt x="29" y="13"/>
                  <a:pt x="29" y="13"/>
                  <a:pt x="29" y="13"/>
                </a:cubicBezTo>
                <a:cubicBezTo>
                  <a:pt x="29" y="13"/>
                  <a:pt x="29" y="14"/>
                  <a:pt x="29" y="14"/>
                </a:cubicBezTo>
                <a:cubicBezTo>
                  <a:pt x="29" y="14"/>
                  <a:pt x="29" y="14"/>
                  <a:pt x="29" y="14"/>
                </a:cubicBezTo>
                <a:cubicBezTo>
                  <a:pt x="29" y="15"/>
                  <a:pt x="30" y="15"/>
                  <a:pt x="31" y="15"/>
                </a:cubicBezTo>
                <a:cubicBezTo>
                  <a:pt x="37" y="15"/>
                  <a:pt x="37" y="15"/>
                  <a:pt x="37" y="15"/>
                </a:cubicBezTo>
                <a:close/>
                <a:moveTo>
                  <a:pt x="26" y="4"/>
                </a:moveTo>
                <a:cubicBezTo>
                  <a:pt x="26" y="4"/>
                  <a:pt x="26" y="4"/>
                  <a:pt x="26" y="4"/>
                </a:cubicBezTo>
                <a:cubicBezTo>
                  <a:pt x="5" y="4"/>
                  <a:pt x="5" y="4"/>
                  <a:pt x="5" y="4"/>
                </a:cubicBezTo>
                <a:cubicBezTo>
                  <a:pt x="4" y="4"/>
                  <a:pt x="4" y="4"/>
                  <a:pt x="4" y="5"/>
                </a:cubicBezTo>
                <a:cubicBezTo>
                  <a:pt x="4" y="5"/>
                  <a:pt x="3" y="5"/>
                  <a:pt x="3" y="5"/>
                </a:cubicBezTo>
                <a:cubicBezTo>
                  <a:pt x="3" y="45"/>
                  <a:pt x="3" y="45"/>
                  <a:pt x="3" y="45"/>
                </a:cubicBezTo>
                <a:cubicBezTo>
                  <a:pt x="3" y="45"/>
                  <a:pt x="4" y="46"/>
                  <a:pt x="4" y="46"/>
                </a:cubicBezTo>
                <a:cubicBezTo>
                  <a:pt x="4" y="46"/>
                  <a:pt x="4" y="46"/>
                  <a:pt x="4" y="46"/>
                </a:cubicBezTo>
                <a:cubicBezTo>
                  <a:pt x="4" y="46"/>
                  <a:pt x="4" y="46"/>
                  <a:pt x="5" y="46"/>
                </a:cubicBezTo>
                <a:cubicBezTo>
                  <a:pt x="38" y="46"/>
                  <a:pt x="38" y="46"/>
                  <a:pt x="38" y="46"/>
                </a:cubicBezTo>
                <a:cubicBezTo>
                  <a:pt x="38" y="46"/>
                  <a:pt x="39" y="46"/>
                  <a:pt x="39" y="46"/>
                </a:cubicBezTo>
                <a:cubicBezTo>
                  <a:pt x="39" y="46"/>
                  <a:pt x="39" y="46"/>
                  <a:pt x="39" y="46"/>
                </a:cubicBezTo>
                <a:cubicBezTo>
                  <a:pt x="39" y="46"/>
                  <a:pt x="39" y="45"/>
                  <a:pt x="39" y="45"/>
                </a:cubicBezTo>
                <a:cubicBezTo>
                  <a:pt x="39" y="17"/>
                  <a:pt x="39" y="17"/>
                  <a:pt x="39" y="17"/>
                </a:cubicBezTo>
                <a:cubicBezTo>
                  <a:pt x="31" y="17"/>
                  <a:pt x="31" y="17"/>
                  <a:pt x="31" y="17"/>
                </a:cubicBezTo>
                <a:cubicBezTo>
                  <a:pt x="29" y="17"/>
                  <a:pt x="28" y="17"/>
                  <a:pt x="28" y="16"/>
                </a:cubicBezTo>
                <a:cubicBezTo>
                  <a:pt x="27" y="16"/>
                  <a:pt x="27" y="16"/>
                  <a:pt x="27" y="16"/>
                </a:cubicBezTo>
                <a:cubicBezTo>
                  <a:pt x="27" y="15"/>
                  <a:pt x="26" y="14"/>
                  <a:pt x="26" y="13"/>
                </a:cubicBezTo>
                <a:cubicBezTo>
                  <a:pt x="26" y="4"/>
                  <a:pt x="26" y="4"/>
                  <a:pt x="26" y="4"/>
                </a:cubicBezTo>
                <a:close/>
              </a:path>
            </a:pathLst>
          </a:custGeom>
          <a:solidFill>
            <a:schemeClr val="accent2"/>
          </a:solidFill>
          <a:ln>
            <a:noFill/>
          </a:ln>
          <a:extLst/>
        </p:spPr>
        <p:txBody>
          <a:bodyPr/>
          <a:lstStyle/>
          <a:p>
            <a:endParaRPr lang="zh-CN" altLang="en-US"/>
          </a:p>
        </p:txBody>
      </p:sp>
      <p:sp>
        <p:nvSpPr>
          <p:cNvPr id="144" name="Freeform 512"/>
          <p:cNvSpPr>
            <a:spLocks noEditPoints="1"/>
          </p:cNvSpPr>
          <p:nvPr/>
        </p:nvSpPr>
        <p:spPr bwMode="auto">
          <a:xfrm>
            <a:off x="3144307" y="3216930"/>
            <a:ext cx="252290" cy="293361"/>
          </a:xfrm>
          <a:custGeom>
            <a:avLst/>
            <a:gdLst>
              <a:gd name="T0" fmla="*/ 27 w 43"/>
              <a:gd name="T1" fmla="*/ 0 h 50"/>
              <a:gd name="T2" fmla="*/ 43 w 43"/>
              <a:gd name="T3" fmla="*/ 15 h 50"/>
              <a:gd name="T4" fmla="*/ 43 w 43"/>
              <a:gd name="T5" fmla="*/ 16 h 50"/>
              <a:gd name="T6" fmla="*/ 42 w 43"/>
              <a:gd name="T7" fmla="*/ 49 h 50"/>
              <a:gd name="T8" fmla="*/ 42 w 43"/>
              <a:gd name="T9" fmla="*/ 49 h 50"/>
              <a:gd name="T10" fmla="*/ 5 w 43"/>
              <a:gd name="T11" fmla="*/ 50 h 50"/>
              <a:gd name="T12" fmla="*/ 1 w 43"/>
              <a:gd name="T13" fmla="*/ 49 h 50"/>
              <a:gd name="T14" fmla="*/ 0 w 43"/>
              <a:gd name="T15" fmla="*/ 45 h 50"/>
              <a:gd name="T16" fmla="*/ 1 w 43"/>
              <a:gd name="T17" fmla="*/ 2 h 50"/>
              <a:gd name="T18" fmla="*/ 16 w 43"/>
              <a:gd name="T19" fmla="*/ 33 h 50"/>
              <a:gd name="T20" fmla="*/ 17 w 43"/>
              <a:gd name="T21" fmla="*/ 34 h 50"/>
              <a:gd name="T22" fmla="*/ 8 w 43"/>
              <a:gd name="T23" fmla="*/ 30 h 50"/>
              <a:gd name="T24" fmla="*/ 15 w 43"/>
              <a:gd name="T25" fmla="*/ 24 h 50"/>
              <a:gd name="T26" fmla="*/ 16 w 43"/>
              <a:gd name="T27" fmla="*/ 26 h 50"/>
              <a:gd name="T28" fmla="*/ 16 w 43"/>
              <a:gd name="T29" fmla="*/ 33 h 50"/>
              <a:gd name="T30" fmla="*/ 28 w 43"/>
              <a:gd name="T31" fmla="*/ 34 h 50"/>
              <a:gd name="T32" fmla="*/ 26 w 43"/>
              <a:gd name="T33" fmla="*/ 33 h 50"/>
              <a:gd name="T34" fmla="*/ 26 w 43"/>
              <a:gd name="T35" fmla="*/ 26 h 50"/>
              <a:gd name="T36" fmla="*/ 28 w 43"/>
              <a:gd name="T37" fmla="*/ 24 h 50"/>
              <a:gd name="T38" fmla="*/ 35 w 43"/>
              <a:gd name="T39" fmla="*/ 30 h 50"/>
              <a:gd name="T40" fmla="*/ 23 w 43"/>
              <a:gd name="T41" fmla="*/ 21 h 50"/>
              <a:gd name="T42" fmla="*/ 25 w 43"/>
              <a:gd name="T43" fmla="*/ 20 h 50"/>
              <a:gd name="T44" fmla="*/ 20 w 43"/>
              <a:gd name="T45" fmla="*/ 37 h 50"/>
              <a:gd name="T46" fmla="*/ 17 w 43"/>
              <a:gd name="T47" fmla="*/ 36 h 50"/>
              <a:gd name="T48" fmla="*/ 37 w 43"/>
              <a:gd name="T49" fmla="*/ 15 h 50"/>
              <a:gd name="T50" fmla="*/ 29 w 43"/>
              <a:gd name="T51" fmla="*/ 6 h 50"/>
              <a:gd name="T52" fmla="*/ 29 w 43"/>
              <a:gd name="T53" fmla="*/ 14 h 50"/>
              <a:gd name="T54" fmla="*/ 31 w 43"/>
              <a:gd name="T55" fmla="*/ 15 h 50"/>
              <a:gd name="T56" fmla="*/ 26 w 43"/>
              <a:gd name="T57" fmla="*/ 4 h 50"/>
              <a:gd name="T58" fmla="*/ 5 w 43"/>
              <a:gd name="T59" fmla="*/ 4 h 50"/>
              <a:gd name="T60" fmla="*/ 3 w 43"/>
              <a:gd name="T61" fmla="*/ 5 h 50"/>
              <a:gd name="T62" fmla="*/ 4 w 43"/>
              <a:gd name="T63" fmla="*/ 46 h 50"/>
              <a:gd name="T64" fmla="*/ 38 w 43"/>
              <a:gd name="T65" fmla="*/ 46 h 50"/>
              <a:gd name="T66" fmla="*/ 39 w 43"/>
              <a:gd name="T67" fmla="*/ 45 h 50"/>
              <a:gd name="T68" fmla="*/ 31 w 43"/>
              <a:gd name="T69" fmla="*/ 17 h 50"/>
              <a:gd name="T70" fmla="*/ 28 w 43"/>
              <a:gd name="T71" fmla="*/ 16 h 50"/>
              <a:gd name="T72" fmla="*/ 26 w 43"/>
              <a:gd name="T73"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 h="50">
                <a:moveTo>
                  <a:pt x="5" y="0"/>
                </a:moveTo>
                <a:cubicBezTo>
                  <a:pt x="27" y="0"/>
                  <a:pt x="27" y="0"/>
                  <a:pt x="27" y="0"/>
                </a:cubicBezTo>
                <a:cubicBezTo>
                  <a:pt x="28" y="0"/>
                  <a:pt x="28" y="1"/>
                  <a:pt x="29" y="1"/>
                </a:cubicBezTo>
                <a:cubicBezTo>
                  <a:pt x="43" y="15"/>
                  <a:pt x="43" y="15"/>
                  <a:pt x="43" y="15"/>
                </a:cubicBezTo>
                <a:cubicBezTo>
                  <a:pt x="43" y="15"/>
                  <a:pt x="43" y="16"/>
                  <a:pt x="43" y="16"/>
                </a:cubicBezTo>
                <a:cubicBezTo>
                  <a:pt x="43" y="16"/>
                  <a:pt x="43" y="16"/>
                  <a:pt x="43" y="16"/>
                </a:cubicBezTo>
                <a:cubicBezTo>
                  <a:pt x="43" y="45"/>
                  <a:pt x="43" y="45"/>
                  <a:pt x="43" y="45"/>
                </a:cubicBezTo>
                <a:cubicBezTo>
                  <a:pt x="43" y="46"/>
                  <a:pt x="43" y="48"/>
                  <a:pt x="42" y="49"/>
                </a:cubicBezTo>
                <a:cubicBezTo>
                  <a:pt x="42" y="49"/>
                  <a:pt x="42" y="49"/>
                  <a:pt x="42" y="49"/>
                </a:cubicBezTo>
                <a:cubicBezTo>
                  <a:pt x="42" y="49"/>
                  <a:pt x="42" y="49"/>
                  <a:pt x="42" y="49"/>
                </a:cubicBezTo>
                <a:cubicBezTo>
                  <a:pt x="41" y="49"/>
                  <a:pt x="39" y="50"/>
                  <a:pt x="38" y="50"/>
                </a:cubicBezTo>
                <a:cubicBezTo>
                  <a:pt x="5" y="50"/>
                  <a:pt x="5" y="50"/>
                  <a:pt x="5" y="50"/>
                </a:cubicBezTo>
                <a:cubicBezTo>
                  <a:pt x="3" y="50"/>
                  <a:pt x="2" y="49"/>
                  <a:pt x="1" y="49"/>
                </a:cubicBezTo>
                <a:cubicBezTo>
                  <a:pt x="1" y="49"/>
                  <a:pt x="1" y="49"/>
                  <a:pt x="1" y="49"/>
                </a:cubicBezTo>
                <a:cubicBezTo>
                  <a:pt x="1" y="49"/>
                  <a:pt x="1" y="49"/>
                  <a:pt x="1" y="49"/>
                </a:cubicBezTo>
                <a:cubicBezTo>
                  <a:pt x="0" y="48"/>
                  <a:pt x="0" y="46"/>
                  <a:pt x="0" y="45"/>
                </a:cubicBezTo>
                <a:cubicBezTo>
                  <a:pt x="0" y="5"/>
                  <a:pt x="0" y="5"/>
                  <a:pt x="0" y="5"/>
                </a:cubicBezTo>
                <a:cubicBezTo>
                  <a:pt x="0" y="4"/>
                  <a:pt x="0" y="3"/>
                  <a:pt x="1" y="2"/>
                </a:cubicBezTo>
                <a:cubicBezTo>
                  <a:pt x="2" y="1"/>
                  <a:pt x="3" y="0"/>
                  <a:pt x="5" y="0"/>
                </a:cubicBezTo>
                <a:close/>
                <a:moveTo>
                  <a:pt x="16" y="33"/>
                </a:moveTo>
                <a:cubicBezTo>
                  <a:pt x="16" y="33"/>
                  <a:pt x="16" y="33"/>
                  <a:pt x="16" y="33"/>
                </a:cubicBezTo>
                <a:cubicBezTo>
                  <a:pt x="17" y="33"/>
                  <a:pt x="17" y="34"/>
                  <a:pt x="17" y="34"/>
                </a:cubicBezTo>
                <a:cubicBezTo>
                  <a:pt x="16" y="35"/>
                  <a:pt x="16" y="35"/>
                  <a:pt x="15" y="34"/>
                </a:cubicBezTo>
                <a:cubicBezTo>
                  <a:pt x="8" y="30"/>
                  <a:pt x="8" y="30"/>
                  <a:pt x="8" y="30"/>
                </a:cubicBezTo>
                <a:cubicBezTo>
                  <a:pt x="7" y="30"/>
                  <a:pt x="7" y="28"/>
                  <a:pt x="8" y="28"/>
                </a:cubicBezTo>
                <a:cubicBezTo>
                  <a:pt x="15" y="24"/>
                  <a:pt x="15" y="24"/>
                  <a:pt x="15" y="24"/>
                </a:cubicBezTo>
                <a:cubicBezTo>
                  <a:pt x="16" y="23"/>
                  <a:pt x="16" y="23"/>
                  <a:pt x="17" y="24"/>
                </a:cubicBezTo>
                <a:cubicBezTo>
                  <a:pt x="17" y="24"/>
                  <a:pt x="17" y="25"/>
                  <a:pt x="16" y="26"/>
                </a:cubicBezTo>
                <a:cubicBezTo>
                  <a:pt x="11" y="29"/>
                  <a:pt x="11" y="29"/>
                  <a:pt x="11" y="29"/>
                </a:cubicBezTo>
                <a:cubicBezTo>
                  <a:pt x="16" y="33"/>
                  <a:pt x="16" y="33"/>
                  <a:pt x="16" y="33"/>
                </a:cubicBezTo>
                <a:close/>
                <a:moveTo>
                  <a:pt x="28" y="34"/>
                </a:moveTo>
                <a:cubicBezTo>
                  <a:pt x="28" y="34"/>
                  <a:pt x="28" y="34"/>
                  <a:pt x="28" y="34"/>
                </a:cubicBezTo>
                <a:cubicBezTo>
                  <a:pt x="27" y="35"/>
                  <a:pt x="26" y="35"/>
                  <a:pt x="26" y="34"/>
                </a:cubicBezTo>
                <a:cubicBezTo>
                  <a:pt x="26" y="34"/>
                  <a:pt x="26" y="33"/>
                  <a:pt x="26" y="33"/>
                </a:cubicBezTo>
                <a:cubicBezTo>
                  <a:pt x="32" y="29"/>
                  <a:pt x="32" y="29"/>
                  <a:pt x="32" y="29"/>
                </a:cubicBezTo>
                <a:cubicBezTo>
                  <a:pt x="26" y="26"/>
                  <a:pt x="26" y="26"/>
                  <a:pt x="26" y="26"/>
                </a:cubicBezTo>
                <a:cubicBezTo>
                  <a:pt x="26" y="25"/>
                  <a:pt x="26" y="24"/>
                  <a:pt x="26" y="24"/>
                </a:cubicBezTo>
                <a:cubicBezTo>
                  <a:pt x="26" y="23"/>
                  <a:pt x="27" y="23"/>
                  <a:pt x="28" y="24"/>
                </a:cubicBezTo>
                <a:cubicBezTo>
                  <a:pt x="35" y="28"/>
                  <a:pt x="35" y="28"/>
                  <a:pt x="35" y="28"/>
                </a:cubicBezTo>
                <a:cubicBezTo>
                  <a:pt x="36" y="28"/>
                  <a:pt x="36" y="30"/>
                  <a:pt x="35" y="30"/>
                </a:cubicBezTo>
                <a:cubicBezTo>
                  <a:pt x="28" y="34"/>
                  <a:pt x="28" y="34"/>
                  <a:pt x="28" y="34"/>
                </a:cubicBezTo>
                <a:close/>
                <a:moveTo>
                  <a:pt x="23" y="21"/>
                </a:moveTo>
                <a:cubicBezTo>
                  <a:pt x="23" y="21"/>
                  <a:pt x="23" y="21"/>
                  <a:pt x="23" y="21"/>
                </a:cubicBezTo>
                <a:cubicBezTo>
                  <a:pt x="24" y="20"/>
                  <a:pt x="24" y="20"/>
                  <a:pt x="25" y="20"/>
                </a:cubicBezTo>
                <a:cubicBezTo>
                  <a:pt x="25" y="21"/>
                  <a:pt x="26" y="21"/>
                  <a:pt x="25" y="22"/>
                </a:cubicBezTo>
                <a:cubicBezTo>
                  <a:pt x="20" y="37"/>
                  <a:pt x="20" y="37"/>
                  <a:pt x="20" y="37"/>
                </a:cubicBezTo>
                <a:cubicBezTo>
                  <a:pt x="19" y="38"/>
                  <a:pt x="19" y="38"/>
                  <a:pt x="18" y="38"/>
                </a:cubicBezTo>
                <a:cubicBezTo>
                  <a:pt x="17" y="37"/>
                  <a:pt x="17" y="37"/>
                  <a:pt x="17" y="36"/>
                </a:cubicBezTo>
                <a:cubicBezTo>
                  <a:pt x="23" y="21"/>
                  <a:pt x="23" y="21"/>
                  <a:pt x="23" y="21"/>
                </a:cubicBezTo>
                <a:close/>
                <a:moveTo>
                  <a:pt x="37" y="15"/>
                </a:moveTo>
                <a:cubicBezTo>
                  <a:pt x="37" y="15"/>
                  <a:pt x="37" y="15"/>
                  <a:pt x="37" y="15"/>
                </a:cubicBezTo>
                <a:cubicBezTo>
                  <a:pt x="29" y="6"/>
                  <a:pt x="29" y="6"/>
                  <a:pt x="29" y="6"/>
                </a:cubicBezTo>
                <a:cubicBezTo>
                  <a:pt x="29" y="13"/>
                  <a:pt x="29" y="13"/>
                  <a:pt x="29" y="13"/>
                </a:cubicBezTo>
                <a:cubicBezTo>
                  <a:pt x="29" y="13"/>
                  <a:pt x="29" y="14"/>
                  <a:pt x="29" y="14"/>
                </a:cubicBezTo>
                <a:cubicBezTo>
                  <a:pt x="29" y="14"/>
                  <a:pt x="29" y="14"/>
                  <a:pt x="29" y="14"/>
                </a:cubicBezTo>
                <a:cubicBezTo>
                  <a:pt x="30" y="15"/>
                  <a:pt x="30" y="15"/>
                  <a:pt x="31" y="15"/>
                </a:cubicBezTo>
                <a:cubicBezTo>
                  <a:pt x="37" y="15"/>
                  <a:pt x="37" y="15"/>
                  <a:pt x="37" y="15"/>
                </a:cubicBezTo>
                <a:close/>
                <a:moveTo>
                  <a:pt x="26" y="4"/>
                </a:moveTo>
                <a:cubicBezTo>
                  <a:pt x="26" y="4"/>
                  <a:pt x="26" y="4"/>
                  <a:pt x="26" y="4"/>
                </a:cubicBezTo>
                <a:cubicBezTo>
                  <a:pt x="5" y="4"/>
                  <a:pt x="5" y="4"/>
                  <a:pt x="5" y="4"/>
                </a:cubicBezTo>
                <a:cubicBezTo>
                  <a:pt x="4" y="4"/>
                  <a:pt x="4" y="4"/>
                  <a:pt x="4" y="5"/>
                </a:cubicBezTo>
                <a:cubicBezTo>
                  <a:pt x="4" y="5"/>
                  <a:pt x="3" y="5"/>
                  <a:pt x="3" y="5"/>
                </a:cubicBezTo>
                <a:cubicBezTo>
                  <a:pt x="3" y="45"/>
                  <a:pt x="3" y="45"/>
                  <a:pt x="3" y="45"/>
                </a:cubicBezTo>
                <a:cubicBezTo>
                  <a:pt x="3" y="45"/>
                  <a:pt x="4" y="46"/>
                  <a:pt x="4" y="46"/>
                </a:cubicBezTo>
                <a:cubicBezTo>
                  <a:pt x="4" y="46"/>
                  <a:pt x="4" y="46"/>
                  <a:pt x="5" y="46"/>
                </a:cubicBezTo>
                <a:cubicBezTo>
                  <a:pt x="38" y="46"/>
                  <a:pt x="38" y="46"/>
                  <a:pt x="38" y="46"/>
                </a:cubicBezTo>
                <a:cubicBezTo>
                  <a:pt x="38" y="46"/>
                  <a:pt x="39" y="46"/>
                  <a:pt x="39" y="46"/>
                </a:cubicBezTo>
                <a:cubicBezTo>
                  <a:pt x="39" y="46"/>
                  <a:pt x="39" y="45"/>
                  <a:pt x="39" y="45"/>
                </a:cubicBezTo>
                <a:cubicBezTo>
                  <a:pt x="39" y="17"/>
                  <a:pt x="39" y="17"/>
                  <a:pt x="39" y="17"/>
                </a:cubicBezTo>
                <a:cubicBezTo>
                  <a:pt x="31" y="17"/>
                  <a:pt x="31" y="17"/>
                  <a:pt x="31" y="17"/>
                </a:cubicBezTo>
                <a:cubicBezTo>
                  <a:pt x="29" y="17"/>
                  <a:pt x="28" y="17"/>
                  <a:pt x="28" y="16"/>
                </a:cubicBezTo>
                <a:cubicBezTo>
                  <a:pt x="28" y="16"/>
                  <a:pt x="28" y="16"/>
                  <a:pt x="28" y="16"/>
                </a:cubicBezTo>
                <a:cubicBezTo>
                  <a:pt x="27" y="15"/>
                  <a:pt x="26" y="14"/>
                  <a:pt x="26" y="13"/>
                </a:cubicBezTo>
                <a:cubicBezTo>
                  <a:pt x="26" y="4"/>
                  <a:pt x="26" y="4"/>
                  <a:pt x="26" y="4"/>
                </a:cubicBezTo>
                <a:close/>
              </a:path>
            </a:pathLst>
          </a:custGeom>
          <a:solidFill>
            <a:schemeClr val="accent2"/>
          </a:solidFill>
          <a:ln>
            <a:noFill/>
          </a:ln>
          <a:extLst/>
        </p:spPr>
        <p:txBody>
          <a:bodyPr/>
          <a:lstStyle/>
          <a:p>
            <a:endParaRPr lang="zh-CN" altLang="en-US"/>
          </a:p>
        </p:txBody>
      </p:sp>
      <p:sp>
        <p:nvSpPr>
          <p:cNvPr id="145" name="Freeform 513"/>
          <p:cNvSpPr>
            <a:spLocks noEditPoints="1"/>
          </p:cNvSpPr>
          <p:nvPr/>
        </p:nvSpPr>
        <p:spPr bwMode="auto">
          <a:xfrm>
            <a:off x="3643020" y="3216930"/>
            <a:ext cx="261092" cy="293361"/>
          </a:xfrm>
          <a:custGeom>
            <a:avLst/>
            <a:gdLst>
              <a:gd name="T0" fmla="*/ 28 w 44"/>
              <a:gd name="T1" fmla="*/ 0 h 50"/>
              <a:gd name="T2" fmla="*/ 43 w 44"/>
              <a:gd name="T3" fmla="*/ 15 h 50"/>
              <a:gd name="T4" fmla="*/ 44 w 44"/>
              <a:gd name="T5" fmla="*/ 16 h 50"/>
              <a:gd name="T6" fmla="*/ 42 w 44"/>
              <a:gd name="T7" fmla="*/ 49 h 50"/>
              <a:gd name="T8" fmla="*/ 42 w 44"/>
              <a:gd name="T9" fmla="*/ 49 h 50"/>
              <a:gd name="T10" fmla="*/ 5 w 44"/>
              <a:gd name="T11" fmla="*/ 50 h 50"/>
              <a:gd name="T12" fmla="*/ 1 w 44"/>
              <a:gd name="T13" fmla="*/ 49 h 50"/>
              <a:gd name="T14" fmla="*/ 0 w 44"/>
              <a:gd name="T15" fmla="*/ 45 h 50"/>
              <a:gd name="T16" fmla="*/ 1 w 44"/>
              <a:gd name="T17" fmla="*/ 2 h 50"/>
              <a:gd name="T18" fmla="*/ 17 w 44"/>
              <a:gd name="T19" fmla="*/ 29 h 50"/>
              <a:gd name="T20" fmla="*/ 18 w 44"/>
              <a:gd name="T21" fmla="*/ 30 h 50"/>
              <a:gd name="T22" fmla="*/ 16 w 44"/>
              <a:gd name="T23" fmla="*/ 30 h 50"/>
              <a:gd name="T24" fmla="*/ 22 w 44"/>
              <a:gd name="T25" fmla="*/ 29 h 50"/>
              <a:gd name="T26" fmla="*/ 23 w 44"/>
              <a:gd name="T27" fmla="*/ 30 h 50"/>
              <a:gd name="T28" fmla="*/ 21 w 44"/>
              <a:gd name="T29" fmla="*/ 30 h 50"/>
              <a:gd name="T30" fmla="*/ 26 w 44"/>
              <a:gd name="T31" fmla="*/ 29 h 50"/>
              <a:gd name="T32" fmla="*/ 27 w 44"/>
              <a:gd name="T33" fmla="*/ 30 h 50"/>
              <a:gd name="T34" fmla="*/ 25 w 44"/>
              <a:gd name="T35" fmla="*/ 30 h 50"/>
              <a:gd name="T36" fmla="*/ 28 w 44"/>
              <a:gd name="T37" fmla="*/ 24 h 50"/>
              <a:gd name="T38" fmla="*/ 26 w 44"/>
              <a:gd name="T39" fmla="*/ 22 h 50"/>
              <a:gd name="T40" fmla="*/ 31 w 44"/>
              <a:gd name="T41" fmla="*/ 25 h 50"/>
              <a:gd name="T42" fmla="*/ 32 w 44"/>
              <a:gd name="T43" fmla="*/ 29 h 50"/>
              <a:gd name="T44" fmla="*/ 33 w 44"/>
              <a:gd name="T45" fmla="*/ 30 h 50"/>
              <a:gd name="T46" fmla="*/ 32 w 44"/>
              <a:gd name="T47" fmla="*/ 32 h 50"/>
              <a:gd name="T48" fmla="*/ 31 w 44"/>
              <a:gd name="T49" fmla="*/ 36 h 50"/>
              <a:gd name="T50" fmla="*/ 26 w 44"/>
              <a:gd name="T51" fmla="*/ 39 h 50"/>
              <a:gd name="T52" fmla="*/ 29 w 44"/>
              <a:gd name="T53" fmla="*/ 36 h 50"/>
              <a:gd name="T54" fmla="*/ 29 w 44"/>
              <a:gd name="T55" fmla="*/ 30 h 50"/>
              <a:gd name="T56" fmla="*/ 29 w 44"/>
              <a:gd name="T57" fmla="*/ 25 h 50"/>
              <a:gd name="T58" fmla="*/ 16 w 44"/>
              <a:gd name="T59" fmla="*/ 21 h 50"/>
              <a:gd name="T60" fmla="*/ 17 w 44"/>
              <a:gd name="T61" fmla="*/ 22 h 50"/>
              <a:gd name="T62" fmla="*/ 15 w 44"/>
              <a:gd name="T63" fmla="*/ 25 h 50"/>
              <a:gd name="T64" fmla="*/ 14 w 44"/>
              <a:gd name="T65" fmla="*/ 30 h 50"/>
              <a:gd name="T66" fmla="*/ 15 w 44"/>
              <a:gd name="T67" fmla="*/ 36 h 50"/>
              <a:gd name="T68" fmla="*/ 17 w 44"/>
              <a:gd name="T69" fmla="*/ 39 h 50"/>
              <a:gd name="T70" fmla="*/ 12 w 44"/>
              <a:gd name="T71" fmla="*/ 36 h 50"/>
              <a:gd name="T72" fmla="*/ 11 w 44"/>
              <a:gd name="T73" fmla="*/ 32 h 50"/>
              <a:gd name="T74" fmla="*/ 10 w 44"/>
              <a:gd name="T75" fmla="*/ 30 h 50"/>
              <a:gd name="T76" fmla="*/ 11 w 44"/>
              <a:gd name="T77" fmla="*/ 29 h 50"/>
              <a:gd name="T78" fmla="*/ 12 w 44"/>
              <a:gd name="T79" fmla="*/ 25 h 50"/>
              <a:gd name="T80" fmla="*/ 38 w 44"/>
              <a:gd name="T81" fmla="*/ 15 h 50"/>
              <a:gd name="T82" fmla="*/ 29 w 44"/>
              <a:gd name="T83" fmla="*/ 6 h 50"/>
              <a:gd name="T84" fmla="*/ 29 w 44"/>
              <a:gd name="T85" fmla="*/ 14 h 50"/>
              <a:gd name="T86" fmla="*/ 31 w 44"/>
              <a:gd name="T87" fmla="*/ 15 h 50"/>
              <a:gd name="T88" fmla="*/ 27 w 44"/>
              <a:gd name="T89" fmla="*/ 4 h 50"/>
              <a:gd name="T90" fmla="*/ 5 w 44"/>
              <a:gd name="T91" fmla="*/ 4 h 50"/>
              <a:gd name="T92" fmla="*/ 4 w 44"/>
              <a:gd name="T93" fmla="*/ 5 h 50"/>
              <a:gd name="T94" fmla="*/ 4 w 44"/>
              <a:gd name="T95" fmla="*/ 46 h 50"/>
              <a:gd name="T96" fmla="*/ 38 w 44"/>
              <a:gd name="T97" fmla="*/ 46 h 50"/>
              <a:gd name="T98" fmla="*/ 40 w 44"/>
              <a:gd name="T99" fmla="*/ 45 h 50"/>
              <a:gd name="T100" fmla="*/ 31 w 44"/>
              <a:gd name="T101" fmla="*/ 17 h 50"/>
              <a:gd name="T102" fmla="*/ 28 w 44"/>
              <a:gd name="T103" fmla="*/ 16 h 50"/>
              <a:gd name="T104" fmla="*/ 27 w 44"/>
              <a:gd name="T105"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 h="50">
                <a:moveTo>
                  <a:pt x="5" y="0"/>
                </a:moveTo>
                <a:cubicBezTo>
                  <a:pt x="28" y="0"/>
                  <a:pt x="28" y="0"/>
                  <a:pt x="28" y="0"/>
                </a:cubicBezTo>
                <a:cubicBezTo>
                  <a:pt x="28" y="0"/>
                  <a:pt x="29" y="1"/>
                  <a:pt x="29" y="1"/>
                </a:cubicBezTo>
                <a:cubicBezTo>
                  <a:pt x="43" y="15"/>
                  <a:pt x="43" y="15"/>
                  <a:pt x="43" y="15"/>
                </a:cubicBezTo>
                <a:cubicBezTo>
                  <a:pt x="43" y="15"/>
                  <a:pt x="44" y="16"/>
                  <a:pt x="44" y="16"/>
                </a:cubicBezTo>
                <a:cubicBezTo>
                  <a:pt x="44" y="16"/>
                  <a:pt x="44" y="16"/>
                  <a:pt x="44" y="16"/>
                </a:cubicBezTo>
                <a:cubicBezTo>
                  <a:pt x="44" y="45"/>
                  <a:pt x="44" y="45"/>
                  <a:pt x="44" y="45"/>
                </a:cubicBezTo>
                <a:cubicBezTo>
                  <a:pt x="44" y="46"/>
                  <a:pt x="43" y="48"/>
                  <a:pt x="42" y="49"/>
                </a:cubicBezTo>
                <a:cubicBezTo>
                  <a:pt x="42" y="49"/>
                  <a:pt x="42" y="49"/>
                  <a:pt x="42" y="49"/>
                </a:cubicBezTo>
                <a:cubicBezTo>
                  <a:pt x="42" y="49"/>
                  <a:pt x="42" y="49"/>
                  <a:pt x="42" y="49"/>
                </a:cubicBezTo>
                <a:cubicBezTo>
                  <a:pt x="41" y="49"/>
                  <a:pt x="40" y="50"/>
                  <a:pt x="38" y="50"/>
                </a:cubicBezTo>
                <a:cubicBezTo>
                  <a:pt x="5" y="50"/>
                  <a:pt x="5" y="50"/>
                  <a:pt x="5" y="50"/>
                </a:cubicBezTo>
                <a:cubicBezTo>
                  <a:pt x="4" y="50"/>
                  <a:pt x="2" y="49"/>
                  <a:pt x="1" y="49"/>
                </a:cubicBezTo>
                <a:cubicBezTo>
                  <a:pt x="1" y="49"/>
                  <a:pt x="1" y="49"/>
                  <a:pt x="1" y="49"/>
                </a:cubicBezTo>
                <a:cubicBezTo>
                  <a:pt x="1" y="49"/>
                  <a:pt x="1" y="49"/>
                  <a:pt x="1" y="49"/>
                </a:cubicBezTo>
                <a:cubicBezTo>
                  <a:pt x="1" y="48"/>
                  <a:pt x="0" y="46"/>
                  <a:pt x="0" y="45"/>
                </a:cubicBezTo>
                <a:cubicBezTo>
                  <a:pt x="0" y="5"/>
                  <a:pt x="0" y="5"/>
                  <a:pt x="0" y="5"/>
                </a:cubicBezTo>
                <a:cubicBezTo>
                  <a:pt x="0" y="4"/>
                  <a:pt x="1" y="3"/>
                  <a:pt x="1" y="2"/>
                </a:cubicBezTo>
                <a:cubicBezTo>
                  <a:pt x="2" y="1"/>
                  <a:pt x="4" y="0"/>
                  <a:pt x="5" y="0"/>
                </a:cubicBezTo>
                <a:close/>
                <a:moveTo>
                  <a:pt x="17" y="29"/>
                </a:moveTo>
                <a:cubicBezTo>
                  <a:pt x="17" y="29"/>
                  <a:pt x="17" y="29"/>
                  <a:pt x="17" y="29"/>
                </a:cubicBezTo>
                <a:cubicBezTo>
                  <a:pt x="18" y="29"/>
                  <a:pt x="18" y="30"/>
                  <a:pt x="18" y="30"/>
                </a:cubicBezTo>
                <a:cubicBezTo>
                  <a:pt x="18" y="31"/>
                  <a:pt x="18" y="32"/>
                  <a:pt x="17" y="32"/>
                </a:cubicBezTo>
                <a:cubicBezTo>
                  <a:pt x="16" y="32"/>
                  <a:pt x="16" y="31"/>
                  <a:pt x="16" y="30"/>
                </a:cubicBezTo>
                <a:cubicBezTo>
                  <a:pt x="16" y="30"/>
                  <a:pt x="16" y="29"/>
                  <a:pt x="17" y="29"/>
                </a:cubicBezTo>
                <a:close/>
                <a:moveTo>
                  <a:pt x="22" y="29"/>
                </a:moveTo>
                <a:cubicBezTo>
                  <a:pt x="22" y="29"/>
                  <a:pt x="22" y="29"/>
                  <a:pt x="22" y="29"/>
                </a:cubicBezTo>
                <a:cubicBezTo>
                  <a:pt x="22" y="29"/>
                  <a:pt x="23" y="30"/>
                  <a:pt x="23" y="30"/>
                </a:cubicBezTo>
                <a:cubicBezTo>
                  <a:pt x="23" y="31"/>
                  <a:pt x="22" y="32"/>
                  <a:pt x="22" y="32"/>
                </a:cubicBezTo>
                <a:cubicBezTo>
                  <a:pt x="21" y="32"/>
                  <a:pt x="21" y="31"/>
                  <a:pt x="21" y="30"/>
                </a:cubicBezTo>
                <a:cubicBezTo>
                  <a:pt x="21" y="30"/>
                  <a:pt x="21" y="29"/>
                  <a:pt x="22" y="29"/>
                </a:cubicBezTo>
                <a:close/>
                <a:moveTo>
                  <a:pt x="26" y="29"/>
                </a:moveTo>
                <a:cubicBezTo>
                  <a:pt x="26" y="29"/>
                  <a:pt x="26" y="29"/>
                  <a:pt x="26" y="29"/>
                </a:cubicBezTo>
                <a:cubicBezTo>
                  <a:pt x="27" y="29"/>
                  <a:pt x="27" y="30"/>
                  <a:pt x="27" y="30"/>
                </a:cubicBezTo>
                <a:cubicBezTo>
                  <a:pt x="27" y="31"/>
                  <a:pt x="27" y="32"/>
                  <a:pt x="26" y="32"/>
                </a:cubicBezTo>
                <a:cubicBezTo>
                  <a:pt x="26" y="32"/>
                  <a:pt x="25" y="31"/>
                  <a:pt x="25" y="30"/>
                </a:cubicBezTo>
                <a:cubicBezTo>
                  <a:pt x="25" y="30"/>
                  <a:pt x="26" y="29"/>
                  <a:pt x="26" y="29"/>
                </a:cubicBezTo>
                <a:close/>
                <a:moveTo>
                  <a:pt x="28" y="24"/>
                </a:moveTo>
                <a:cubicBezTo>
                  <a:pt x="28" y="24"/>
                  <a:pt x="28" y="24"/>
                  <a:pt x="28" y="24"/>
                </a:cubicBezTo>
                <a:cubicBezTo>
                  <a:pt x="27" y="24"/>
                  <a:pt x="26" y="23"/>
                  <a:pt x="26" y="22"/>
                </a:cubicBezTo>
                <a:cubicBezTo>
                  <a:pt x="26" y="22"/>
                  <a:pt x="27" y="21"/>
                  <a:pt x="28" y="21"/>
                </a:cubicBezTo>
                <a:cubicBezTo>
                  <a:pt x="29" y="21"/>
                  <a:pt x="31" y="23"/>
                  <a:pt x="31" y="25"/>
                </a:cubicBezTo>
                <a:cubicBezTo>
                  <a:pt x="31" y="28"/>
                  <a:pt x="31" y="28"/>
                  <a:pt x="31" y="28"/>
                </a:cubicBezTo>
                <a:cubicBezTo>
                  <a:pt x="31" y="29"/>
                  <a:pt x="31" y="29"/>
                  <a:pt x="32" y="29"/>
                </a:cubicBezTo>
                <a:cubicBezTo>
                  <a:pt x="32" y="29"/>
                  <a:pt x="32" y="29"/>
                  <a:pt x="32" y="29"/>
                </a:cubicBezTo>
                <a:cubicBezTo>
                  <a:pt x="33" y="29"/>
                  <a:pt x="33" y="30"/>
                  <a:pt x="33" y="30"/>
                </a:cubicBezTo>
                <a:cubicBezTo>
                  <a:pt x="33" y="31"/>
                  <a:pt x="33" y="32"/>
                  <a:pt x="32" y="32"/>
                </a:cubicBezTo>
                <a:cubicBezTo>
                  <a:pt x="32" y="32"/>
                  <a:pt x="32" y="32"/>
                  <a:pt x="32" y="32"/>
                </a:cubicBezTo>
                <a:cubicBezTo>
                  <a:pt x="31" y="32"/>
                  <a:pt x="31" y="32"/>
                  <a:pt x="31" y="33"/>
                </a:cubicBezTo>
                <a:cubicBezTo>
                  <a:pt x="31" y="36"/>
                  <a:pt x="31" y="36"/>
                  <a:pt x="31" y="36"/>
                </a:cubicBezTo>
                <a:cubicBezTo>
                  <a:pt x="31" y="38"/>
                  <a:pt x="29" y="40"/>
                  <a:pt x="28" y="40"/>
                </a:cubicBezTo>
                <a:cubicBezTo>
                  <a:pt x="27" y="40"/>
                  <a:pt x="26" y="39"/>
                  <a:pt x="26" y="39"/>
                </a:cubicBezTo>
                <a:cubicBezTo>
                  <a:pt x="26" y="38"/>
                  <a:pt x="27" y="37"/>
                  <a:pt x="28" y="37"/>
                </a:cubicBezTo>
                <a:cubicBezTo>
                  <a:pt x="28" y="37"/>
                  <a:pt x="29" y="37"/>
                  <a:pt x="29" y="36"/>
                </a:cubicBezTo>
                <a:cubicBezTo>
                  <a:pt x="29" y="33"/>
                  <a:pt x="29" y="33"/>
                  <a:pt x="29" y="33"/>
                </a:cubicBezTo>
                <a:cubicBezTo>
                  <a:pt x="29" y="32"/>
                  <a:pt x="29" y="31"/>
                  <a:pt x="29" y="30"/>
                </a:cubicBezTo>
                <a:cubicBezTo>
                  <a:pt x="29" y="30"/>
                  <a:pt x="29" y="29"/>
                  <a:pt x="29" y="28"/>
                </a:cubicBezTo>
                <a:cubicBezTo>
                  <a:pt x="29" y="25"/>
                  <a:pt x="29" y="25"/>
                  <a:pt x="29" y="25"/>
                </a:cubicBezTo>
                <a:cubicBezTo>
                  <a:pt x="29" y="24"/>
                  <a:pt x="28" y="24"/>
                  <a:pt x="28" y="24"/>
                </a:cubicBezTo>
                <a:close/>
                <a:moveTo>
                  <a:pt x="16" y="21"/>
                </a:moveTo>
                <a:cubicBezTo>
                  <a:pt x="16" y="21"/>
                  <a:pt x="16" y="21"/>
                  <a:pt x="16" y="21"/>
                </a:cubicBezTo>
                <a:cubicBezTo>
                  <a:pt x="16" y="21"/>
                  <a:pt x="17" y="22"/>
                  <a:pt x="17" y="22"/>
                </a:cubicBezTo>
                <a:cubicBezTo>
                  <a:pt x="17" y="23"/>
                  <a:pt x="16" y="24"/>
                  <a:pt x="16" y="24"/>
                </a:cubicBezTo>
                <a:cubicBezTo>
                  <a:pt x="15" y="24"/>
                  <a:pt x="15" y="24"/>
                  <a:pt x="15" y="25"/>
                </a:cubicBezTo>
                <a:cubicBezTo>
                  <a:pt x="15" y="28"/>
                  <a:pt x="15" y="28"/>
                  <a:pt x="15" y="28"/>
                </a:cubicBezTo>
                <a:cubicBezTo>
                  <a:pt x="15" y="29"/>
                  <a:pt x="14" y="30"/>
                  <a:pt x="14" y="30"/>
                </a:cubicBezTo>
                <a:cubicBezTo>
                  <a:pt x="14" y="31"/>
                  <a:pt x="15" y="32"/>
                  <a:pt x="15" y="33"/>
                </a:cubicBezTo>
                <a:cubicBezTo>
                  <a:pt x="15" y="36"/>
                  <a:pt x="15" y="36"/>
                  <a:pt x="15" y="36"/>
                </a:cubicBezTo>
                <a:cubicBezTo>
                  <a:pt x="15" y="37"/>
                  <a:pt x="15" y="37"/>
                  <a:pt x="16" y="37"/>
                </a:cubicBezTo>
                <a:cubicBezTo>
                  <a:pt x="16" y="37"/>
                  <a:pt x="17" y="38"/>
                  <a:pt x="17" y="39"/>
                </a:cubicBezTo>
                <a:cubicBezTo>
                  <a:pt x="17" y="39"/>
                  <a:pt x="16" y="40"/>
                  <a:pt x="16" y="40"/>
                </a:cubicBezTo>
                <a:cubicBezTo>
                  <a:pt x="14" y="40"/>
                  <a:pt x="12" y="38"/>
                  <a:pt x="12" y="36"/>
                </a:cubicBezTo>
                <a:cubicBezTo>
                  <a:pt x="12" y="33"/>
                  <a:pt x="12" y="33"/>
                  <a:pt x="12" y="33"/>
                </a:cubicBezTo>
                <a:cubicBezTo>
                  <a:pt x="12" y="32"/>
                  <a:pt x="12" y="32"/>
                  <a:pt x="11" y="32"/>
                </a:cubicBezTo>
                <a:cubicBezTo>
                  <a:pt x="11" y="32"/>
                  <a:pt x="11" y="32"/>
                  <a:pt x="11" y="32"/>
                </a:cubicBezTo>
                <a:cubicBezTo>
                  <a:pt x="11" y="32"/>
                  <a:pt x="10" y="31"/>
                  <a:pt x="10" y="30"/>
                </a:cubicBezTo>
                <a:cubicBezTo>
                  <a:pt x="10" y="30"/>
                  <a:pt x="11" y="29"/>
                  <a:pt x="11" y="29"/>
                </a:cubicBezTo>
                <a:cubicBezTo>
                  <a:pt x="11" y="29"/>
                  <a:pt x="11" y="29"/>
                  <a:pt x="11" y="29"/>
                </a:cubicBezTo>
                <a:cubicBezTo>
                  <a:pt x="12" y="29"/>
                  <a:pt x="12" y="29"/>
                  <a:pt x="12" y="28"/>
                </a:cubicBezTo>
                <a:cubicBezTo>
                  <a:pt x="12" y="25"/>
                  <a:pt x="12" y="25"/>
                  <a:pt x="12" y="25"/>
                </a:cubicBezTo>
                <a:cubicBezTo>
                  <a:pt x="12" y="23"/>
                  <a:pt x="14" y="21"/>
                  <a:pt x="16" y="21"/>
                </a:cubicBezTo>
                <a:close/>
                <a:moveTo>
                  <a:pt x="38" y="15"/>
                </a:moveTo>
                <a:cubicBezTo>
                  <a:pt x="38" y="15"/>
                  <a:pt x="38" y="15"/>
                  <a:pt x="38" y="15"/>
                </a:cubicBezTo>
                <a:cubicBezTo>
                  <a:pt x="29" y="6"/>
                  <a:pt x="29" y="6"/>
                  <a:pt x="29" y="6"/>
                </a:cubicBezTo>
                <a:cubicBezTo>
                  <a:pt x="29" y="13"/>
                  <a:pt x="29" y="13"/>
                  <a:pt x="29" y="13"/>
                </a:cubicBezTo>
                <a:cubicBezTo>
                  <a:pt x="29" y="13"/>
                  <a:pt x="29" y="14"/>
                  <a:pt x="29" y="14"/>
                </a:cubicBezTo>
                <a:cubicBezTo>
                  <a:pt x="29" y="14"/>
                  <a:pt x="29" y="14"/>
                  <a:pt x="29" y="14"/>
                </a:cubicBezTo>
                <a:cubicBezTo>
                  <a:pt x="30" y="15"/>
                  <a:pt x="30" y="15"/>
                  <a:pt x="31" y="15"/>
                </a:cubicBezTo>
                <a:cubicBezTo>
                  <a:pt x="38" y="15"/>
                  <a:pt x="38" y="15"/>
                  <a:pt x="38" y="15"/>
                </a:cubicBezTo>
                <a:close/>
                <a:moveTo>
                  <a:pt x="27" y="4"/>
                </a:moveTo>
                <a:cubicBezTo>
                  <a:pt x="27" y="4"/>
                  <a:pt x="27" y="4"/>
                  <a:pt x="27" y="4"/>
                </a:cubicBezTo>
                <a:cubicBezTo>
                  <a:pt x="5" y="4"/>
                  <a:pt x="5" y="4"/>
                  <a:pt x="5" y="4"/>
                </a:cubicBezTo>
                <a:cubicBezTo>
                  <a:pt x="5" y="4"/>
                  <a:pt x="4" y="4"/>
                  <a:pt x="4" y="5"/>
                </a:cubicBezTo>
                <a:cubicBezTo>
                  <a:pt x="4" y="5"/>
                  <a:pt x="4" y="5"/>
                  <a:pt x="4" y="5"/>
                </a:cubicBezTo>
                <a:cubicBezTo>
                  <a:pt x="4" y="45"/>
                  <a:pt x="4" y="45"/>
                  <a:pt x="4" y="45"/>
                </a:cubicBezTo>
                <a:cubicBezTo>
                  <a:pt x="4" y="45"/>
                  <a:pt x="4" y="46"/>
                  <a:pt x="4" y="46"/>
                </a:cubicBezTo>
                <a:cubicBezTo>
                  <a:pt x="4" y="46"/>
                  <a:pt x="5" y="46"/>
                  <a:pt x="5" y="46"/>
                </a:cubicBezTo>
                <a:cubicBezTo>
                  <a:pt x="38" y="46"/>
                  <a:pt x="38" y="46"/>
                  <a:pt x="38" y="46"/>
                </a:cubicBezTo>
                <a:cubicBezTo>
                  <a:pt x="39" y="46"/>
                  <a:pt x="39" y="46"/>
                  <a:pt x="39" y="46"/>
                </a:cubicBezTo>
                <a:cubicBezTo>
                  <a:pt x="40" y="46"/>
                  <a:pt x="40" y="45"/>
                  <a:pt x="40" y="45"/>
                </a:cubicBezTo>
                <a:cubicBezTo>
                  <a:pt x="40" y="17"/>
                  <a:pt x="40" y="17"/>
                  <a:pt x="40" y="17"/>
                </a:cubicBezTo>
                <a:cubicBezTo>
                  <a:pt x="31" y="17"/>
                  <a:pt x="31" y="17"/>
                  <a:pt x="31" y="17"/>
                </a:cubicBezTo>
                <a:cubicBezTo>
                  <a:pt x="30" y="17"/>
                  <a:pt x="29" y="17"/>
                  <a:pt x="28" y="16"/>
                </a:cubicBezTo>
                <a:cubicBezTo>
                  <a:pt x="28" y="16"/>
                  <a:pt x="28" y="16"/>
                  <a:pt x="28" y="16"/>
                </a:cubicBezTo>
                <a:cubicBezTo>
                  <a:pt x="27" y="15"/>
                  <a:pt x="27" y="14"/>
                  <a:pt x="27" y="13"/>
                </a:cubicBezTo>
                <a:cubicBezTo>
                  <a:pt x="27" y="4"/>
                  <a:pt x="27" y="4"/>
                  <a:pt x="27" y="4"/>
                </a:cubicBezTo>
                <a:close/>
              </a:path>
            </a:pathLst>
          </a:custGeom>
          <a:solidFill>
            <a:schemeClr val="accent2"/>
          </a:solidFill>
          <a:ln>
            <a:noFill/>
          </a:ln>
          <a:extLst/>
        </p:spPr>
        <p:txBody>
          <a:bodyPr/>
          <a:lstStyle/>
          <a:p>
            <a:endParaRPr lang="zh-CN" altLang="en-US"/>
          </a:p>
        </p:txBody>
      </p:sp>
      <p:sp>
        <p:nvSpPr>
          <p:cNvPr id="150" name="Freeform 518"/>
          <p:cNvSpPr>
            <a:spLocks noEditPoints="1"/>
          </p:cNvSpPr>
          <p:nvPr/>
        </p:nvSpPr>
        <p:spPr bwMode="auto">
          <a:xfrm>
            <a:off x="5714145" y="4443177"/>
            <a:ext cx="252290" cy="287493"/>
          </a:xfrm>
          <a:custGeom>
            <a:avLst/>
            <a:gdLst>
              <a:gd name="T0" fmla="*/ 43 w 43"/>
              <a:gd name="T1" fmla="*/ 7 h 49"/>
              <a:gd name="T2" fmla="*/ 43 w 43"/>
              <a:gd name="T3" fmla="*/ 48 h 49"/>
              <a:gd name="T4" fmla="*/ 41 w 43"/>
              <a:gd name="T5" fmla="*/ 49 h 49"/>
              <a:gd name="T6" fmla="*/ 8 w 43"/>
              <a:gd name="T7" fmla="*/ 49 h 49"/>
              <a:gd name="T8" fmla="*/ 0 w 43"/>
              <a:gd name="T9" fmla="*/ 45 h 49"/>
              <a:gd name="T10" fmla="*/ 0 w 43"/>
              <a:gd name="T11" fmla="*/ 4 h 49"/>
              <a:gd name="T12" fmla="*/ 3 w 43"/>
              <a:gd name="T13" fmla="*/ 1 h 49"/>
              <a:gd name="T14" fmla="*/ 41 w 43"/>
              <a:gd name="T15" fmla="*/ 0 h 49"/>
              <a:gd name="T16" fmla="*/ 41 w 43"/>
              <a:gd name="T17" fmla="*/ 3 h 49"/>
              <a:gd name="T18" fmla="*/ 5 w 43"/>
              <a:gd name="T19" fmla="*/ 4 h 49"/>
              <a:gd name="T20" fmla="*/ 4 w 43"/>
              <a:gd name="T21" fmla="*/ 4 h 49"/>
              <a:gd name="T22" fmla="*/ 8 w 43"/>
              <a:gd name="T23" fmla="*/ 5 h 49"/>
              <a:gd name="T24" fmla="*/ 41 w 43"/>
              <a:gd name="T25" fmla="*/ 5 h 49"/>
              <a:gd name="T26" fmla="*/ 26 w 43"/>
              <a:gd name="T27" fmla="*/ 32 h 49"/>
              <a:gd name="T28" fmla="*/ 24 w 43"/>
              <a:gd name="T29" fmla="*/ 31 h 49"/>
              <a:gd name="T30" fmla="*/ 29 w 43"/>
              <a:gd name="T31" fmla="*/ 21 h 49"/>
              <a:gd name="T32" fmla="*/ 33 w 43"/>
              <a:gd name="T33" fmla="*/ 31 h 49"/>
              <a:gd name="T34" fmla="*/ 31 w 43"/>
              <a:gd name="T35" fmla="*/ 32 h 49"/>
              <a:gd name="T36" fmla="*/ 27 w 43"/>
              <a:gd name="T37" fmla="*/ 30 h 49"/>
              <a:gd name="T38" fmla="*/ 29 w 43"/>
              <a:gd name="T39" fmla="*/ 25 h 49"/>
              <a:gd name="T40" fmla="*/ 28 w 43"/>
              <a:gd name="T41" fmla="*/ 28 h 49"/>
              <a:gd name="T42" fmla="*/ 29 w 43"/>
              <a:gd name="T43" fmla="*/ 25 h 49"/>
              <a:gd name="T44" fmla="*/ 12 w 43"/>
              <a:gd name="T45" fmla="*/ 32 h 49"/>
              <a:gd name="T46" fmla="*/ 10 w 43"/>
              <a:gd name="T47" fmla="*/ 31 h 49"/>
              <a:gd name="T48" fmla="*/ 17 w 43"/>
              <a:gd name="T49" fmla="*/ 17 h 49"/>
              <a:gd name="T50" fmla="*/ 22 w 43"/>
              <a:gd name="T51" fmla="*/ 31 h 49"/>
              <a:gd name="T52" fmla="*/ 20 w 43"/>
              <a:gd name="T53" fmla="*/ 32 h 49"/>
              <a:gd name="T54" fmla="*/ 13 w 43"/>
              <a:gd name="T55" fmla="*/ 29 h 49"/>
              <a:gd name="T56" fmla="*/ 16 w 43"/>
              <a:gd name="T57" fmla="*/ 21 h 49"/>
              <a:gd name="T58" fmla="*/ 14 w 43"/>
              <a:gd name="T59" fmla="*/ 27 h 49"/>
              <a:gd name="T60" fmla="*/ 16 w 43"/>
              <a:gd name="T61" fmla="*/ 21 h 49"/>
              <a:gd name="T62" fmla="*/ 8 w 43"/>
              <a:gd name="T63" fmla="*/ 9 h 49"/>
              <a:gd name="T64" fmla="*/ 4 w 43"/>
              <a:gd name="T65" fmla="*/ 45 h 49"/>
              <a:gd name="T66" fmla="*/ 8 w 43"/>
              <a:gd name="T67" fmla="*/ 46 h 49"/>
              <a:gd name="T68" fmla="*/ 39 w 43"/>
              <a:gd name="T69"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 h="49">
                <a:moveTo>
                  <a:pt x="41" y="5"/>
                </a:moveTo>
                <a:cubicBezTo>
                  <a:pt x="42" y="5"/>
                  <a:pt x="43" y="6"/>
                  <a:pt x="43" y="7"/>
                </a:cubicBezTo>
                <a:cubicBezTo>
                  <a:pt x="43" y="7"/>
                  <a:pt x="43" y="7"/>
                  <a:pt x="43" y="7"/>
                </a:cubicBezTo>
                <a:cubicBezTo>
                  <a:pt x="43" y="48"/>
                  <a:pt x="43" y="48"/>
                  <a:pt x="43" y="48"/>
                </a:cubicBezTo>
                <a:cubicBezTo>
                  <a:pt x="43" y="48"/>
                  <a:pt x="43" y="48"/>
                  <a:pt x="43" y="48"/>
                </a:cubicBezTo>
                <a:cubicBezTo>
                  <a:pt x="43" y="49"/>
                  <a:pt x="42" y="49"/>
                  <a:pt x="41" y="49"/>
                </a:cubicBezTo>
                <a:cubicBezTo>
                  <a:pt x="41" y="49"/>
                  <a:pt x="41" y="49"/>
                  <a:pt x="41" y="49"/>
                </a:cubicBezTo>
                <a:cubicBezTo>
                  <a:pt x="8" y="49"/>
                  <a:pt x="8" y="49"/>
                  <a:pt x="8" y="49"/>
                </a:cubicBezTo>
                <a:cubicBezTo>
                  <a:pt x="6" y="49"/>
                  <a:pt x="4" y="49"/>
                  <a:pt x="3" y="48"/>
                </a:cubicBezTo>
                <a:cubicBezTo>
                  <a:pt x="1" y="48"/>
                  <a:pt x="0" y="46"/>
                  <a:pt x="0" y="45"/>
                </a:cubicBezTo>
                <a:cubicBezTo>
                  <a:pt x="0" y="4"/>
                  <a:pt x="0" y="4"/>
                  <a:pt x="0" y="4"/>
                </a:cubicBezTo>
                <a:cubicBezTo>
                  <a:pt x="0" y="4"/>
                  <a:pt x="0" y="4"/>
                  <a:pt x="0" y="4"/>
                </a:cubicBezTo>
                <a:cubicBezTo>
                  <a:pt x="0" y="4"/>
                  <a:pt x="0" y="4"/>
                  <a:pt x="0" y="4"/>
                </a:cubicBezTo>
                <a:cubicBezTo>
                  <a:pt x="0" y="3"/>
                  <a:pt x="1" y="2"/>
                  <a:pt x="3" y="1"/>
                </a:cubicBezTo>
                <a:cubicBezTo>
                  <a:pt x="4" y="0"/>
                  <a:pt x="6" y="0"/>
                  <a:pt x="8" y="0"/>
                </a:cubicBezTo>
                <a:cubicBezTo>
                  <a:pt x="41" y="0"/>
                  <a:pt x="41" y="0"/>
                  <a:pt x="41" y="0"/>
                </a:cubicBezTo>
                <a:cubicBezTo>
                  <a:pt x="42" y="0"/>
                  <a:pt x="43" y="1"/>
                  <a:pt x="43" y="2"/>
                </a:cubicBezTo>
                <a:cubicBezTo>
                  <a:pt x="43" y="3"/>
                  <a:pt x="42" y="3"/>
                  <a:pt x="41" y="3"/>
                </a:cubicBezTo>
                <a:cubicBezTo>
                  <a:pt x="8" y="3"/>
                  <a:pt x="8" y="3"/>
                  <a:pt x="8" y="3"/>
                </a:cubicBezTo>
                <a:cubicBezTo>
                  <a:pt x="7" y="3"/>
                  <a:pt x="6" y="4"/>
                  <a:pt x="5" y="4"/>
                </a:cubicBezTo>
                <a:cubicBezTo>
                  <a:pt x="4" y="4"/>
                  <a:pt x="4" y="4"/>
                  <a:pt x="4" y="4"/>
                </a:cubicBezTo>
                <a:cubicBezTo>
                  <a:pt x="4" y="4"/>
                  <a:pt x="4" y="4"/>
                  <a:pt x="4" y="4"/>
                </a:cubicBezTo>
                <a:cubicBezTo>
                  <a:pt x="4" y="4"/>
                  <a:pt x="4" y="5"/>
                  <a:pt x="5" y="5"/>
                </a:cubicBezTo>
                <a:cubicBezTo>
                  <a:pt x="6" y="5"/>
                  <a:pt x="7" y="5"/>
                  <a:pt x="8" y="5"/>
                </a:cubicBezTo>
                <a:cubicBezTo>
                  <a:pt x="41" y="5"/>
                  <a:pt x="41" y="5"/>
                  <a:pt x="41" y="5"/>
                </a:cubicBezTo>
                <a:cubicBezTo>
                  <a:pt x="41" y="5"/>
                  <a:pt x="41" y="5"/>
                  <a:pt x="41" y="5"/>
                </a:cubicBezTo>
                <a:close/>
                <a:moveTo>
                  <a:pt x="26" y="32"/>
                </a:moveTo>
                <a:cubicBezTo>
                  <a:pt x="26" y="32"/>
                  <a:pt x="26" y="32"/>
                  <a:pt x="26" y="32"/>
                </a:cubicBezTo>
                <a:cubicBezTo>
                  <a:pt x="26" y="32"/>
                  <a:pt x="25" y="33"/>
                  <a:pt x="25" y="33"/>
                </a:cubicBezTo>
                <a:cubicBezTo>
                  <a:pt x="24" y="32"/>
                  <a:pt x="24" y="32"/>
                  <a:pt x="24" y="31"/>
                </a:cubicBezTo>
                <a:cubicBezTo>
                  <a:pt x="28" y="21"/>
                  <a:pt x="28" y="21"/>
                  <a:pt x="28" y="21"/>
                </a:cubicBezTo>
                <a:cubicBezTo>
                  <a:pt x="28" y="21"/>
                  <a:pt x="28" y="20"/>
                  <a:pt x="29" y="21"/>
                </a:cubicBezTo>
                <a:cubicBezTo>
                  <a:pt x="29" y="21"/>
                  <a:pt x="30" y="21"/>
                  <a:pt x="30" y="21"/>
                </a:cubicBezTo>
                <a:cubicBezTo>
                  <a:pt x="33" y="31"/>
                  <a:pt x="33" y="31"/>
                  <a:pt x="33" y="31"/>
                </a:cubicBezTo>
                <a:cubicBezTo>
                  <a:pt x="33" y="32"/>
                  <a:pt x="33" y="32"/>
                  <a:pt x="33" y="33"/>
                </a:cubicBezTo>
                <a:cubicBezTo>
                  <a:pt x="32" y="33"/>
                  <a:pt x="31" y="32"/>
                  <a:pt x="31" y="32"/>
                </a:cubicBezTo>
                <a:cubicBezTo>
                  <a:pt x="30" y="30"/>
                  <a:pt x="30" y="30"/>
                  <a:pt x="30" y="30"/>
                </a:cubicBezTo>
                <a:cubicBezTo>
                  <a:pt x="27" y="30"/>
                  <a:pt x="27" y="30"/>
                  <a:pt x="27" y="30"/>
                </a:cubicBezTo>
                <a:cubicBezTo>
                  <a:pt x="26" y="32"/>
                  <a:pt x="26" y="32"/>
                  <a:pt x="26" y="32"/>
                </a:cubicBezTo>
                <a:close/>
                <a:moveTo>
                  <a:pt x="29" y="25"/>
                </a:moveTo>
                <a:cubicBezTo>
                  <a:pt x="29" y="25"/>
                  <a:pt x="29" y="25"/>
                  <a:pt x="29" y="25"/>
                </a:cubicBezTo>
                <a:cubicBezTo>
                  <a:pt x="28" y="28"/>
                  <a:pt x="28" y="28"/>
                  <a:pt x="28" y="28"/>
                </a:cubicBezTo>
                <a:cubicBezTo>
                  <a:pt x="30" y="28"/>
                  <a:pt x="30" y="28"/>
                  <a:pt x="30" y="28"/>
                </a:cubicBezTo>
                <a:cubicBezTo>
                  <a:pt x="29" y="25"/>
                  <a:pt x="29" y="25"/>
                  <a:pt x="29" y="25"/>
                </a:cubicBezTo>
                <a:close/>
                <a:moveTo>
                  <a:pt x="12" y="32"/>
                </a:moveTo>
                <a:cubicBezTo>
                  <a:pt x="12" y="32"/>
                  <a:pt x="12" y="32"/>
                  <a:pt x="12" y="32"/>
                </a:cubicBezTo>
                <a:cubicBezTo>
                  <a:pt x="12" y="32"/>
                  <a:pt x="12" y="33"/>
                  <a:pt x="11" y="33"/>
                </a:cubicBezTo>
                <a:cubicBezTo>
                  <a:pt x="10" y="32"/>
                  <a:pt x="10" y="32"/>
                  <a:pt x="10" y="31"/>
                </a:cubicBezTo>
                <a:cubicBezTo>
                  <a:pt x="15" y="17"/>
                  <a:pt x="15" y="17"/>
                  <a:pt x="15" y="17"/>
                </a:cubicBezTo>
                <a:cubicBezTo>
                  <a:pt x="15" y="17"/>
                  <a:pt x="16" y="16"/>
                  <a:pt x="17" y="17"/>
                </a:cubicBezTo>
                <a:cubicBezTo>
                  <a:pt x="17" y="17"/>
                  <a:pt x="17" y="17"/>
                  <a:pt x="17" y="17"/>
                </a:cubicBezTo>
                <a:cubicBezTo>
                  <a:pt x="22" y="31"/>
                  <a:pt x="22" y="31"/>
                  <a:pt x="22" y="31"/>
                </a:cubicBezTo>
                <a:cubicBezTo>
                  <a:pt x="22" y="32"/>
                  <a:pt x="22" y="32"/>
                  <a:pt x="21" y="33"/>
                </a:cubicBezTo>
                <a:cubicBezTo>
                  <a:pt x="21" y="33"/>
                  <a:pt x="20" y="32"/>
                  <a:pt x="20" y="32"/>
                </a:cubicBezTo>
                <a:cubicBezTo>
                  <a:pt x="19" y="29"/>
                  <a:pt x="19" y="29"/>
                  <a:pt x="19" y="29"/>
                </a:cubicBezTo>
                <a:cubicBezTo>
                  <a:pt x="13" y="29"/>
                  <a:pt x="13" y="29"/>
                  <a:pt x="13" y="29"/>
                </a:cubicBezTo>
                <a:cubicBezTo>
                  <a:pt x="12" y="32"/>
                  <a:pt x="12" y="32"/>
                  <a:pt x="12" y="32"/>
                </a:cubicBezTo>
                <a:close/>
                <a:moveTo>
                  <a:pt x="16" y="21"/>
                </a:moveTo>
                <a:cubicBezTo>
                  <a:pt x="16" y="21"/>
                  <a:pt x="16" y="21"/>
                  <a:pt x="16" y="21"/>
                </a:cubicBezTo>
                <a:cubicBezTo>
                  <a:pt x="14" y="27"/>
                  <a:pt x="14" y="27"/>
                  <a:pt x="14" y="27"/>
                </a:cubicBezTo>
                <a:cubicBezTo>
                  <a:pt x="18" y="27"/>
                  <a:pt x="18" y="27"/>
                  <a:pt x="18" y="27"/>
                </a:cubicBezTo>
                <a:cubicBezTo>
                  <a:pt x="16" y="21"/>
                  <a:pt x="16" y="21"/>
                  <a:pt x="16" y="21"/>
                </a:cubicBezTo>
                <a:close/>
                <a:moveTo>
                  <a:pt x="8" y="9"/>
                </a:moveTo>
                <a:cubicBezTo>
                  <a:pt x="8" y="9"/>
                  <a:pt x="8" y="9"/>
                  <a:pt x="8" y="9"/>
                </a:cubicBezTo>
                <a:cubicBezTo>
                  <a:pt x="7" y="9"/>
                  <a:pt x="5" y="9"/>
                  <a:pt x="4" y="9"/>
                </a:cubicBezTo>
                <a:cubicBezTo>
                  <a:pt x="4" y="45"/>
                  <a:pt x="4" y="45"/>
                  <a:pt x="4" y="45"/>
                </a:cubicBezTo>
                <a:cubicBezTo>
                  <a:pt x="4" y="45"/>
                  <a:pt x="4" y="45"/>
                  <a:pt x="5" y="45"/>
                </a:cubicBezTo>
                <a:cubicBezTo>
                  <a:pt x="6" y="45"/>
                  <a:pt x="7" y="46"/>
                  <a:pt x="8" y="46"/>
                </a:cubicBezTo>
                <a:cubicBezTo>
                  <a:pt x="39" y="46"/>
                  <a:pt x="39" y="46"/>
                  <a:pt x="39" y="46"/>
                </a:cubicBezTo>
                <a:cubicBezTo>
                  <a:pt x="39" y="9"/>
                  <a:pt x="39" y="9"/>
                  <a:pt x="39" y="9"/>
                </a:cubicBezTo>
                <a:cubicBezTo>
                  <a:pt x="8" y="9"/>
                  <a:pt x="8" y="9"/>
                  <a:pt x="8" y="9"/>
                </a:cubicBezTo>
                <a:close/>
              </a:path>
            </a:pathLst>
          </a:custGeom>
          <a:solidFill>
            <a:schemeClr val="accent2"/>
          </a:solidFill>
          <a:ln>
            <a:noFill/>
          </a:ln>
          <a:extLst/>
        </p:spPr>
        <p:txBody>
          <a:bodyPr/>
          <a:lstStyle/>
          <a:p>
            <a:endParaRPr lang="zh-CN" altLang="en-US"/>
          </a:p>
        </p:txBody>
      </p:sp>
      <p:sp>
        <p:nvSpPr>
          <p:cNvPr id="151" name="Freeform 519"/>
          <p:cNvSpPr>
            <a:spLocks noEditPoints="1"/>
          </p:cNvSpPr>
          <p:nvPr/>
        </p:nvSpPr>
        <p:spPr bwMode="auto">
          <a:xfrm>
            <a:off x="1067314" y="3803651"/>
            <a:ext cx="278693" cy="293361"/>
          </a:xfrm>
          <a:custGeom>
            <a:avLst/>
            <a:gdLst>
              <a:gd name="T0" fmla="*/ 26 w 47"/>
              <a:gd name="T1" fmla="*/ 41 h 50"/>
              <a:gd name="T2" fmla="*/ 22 w 47"/>
              <a:gd name="T3" fmla="*/ 41 h 50"/>
              <a:gd name="T4" fmla="*/ 10 w 47"/>
              <a:gd name="T5" fmla="*/ 8 h 50"/>
              <a:gd name="T6" fmla="*/ 12 w 47"/>
              <a:gd name="T7" fmla="*/ 10 h 50"/>
              <a:gd name="T8" fmla="*/ 8 w 47"/>
              <a:gd name="T9" fmla="*/ 10 h 50"/>
              <a:gd name="T10" fmla="*/ 37 w 47"/>
              <a:gd name="T11" fmla="*/ 8 h 50"/>
              <a:gd name="T12" fmla="*/ 39 w 47"/>
              <a:gd name="T13" fmla="*/ 10 h 50"/>
              <a:gd name="T14" fmla="*/ 35 w 47"/>
              <a:gd name="T15" fmla="*/ 10 h 50"/>
              <a:gd name="T16" fmla="*/ 24 w 47"/>
              <a:gd name="T17" fmla="*/ 36 h 50"/>
              <a:gd name="T18" fmla="*/ 31 w 47"/>
              <a:gd name="T19" fmla="*/ 27 h 50"/>
              <a:gd name="T20" fmla="*/ 33 w 47"/>
              <a:gd name="T21" fmla="*/ 14 h 50"/>
              <a:gd name="T22" fmla="*/ 32 w 47"/>
              <a:gd name="T23" fmla="*/ 13 h 50"/>
              <a:gd name="T24" fmla="*/ 14 w 47"/>
              <a:gd name="T25" fmla="*/ 14 h 50"/>
              <a:gd name="T26" fmla="*/ 16 w 47"/>
              <a:gd name="T27" fmla="*/ 27 h 50"/>
              <a:gd name="T28" fmla="*/ 33 w 47"/>
              <a:gd name="T29" fmla="*/ 28 h 50"/>
              <a:gd name="T30" fmla="*/ 24 w 47"/>
              <a:gd name="T31" fmla="*/ 38 h 50"/>
              <a:gd name="T32" fmla="*/ 23 w 47"/>
              <a:gd name="T33" fmla="*/ 38 h 50"/>
              <a:gd name="T34" fmla="*/ 10 w 47"/>
              <a:gd name="T35" fmla="*/ 15 h 50"/>
              <a:gd name="T36" fmla="*/ 12 w 47"/>
              <a:gd name="T37" fmla="*/ 13 h 50"/>
              <a:gd name="T38" fmla="*/ 13 w 47"/>
              <a:gd name="T39" fmla="*/ 11 h 50"/>
              <a:gd name="T40" fmla="*/ 33 w 47"/>
              <a:gd name="T41" fmla="*/ 11 h 50"/>
              <a:gd name="T42" fmla="*/ 35 w 47"/>
              <a:gd name="T43" fmla="*/ 13 h 50"/>
              <a:gd name="T44" fmla="*/ 36 w 47"/>
              <a:gd name="T45" fmla="*/ 14 h 50"/>
              <a:gd name="T46" fmla="*/ 37 w 47"/>
              <a:gd name="T47" fmla="*/ 15 h 50"/>
              <a:gd name="T48" fmla="*/ 24 w 47"/>
              <a:gd name="T49" fmla="*/ 46 h 50"/>
              <a:gd name="T50" fmla="*/ 43 w 47"/>
              <a:gd name="T51" fmla="*/ 11 h 50"/>
              <a:gd name="T52" fmla="*/ 38 w 47"/>
              <a:gd name="T53" fmla="*/ 4 h 50"/>
              <a:gd name="T54" fmla="*/ 4 w 47"/>
              <a:gd name="T55" fmla="*/ 10 h 50"/>
              <a:gd name="T56" fmla="*/ 24 w 47"/>
              <a:gd name="T57" fmla="*/ 46 h 50"/>
              <a:gd name="T58" fmla="*/ 24 w 47"/>
              <a:gd name="T59" fmla="*/ 49 h 50"/>
              <a:gd name="T60" fmla="*/ 0 w 47"/>
              <a:gd name="T61" fmla="*/ 11 h 50"/>
              <a:gd name="T62" fmla="*/ 0 w 47"/>
              <a:gd name="T63" fmla="*/ 8 h 50"/>
              <a:gd name="T64" fmla="*/ 6 w 47"/>
              <a:gd name="T65" fmla="*/ 2 h 50"/>
              <a:gd name="T66" fmla="*/ 8 w 47"/>
              <a:gd name="T67" fmla="*/ 0 h 50"/>
              <a:gd name="T68" fmla="*/ 39 w 47"/>
              <a:gd name="T69" fmla="*/ 0 h 50"/>
              <a:gd name="T70" fmla="*/ 45 w 47"/>
              <a:gd name="T71" fmla="*/ 7 h 50"/>
              <a:gd name="T72" fmla="*/ 47 w 47"/>
              <a:gd name="T73" fmla="*/ 10 h 50"/>
              <a:gd name="T74" fmla="*/ 24 w 47"/>
              <a:gd name="T75"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50">
                <a:moveTo>
                  <a:pt x="24" y="39"/>
                </a:moveTo>
                <a:cubicBezTo>
                  <a:pt x="25" y="39"/>
                  <a:pt x="26" y="40"/>
                  <a:pt x="26" y="41"/>
                </a:cubicBezTo>
                <a:cubicBezTo>
                  <a:pt x="26" y="42"/>
                  <a:pt x="25" y="43"/>
                  <a:pt x="24" y="43"/>
                </a:cubicBezTo>
                <a:cubicBezTo>
                  <a:pt x="23" y="43"/>
                  <a:pt x="22" y="42"/>
                  <a:pt x="22" y="41"/>
                </a:cubicBezTo>
                <a:cubicBezTo>
                  <a:pt x="22" y="40"/>
                  <a:pt x="23" y="39"/>
                  <a:pt x="24" y="39"/>
                </a:cubicBezTo>
                <a:close/>
                <a:moveTo>
                  <a:pt x="10" y="8"/>
                </a:moveTo>
                <a:cubicBezTo>
                  <a:pt x="10" y="8"/>
                  <a:pt x="10" y="8"/>
                  <a:pt x="10" y="8"/>
                </a:cubicBezTo>
                <a:cubicBezTo>
                  <a:pt x="11" y="8"/>
                  <a:pt x="12" y="9"/>
                  <a:pt x="12" y="10"/>
                </a:cubicBezTo>
                <a:cubicBezTo>
                  <a:pt x="12" y="11"/>
                  <a:pt x="11" y="12"/>
                  <a:pt x="10" y="12"/>
                </a:cubicBezTo>
                <a:cubicBezTo>
                  <a:pt x="9" y="12"/>
                  <a:pt x="8" y="11"/>
                  <a:pt x="8" y="10"/>
                </a:cubicBezTo>
                <a:cubicBezTo>
                  <a:pt x="8" y="9"/>
                  <a:pt x="9" y="8"/>
                  <a:pt x="10" y="8"/>
                </a:cubicBezTo>
                <a:close/>
                <a:moveTo>
                  <a:pt x="37" y="8"/>
                </a:moveTo>
                <a:cubicBezTo>
                  <a:pt x="37" y="8"/>
                  <a:pt x="37" y="8"/>
                  <a:pt x="37" y="8"/>
                </a:cubicBezTo>
                <a:cubicBezTo>
                  <a:pt x="38" y="8"/>
                  <a:pt x="39" y="9"/>
                  <a:pt x="39" y="10"/>
                </a:cubicBezTo>
                <a:cubicBezTo>
                  <a:pt x="39" y="11"/>
                  <a:pt x="38" y="12"/>
                  <a:pt x="37" y="12"/>
                </a:cubicBezTo>
                <a:cubicBezTo>
                  <a:pt x="36" y="12"/>
                  <a:pt x="35" y="11"/>
                  <a:pt x="35" y="10"/>
                </a:cubicBezTo>
                <a:cubicBezTo>
                  <a:pt x="35" y="9"/>
                  <a:pt x="36" y="8"/>
                  <a:pt x="37" y="8"/>
                </a:cubicBezTo>
                <a:close/>
                <a:moveTo>
                  <a:pt x="24" y="36"/>
                </a:moveTo>
                <a:cubicBezTo>
                  <a:pt x="24" y="36"/>
                  <a:pt x="24" y="36"/>
                  <a:pt x="24" y="36"/>
                </a:cubicBezTo>
                <a:cubicBezTo>
                  <a:pt x="27" y="34"/>
                  <a:pt x="29" y="31"/>
                  <a:pt x="31" y="27"/>
                </a:cubicBezTo>
                <a:cubicBezTo>
                  <a:pt x="33" y="24"/>
                  <a:pt x="34" y="19"/>
                  <a:pt x="34" y="15"/>
                </a:cubicBezTo>
                <a:cubicBezTo>
                  <a:pt x="34" y="15"/>
                  <a:pt x="34" y="15"/>
                  <a:pt x="33" y="14"/>
                </a:cubicBezTo>
                <a:cubicBezTo>
                  <a:pt x="33" y="14"/>
                  <a:pt x="33" y="14"/>
                  <a:pt x="33" y="14"/>
                </a:cubicBezTo>
                <a:cubicBezTo>
                  <a:pt x="33" y="14"/>
                  <a:pt x="33" y="14"/>
                  <a:pt x="32" y="13"/>
                </a:cubicBezTo>
                <a:cubicBezTo>
                  <a:pt x="15" y="13"/>
                  <a:pt x="15" y="13"/>
                  <a:pt x="15" y="13"/>
                </a:cubicBezTo>
                <a:cubicBezTo>
                  <a:pt x="14" y="14"/>
                  <a:pt x="14" y="14"/>
                  <a:pt x="14" y="14"/>
                </a:cubicBezTo>
                <a:cubicBezTo>
                  <a:pt x="13" y="15"/>
                  <a:pt x="13" y="15"/>
                  <a:pt x="13" y="15"/>
                </a:cubicBezTo>
                <a:cubicBezTo>
                  <a:pt x="13" y="19"/>
                  <a:pt x="15" y="24"/>
                  <a:pt x="16" y="27"/>
                </a:cubicBezTo>
                <a:cubicBezTo>
                  <a:pt x="18" y="31"/>
                  <a:pt x="21" y="34"/>
                  <a:pt x="24" y="36"/>
                </a:cubicBezTo>
                <a:close/>
                <a:moveTo>
                  <a:pt x="33" y="28"/>
                </a:moveTo>
                <a:cubicBezTo>
                  <a:pt x="33" y="28"/>
                  <a:pt x="33" y="28"/>
                  <a:pt x="33" y="28"/>
                </a:cubicBezTo>
                <a:cubicBezTo>
                  <a:pt x="31" y="32"/>
                  <a:pt x="28" y="36"/>
                  <a:pt x="24" y="38"/>
                </a:cubicBezTo>
                <a:cubicBezTo>
                  <a:pt x="24" y="38"/>
                  <a:pt x="24" y="38"/>
                  <a:pt x="24" y="38"/>
                </a:cubicBezTo>
                <a:cubicBezTo>
                  <a:pt x="24" y="39"/>
                  <a:pt x="23" y="39"/>
                  <a:pt x="23" y="38"/>
                </a:cubicBezTo>
                <a:cubicBezTo>
                  <a:pt x="19" y="36"/>
                  <a:pt x="17" y="32"/>
                  <a:pt x="14" y="28"/>
                </a:cubicBezTo>
                <a:cubicBezTo>
                  <a:pt x="12" y="24"/>
                  <a:pt x="11" y="20"/>
                  <a:pt x="10" y="15"/>
                </a:cubicBezTo>
                <a:cubicBezTo>
                  <a:pt x="10" y="15"/>
                  <a:pt x="10" y="14"/>
                  <a:pt x="11" y="14"/>
                </a:cubicBezTo>
                <a:cubicBezTo>
                  <a:pt x="11" y="14"/>
                  <a:pt x="12" y="13"/>
                  <a:pt x="12" y="13"/>
                </a:cubicBezTo>
                <a:cubicBezTo>
                  <a:pt x="12" y="13"/>
                  <a:pt x="12" y="13"/>
                  <a:pt x="12" y="13"/>
                </a:cubicBezTo>
                <a:cubicBezTo>
                  <a:pt x="13" y="12"/>
                  <a:pt x="13" y="12"/>
                  <a:pt x="13" y="11"/>
                </a:cubicBezTo>
                <a:cubicBezTo>
                  <a:pt x="13" y="11"/>
                  <a:pt x="14" y="11"/>
                  <a:pt x="14" y="11"/>
                </a:cubicBezTo>
                <a:cubicBezTo>
                  <a:pt x="33" y="11"/>
                  <a:pt x="33" y="11"/>
                  <a:pt x="33" y="11"/>
                </a:cubicBezTo>
                <a:cubicBezTo>
                  <a:pt x="33" y="11"/>
                  <a:pt x="34" y="11"/>
                  <a:pt x="34" y="11"/>
                </a:cubicBezTo>
                <a:cubicBezTo>
                  <a:pt x="34" y="12"/>
                  <a:pt x="35" y="12"/>
                  <a:pt x="35" y="13"/>
                </a:cubicBezTo>
                <a:cubicBezTo>
                  <a:pt x="35" y="13"/>
                  <a:pt x="35" y="13"/>
                  <a:pt x="35" y="13"/>
                </a:cubicBezTo>
                <a:cubicBezTo>
                  <a:pt x="36" y="13"/>
                  <a:pt x="36" y="14"/>
                  <a:pt x="36" y="14"/>
                </a:cubicBezTo>
                <a:cubicBezTo>
                  <a:pt x="36" y="14"/>
                  <a:pt x="36" y="14"/>
                  <a:pt x="36" y="14"/>
                </a:cubicBezTo>
                <a:cubicBezTo>
                  <a:pt x="37" y="14"/>
                  <a:pt x="37" y="15"/>
                  <a:pt x="37" y="15"/>
                </a:cubicBezTo>
                <a:cubicBezTo>
                  <a:pt x="36" y="20"/>
                  <a:pt x="35" y="24"/>
                  <a:pt x="33" y="28"/>
                </a:cubicBezTo>
                <a:close/>
                <a:moveTo>
                  <a:pt x="24" y="46"/>
                </a:moveTo>
                <a:cubicBezTo>
                  <a:pt x="24" y="46"/>
                  <a:pt x="24" y="46"/>
                  <a:pt x="24" y="46"/>
                </a:cubicBezTo>
                <a:cubicBezTo>
                  <a:pt x="36" y="39"/>
                  <a:pt x="43" y="25"/>
                  <a:pt x="43" y="11"/>
                </a:cubicBezTo>
                <a:cubicBezTo>
                  <a:pt x="43" y="10"/>
                  <a:pt x="43" y="10"/>
                  <a:pt x="43" y="10"/>
                </a:cubicBezTo>
                <a:cubicBezTo>
                  <a:pt x="40" y="9"/>
                  <a:pt x="38" y="7"/>
                  <a:pt x="38" y="4"/>
                </a:cubicBezTo>
                <a:cubicBezTo>
                  <a:pt x="10" y="4"/>
                  <a:pt x="10" y="4"/>
                  <a:pt x="10" y="4"/>
                </a:cubicBezTo>
                <a:cubicBezTo>
                  <a:pt x="9" y="7"/>
                  <a:pt x="7" y="9"/>
                  <a:pt x="4" y="10"/>
                </a:cubicBezTo>
                <a:cubicBezTo>
                  <a:pt x="4" y="11"/>
                  <a:pt x="4" y="11"/>
                  <a:pt x="4" y="11"/>
                </a:cubicBezTo>
                <a:cubicBezTo>
                  <a:pt x="4" y="25"/>
                  <a:pt x="11" y="39"/>
                  <a:pt x="24" y="46"/>
                </a:cubicBezTo>
                <a:close/>
                <a:moveTo>
                  <a:pt x="24" y="49"/>
                </a:moveTo>
                <a:cubicBezTo>
                  <a:pt x="24" y="49"/>
                  <a:pt x="24" y="49"/>
                  <a:pt x="24" y="49"/>
                </a:cubicBezTo>
                <a:cubicBezTo>
                  <a:pt x="24" y="50"/>
                  <a:pt x="23" y="50"/>
                  <a:pt x="23" y="49"/>
                </a:cubicBezTo>
                <a:cubicBezTo>
                  <a:pt x="8" y="43"/>
                  <a:pt x="0" y="27"/>
                  <a:pt x="0" y="11"/>
                </a:cubicBezTo>
                <a:cubicBezTo>
                  <a:pt x="0" y="11"/>
                  <a:pt x="0" y="10"/>
                  <a:pt x="0" y="10"/>
                </a:cubicBezTo>
                <a:cubicBezTo>
                  <a:pt x="0" y="9"/>
                  <a:pt x="0" y="9"/>
                  <a:pt x="0" y="8"/>
                </a:cubicBezTo>
                <a:cubicBezTo>
                  <a:pt x="0" y="8"/>
                  <a:pt x="1" y="7"/>
                  <a:pt x="2" y="7"/>
                </a:cubicBezTo>
                <a:cubicBezTo>
                  <a:pt x="4" y="6"/>
                  <a:pt x="6" y="4"/>
                  <a:pt x="6" y="2"/>
                </a:cubicBezTo>
                <a:cubicBezTo>
                  <a:pt x="6" y="2"/>
                  <a:pt x="6" y="2"/>
                  <a:pt x="6" y="2"/>
                </a:cubicBezTo>
                <a:cubicBezTo>
                  <a:pt x="6" y="1"/>
                  <a:pt x="7" y="0"/>
                  <a:pt x="8" y="0"/>
                </a:cubicBezTo>
                <a:cubicBezTo>
                  <a:pt x="39" y="0"/>
                  <a:pt x="39" y="0"/>
                  <a:pt x="39" y="0"/>
                </a:cubicBezTo>
                <a:cubicBezTo>
                  <a:pt x="39" y="0"/>
                  <a:pt x="39" y="0"/>
                  <a:pt x="39" y="0"/>
                </a:cubicBezTo>
                <a:cubicBezTo>
                  <a:pt x="40" y="0"/>
                  <a:pt x="41" y="1"/>
                  <a:pt x="41" y="2"/>
                </a:cubicBezTo>
                <a:cubicBezTo>
                  <a:pt x="41" y="4"/>
                  <a:pt x="43" y="6"/>
                  <a:pt x="45" y="7"/>
                </a:cubicBezTo>
                <a:cubicBezTo>
                  <a:pt x="46" y="7"/>
                  <a:pt x="47" y="7"/>
                  <a:pt x="47" y="8"/>
                </a:cubicBezTo>
                <a:cubicBezTo>
                  <a:pt x="47" y="9"/>
                  <a:pt x="47" y="9"/>
                  <a:pt x="47" y="10"/>
                </a:cubicBezTo>
                <a:cubicBezTo>
                  <a:pt x="47" y="10"/>
                  <a:pt x="47" y="11"/>
                  <a:pt x="47" y="11"/>
                </a:cubicBezTo>
                <a:cubicBezTo>
                  <a:pt x="47" y="27"/>
                  <a:pt x="39" y="42"/>
                  <a:pt x="24" y="49"/>
                </a:cubicBezTo>
                <a:close/>
              </a:path>
            </a:pathLst>
          </a:custGeom>
          <a:solidFill>
            <a:schemeClr val="accent2"/>
          </a:solidFill>
          <a:ln>
            <a:noFill/>
          </a:ln>
          <a:extLst/>
        </p:spPr>
        <p:txBody>
          <a:bodyPr/>
          <a:lstStyle/>
          <a:p>
            <a:endParaRPr lang="zh-CN" altLang="en-US"/>
          </a:p>
        </p:txBody>
      </p:sp>
      <p:sp>
        <p:nvSpPr>
          <p:cNvPr id="154" name="Freeform 522"/>
          <p:cNvSpPr>
            <a:spLocks noEditPoints="1"/>
          </p:cNvSpPr>
          <p:nvPr/>
        </p:nvSpPr>
        <p:spPr bwMode="auto">
          <a:xfrm>
            <a:off x="4144667" y="3803651"/>
            <a:ext cx="293361" cy="293361"/>
          </a:xfrm>
          <a:custGeom>
            <a:avLst/>
            <a:gdLst>
              <a:gd name="T0" fmla="*/ 42 w 50"/>
              <a:gd name="T1" fmla="*/ 7 h 50"/>
              <a:gd name="T2" fmla="*/ 42 w 50"/>
              <a:gd name="T3" fmla="*/ 42 h 50"/>
              <a:gd name="T4" fmla="*/ 7 w 50"/>
              <a:gd name="T5" fmla="*/ 42 h 50"/>
              <a:gd name="T6" fmla="*/ 7 w 50"/>
              <a:gd name="T7" fmla="*/ 7 h 50"/>
              <a:gd name="T8" fmla="*/ 24 w 50"/>
              <a:gd name="T9" fmla="*/ 46 h 50"/>
              <a:gd name="T10" fmla="*/ 24 w 50"/>
              <a:gd name="T11" fmla="*/ 38 h 50"/>
              <a:gd name="T12" fmla="*/ 16 w 50"/>
              <a:gd name="T13" fmla="*/ 39 h 50"/>
              <a:gd name="T14" fmla="*/ 21 w 50"/>
              <a:gd name="T15" fmla="*/ 46 h 50"/>
              <a:gd name="T16" fmla="*/ 40 w 50"/>
              <a:gd name="T17" fmla="*/ 10 h 50"/>
              <a:gd name="T18" fmla="*/ 39 w 50"/>
              <a:gd name="T19" fmla="*/ 9 h 50"/>
              <a:gd name="T20" fmla="*/ 39 w 50"/>
              <a:gd name="T21" fmla="*/ 24 h 50"/>
              <a:gd name="T22" fmla="*/ 40 w 50"/>
              <a:gd name="T23" fmla="*/ 10 h 50"/>
              <a:gd name="T24" fmla="*/ 37 w 50"/>
              <a:gd name="T25" fmla="*/ 8 h 50"/>
              <a:gd name="T26" fmla="*/ 35 w 50"/>
              <a:gd name="T27" fmla="*/ 8 h 50"/>
              <a:gd name="T28" fmla="*/ 37 w 50"/>
              <a:gd name="T29" fmla="*/ 8 h 50"/>
              <a:gd name="T30" fmla="*/ 28 w 50"/>
              <a:gd name="T31" fmla="*/ 4 h 50"/>
              <a:gd name="T32" fmla="*/ 26 w 50"/>
              <a:gd name="T33" fmla="*/ 12 h 50"/>
              <a:gd name="T34" fmla="*/ 33 w 50"/>
              <a:gd name="T35" fmla="*/ 10 h 50"/>
              <a:gd name="T36" fmla="*/ 28 w 50"/>
              <a:gd name="T37" fmla="*/ 4 h 50"/>
              <a:gd name="T38" fmla="*/ 24 w 50"/>
              <a:gd name="T39" fmla="*/ 4 h 50"/>
              <a:gd name="T40" fmla="*/ 17 w 50"/>
              <a:gd name="T41" fmla="*/ 9 h 50"/>
              <a:gd name="T42" fmla="*/ 17 w 50"/>
              <a:gd name="T43" fmla="*/ 10 h 50"/>
              <a:gd name="T44" fmla="*/ 24 w 50"/>
              <a:gd name="T45" fmla="*/ 4 h 50"/>
              <a:gd name="T46" fmla="*/ 17 w 50"/>
              <a:gd name="T47" fmla="*/ 5 h 50"/>
              <a:gd name="T48" fmla="*/ 14 w 50"/>
              <a:gd name="T49" fmla="*/ 9 h 50"/>
              <a:gd name="T50" fmla="*/ 17 w 50"/>
              <a:gd name="T51" fmla="*/ 5 h 50"/>
              <a:gd name="T52" fmla="*/ 10 w 50"/>
              <a:gd name="T53" fmla="*/ 9 h 50"/>
              <a:gd name="T54" fmla="*/ 4 w 50"/>
              <a:gd name="T55" fmla="*/ 24 h 50"/>
              <a:gd name="T56" fmla="*/ 13 w 50"/>
              <a:gd name="T57" fmla="*/ 11 h 50"/>
              <a:gd name="T58" fmla="*/ 4 w 50"/>
              <a:gd name="T59" fmla="*/ 26 h 50"/>
              <a:gd name="T60" fmla="*/ 10 w 50"/>
              <a:gd name="T61" fmla="*/ 40 h 50"/>
              <a:gd name="T62" fmla="*/ 13 w 50"/>
              <a:gd name="T63" fmla="*/ 38 h 50"/>
              <a:gd name="T64" fmla="*/ 4 w 50"/>
              <a:gd name="T65" fmla="*/ 26 h 50"/>
              <a:gd name="T66" fmla="*/ 12 w 50"/>
              <a:gd name="T67" fmla="*/ 42 h 50"/>
              <a:gd name="T68" fmla="*/ 15 w 50"/>
              <a:gd name="T69" fmla="*/ 42 h 50"/>
              <a:gd name="T70" fmla="*/ 12 w 50"/>
              <a:gd name="T71" fmla="*/ 42 h 50"/>
              <a:gd name="T72" fmla="*/ 26 w 50"/>
              <a:gd name="T73" fmla="*/ 46 h 50"/>
              <a:gd name="T74" fmla="*/ 33 w 50"/>
              <a:gd name="T75" fmla="*/ 40 h 50"/>
              <a:gd name="T76" fmla="*/ 32 w 50"/>
              <a:gd name="T77" fmla="*/ 39 h 50"/>
              <a:gd name="T78" fmla="*/ 26 w 50"/>
              <a:gd name="T79" fmla="*/ 46 h 50"/>
              <a:gd name="T80" fmla="*/ 33 w 50"/>
              <a:gd name="T81" fmla="*/ 44 h 50"/>
              <a:gd name="T82" fmla="*/ 35 w 50"/>
              <a:gd name="T83" fmla="*/ 40 h 50"/>
              <a:gd name="T84" fmla="*/ 33 w 50"/>
              <a:gd name="T85" fmla="*/ 44 h 50"/>
              <a:gd name="T86" fmla="*/ 39 w 50"/>
              <a:gd name="T87" fmla="*/ 40 h 50"/>
              <a:gd name="T88" fmla="*/ 46 w 50"/>
              <a:gd name="T89" fmla="*/ 26 h 50"/>
              <a:gd name="T90" fmla="*/ 36 w 50"/>
              <a:gd name="T91" fmla="*/ 38 h 50"/>
              <a:gd name="T92" fmla="*/ 34 w 50"/>
              <a:gd name="T93" fmla="*/ 12 h 50"/>
              <a:gd name="T94" fmla="*/ 33 w 50"/>
              <a:gd name="T95" fmla="*/ 13 h 50"/>
              <a:gd name="T96" fmla="*/ 26 w 50"/>
              <a:gd name="T97" fmla="*/ 24 h 50"/>
              <a:gd name="T98" fmla="*/ 34 w 50"/>
              <a:gd name="T99" fmla="*/ 12 h 50"/>
              <a:gd name="T100" fmla="*/ 24 w 50"/>
              <a:gd name="T101" fmla="*/ 14 h 50"/>
              <a:gd name="T102" fmla="*/ 15 w 50"/>
              <a:gd name="T103" fmla="*/ 12 h 50"/>
              <a:gd name="T104" fmla="*/ 24 w 50"/>
              <a:gd name="T105" fmla="*/ 24 h 50"/>
              <a:gd name="T106" fmla="*/ 24 w 50"/>
              <a:gd name="T107" fmla="*/ 35 h 50"/>
              <a:gd name="T108" fmla="*/ 24 w 50"/>
              <a:gd name="T109" fmla="*/ 26 h 50"/>
              <a:gd name="T110" fmla="*/ 15 w 50"/>
              <a:gd name="T111" fmla="*/ 37 h 50"/>
              <a:gd name="T112" fmla="*/ 24 w 50"/>
              <a:gd name="T113" fmla="*/ 35 h 50"/>
              <a:gd name="T114" fmla="*/ 26 w 50"/>
              <a:gd name="T115" fmla="*/ 35 h 50"/>
              <a:gd name="T116" fmla="*/ 34 w 50"/>
              <a:gd name="T117" fmla="*/ 37 h 50"/>
              <a:gd name="T118" fmla="*/ 26 w 50"/>
              <a:gd name="T119"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0">
                <a:moveTo>
                  <a:pt x="25" y="0"/>
                </a:moveTo>
                <a:cubicBezTo>
                  <a:pt x="32" y="0"/>
                  <a:pt x="38" y="3"/>
                  <a:pt x="42" y="7"/>
                </a:cubicBezTo>
                <a:cubicBezTo>
                  <a:pt x="47" y="12"/>
                  <a:pt x="50" y="18"/>
                  <a:pt x="50" y="25"/>
                </a:cubicBezTo>
                <a:cubicBezTo>
                  <a:pt x="50" y="32"/>
                  <a:pt x="47" y="38"/>
                  <a:pt x="42" y="42"/>
                </a:cubicBezTo>
                <a:cubicBezTo>
                  <a:pt x="38" y="47"/>
                  <a:pt x="32" y="50"/>
                  <a:pt x="25" y="50"/>
                </a:cubicBezTo>
                <a:cubicBezTo>
                  <a:pt x="18" y="50"/>
                  <a:pt x="12" y="47"/>
                  <a:pt x="7" y="42"/>
                </a:cubicBezTo>
                <a:cubicBezTo>
                  <a:pt x="3" y="38"/>
                  <a:pt x="0" y="32"/>
                  <a:pt x="0" y="25"/>
                </a:cubicBezTo>
                <a:cubicBezTo>
                  <a:pt x="0" y="18"/>
                  <a:pt x="3" y="12"/>
                  <a:pt x="7" y="7"/>
                </a:cubicBezTo>
                <a:cubicBezTo>
                  <a:pt x="12" y="3"/>
                  <a:pt x="18" y="0"/>
                  <a:pt x="25" y="0"/>
                </a:cubicBezTo>
                <a:close/>
                <a:moveTo>
                  <a:pt x="24" y="46"/>
                </a:moveTo>
                <a:cubicBezTo>
                  <a:pt x="24" y="46"/>
                  <a:pt x="24" y="46"/>
                  <a:pt x="24" y="46"/>
                </a:cubicBezTo>
                <a:cubicBezTo>
                  <a:pt x="24" y="38"/>
                  <a:pt x="24" y="38"/>
                  <a:pt x="24" y="38"/>
                </a:cubicBezTo>
                <a:cubicBezTo>
                  <a:pt x="21" y="38"/>
                  <a:pt x="19" y="38"/>
                  <a:pt x="17" y="39"/>
                </a:cubicBezTo>
                <a:cubicBezTo>
                  <a:pt x="17" y="39"/>
                  <a:pt x="17" y="39"/>
                  <a:pt x="16" y="39"/>
                </a:cubicBezTo>
                <a:cubicBezTo>
                  <a:pt x="17" y="40"/>
                  <a:pt x="17" y="40"/>
                  <a:pt x="17" y="40"/>
                </a:cubicBezTo>
                <a:cubicBezTo>
                  <a:pt x="18" y="43"/>
                  <a:pt x="20" y="44"/>
                  <a:pt x="21" y="46"/>
                </a:cubicBezTo>
                <a:cubicBezTo>
                  <a:pt x="22" y="46"/>
                  <a:pt x="23" y="46"/>
                  <a:pt x="24" y="46"/>
                </a:cubicBezTo>
                <a:close/>
                <a:moveTo>
                  <a:pt x="40" y="10"/>
                </a:moveTo>
                <a:cubicBezTo>
                  <a:pt x="40" y="10"/>
                  <a:pt x="40" y="10"/>
                  <a:pt x="40" y="10"/>
                </a:cubicBezTo>
                <a:cubicBezTo>
                  <a:pt x="40" y="10"/>
                  <a:pt x="39" y="10"/>
                  <a:pt x="39" y="9"/>
                </a:cubicBezTo>
                <a:cubicBezTo>
                  <a:pt x="38" y="10"/>
                  <a:pt x="37" y="11"/>
                  <a:pt x="36" y="11"/>
                </a:cubicBezTo>
                <a:cubicBezTo>
                  <a:pt x="38" y="15"/>
                  <a:pt x="38" y="19"/>
                  <a:pt x="39" y="24"/>
                </a:cubicBezTo>
                <a:cubicBezTo>
                  <a:pt x="46" y="24"/>
                  <a:pt x="46" y="24"/>
                  <a:pt x="46" y="24"/>
                </a:cubicBezTo>
                <a:cubicBezTo>
                  <a:pt x="46" y="18"/>
                  <a:pt x="43" y="13"/>
                  <a:pt x="40" y="10"/>
                </a:cubicBezTo>
                <a:close/>
                <a:moveTo>
                  <a:pt x="37" y="8"/>
                </a:moveTo>
                <a:cubicBezTo>
                  <a:pt x="37" y="8"/>
                  <a:pt x="37" y="8"/>
                  <a:pt x="37" y="8"/>
                </a:cubicBezTo>
                <a:cubicBezTo>
                  <a:pt x="36" y="7"/>
                  <a:pt x="35" y="6"/>
                  <a:pt x="33" y="5"/>
                </a:cubicBezTo>
                <a:cubicBezTo>
                  <a:pt x="34" y="6"/>
                  <a:pt x="34" y="7"/>
                  <a:pt x="35" y="8"/>
                </a:cubicBezTo>
                <a:cubicBezTo>
                  <a:pt x="35" y="8"/>
                  <a:pt x="35" y="9"/>
                  <a:pt x="35" y="9"/>
                </a:cubicBezTo>
                <a:cubicBezTo>
                  <a:pt x="36" y="9"/>
                  <a:pt x="37" y="8"/>
                  <a:pt x="37" y="8"/>
                </a:cubicBezTo>
                <a:close/>
                <a:moveTo>
                  <a:pt x="28" y="4"/>
                </a:moveTo>
                <a:cubicBezTo>
                  <a:pt x="28" y="4"/>
                  <a:pt x="28" y="4"/>
                  <a:pt x="28" y="4"/>
                </a:cubicBezTo>
                <a:cubicBezTo>
                  <a:pt x="28" y="4"/>
                  <a:pt x="27" y="4"/>
                  <a:pt x="26" y="4"/>
                </a:cubicBezTo>
                <a:cubicBezTo>
                  <a:pt x="26" y="12"/>
                  <a:pt x="26" y="12"/>
                  <a:pt x="26" y="12"/>
                </a:cubicBezTo>
                <a:cubicBezTo>
                  <a:pt x="28" y="12"/>
                  <a:pt x="30" y="11"/>
                  <a:pt x="32" y="10"/>
                </a:cubicBezTo>
                <a:cubicBezTo>
                  <a:pt x="33" y="10"/>
                  <a:pt x="33" y="10"/>
                  <a:pt x="33" y="10"/>
                </a:cubicBezTo>
                <a:cubicBezTo>
                  <a:pt x="33" y="10"/>
                  <a:pt x="33" y="9"/>
                  <a:pt x="33" y="9"/>
                </a:cubicBezTo>
                <a:cubicBezTo>
                  <a:pt x="31" y="7"/>
                  <a:pt x="30" y="5"/>
                  <a:pt x="28" y="4"/>
                </a:cubicBezTo>
                <a:close/>
                <a:moveTo>
                  <a:pt x="24" y="4"/>
                </a:moveTo>
                <a:cubicBezTo>
                  <a:pt x="24" y="4"/>
                  <a:pt x="24" y="4"/>
                  <a:pt x="24" y="4"/>
                </a:cubicBezTo>
                <a:cubicBezTo>
                  <a:pt x="23" y="4"/>
                  <a:pt x="22" y="4"/>
                  <a:pt x="21" y="4"/>
                </a:cubicBezTo>
                <a:cubicBezTo>
                  <a:pt x="20" y="5"/>
                  <a:pt x="18" y="7"/>
                  <a:pt x="17" y="9"/>
                </a:cubicBezTo>
                <a:cubicBezTo>
                  <a:pt x="17" y="9"/>
                  <a:pt x="17" y="10"/>
                  <a:pt x="16" y="10"/>
                </a:cubicBezTo>
                <a:cubicBezTo>
                  <a:pt x="17" y="10"/>
                  <a:pt x="17" y="10"/>
                  <a:pt x="17" y="10"/>
                </a:cubicBezTo>
                <a:cubicBezTo>
                  <a:pt x="19" y="11"/>
                  <a:pt x="21" y="12"/>
                  <a:pt x="24" y="12"/>
                </a:cubicBezTo>
                <a:cubicBezTo>
                  <a:pt x="24" y="4"/>
                  <a:pt x="24" y="4"/>
                  <a:pt x="24" y="4"/>
                </a:cubicBezTo>
                <a:close/>
                <a:moveTo>
                  <a:pt x="17" y="5"/>
                </a:moveTo>
                <a:cubicBezTo>
                  <a:pt x="17" y="5"/>
                  <a:pt x="17" y="5"/>
                  <a:pt x="17" y="5"/>
                </a:cubicBezTo>
                <a:cubicBezTo>
                  <a:pt x="15" y="6"/>
                  <a:pt x="14" y="7"/>
                  <a:pt x="12" y="8"/>
                </a:cubicBezTo>
                <a:cubicBezTo>
                  <a:pt x="13" y="8"/>
                  <a:pt x="14" y="9"/>
                  <a:pt x="14" y="9"/>
                </a:cubicBezTo>
                <a:cubicBezTo>
                  <a:pt x="14" y="9"/>
                  <a:pt x="15" y="8"/>
                  <a:pt x="15" y="8"/>
                </a:cubicBezTo>
                <a:cubicBezTo>
                  <a:pt x="15" y="7"/>
                  <a:pt x="16" y="6"/>
                  <a:pt x="17" y="5"/>
                </a:cubicBezTo>
                <a:close/>
                <a:moveTo>
                  <a:pt x="10" y="9"/>
                </a:moveTo>
                <a:cubicBezTo>
                  <a:pt x="10" y="9"/>
                  <a:pt x="10" y="9"/>
                  <a:pt x="10" y="9"/>
                </a:cubicBezTo>
                <a:cubicBezTo>
                  <a:pt x="10" y="10"/>
                  <a:pt x="10" y="10"/>
                  <a:pt x="10" y="10"/>
                </a:cubicBezTo>
                <a:cubicBezTo>
                  <a:pt x="6" y="13"/>
                  <a:pt x="4" y="18"/>
                  <a:pt x="4" y="24"/>
                </a:cubicBezTo>
                <a:cubicBezTo>
                  <a:pt x="11" y="24"/>
                  <a:pt x="11" y="24"/>
                  <a:pt x="11" y="24"/>
                </a:cubicBezTo>
                <a:cubicBezTo>
                  <a:pt x="11" y="19"/>
                  <a:pt x="12" y="15"/>
                  <a:pt x="13" y="11"/>
                </a:cubicBezTo>
                <a:cubicBezTo>
                  <a:pt x="12" y="11"/>
                  <a:pt x="11" y="10"/>
                  <a:pt x="10" y="9"/>
                </a:cubicBezTo>
                <a:close/>
                <a:moveTo>
                  <a:pt x="4" y="26"/>
                </a:moveTo>
                <a:cubicBezTo>
                  <a:pt x="4" y="26"/>
                  <a:pt x="4" y="26"/>
                  <a:pt x="4" y="26"/>
                </a:cubicBezTo>
                <a:cubicBezTo>
                  <a:pt x="4" y="31"/>
                  <a:pt x="6" y="36"/>
                  <a:pt x="10" y="40"/>
                </a:cubicBezTo>
                <a:cubicBezTo>
                  <a:pt x="10" y="40"/>
                  <a:pt x="10" y="40"/>
                  <a:pt x="10" y="40"/>
                </a:cubicBezTo>
                <a:cubicBezTo>
                  <a:pt x="11" y="39"/>
                  <a:pt x="12" y="39"/>
                  <a:pt x="13" y="38"/>
                </a:cubicBezTo>
                <a:cubicBezTo>
                  <a:pt x="12" y="35"/>
                  <a:pt x="11" y="30"/>
                  <a:pt x="11" y="26"/>
                </a:cubicBezTo>
                <a:cubicBezTo>
                  <a:pt x="4" y="26"/>
                  <a:pt x="4" y="26"/>
                  <a:pt x="4" y="26"/>
                </a:cubicBezTo>
                <a:close/>
                <a:moveTo>
                  <a:pt x="12" y="42"/>
                </a:moveTo>
                <a:cubicBezTo>
                  <a:pt x="12" y="42"/>
                  <a:pt x="12" y="42"/>
                  <a:pt x="12" y="42"/>
                </a:cubicBezTo>
                <a:cubicBezTo>
                  <a:pt x="14" y="43"/>
                  <a:pt x="15" y="43"/>
                  <a:pt x="17" y="44"/>
                </a:cubicBezTo>
                <a:cubicBezTo>
                  <a:pt x="16" y="43"/>
                  <a:pt x="15" y="42"/>
                  <a:pt x="15" y="42"/>
                </a:cubicBezTo>
                <a:cubicBezTo>
                  <a:pt x="15" y="41"/>
                  <a:pt x="14" y="41"/>
                  <a:pt x="14" y="40"/>
                </a:cubicBezTo>
                <a:cubicBezTo>
                  <a:pt x="14" y="41"/>
                  <a:pt x="13" y="41"/>
                  <a:pt x="12" y="42"/>
                </a:cubicBezTo>
                <a:close/>
                <a:moveTo>
                  <a:pt x="26" y="46"/>
                </a:moveTo>
                <a:cubicBezTo>
                  <a:pt x="26" y="46"/>
                  <a:pt x="26" y="46"/>
                  <a:pt x="26" y="46"/>
                </a:cubicBezTo>
                <a:cubicBezTo>
                  <a:pt x="27" y="46"/>
                  <a:pt x="28" y="46"/>
                  <a:pt x="28" y="46"/>
                </a:cubicBezTo>
                <a:cubicBezTo>
                  <a:pt x="30" y="44"/>
                  <a:pt x="31" y="43"/>
                  <a:pt x="33" y="40"/>
                </a:cubicBezTo>
                <a:cubicBezTo>
                  <a:pt x="33" y="40"/>
                  <a:pt x="33" y="40"/>
                  <a:pt x="33" y="39"/>
                </a:cubicBezTo>
                <a:cubicBezTo>
                  <a:pt x="33" y="39"/>
                  <a:pt x="33" y="39"/>
                  <a:pt x="32" y="39"/>
                </a:cubicBezTo>
                <a:cubicBezTo>
                  <a:pt x="30" y="38"/>
                  <a:pt x="28" y="38"/>
                  <a:pt x="26" y="38"/>
                </a:cubicBezTo>
                <a:cubicBezTo>
                  <a:pt x="26" y="46"/>
                  <a:pt x="26" y="46"/>
                  <a:pt x="26" y="46"/>
                </a:cubicBezTo>
                <a:close/>
                <a:moveTo>
                  <a:pt x="33" y="44"/>
                </a:moveTo>
                <a:cubicBezTo>
                  <a:pt x="33" y="44"/>
                  <a:pt x="33" y="44"/>
                  <a:pt x="33" y="44"/>
                </a:cubicBezTo>
                <a:cubicBezTo>
                  <a:pt x="35" y="43"/>
                  <a:pt x="36" y="43"/>
                  <a:pt x="37" y="42"/>
                </a:cubicBezTo>
                <a:cubicBezTo>
                  <a:pt x="37" y="41"/>
                  <a:pt x="36" y="41"/>
                  <a:pt x="35" y="40"/>
                </a:cubicBezTo>
                <a:cubicBezTo>
                  <a:pt x="35" y="41"/>
                  <a:pt x="35" y="41"/>
                  <a:pt x="35" y="42"/>
                </a:cubicBezTo>
                <a:cubicBezTo>
                  <a:pt x="34" y="42"/>
                  <a:pt x="34" y="43"/>
                  <a:pt x="33" y="44"/>
                </a:cubicBezTo>
                <a:close/>
                <a:moveTo>
                  <a:pt x="39" y="40"/>
                </a:moveTo>
                <a:cubicBezTo>
                  <a:pt x="39" y="40"/>
                  <a:pt x="39" y="40"/>
                  <a:pt x="39" y="40"/>
                </a:cubicBezTo>
                <a:cubicBezTo>
                  <a:pt x="40" y="40"/>
                  <a:pt x="40" y="40"/>
                  <a:pt x="40" y="40"/>
                </a:cubicBezTo>
                <a:cubicBezTo>
                  <a:pt x="43" y="36"/>
                  <a:pt x="46" y="31"/>
                  <a:pt x="46" y="26"/>
                </a:cubicBezTo>
                <a:cubicBezTo>
                  <a:pt x="39" y="26"/>
                  <a:pt x="39" y="26"/>
                  <a:pt x="39" y="26"/>
                </a:cubicBezTo>
                <a:cubicBezTo>
                  <a:pt x="38" y="30"/>
                  <a:pt x="38" y="35"/>
                  <a:pt x="36" y="38"/>
                </a:cubicBezTo>
                <a:cubicBezTo>
                  <a:pt x="37" y="39"/>
                  <a:pt x="38" y="39"/>
                  <a:pt x="39" y="40"/>
                </a:cubicBezTo>
                <a:close/>
                <a:moveTo>
                  <a:pt x="34" y="12"/>
                </a:moveTo>
                <a:cubicBezTo>
                  <a:pt x="34" y="12"/>
                  <a:pt x="34" y="12"/>
                  <a:pt x="34" y="12"/>
                </a:cubicBezTo>
                <a:cubicBezTo>
                  <a:pt x="34" y="12"/>
                  <a:pt x="34" y="12"/>
                  <a:pt x="33" y="13"/>
                </a:cubicBezTo>
                <a:cubicBezTo>
                  <a:pt x="31" y="13"/>
                  <a:pt x="29" y="14"/>
                  <a:pt x="26" y="14"/>
                </a:cubicBezTo>
                <a:cubicBezTo>
                  <a:pt x="26" y="24"/>
                  <a:pt x="26" y="24"/>
                  <a:pt x="26" y="24"/>
                </a:cubicBezTo>
                <a:cubicBezTo>
                  <a:pt x="36" y="24"/>
                  <a:pt x="36" y="24"/>
                  <a:pt x="36" y="24"/>
                </a:cubicBezTo>
                <a:cubicBezTo>
                  <a:pt x="36" y="19"/>
                  <a:pt x="35" y="15"/>
                  <a:pt x="34" y="12"/>
                </a:cubicBezTo>
                <a:close/>
                <a:moveTo>
                  <a:pt x="24" y="14"/>
                </a:moveTo>
                <a:cubicBezTo>
                  <a:pt x="24" y="14"/>
                  <a:pt x="24" y="14"/>
                  <a:pt x="24" y="14"/>
                </a:cubicBezTo>
                <a:cubicBezTo>
                  <a:pt x="21" y="14"/>
                  <a:pt x="19" y="13"/>
                  <a:pt x="16" y="13"/>
                </a:cubicBezTo>
                <a:cubicBezTo>
                  <a:pt x="16" y="12"/>
                  <a:pt x="16" y="12"/>
                  <a:pt x="15" y="12"/>
                </a:cubicBezTo>
                <a:cubicBezTo>
                  <a:pt x="14" y="15"/>
                  <a:pt x="13" y="19"/>
                  <a:pt x="13" y="24"/>
                </a:cubicBezTo>
                <a:cubicBezTo>
                  <a:pt x="24" y="24"/>
                  <a:pt x="24" y="24"/>
                  <a:pt x="24" y="24"/>
                </a:cubicBezTo>
                <a:cubicBezTo>
                  <a:pt x="24" y="14"/>
                  <a:pt x="24" y="14"/>
                  <a:pt x="24" y="14"/>
                </a:cubicBezTo>
                <a:close/>
                <a:moveTo>
                  <a:pt x="24" y="35"/>
                </a:moveTo>
                <a:cubicBezTo>
                  <a:pt x="24" y="35"/>
                  <a:pt x="24" y="35"/>
                  <a:pt x="24" y="35"/>
                </a:cubicBezTo>
                <a:cubicBezTo>
                  <a:pt x="24" y="26"/>
                  <a:pt x="24" y="26"/>
                  <a:pt x="24" y="26"/>
                </a:cubicBezTo>
                <a:cubicBezTo>
                  <a:pt x="13" y="26"/>
                  <a:pt x="13" y="26"/>
                  <a:pt x="13" y="26"/>
                </a:cubicBezTo>
                <a:cubicBezTo>
                  <a:pt x="13" y="30"/>
                  <a:pt x="14" y="34"/>
                  <a:pt x="15" y="37"/>
                </a:cubicBezTo>
                <a:cubicBezTo>
                  <a:pt x="16" y="37"/>
                  <a:pt x="16" y="37"/>
                  <a:pt x="16" y="37"/>
                </a:cubicBezTo>
                <a:cubicBezTo>
                  <a:pt x="19" y="36"/>
                  <a:pt x="21" y="36"/>
                  <a:pt x="24" y="35"/>
                </a:cubicBezTo>
                <a:close/>
                <a:moveTo>
                  <a:pt x="26" y="35"/>
                </a:moveTo>
                <a:cubicBezTo>
                  <a:pt x="26" y="35"/>
                  <a:pt x="26" y="35"/>
                  <a:pt x="26" y="35"/>
                </a:cubicBezTo>
                <a:cubicBezTo>
                  <a:pt x="29" y="36"/>
                  <a:pt x="31" y="36"/>
                  <a:pt x="33" y="37"/>
                </a:cubicBezTo>
                <a:cubicBezTo>
                  <a:pt x="34" y="37"/>
                  <a:pt x="34" y="37"/>
                  <a:pt x="34" y="37"/>
                </a:cubicBezTo>
                <a:cubicBezTo>
                  <a:pt x="35" y="34"/>
                  <a:pt x="36" y="30"/>
                  <a:pt x="36" y="26"/>
                </a:cubicBezTo>
                <a:cubicBezTo>
                  <a:pt x="26" y="26"/>
                  <a:pt x="26" y="26"/>
                  <a:pt x="26" y="26"/>
                </a:cubicBezTo>
                <a:cubicBezTo>
                  <a:pt x="26" y="35"/>
                  <a:pt x="26" y="35"/>
                  <a:pt x="26" y="35"/>
                </a:cubicBezTo>
                <a:close/>
              </a:path>
            </a:pathLst>
          </a:custGeom>
          <a:solidFill>
            <a:schemeClr val="accent2"/>
          </a:solidFill>
          <a:ln>
            <a:noFill/>
          </a:ln>
          <a:extLst/>
        </p:spPr>
        <p:txBody>
          <a:bodyPr/>
          <a:lstStyle/>
          <a:p>
            <a:endParaRPr lang="zh-CN" altLang="en-US"/>
          </a:p>
        </p:txBody>
      </p:sp>
      <p:sp>
        <p:nvSpPr>
          <p:cNvPr id="155" name="Freeform 523"/>
          <p:cNvSpPr>
            <a:spLocks noEditPoints="1"/>
          </p:cNvSpPr>
          <p:nvPr/>
        </p:nvSpPr>
        <p:spPr bwMode="auto">
          <a:xfrm>
            <a:off x="3126705" y="3844721"/>
            <a:ext cx="287493" cy="205352"/>
          </a:xfrm>
          <a:custGeom>
            <a:avLst/>
            <a:gdLst>
              <a:gd name="T0" fmla="*/ 39 w 49"/>
              <a:gd name="T1" fmla="*/ 31 h 35"/>
              <a:gd name="T2" fmla="*/ 45 w 49"/>
              <a:gd name="T3" fmla="*/ 25 h 35"/>
              <a:gd name="T4" fmla="*/ 40 w 49"/>
              <a:gd name="T5" fmla="*/ 19 h 35"/>
              <a:gd name="T6" fmla="*/ 35 w 49"/>
              <a:gd name="T7" fmla="*/ 8 h 35"/>
              <a:gd name="T8" fmla="*/ 18 w 49"/>
              <a:gd name="T9" fmla="*/ 6 h 35"/>
              <a:gd name="T10" fmla="*/ 12 w 49"/>
              <a:gd name="T11" fmla="*/ 13 h 35"/>
              <a:gd name="T12" fmla="*/ 3 w 49"/>
              <a:gd name="T13" fmla="*/ 22 h 35"/>
              <a:gd name="T14" fmla="*/ 6 w 49"/>
              <a:gd name="T15" fmla="*/ 29 h 35"/>
              <a:gd name="T16" fmla="*/ 12 w 49"/>
              <a:gd name="T17" fmla="*/ 31 h 35"/>
              <a:gd name="T18" fmla="*/ 13 w 49"/>
              <a:gd name="T19" fmla="*/ 21 h 35"/>
              <a:gd name="T20" fmla="*/ 13 w 49"/>
              <a:gd name="T21" fmla="*/ 20 h 35"/>
              <a:gd name="T22" fmla="*/ 17 w 49"/>
              <a:gd name="T23" fmla="*/ 22 h 35"/>
              <a:gd name="T24" fmla="*/ 18 w 49"/>
              <a:gd name="T25" fmla="*/ 14 h 35"/>
              <a:gd name="T26" fmla="*/ 19 w 49"/>
              <a:gd name="T27" fmla="*/ 22 h 35"/>
              <a:gd name="T28" fmla="*/ 23 w 49"/>
              <a:gd name="T29" fmla="*/ 20 h 35"/>
              <a:gd name="T30" fmla="*/ 19 w 49"/>
              <a:gd name="T31" fmla="*/ 26 h 35"/>
              <a:gd name="T32" fmla="*/ 19 w 49"/>
              <a:gd name="T33" fmla="*/ 26 h 35"/>
              <a:gd name="T34" fmla="*/ 18 w 49"/>
              <a:gd name="T35" fmla="*/ 26 h 35"/>
              <a:gd name="T36" fmla="*/ 18 w 49"/>
              <a:gd name="T37" fmla="*/ 26 h 35"/>
              <a:gd name="T38" fmla="*/ 17 w 49"/>
              <a:gd name="T39" fmla="*/ 26 h 35"/>
              <a:gd name="T40" fmla="*/ 17 w 49"/>
              <a:gd name="T41" fmla="*/ 26 h 35"/>
              <a:gd name="T42" fmla="*/ 17 w 49"/>
              <a:gd name="T43" fmla="*/ 26 h 35"/>
              <a:gd name="T44" fmla="*/ 13 w 49"/>
              <a:gd name="T45" fmla="*/ 21 h 35"/>
              <a:gd name="T46" fmla="*/ 26 w 49"/>
              <a:gd name="T47" fmla="*/ 21 h 35"/>
              <a:gd name="T48" fmla="*/ 24 w 49"/>
              <a:gd name="T49" fmla="*/ 19 h 35"/>
              <a:gd name="T50" fmla="*/ 29 w 49"/>
              <a:gd name="T51" fmla="*/ 15 h 35"/>
              <a:gd name="T52" fmla="*/ 29 w 49"/>
              <a:gd name="T53" fmla="*/ 14 h 35"/>
              <a:gd name="T54" fmla="*/ 29 w 49"/>
              <a:gd name="T55" fmla="*/ 14 h 35"/>
              <a:gd name="T56" fmla="*/ 30 w 49"/>
              <a:gd name="T57" fmla="*/ 14 h 35"/>
              <a:gd name="T58" fmla="*/ 30 w 49"/>
              <a:gd name="T59" fmla="*/ 14 h 35"/>
              <a:gd name="T60" fmla="*/ 30 w 49"/>
              <a:gd name="T61" fmla="*/ 15 h 35"/>
              <a:gd name="T62" fmla="*/ 34 w 49"/>
              <a:gd name="T63" fmla="*/ 19 h 35"/>
              <a:gd name="T64" fmla="*/ 33 w 49"/>
              <a:gd name="T65" fmla="*/ 21 h 35"/>
              <a:gd name="T66" fmla="*/ 31 w 49"/>
              <a:gd name="T67" fmla="*/ 25 h 35"/>
              <a:gd name="T68" fmla="*/ 28 w 49"/>
              <a:gd name="T69" fmla="*/ 25 h 35"/>
              <a:gd name="T70" fmla="*/ 26 w 49"/>
              <a:gd name="T71" fmla="*/ 21 h 35"/>
              <a:gd name="T72" fmla="*/ 46 w 49"/>
              <a:gd name="T73" fmla="*/ 32 h 35"/>
              <a:gd name="T74" fmla="*/ 39 w 49"/>
              <a:gd name="T75" fmla="*/ 35 h 35"/>
              <a:gd name="T76" fmla="*/ 3 w 49"/>
              <a:gd name="T77" fmla="*/ 31 h 35"/>
              <a:gd name="T78" fmla="*/ 3 w 49"/>
              <a:gd name="T79" fmla="*/ 13 h 35"/>
              <a:gd name="T80" fmla="*/ 16 w 49"/>
              <a:gd name="T81" fmla="*/ 3 h 35"/>
              <a:gd name="T82" fmla="*/ 38 w 49"/>
              <a:gd name="T83" fmla="*/ 5 h 35"/>
              <a:gd name="T84" fmla="*/ 47 w 49"/>
              <a:gd name="T85" fmla="*/ 19 h 35"/>
              <a:gd name="T86" fmla="*/ 46 w 49"/>
              <a:gd name="T87" fmla="*/ 32 h 35"/>
              <a:gd name="T88" fmla="*/ 46 w 49"/>
              <a:gd name="T89"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35">
                <a:moveTo>
                  <a:pt x="39" y="31"/>
                </a:moveTo>
                <a:cubicBezTo>
                  <a:pt x="39" y="31"/>
                  <a:pt x="39" y="31"/>
                  <a:pt x="39" y="31"/>
                </a:cubicBezTo>
                <a:cubicBezTo>
                  <a:pt x="41" y="31"/>
                  <a:pt x="43" y="31"/>
                  <a:pt x="44" y="30"/>
                </a:cubicBezTo>
                <a:cubicBezTo>
                  <a:pt x="45" y="28"/>
                  <a:pt x="45" y="27"/>
                  <a:pt x="45" y="25"/>
                </a:cubicBezTo>
                <a:cubicBezTo>
                  <a:pt x="45" y="24"/>
                  <a:pt x="45" y="22"/>
                  <a:pt x="44" y="21"/>
                </a:cubicBezTo>
                <a:cubicBezTo>
                  <a:pt x="43" y="20"/>
                  <a:pt x="42" y="19"/>
                  <a:pt x="40" y="19"/>
                </a:cubicBezTo>
                <a:cubicBezTo>
                  <a:pt x="39" y="19"/>
                  <a:pt x="39" y="18"/>
                  <a:pt x="39" y="17"/>
                </a:cubicBezTo>
                <a:cubicBezTo>
                  <a:pt x="39" y="14"/>
                  <a:pt x="37" y="10"/>
                  <a:pt x="35" y="8"/>
                </a:cubicBezTo>
                <a:cubicBezTo>
                  <a:pt x="33" y="6"/>
                  <a:pt x="29" y="4"/>
                  <a:pt x="26" y="4"/>
                </a:cubicBezTo>
                <a:cubicBezTo>
                  <a:pt x="23" y="4"/>
                  <a:pt x="20" y="5"/>
                  <a:pt x="18" y="6"/>
                </a:cubicBezTo>
                <a:cubicBezTo>
                  <a:pt x="16" y="8"/>
                  <a:pt x="15" y="10"/>
                  <a:pt x="14" y="12"/>
                </a:cubicBezTo>
                <a:cubicBezTo>
                  <a:pt x="13" y="13"/>
                  <a:pt x="12" y="13"/>
                  <a:pt x="12" y="13"/>
                </a:cubicBezTo>
                <a:cubicBezTo>
                  <a:pt x="9" y="13"/>
                  <a:pt x="7" y="14"/>
                  <a:pt x="6" y="16"/>
                </a:cubicBezTo>
                <a:cubicBezTo>
                  <a:pt x="4" y="18"/>
                  <a:pt x="3" y="20"/>
                  <a:pt x="3" y="22"/>
                </a:cubicBezTo>
                <a:cubicBezTo>
                  <a:pt x="3" y="25"/>
                  <a:pt x="4" y="27"/>
                  <a:pt x="6" y="29"/>
                </a:cubicBezTo>
                <a:cubicBezTo>
                  <a:pt x="6" y="29"/>
                  <a:pt x="6" y="29"/>
                  <a:pt x="6" y="29"/>
                </a:cubicBezTo>
                <a:cubicBezTo>
                  <a:pt x="6" y="29"/>
                  <a:pt x="6" y="29"/>
                  <a:pt x="6" y="29"/>
                </a:cubicBezTo>
                <a:cubicBezTo>
                  <a:pt x="8" y="30"/>
                  <a:pt x="10" y="31"/>
                  <a:pt x="12" y="31"/>
                </a:cubicBezTo>
                <a:cubicBezTo>
                  <a:pt x="39" y="31"/>
                  <a:pt x="39" y="31"/>
                  <a:pt x="39" y="31"/>
                </a:cubicBezTo>
                <a:close/>
                <a:moveTo>
                  <a:pt x="13" y="21"/>
                </a:moveTo>
                <a:cubicBezTo>
                  <a:pt x="13" y="21"/>
                  <a:pt x="13" y="21"/>
                  <a:pt x="13" y="21"/>
                </a:cubicBezTo>
                <a:cubicBezTo>
                  <a:pt x="12" y="21"/>
                  <a:pt x="12" y="20"/>
                  <a:pt x="13" y="20"/>
                </a:cubicBezTo>
                <a:cubicBezTo>
                  <a:pt x="13" y="19"/>
                  <a:pt x="14" y="19"/>
                  <a:pt x="14" y="20"/>
                </a:cubicBezTo>
                <a:cubicBezTo>
                  <a:pt x="17" y="22"/>
                  <a:pt x="17" y="22"/>
                  <a:pt x="17" y="22"/>
                </a:cubicBezTo>
                <a:cubicBezTo>
                  <a:pt x="17" y="15"/>
                  <a:pt x="17" y="15"/>
                  <a:pt x="17" y="15"/>
                </a:cubicBezTo>
                <a:cubicBezTo>
                  <a:pt x="17" y="15"/>
                  <a:pt x="17" y="14"/>
                  <a:pt x="18" y="14"/>
                </a:cubicBezTo>
                <a:cubicBezTo>
                  <a:pt x="18" y="14"/>
                  <a:pt x="19" y="15"/>
                  <a:pt x="19" y="15"/>
                </a:cubicBezTo>
                <a:cubicBezTo>
                  <a:pt x="19" y="22"/>
                  <a:pt x="19" y="22"/>
                  <a:pt x="19" y="22"/>
                </a:cubicBezTo>
                <a:cubicBezTo>
                  <a:pt x="21" y="20"/>
                  <a:pt x="21" y="20"/>
                  <a:pt x="21" y="20"/>
                </a:cubicBezTo>
                <a:cubicBezTo>
                  <a:pt x="22" y="19"/>
                  <a:pt x="22" y="19"/>
                  <a:pt x="23" y="20"/>
                </a:cubicBezTo>
                <a:cubicBezTo>
                  <a:pt x="23" y="20"/>
                  <a:pt x="23" y="21"/>
                  <a:pt x="23" y="21"/>
                </a:cubicBezTo>
                <a:cubicBezTo>
                  <a:pt x="19" y="26"/>
                  <a:pt x="19" y="26"/>
                  <a:pt x="19" y="26"/>
                </a:cubicBezTo>
                <a:cubicBezTo>
                  <a:pt x="19" y="26"/>
                  <a:pt x="19" y="26"/>
                  <a:pt x="19" y="26"/>
                </a:cubicBezTo>
                <a:cubicBezTo>
                  <a:pt x="19" y="26"/>
                  <a:pt x="19" y="26"/>
                  <a:pt x="19" y="26"/>
                </a:cubicBezTo>
                <a:cubicBezTo>
                  <a:pt x="19" y="26"/>
                  <a:pt x="19" y="26"/>
                  <a:pt x="19" y="26"/>
                </a:cubicBezTo>
                <a:cubicBezTo>
                  <a:pt x="18" y="26"/>
                  <a:pt x="18" y="26"/>
                  <a:pt x="18" y="26"/>
                </a:cubicBezTo>
                <a:cubicBezTo>
                  <a:pt x="18" y="26"/>
                  <a:pt x="18" y="26"/>
                  <a:pt x="18" y="26"/>
                </a:cubicBezTo>
                <a:cubicBezTo>
                  <a:pt x="18" y="26"/>
                  <a:pt x="18" y="26"/>
                  <a:pt x="18" y="26"/>
                </a:cubicBezTo>
                <a:cubicBezTo>
                  <a:pt x="18" y="26"/>
                  <a:pt x="18" y="26"/>
                  <a:pt x="18" y="26"/>
                </a:cubicBezTo>
                <a:cubicBezTo>
                  <a:pt x="18" y="26"/>
                  <a:pt x="17" y="26"/>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3" y="21"/>
                  <a:pt x="13" y="21"/>
                  <a:pt x="13" y="21"/>
                </a:cubicBezTo>
                <a:close/>
                <a:moveTo>
                  <a:pt x="26" y="21"/>
                </a:moveTo>
                <a:cubicBezTo>
                  <a:pt x="26" y="21"/>
                  <a:pt x="26" y="21"/>
                  <a:pt x="26" y="21"/>
                </a:cubicBezTo>
                <a:cubicBezTo>
                  <a:pt x="26" y="21"/>
                  <a:pt x="25" y="21"/>
                  <a:pt x="24" y="21"/>
                </a:cubicBezTo>
                <a:cubicBezTo>
                  <a:pt x="24" y="20"/>
                  <a:pt x="24" y="19"/>
                  <a:pt x="24" y="19"/>
                </a:cubicBezTo>
                <a:cubicBezTo>
                  <a:pt x="29" y="15"/>
                  <a:pt x="29" y="15"/>
                  <a:pt x="29" y="15"/>
                </a:cubicBezTo>
                <a:cubicBezTo>
                  <a:pt x="29" y="15"/>
                  <a:pt x="29" y="15"/>
                  <a:pt x="29" y="15"/>
                </a:cubicBezTo>
                <a:cubicBezTo>
                  <a:pt x="29" y="15"/>
                  <a:pt x="29" y="15"/>
                  <a:pt x="29" y="15"/>
                </a:cubicBezTo>
                <a:cubicBezTo>
                  <a:pt x="29" y="15"/>
                  <a:pt x="29" y="15"/>
                  <a:pt x="29" y="14"/>
                </a:cubicBezTo>
                <a:cubicBezTo>
                  <a:pt x="29" y="14"/>
                  <a:pt x="29" y="14"/>
                  <a:pt x="29" y="14"/>
                </a:cubicBezTo>
                <a:cubicBezTo>
                  <a:pt x="29" y="14"/>
                  <a:pt x="29" y="14"/>
                  <a:pt x="29" y="14"/>
                </a:cubicBezTo>
                <a:cubicBezTo>
                  <a:pt x="29" y="14"/>
                  <a:pt x="29" y="14"/>
                  <a:pt x="29" y="14"/>
                </a:cubicBezTo>
                <a:cubicBezTo>
                  <a:pt x="30" y="14"/>
                  <a:pt x="30" y="14"/>
                  <a:pt x="30" y="14"/>
                </a:cubicBezTo>
                <a:cubicBezTo>
                  <a:pt x="30" y="14"/>
                  <a:pt x="30" y="14"/>
                  <a:pt x="30" y="14"/>
                </a:cubicBezTo>
                <a:cubicBezTo>
                  <a:pt x="30" y="14"/>
                  <a:pt x="30" y="14"/>
                  <a:pt x="30" y="14"/>
                </a:cubicBezTo>
                <a:cubicBezTo>
                  <a:pt x="30" y="15"/>
                  <a:pt x="30" y="15"/>
                  <a:pt x="30" y="15"/>
                </a:cubicBezTo>
                <a:cubicBezTo>
                  <a:pt x="30" y="15"/>
                  <a:pt x="30" y="15"/>
                  <a:pt x="30" y="15"/>
                </a:cubicBezTo>
                <a:cubicBezTo>
                  <a:pt x="30" y="15"/>
                  <a:pt x="30" y="15"/>
                  <a:pt x="30" y="15"/>
                </a:cubicBezTo>
                <a:cubicBezTo>
                  <a:pt x="34" y="19"/>
                  <a:pt x="34" y="19"/>
                  <a:pt x="34" y="19"/>
                </a:cubicBezTo>
                <a:cubicBezTo>
                  <a:pt x="35" y="19"/>
                  <a:pt x="35" y="20"/>
                  <a:pt x="34" y="21"/>
                </a:cubicBezTo>
                <a:cubicBezTo>
                  <a:pt x="34" y="21"/>
                  <a:pt x="33" y="21"/>
                  <a:pt x="33" y="21"/>
                </a:cubicBezTo>
                <a:cubicBezTo>
                  <a:pt x="31" y="18"/>
                  <a:pt x="31" y="18"/>
                  <a:pt x="31" y="18"/>
                </a:cubicBezTo>
                <a:cubicBezTo>
                  <a:pt x="31" y="25"/>
                  <a:pt x="31" y="25"/>
                  <a:pt x="31" y="25"/>
                </a:cubicBezTo>
                <a:cubicBezTo>
                  <a:pt x="31" y="26"/>
                  <a:pt x="30" y="26"/>
                  <a:pt x="29" y="26"/>
                </a:cubicBezTo>
                <a:cubicBezTo>
                  <a:pt x="29" y="26"/>
                  <a:pt x="28" y="26"/>
                  <a:pt x="28" y="25"/>
                </a:cubicBezTo>
                <a:cubicBezTo>
                  <a:pt x="28" y="18"/>
                  <a:pt x="28" y="18"/>
                  <a:pt x="28" y="18"/>
                </a:cubicBezTo>
                <a:cubicBezTo>
                  <a:pt x="26" y="21"/>
                  <a:pt x="26" y="21"/>
                  <a:pt x="26" y="21"/>
                </a:cubicBezTo>
                <a:close/>
                <a:moveTo>
                  <a:pt x="46" y="32"/>
                </a:moveTo>
                <a:cubicBezTo>
                  <a:pt x="46" y="32"/>
                  <a:pt x="46" y="32"/>
                  <a:pt x="46" y="32"/>
                </a:cubicBezTo>
                <a:cubicBezTo>
                  <a:pt x="45" y="34"/>
                  <a:pt x="42" y="35"/>
                  <a:pt x="39" y="35"/>
                </a:cubicBezTo>
                <a:cubicBezTo>
                  <a:pt x="39" y="35"/>
                  <a:pt x="39" y="35"/>
                  <a:pt x="39" y="35"/>
                </a:cubicBezTo>
                <a:cubicBezTo>
                  <a:pt x="12" y="35"/>
                  <a:pt x="12" y="35"/>
                  <a:pt x="12" y="35"/>
                </a:cubicBezTo>
                <a:cubicBezTo>
                  <a:pt x="9" y="35"/>
                  <a:pt x="6" y="34"/>
                  <a:pt x="3" y="31"/>
                </a:cubicBezTo>
                <a:cubicBezTo>
                  <a:pt x="1" y="29"/>
                  <a:pt x="0" y="26"/>
                  <a:pt x="0" y="22"/>
                </a:cubicBezTo>
                <a:cubicBezTo>
                  <a:pt x="0" y="19"/>
                  <a:pt x="1" y="16"/>
                  <a:pt x="3" y="13"/>
                </a:cubicBezTo>
                <a:cubicBezTo>
                  <a:pt x="5" y="11"/>
                  <a:pt x="8" y="10"/>
                  <a:pt x="10" y="10"/>
                </a:cubicBezTo>
                <a:cubicBezTo>
                  <a:pt x="12" y="7"/>
                  <a:pt x="14" y="5"/>
                  <a:pt x="16" y="3"/>
                </a:cubicBezTo>
                <a:cubicBezTo>
                  <a:pt x="19" y="1"/>
                  <a:pt x="22" y="0"/>
                  <a:pt x="26" y="0"/>
                </a:cubicBezTo>
                <a:cubicBezTo>
                  <a:pt x="30" y="0"/>
                  <a:pt x="35" y="2"/>
                  <a:pt x="38" y="5"/>
                </a:cubicBezTo>
                <a:cubicBezTo>
                  <a:pt x="40" y="8"/>
                  <a:pt x="42" y="12"/>
                  <a:pt x="43" y="16"/>
                </a:cubicBezTo>
                <a:cubicBezTo>
                  <a:pt x="44" y="16"/>
                  <a:pt x="46" y="17"/>
                  <a:pt x="47" y="19"/>
                </a:cubicBezTo>
                <a:cubicBezTo>
                  <a:pt x="48" y="21"/>
                  <a:pt x="49" y="23"/>
                  <a:pt x="49" y="25"/>
                </a:cubicBezTo>
                <a:cubicBezTo>
                  <a:pt x="49" y="28"/>
                  <a:pt x="48" y="30"/>
                  <a:pt x="46" y="32"/>
                </a:cubicBezTo>
                <a:cubicBezTo>
                  <a:pt x="46" y="32"/>
                  <a:pt x="46" y="32"/>
                  <a:pt x="46" y="32"/>
                </a:cubicBezTo>
                <a:cubicBezTo>
                  <a:pt x="46" y="32"/>
                  <a:pt x="46" y="32"/>
                  <a:pt x="46" y="32"/>
                </a:cubicBezTo>
                <a:close/>
              </a:path>
            </a:pathLst>
          </a:custGeom>
          <a:solidFill>
            <a:schemeClr val="accent2"/>
          </a:solidFill>
          <a:ln>
            <a:noFill/>
          </a:ln>
          <a:extLst/>
        </p:spPr>
        <p:txBody>
          <a:bodyPr/>
          <a:lstStyle/>
          <a:p>
            <a:endParaRPr lang="zh-CN" altLang="en-US"/>
          </a:p>
        </p:txBody>
      </p:sp>
      <p:sp>
        <p:nvSpPr>
          <p:cNvPr id="156" name="Freeform 524"/>
          <p:cNvSpPr>
            <a:spLocks noEditPoints="1"/>
          </p:cNvSpPr>
          <p:nvPr/>
        </p:nvSpPr>
        <p:spPr bwMode="auto">
          <a:xfrm>
            <a:off x="6714506" y="3832987"/>
            <a:ext cx="293361" cy="228821"/>
          </a:xfrm>
          <a:custGeom>
            <a:avLst/>
            <a:gdLst>
              <a:gd name="T0" fmla="*/ 2 w 50"/>
              <a:gd name="T1" fmla="*/ 0 h 39"/>
              <a:gd name="T2" fmla="*/ 2 w 50"/>
              <a:gd name="T3" fmla="*/ 0 h 39"/>
              <a:gd name="T4" fmla="*/ 48 w 50"/>
              <a:gd name="T5" fmla="*/ 0 h 39"/>
              <a:gd name="T6" fmla="*/ 50 w 50"/>
              <a:gd name="T7" fmla="*/ 2 h 39"/>
              <a:gd name="T8" fmla="*/ 50 w 50"/>
              <a:gd name="T9" fmla="*/ 2 h 39"/>
              <a:gd name="T10" fmla="*/ 50 w 50"/>
              <a:gd name="T11" fmla="*/ 37 h 39"/>
              <a:gd name="T12" fmla="*/ 48 w 50"/>
              <a:gd name="T13" fmla="*/ 39 h 39"/>
              <a:gd name="T14" fmla="*/ 48 w 50"/>
              <a:gd name="T15" fmla="*/ 39 h 39"/>
              <a:gd name="T16" fmla="*/ 2 w 50"/>
              <a:gd name="T17" fmla="*/ 39 h 39"/>
              <a:gd name="T18" fmla="*/ 0 w 50"/>
              <a:gd name="T19" fmla="*/ 37 h 39"/>
              <a:gd name="T20" fmla="*/ 0 w 50"/>
              <a:gd name="T21" fmla="*/ 37 h 39"/>
              <a:gd name="T22" fmla="*/ 0 w 50"/>
              <a:gd name="T23" fmla="*/ 2 h 39"/>
              <a:gd name="T24" fmla="*/ 2 w 50"/>
              <a:gd name="T25" fmla="*/ 0 h 39"/>
              <a:gd name="T26" fmla="*/ 46 w 50"/>
              <a:gd name="T27" fmla="*/ 6 h 39"/>
              <a:gd name="T28" fmla="*/ 46 w 50"/>
              <a:gd name="T29" fmla="*/ 6 h 39"/>
              <a:gd name="T30" fmla="*/ 26 w 50"/>
              <a:gd name="T31" fmla="*/ 26 h 39"/>
              <a:gd name="T32" fmla="*/ 25 w 50"/>
              <a:gd name="T33" fmla="*/ 26 h 39"/>
              <a:gd name="T34" fmla="*/ 4 w 50"/>
              <a:gd name="T35" fmla="*/ 6 h 39"/>
              <a:gd name="T36" fmla="*/ 4 w 50"/>
              <a:gd name="T37" fmla="*/ 35 h 39"/>
              <a:gd name="T38" fmla="*/ 46 w 50"/>
              <a:gd name="T39" fmla="*/ 35 h 39"/>
              <a:gd name="T40" fmla="*/ 46 w 50"/>
              <a:gd name="T41" fmla="*/ 6 h 39"/>
              <a:gd name="T42" fmla="*/ 45 w 50"/>
              <a:gd name="T43" fmla="*/ 4 h 39"/>
              <a:gd name="T44" fmla="*/ 45 w 50"/>
              <a:gd name="T45" fmla="*/ 4 h 39"/>
              <a:gd name="T46" fmla="*/ 6 w 50"/>
              <a:gd name="T47" fmla="*/ 4 h 39"/>
              <a:gd name="T48" fmla="*/ 25 w 50"/>
              <a:gd name="T49" fmla="*/ 24 h 39"/>
              <a:gd name="T50" fmla="*/ 45 w 50"/>
              <a:gd name="T5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39">
                <a:moveTo>
                  <a:pt x="2" y="0"/>
                </a:moveTo>
                <a:cubicBezTo>
                  <a:pt x="2" y="0"/>
                  <a:pt x="2" y="0"/>
                  <a:pt x="2" y="0"/>
                </a:cubicBezTo>
                <a:cubicBezTo>
                  <a:pt x="48" y="0"/>
                  <a:pt x="48" y="0"/>
                  <a:pt x="48" y="0"/>
                </a:cubicBezTo>
                <a:cubicBezTo>
                  <a:pt x="49" y="0"/>
                  <a:pt x="50" y="1"/>
                  <a:pt x="50" y="2"/>
                </a:cubicBezTo>
                <a:cubicBezTo>
                  <a:pt x="50" y="2"/>
                  <a:pt x="50" y="2"/>
                  <a:pt x="50" y="2"/>
                </a:cubicBezTo>
                <a:cubicBezTo>
                  <a:pt x="50" y="37"/>
                  <a:pt x="50" y="37"/>
                  <a:pt x="50" y="37"/>
                </a:cubicBezTo>
                <a:cubicBezTo>
                  <a:pt x="50" y="38"/>
                  <a:pt x="49" y="39"/>
                  <a:pt x="48" y="39"/>
                </a:cubicBezTo>
                <a:cubicBezTo>
                  <a:pt x="48" y="39"/>
                  <a:pt x="48" y="39"/>
                  <a:pt x="48" y="39"/>
                </a:cubicBezTo>
                <a:cubicBezTo>
                  <a:pt x="2" y="39"/>
                  <a:pt x="2" y="39"/>
                  <a:pt x="2" y="39"/>
                </a:cubicBezTo>
                <a:cubicBezTo>
                  <a:pt x="1" y="39"/>
                  <a:pt x="0" y="38"/>
                  <a:pt x="0" y="37"/>
                </a:cubicBezTo>
                <a:cubicBezTo>
                  <a:pt x="0" y="37"/>
                  <a:pt x="0" y="37"/>
                  <a:pt x="0" y="37"/>
                </a:cubicBezTo>
                <a:cubicBezTo>
                  <a:pt x="0" y="2"/>
                  <a:pt x="0" y="2"/>
                  <a:pt x="0" y="2"/>
                </a:cubicBezTo>
                <a:cubicBezTo>
                  <a:pt x="0" y="1"/>
                  <a:pt x="1" y="0"/>
                  <a:pt x="2" y="0"/>
                </a:cubicBezTo>
                <a:close/>
                <a:moveTo>
                  <a:pt x="46" y="6"/>
                </a:moveTo>
                <a:cubicBezTo>
                  <a:pt x="46" y="6"/>
                  <a:pt x="46" y="6"/>
                  <a:pt x="46" y="6"/>
                </a:cubicBezTo>
                <a:cubicBezTo>
                  <a:pt x="26" y="26"/>
                  <a:pt x="26" y="26"/>
                  <a:pt x="26" y="26"/>
                </a:cubicBezTo>
                <a:cubicBezTo>
                  <a:pt x="26" y="26"/>
                  <a:pt x="25" y="26"/>
                  <a:pt x="25" y="26"/>
                </a:cubicBezTo>
                <a:cubicBezTo>
                  <a:pt x="4" y="6"/>
                  <a:pt x="4" y="6"/>
                  <a:pt x="4" y="6"/>
                </a:cubicBezTo>
                <a:cubicBezTo>
                  <a:pt x="4" y="35"/>
                  <a:pt x="4" y="35"/>
                  <a:pt x="4" y="35"/>
                </a:cubicBezTo>
                <a:cubicBezTo>
                  <a:pt x="46" y="35"/>
                  <a:pt x="46" y="35"/>
                  <a:pt x="46" y="35"/>
                </a:cubicBezTo>
                <a:cubicBezTo>
                  <a:pt x="46" y="6"/>
                  <a:pt x="46" y="6"/>
                  <a:pt x="46" y="6"/>
                </a:cubicBezTo>
                <a:close/>
                <a:moveTo>
                  <a:pt x="45" y="4"/>
                </a:moveTo>
                <a:cubicBezTo>
                  <a:pt x="45" y="4"/>
                  <a:pt x="45" y="4"/>
                  <a:pt x="45" y="4"/>
                </a:cubicBezTo>
                <a:cubicBezTo>
                  <a:pt x="6" y="4"/>
                  <a:pt x="6" y="4"/>
                  <a:pt x="6" y="4"/>
                </a:cubicBezTo>
                <a:cubicBezTo>
                  <a:pt x="25" y="24"/>
                  <a:pt x="25" y="24"/>
                  <a:pt x="25" y="24"/>
                </a:cubicBezTo>
                <a:cubicBezTo>
                  <a:pt x="45" y="4"/>
                  <a:pt x="45" y="4"/>
                  <a:pt x="45" y="4"/>
                </a:cubicBezTo>
                <a:close/>
              </a:path>
            </a:pathLst>
          </a:custGeom>
          <a:solidFill>
            <a:schemeClr val="accent2"/>
          </a:solidFill>
          <a:ln>
            <a:noFill/>
          </a:ln>
          <a:extLst/>
        </p:spPr>
        <p:txBody>
          <a:bodyPr/>
          <a:lstStyle/>
          <a:p>
            <a:endParaRPr lang="zh-CN" altLang="en-US"/>
          </a:p>
        </p:txBody>
      </p:sp>
      <p:sp>
        <p:nvSpPr>
          <p:cNvPr id="157" name="Freeform 525"/>
          <p:cNvSpPr>
            <a:spLocks noEditPoints="1"/>
          </p:cNvSpPr>
          <p:nvPr/>
        </p:nvSpPr>
        <p:spPr bwMode="auto">
          <a:xfrm>
            <a:off x="539265" y="3809518"/>
            <a:ext cx="281626" cy="275759"/>
          </a:xfrm>
          <a:custGeom>
            <a:avLst/>
            <a:gdLst>
              <a:gd name="T0" fmla="*/ 11 w 48"/>
              <a:gd name="T1" fmla="*/ 26 h 47"/>
              <a:gd name="T2" fmla="*/ 10 w 48"/>
              <a:gd name="T3" fmla="*/ 35 h 47"/>
              <a:gd name="T4" fmla="*/ 0 w 48"/>
              <a:gd name="T5" fmla="*/ 34 h 47"/>
              <a:gd name="T6" fmla="*/ 1 w 48"/>
              <a:gd name="T7" fmla="*/ 36 h 47"/>
              <a:gd name="T8" fmla="*/ 22 w 48"/>
              <a:gd name="T9" fmla="*/ 36 h 47"/>
              <a:gd name="T10" fmla="*/ 24 w 48"/>
              <a:gd name="T11" fmla="*/ 46 h 47"/>
              <a:gd name="T12" fmla="*/ 1 w 48"/>
              <a:gd name="T13" fmla="*/ 47 h 47"/>
              <a:gd name="T14" fmla="*/ 0 w 48"/>
              <a:gd name="T15" fmla="*/ 37 h 47"/>
              <a:gd name="T16" fmla="*/ 2 w 48"/>
              <a:gd name="T17" fmla="*/ 39 h 47"/>
              <a:gd name="T18" fmla="*/ 21 w 48"/>
              <a:gd name="T19" fmla="*/ 45 h 47"/>
              <a:gd name="T20" fmla="*/ 26 w 48"/>
              <a:gd name="T21" fmla="*/ 36 h 47"/>
              <a:gd name="T22" fmla="*/ 47 w 48"/>
              <a:gd name="T23" fmla="*/ 36 h 47"/>
              <a:gd name="T24" fmla="*/ 48 w 48"/>
              <a:gd name="T25" fmla="*/ 46 h 47"/>
              <a:gd name="T26" fmla="*/ 26 w 48"/>
              <a:gd name="T27" fmla="*/ 47 h 47"/>
              <a:gd name="T28" fmla="*/ 25 w 48"/>
              <a:gd name="T29" fmla="*/ 37 h 47"/>
              <a:gd name="T30" fmla="*/ 27 w 48"/>
              <a:gd name="T31" fmla="*/ 39 h 47"/>
              <a:gd name="T32" fmla="*/ 46 w 48"/>
              <a:gd name="T33" fmla="*/ 45 h 47"/>
              <a:gd name="T34" fmla="*/ 1 w 48"/>
              <a:gd name="T35" fmla="*/ 12 h 47"/>
              <a:gd name="T36" fmla="*/ 22 w 48"/>
              <a:gd name="T37" fmla="*/ 12 h 47"/>
              <a:gd name="T38" fmla="*/ 24 w 48"/>
              <a:gd name="T39" fmla="*/ 22 h 47"/>
              <a:gd name="T40" fmla="*/ 1 w 48"/>
              <a:gd name="T41" fmla="*/ 23 h 47"/>
              <a:gd name="T42" fmla="*/ 0 w 48"/>
              <a:gd name="T43" fmla="*/ 14 h 47"/>
              <a:gd name="T44" fmla="*/ 2 w 48"/>
              <a:gd name="T45" fmla="*/ 15 h 47"/>
              <a:gd name="T46" fmla="*/ 21 w 48"/>
              <a:gd name="T47" fmla="*/ 21 h 47"/>
              <a:gd name="T48" fmla="*/ 26 w 48"/>
              <a:gd name="T49" fmla="*/ 12 h 47"/>
              <a:gd name="T50" fmla="*/ 47 w 48"/>
              <a:gd name="T51" fmla="*/ 12 h 47"/>
              <a:gd name="T52" fmla="*/ 48 w 48"/>
              <a:gd name="T53" fmla="*/ 22 h 47"/>
              <a:gd name="T54" fmla="*/ 26 w 48"/>
              <a:gd name="T55" fmla="*/ 23 h 47"/>
              <a:gd name="T56" fmla="*/ 25 w 48"/>
              <a:gd name="T57" fmla="*/ 14 h 47"/>
              <a:gd name="T58" fmla="*/ 27 w 48"/>
              <a:gd name="T59" fmla="*/ 15 h 47"/>
              <a:gd name="T60" fmla="*/ 46 w 48"/>
              <a:gd name="T61" fmla="*/ 21 h 47"/>
              <a:gd name="T62" fmla="*/ 14 w 48"/>
              <a:gd name="T63" fmla="*/ 0 h 47"/>
              <a:gd name="T64" fmla="*/ 35 w 48"/>
              <a:gd name="T65" fmla="*/ 0 h 47"/>
              <a:gd name="T66" fmla="*/ 36 w 48"/>
              <a:gd name="T67" fmla="*/ 10 h 47"/>
              <a:gd name="T68" fmla="*/ 14 w 48"/>
              <a:gd name="T69" fmla="*/ 11 h 47"/>
              <a:gd name="T70" fmla="*/ 13 w 48"/>
              <a:gd name="T71" fmla="*/ 2 h 47"/>
              <a:gd name="T72" fmla="*/ 15 w 48"/>
              <a:gd name="T73" fmla="*/ 3 h 47"/>
              <a:gd name="T74" fmla="*/ 34 w 48"/>
              <a:gd name="T75" fmla="*/ 9 h 47"/>
              <a:gd name="T76" fmla="*/ 14 w 48"/>
              <a:gd name="T77" fmla="*/ 24 h 47"/>
              <a:gd name="T78" fmla="*/ 35 w 48"/>
              <a:gd name="T79" fmla="*/ 24 h 47"/>
              <a:gd name="T80" fmla="*/ 36 w 48"/>
              <a:gd name="T81" fmla="*/ 34 h 47"/>
              <a:gd name="T82" fmla="*/ 14 w 48"/>
              <a:gd name="T83" fmla="*/ 35 h 47"/>
              <a:gd name="T84" fmla="*/ 13 w 48"/>
              <a:gd name="T85" fmla="*/ 26 h 47"/>
              <a:gd name="T86" fmla="*/ 15 w 48"/>
              <a:gd name="T87" fmla="*/ 27 h 47"/>
              <a:gd name="T88" fmla="*/ 34 w 48"/>
              <a:gd name="T89" fmla="*/ 33 h 47"/>
              <a:gd name="T90" fmla="*/ 38 w 48"/>
              <a:gd name="T91" fmla="*/ 24 h 47"/>
              <a:gd name="T92" fmla="*/ 48 w 48"/>
              <a:gd name="T93" fmla="*/ 26 h 47"/>
              <a:gd name="T94" fmla="*/ 47 w 48"/>
              <a:gd name="T95" fmla="*/ 35 h 47"/>
              <a:gd name="T96" fmla="*/ 37 w 48"/>
              <a:gd name="T97" fmla="*/ 34 h 47"/>
              <a:gd name="T98" fmla="*/ 46 w 48"/>
              <a:gd name="T99" fmla="*/ 27 h 47"/>
              <a:gd name="T100" fmla="*/ 40 w 48"/>
              <a:gd name="T101" fmla="*/ 33 h 47"/>
              <a:gd name="T102" fmla="*/ 38 w 48"/>
              <a:gd name="T103" fmla="*/ 0 h 47"/>
              <a:gd name="T104" fmla="*/ 48 w 48"/>
              <a:gd name="T105" fmla="*/ 2 h 47"/>
              <a:gd name="T106" fmla="*/ 47 w 48"/>
              <a:gd name="T107" fmla="*/ 11 h 47"/>
              <a:gd name="T108" fmla="*/ 37 w 48"/>
              <a:gd name="T109" fmla="*/ 10 h 47"/>
              <a:gd name="T110" fmla="*/ 46 w 48"/>
              <a:gd name="T111" fmla="*/ 3 h 47"/>
              <a:gd name="T112" fmla="*/ 40 w 48"/>
              <a:gd name="T113" fmla="*/ 9 h 47"/>
              <a:gd name="T114" fmla="*/ 9 w 48"/>
              <a:gd name="T115" fmla="*/ 27 h 47"/>
              <a:gd name="T116" fmla="*/ 2 w 48"/>
              <a:gd name="T11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 h="47">
                <a:moveTo>
                  <a:pt x="1" y="24"/>
                </a:moveTo>
                <a:cubicBezTo>
                  <a:pt x="1" y="24"/>
                  <a:pt x="1" y="24"/>
                  <a:pt x="1" y="24"/>
                </a:cubicBezTo>
                <a:cubicBezTo>
                  <a:pt x="10" y="24"/>
                  <a:pt x="10" y="24"/>
                  <a:pt x="10" y="24"/>
                </a:cubicBezTo>
                <a:cubicBezTo>
                  <a:pt x="11" y="24"/>
                  <a:pt x="11" y="25"/>
                  <a:pt x="11" y="26"/>
                </a:cubicBezTo>
                <a:cubicBezTo>
                  <a:pt x="11" y="26"/>
                  <a:pt x="11" y="26"/>
                  <a:pt x="11" y="26"/>
                </a:cubicBezTo>
                <a:cubicBezTo>
                  <a:pt x="11" y="30"/>
                  <a:pt x="11" y="30"/>
                  <a:pt x="11" y="30"/>
                </a:cubicBezTo>
                <a:cubicBezTo>
                  <a:pt x="11" y="34"/>
                  <a:pt x="11" y="34"/>
                  <a:pt x="11" y="34"/>
                </a:cubicBezTo>
                <a:cubicBezTo>
                  <a:pt x="11" y="35"/>
                  <a:pt x="11" y="35"/>
                  <a:pt x="10" y="35"/>
                </a:cubicBezTo>
                <a:cubicBezTo>
                  <a:pt x="10" y="35"/>
                  <a:pt x="10" y="35"/>
                  <a:pt x="10" y="35"/>
                </a:cubicBezTo>
                <a:cubicBezTo>
                  <a:pt x="1" y="35"/>
                  <a:pt x="1" y="35"/>
                  <a:pt x="1" y="35"/>
                </a:cubicBezTo>
                <a:cubicBezTo>
                  <a:pt x="1" y="35"/>
                  <a:pt x="0" y="35"/>
                  <a:pt x="0" y="34"/>
                </a:cubicBezTo>
                <a:cubicBezTo>
                  <a:pt x="0" y="34"/>
                  <a:pt x="0" y="34"/>
                  <a:pt x="0" y="34"/>
                </a:cubicBezTo>
                <a:cubicBezTo>
                  <a:pt x="0" y="30"/>
                  <a:pt x="0" y="30"/>
                  <a:pt x="0" y="30"/>
                </a:cubicBezTo>
                <a:cubicBezTo>
                  <a:pt x="0" y="26"/>
                  <a:pt x="0" y="26"/>
                  <a:pt x="0" y="26"/>
                </a:cubicBezTo>
                <a:cubicBezTo>
                  <a:pt x="0" y="25"/>
                  <a:pt x="1" y="24"/>
                  <a:pt x="1" y="24"/>
                </a:cubicBezTo>
                <a:close/>
                <a:moveTo>
                  <a:pt x="1" y="36"/>
                </a:moveTo>
                <a:cubicBezTo>
                  <a:pt x="1" y="36"/>
                  <a:pt x="1" y="36"/>
                  <a:pt x="1" y="36"/>
                </a:cubicBezTo>
                <a:cubicBezTo>
                  <a:pt x="1" y="36"/>
                  <a:pt x="1" y="36"/>
                  <a:pt x="1" y="36"/>
                </a:cubicBezTo>
                <a:cubicBezTo>
                  <a:pt x="12" y="36"/>
                  <a:pt x="12" y="36"/>
                  <a:pt x="12" y="36"/>
                </a:cubicBezTo>
                <a:cubicBezTo>
                  <a:pt x="22" y="36"/>
                  <a:pt x="22" y="36"/>
                  <a:pt x="22" y="36"/>
                </a:cubicBezTo>
                <a:cubicBezTo>
                  <a:pt x="23" y="36"/>
                  <a:pt x="24" y="37"/>
                  <a:pt x="24" y="37"/>
                </a:cubicBezTo>
                <a:cubicBezTo>
                  <a:pt x="24" y="38"/>
                  <a:pt x="24" y="38"/>
                  <a:pt x="24" y="38"/>
                </a:cubicBezTo>
                <a:cubicBezTo>
                  <a:pt x="24" y="42"/>
                  <a:pt x="24" y="42"/>
                  <a:pt x="24" y="42"/>
                </a:cubicBezTo>
                <a:cubicBezTo>
                  <a:pt x="24" y="46"/>
                  <a:pt x="24" y="46"/>
                  <a:pt x="24" y="46"/>
                </a:cubicBezTo>
                <a:cubicBezTo>
                  <a:pt x="24" y="46"/>
                  <a:pt x="23" y="47"/>
                  <a:pt x="22" y="47"/>
                </a:cubicBezTo>
                <a:cubicBezTo>
                  <a:pt x="22" y="47"/>
                  <a:pt x="22" y="47"/>
                  <a:pt x="22" y="47"/>
                </a:cubicBezTo>
                <a:cubicBezTo>
                  <a:pt x="12" y="47"/>
                  <a:pt x="12" y="47"/>
                  <a:pt x="12" y="47"/>
                </a:cubicBezTo>
                <a:cubicBezTo>
                  <a:pt x="1" y="47"/>
                  <a:pt x="1" y="47"/>
                  <a:pt x="1" y="47"/>
                </a:cubicBezTo>
                <a:cubicBezTo>
                  <a:pt x="1" y="47"/>
                  <a:pt x="0" y="46"/>
                  <a:pt x="0" y="46"/>
                </a:cubicBezTo>
                <a:cubicBezTo>
                  <a:pt x="0" y="46"/>
                  <a:pt x="0" y="46"/>
                  <a:pt x="0" y="46"/>
                </a:cubicBezTo>
                <a:cubicBezTo>
                  <a:pt x="0" y="42"/>
                  <a:pt x="0" y="42"/>
                  <a:pt x="0" y="42"/>
                </a:cubicBezTo>
                <a:cubicBezTo>
                  <a:pt x="0" y="37"/>
                  <a:pt x="0" y="37"/>
                  <a:pt x="0" y="37"/>
                </a:cubicBezTo>
                <a:cubicBezTo>
                  <a:pt x="0" y="37"/>
                  <a:pt x="1" y="36"/>
                  <a:pt x="1" y="36"/>
                </a:cubicBezTo>
                <a:close/>
                <a:moveTo>
                  <a:pt x="12" y="39"/>
                </a:moveTo>
                <a:cubicBezTo>
                  <a:pt x="12" y="39"/>
                  <a:pt x="12" y="39"/>
                  <a:pt x="12" y="39"/>
                </a:cubicBezTo>
                <a:cubicBezTo>
                  <a:pt x="2" y="39"/>
                  <a:pt x="2" y="39"/>
                  <a:pt x="2" y="39"/>
                </a:cubicBezTo>
                <a:cubicBezTo>
                  <a:pt x="2" y="42"/>
                  <a:pt x="2" y="42"/>
                  <a:pt x="2" y="42"/>
                </a:cubicBezTo>
                <a:cubicBezTo>
                  <a:pt x="2" y="45"/>
                  <a:pt x="2" y="45"/>
                  <a:pt x="2" y="45"/>
                </a:cubicBezTo>
                <a:cubicBezTo>
                  <a:pt x="12" y="45"/>
                  <a:pt x="12" y="45"/>
                  <a:pt x="12" y="45"/>
                </a:cubicBezTo>
                <a:cubicBezTo>
                  <a:pt x="21" y="45"/>
                  <a:pt x="21" y="45"/>
                  <a:pt x="21" y="45"/>
                </a:cubicBezTo>
                <a:cubicBezTo>
                  <a:pt x="21" y="42"/>
                  <a:pt x="21" y="42"/>
                  <a:pt x="21" y="42"/>
                </a:cubicBezTo>
                <a:cubicBezTo>
                  <a:pt x="21" y="39"/>
                  <a:pt x="21" y="39"/>
                  <a:pt x="21" y="39"/>
                </a:cubicBezTo>
                <a:cubicBezTo>
                  <a:pt x="12" y="39"/>
                  <a:pt x="12" y="39"/>
                  <a:pt x="12" y="39"/>
                </a:cubicBezTo>
                <a:close/>
                <a:moveTo>
                  <a:pt x="26" y="36"/>
                </a:moveTo>
                <a:cubicBezTo>
                  <a:pt x="26" y="36"/>
                  <a:pt x="26" y="36"/>
                  <a:pt x="26" y="36"/>
                </a:cubicBezTo>
                <a:cubicBezTo>
                  <a:pt x="26" y="36"/>
                  <a:pt x="26" y="36"/>
                  <a:pt x="26" y="36"/>
                </a:cubicBezTo>
                <a:cubicBezTo>
                  <a:pt x="37" y="36"/>
                  <a:pt x="37" y="36"/>
                  <a:pt x="37" y="36"/>
                </a:cubicBezTo>
                <a:cubicBezTo>
                  <a:pt x="47" y="36"/>
                  <a:pt x="47" y="36"/>
                  <a:pt x="47" y="36"/>
                </a:cubicBezTo>
                <a:cubicBezTo>
                  <a:pt x="48" y="36"/>
                  <a:pt x="48" y="37"/>
                  <a:pt x="48" y="37"/>
                </a:cubicBezTo>
                <a:cubicBezTo>
                  <a:pt x="48" y="38"/>
                  <a:pt x="48" y="38"/>
                  <a:pt x="48" y="38"/>
                </a:cubicBezTo>
                <a:cubicBezTo>
                  <a:pt x="48" y="42"/>
                  <a:pt x="48" y="42"/>
                  <a:pt x="48" y="42"/>
                </a:cubicBezTo>
                <a:cubicBezTo>
                  <a:pt x="48" y="46"/>
                  <a:pt x="48" y="46"/>
                  <a:pt x="48" y="46"/>
                </a:cubicBezTo>
                <a:cubicBezTo>
                  <a:pt x="48" y="46"/>
                  <a:pt x="48" y="47"/>
                  <a:pt x="47" y="47"/>
                </a:cubicBezTo>
                <a:cubicBezTo>
                  <a:pt x="47" y="47"/>
                  <a:pt x="47" y="47"/>
                  <a:pt x="47" y="47"/>
                </a:cubicBezTo>
                <a:cubicBezTo>
                  <a:pt x="37" y="47"/>
                  <a:pt x="37" y="47"/>
                  <a:pt x="37" y="47"/>
                </a:cubicBezTo>
                <a:cubicBezTo>
                  <a:pt x="26" y="47"/>
                  <a:pt x="26" y="47"/>
                  <a:pt x="26" y="47"/>
                </a:cubicBezTo>
                <a:cubicBezTo>
                  <a:pt x="25" y="47"/>
                  <a:pt x="25" y="46"/>
                  <a:pt x="25" y="46"/>
                </a:cubicBezTo>
                <a:cubicBezTo>
                  <a:pt x="25" y="46"/>
                  <a:pt x="25" y="46"/>
                  <a:pt x="25" y="46"/>
                </a:cubicBezTo>
                <a:cubicBezTo>
                  <a:pt x="25" y="42"/>
                  <a:pt x="25" y="42"/>
                  <a:pt x="25" y="42"/>
                </a:cubicBezTo>
                <a:cubicBezTo>
                  <a:pt x="25" y="37"/>
                  <a:pt x="25" y="37"/>
                  <a:pt x="25" y="37"/>
                </a:cubicBezTo>
                <a:cubicBezTo>
                  <a:pt x="25" y="37"/>
                  <a:pt x="25" y="36"/>
                  <a:pt x="26" y="36"/>
                </a:cubicBezTo>
                <a:close/>
                <a:moveTo>
                  <a:pt x="37" y="39"/>
                </a:moveTo>
                <a:cubicBezTo>
                  <a:pt x="37" y="39"/>
                  <a:pt x="37" y="39"/>
                  <a:pt x="37" y="39"/>
                </a:cubicBezTo>
                <a:cubicBezTo>
                  <a:pt x="27" y="39"/>
                  <a:pt x="27" y="39"/>
                  <a:pt x="27" y="39"/>
                </a:cubicBezTo>
                <a:cubicBezTo>
                  <a:pt x="27" y="42"/>
                  <a:pt x="27" y="42"/>
                  <a:pt x="27" y="42"/>
                </a:cubicBezTo>
                <a:cubicBezTo>
                  <a:pt x="27" y="45"/>
                  <a:pt x="27" y="45"/>
                  <a:pt x="27" y="45"/>
                </a:cubicBezTo>
                <a:cubicBezTo>
                  <a:pt x="37" y="45"/>
                  <a:pt x="37" y="45"/>
                  <a:pt x="37" y="45"/>
                </a:cubicBezTo>
                <a:cubicBezTo>
                  <a:pt x="46" y="45"/>
                  <a:pt x="46" y="45"/>
                  <a:pt x="46" y="45"/>
                </a:cubicBezTo>
                <a:cubicBezTo>
                  <a:pt x="46" y="42"/>
                  <a:pt x="46" y="42"/>
                  <a:pt x="46" y="42"/>
                </a:cubicBezTo>
                <a:cubicBezTo>
                  <a:pt x="46" y="39"/>
                  <a:pt x="46" y="39"/>
                  <a:pt x="46" y="39"/>
                </a:cubicBezTo>
                <a:cubicBezTo>
                  <a:pt x="37" y="39"/>
                  <a:pt x="37" y="39"/>
                  <a:pt x="37" y="39"/>
                </a:cubicBezTo>
                <a:close/>
                <a:moveTo>
                  <a:pt x="1" y="12"/>
                </a:moveTo>
                <a:cubicBezTo>
                  <a:pt x="1" y="12"/>
                  <a:pt x="1" y="12"/>
                  <a:pt x="1" y="12"/>
                </a:cubicBezTo>
                <a:cubicBezTo>
                  <a:pt x="1" y="12"/>
                  <a:pt x="1" y="12"/>
                  <a:pt x="1" y="12"/>
                </a:cubicBezTo>
                <a:cubicBezTo>
                  <a:pt x="12" y="12"/>
                  <a:pt x="12" y="12"/>
                  <a:pt x="12" y="12"/>
                </a:cubicBezTo>
                <a:cubicBezTo>
                  <a:pt x="22" y="12"/>
                  <a:pt x="22" y="12"/>
                  <a:pt x="22" y="12"/>
                </a:cubicBezTo>
                <a:cubicBezTo>
                  <a:pt x="23" y="12"/>
                  <a:pt x="24" y="13"/>
                  <a:pt x="24" y="14"/>
                </a:cubicBezTo>
                <a:cubicBezTo>
                  <a:pt x="24" y="14"/>
                  <a:pt x="24" y="14"/>
                  <a:pt x="24" y="14"/>
                </a:cubicBezTo>
                <a:cubicBezTo>
                  <a:pt x="24" y="18"/>
                  <a:pt x="24" y="18"/>
                  <a:pt x="24" y="18"/>
                </a:cubicBezTo>
                <a:cubicBezTo>
                  <a:pt x="24" y="22"/>
                  <a:pt x="24" y="22"/>
                  <a:pt x="24" y="22"/>
                </a:cubicBezTo>
                <a:cubicBezTo>
                  <a:pt x="24" y="23"/>
                  <a:pt x="23" y="23"/>
                  <a:pt x="22" y="23"/>
                </a:cubicBezTo>
                <a:cubicBezTo>
                  <a:pt x="22" y="23"/>
                  <a:pt x="22" y="23"/>
                  <a:pt x="22" y="23"/>
                </a:cubicBezTo>
                <a:cubicBezTo>
                  <a:pt x="12" y="23"/>
                  <a:pt x="12" y="23"/>
                  <a:pt x="12" y="23"/>
                </a:cubicBezTo>
                <a:cubicBezTo>
                  <a:pt x="1" y="23"/>
                  <a:pt x="1" y="23"/>
                  <a:pt x="1" y="23"/>
                </a:cubicBezTo>
                <a:cubicBezTo>
                  <a:pt x="1" y="23"/>
                  <a:pt x="0" y="23"/>
                  <a:pt x="0" y="22"/>
                </a:cubicBezTo>
                <a:cubicBezTo>
                  <a:pt x="0" y="22"/>
                  <a:pt x="0" y="22"/>
                  <a:pt x="0" y="22"/>
                </a:cubicBezTo>
                <a:cubicBezTo>
                  <a:pt x="0" y="18"/>
                  <a:pt x="0" y="18"/>
                  <a:pt x="0" y="18"/>
                </a:cubicBezTo>
                <a:cubicBezTo>
                  <a:pt x="0" y="14"/>
                  <a:pt x="0" y="14"/>
                  <a:pt x="0" y="14"/>
                </a:cubicBezTo>
                <a:cubicBezTo>
                  <a:pt x="0" y="13"/>
                  <a:pt x="1" y="12"/>
                  <a:pt x="1" y="12"/>
                </a:cubicBezTo>
                <a:close/>
                <a:moveTo>
                  <a:pt x="12" y="15"/>
                </a:moveTo>
                <a:cubicBezTo>
                  <a:pt x="12" y="15"/>
                  <a:pt x="12" y="15"/>
                  <a:pt x="12" y="15"/>
                </a:cubicBezTo>
                <a:cubicBezTo>
                  <a:pt x="2" y="15"/>
                  <a:pt x="2" y="15"/>
                  <a:pt x="2" y="15"/>
                </a:cubicBezTo>
                <a:cubicBezTo>
                  <a:pt x="2" y="18"/>
                  <a:pt x="2" y="18"/>
                  <a:pt x="2" y="18"/>
                </a:cubicBezTo>
                <a:cubicBezTo>
                  <a:pt x="2" y="21"/>
                  <a:pt x="2" y="21"/>
                  <a:pt x="2" y="21"/>
                </a:cubicBezTo>
                <a:cubicBezTo>
                  <a:pt x="12" y="21"/>
                  <a:pt x="12" y="21"/>
                  <a:pt x="12" y="21"/>
                </a:cubicBezTo>
                <a:cubicBezTo>
                  <a:pt x="21" y="21"/>
                  <a:pt x="21" y="21"/>
                  <a:pt x="21" y="21"/>
                </a:cubicBezTo>
                <a:cubicBezTo>
                  <a:pt x="21" y="18"/>
                  <a:pt x="21" y="18"/>
                  <a:pt x="21" y="18"/>
                </a:cubicBezTo>
                <a:cubicBezTo>
                  <a:pt x="21" y="15"/>
                  <a:pt x="21" y="15"/>
                  <a:pt x="21" y="15"/>
                </a:cubicBezTo>
                <a:cubicBezTo>
                  <a:pt x="12" y="15"/>
                  <a:pt x="12" y="15"/>
                  <a:pt x="12" y="15"/>
                </a:cubicBezTo>
                <a:close/>
                <a:moveTo>
                  <a:pt x="26" y="12"/>
                </a:moveTo>
                <a:cubicBezTo>
                  <a:pt x="26" y="12"/>
                  <a:pt x="26" y="12"/>
                  <a:pt x="26" y="12"/>
                </a:cubicBezTo>
                <a:cubicBezTo>
                  <a:pt x="26" y="12"/>
                  <a:pt x="26" y="12"/>
                  <a:pt x="26" y="12"/>
                </a:cubicBezTo>
                <a:cubicBezTo>
                  <a:pt x="37" y="12"/>
                  <a:pt x="37" y="12"/>
                  <a:pt x="37" y="12"/>
                </a:cubicBezTo>
                <a:cubicBezTo>
                  <a:pt x="47" y="12"/>
                  <a:pt x="47" y="12"/>
                  <a:pt x="47" y="12"/>
                </a:cubicBezTo>
                <a:cubicBezTo>
                  <a:pt x="48" y="12"/>
                  <a:pt x="48" y="13"/>
                  <a:pt x="48" y="14"/>
                </a:cubicBezTo>
                <a:cubicBezTo>
                  <a:pt x="48" y="14"/>
                  <a:pt x="48" y="14"/>
                  <a:pt x="48" y="14"/>
                </a:cubicBezTo>
                <a:cubicBezTo>
                  <a:pt x="48" y="18"/>
                  <a:pt x="48" y="18"/>
                  <a:pt x="48" y="18"/>
                </a:cubicBezTo>
                <a:cubicBezTo>
                  <a:pt x="48" y="22"/>
                  <a:pt x="48" y="22"/>
                  <a:pt x="48" y="22"/>
                </a:cubicBezTo>
                <a:cubicBezTo>
                  <a:pt x="48" y="23"/>
                  <a:pt x="48" y="23"/>
                  <a:pt x="47" y="23"/>
                </a:cubicBezTo>
                <a:cubicBezTo>
                  <a:pt x="47" y="23"/>
                  <a:pt x="47" y="23"/>
                  <a:pt x="47" y="23"/>
                </a:cubicBezTo>
                <a:cubicBezTo>
                  <a:pt x="37" y="23"/>
                  <a:pt x="37" y="23"/>
                  <a:pt x="37" y="23"/>
                </a:cubicBezTo>
                <a:cubicBezTo>
                  <a:pt x="26" y="23"/>
                  <a:pt x="26" y="23"/>
                  <a:pt x="26" y="23"/>
                </a:cubicBezTo>
                <a:cubicBezTo>
                  <a:pt x="25" y="23"/>
                  <a:pt x="25" y="23"/>
                  <a:pt x="25" y="22"/>
                </a:cubicBezTo>
                <a:cubicBezTo>
                  <a:pt x="25" y="22"/>
                  <a:pt x="25" y="22"/>
                  <a:pt x="25" y="22"/>
                </a:cubicBezTo>
                <a:cubicBezTo>
                  <a:pt x="25" y="18"/>
                  <a:pt x="25" y="18"/>
                  <a:pt x="25" y="18"/>
                </a:cubicBezTo>
                <a:cubicBezTo>
                  <a:pt x="25" y="14"/>
                  <a:pt x="25" y="14"/>
                  <a:pt x="25" y="14"/>
                </a:cubicBezTo>
                <a:cubicBezTo>
                  <a:pt x="25" y="13"/>
                  <a:pt x="25" y="12"/>
                  <a:pt x="26" y="12"/>
                </a:cubicBezTo>
                <a:close/>
                <a:moveTo>
                  <a:pt x="37" y="15"/>
                </a:moveTo>
                <a:cubicBezTo>
                  <a:pt x="37" y="15"/>
                  <a:pt x="37" y="15"/>
                  <a:pt x="37" y="15"/>
                </a:cubicBezTo>
                <a:cubicBezTo>
                  <a:pt x="27" y="15"/>
                  <a:pt x="27" y="15"/>
                  <a:pt x="27" y="15"/>
                </a:cubicBezTo>
                <a:cubicBezTo>
                  <a:pt x="27" y="18"/>
                  <a:pt x="27" y="18"/>
                  <a:pt x="27" y="18"/>
                </a:cubicBezTo>
                <a:cubicBezTo>
                  <a:pt x="27" y="21"/>
                  <a:pt x="27" y="21"/>
                  <a:pt x="27" y="21"/>
                </a:cubicBezTo>
                <a:cubicBezTo>
                  <a:pt x="37" y="21"/>
                  <a:pt x="37" y="21"/>
                  <a:pt x="37" y="21"/>
                </a:cubicBezTo>
                <a:cubicBezTo>
                  <a:pt x="46" y="21"/>
                  <a:pt x="46" y="21"/>
                  <a:pt x="46" y="21"/>
                </a:cubicBezTo>
                <a:cubicBezTo>
                  <a:pt x="46" y="18"/>
                  <a:pt x="46" y="18"/>
                  <a:pt x="46" y="18"/>
                </a:cubicBezTo>
                <a:cubicBezTo>
                  <a:pt x="46" y="15"/>
                  <a:pt x="46" y="15"/>
                  <a:pt x="46" y="15"/>
                </a:cubicBezTo>
                <a:cubicBezTo>
                  <a:pt x="37" y="15"/>
                  <a:pt x="37" y="15"/>
                  <a:pt x="37" y="15"/>
                </a:cubicBezTo>
                <a:close/>
                <a:moveTo>
                  <a:pt x="14" y="0"/>
                </a:moveTo>
                <a:cubicBezTo>
                  <a:pt x="14" y="0"/>
                  <a:pt x="14" y="0"/>
                  <a:pt x="14" y="0"/>
                </a:cubicBezTo>
                <a:cubicBezTo>
                  <a:pt x="14" y="0"/>
                  <a:pt x="14" y="0"/>
                  <a:pt x="14" y="0"/>
                </a:cubicBezTo>
                <a:cubicBezTo>
                  <a:pt x="24" y="0"/>
                  <a:pt x="24" y="0"/>
                  <a:pt x="24" y="0"/>
                </a:cubicBezTo>
                <a:cubicBezTo>
                  <a:pt x="35" y="0"/>
                  <a:pt x="35" y="0"/>
                  <a:pt x="35" y="0"/>
                </a:cubicBezTo>
                <a:cubicBezTo>
                  <a:pt x="35" y="0"/>
                  <a:pt x="36" y="1"/>
                  <a:pt x="36" y="2"/>
                </a:cubicBezTo>
                <a:cubicBezTo>
                  <a:pt x="36" y="2"/>
                  <a:pt x="36" y="2"/>
                  <a:pt x="36" y="2"/>
                </a:cubicBezTo>
                <a:cubicBezTo>
                  <a:pt x="36" y="6"/>
                  <a:pt x="36" y="6"/>
                  <a:pt x="36" y="6"/>
                </a:cubicBezTo>
                <a:cubicBezTo>
                  <a:pt x="36" y="10"/>
                  <a:pt x="36" y="10"/>
                  <a:pt x="36" y="10"/>
                </a:cubicBezTo>
                <a:cubicBezTo>
                  <a:pt x="36" y="11"/>
                  <a:pt x="35" y="11"/>
                  <a:pt x="35" y="11"/>
                </a:cubicBezTo>
                <a:cubicBezTo>
                  <a:pt x="35" y="11"/>
                  <a:pt x="35" y="11"/>
                  <a:pt x="35" y="11"/>
                </a:cubicBezTo>
                <a:cubicBezTo>
                  <a:pt x="24" y="11"/>
                  <a:pt x="24" y="11"/>
                  <a:pt x="24" y="11"/>
                </a:cubicBezTo>
                <a:cubicBezTo>
                  <a:pt x="14" y="11"/>
                  <a:pt x="14" y="11"/>
                  <a:pt x="14" y="11"/>
                </a:cubicBezTo>
                <a:cubicBezTo>
                  <a:pt x="13" y="11"/>
                  <a:pt x="13" y="11"/>
                  <a:pt x="13" y="10"/>
                </a:cubicBezTo>
                <a:cubicBezTo>
                  <a:pt x="13" y="10"/>
                  <a:pt x="13" y="10"/>
                  <a:pt x="13" y="10"/>
                </a:cubicBezTo>
                <a:cubicBezTo>
                  <a:pt x="13" y="6"/>
                  <a:pt x="13" y="6"/>
                  <a:pt x="13" y="6"/>
                </a:cubicBezTo>
                <a:cubicBezTo>
                  <a:pt x="13" y="2"/>
                  <a:pt x="13" y="2"/>
                  <a:pt x="13" y="2"/>
                </a:cubicBezTo>
                <a:cubicBezTo>
                  <a:pt x="13" y="1"/>
                  <a:pt x="13" y="0"/>
                  <a:pt x="14" y="0"/>
                </a:cubicBezTo>
                <a:close/>
                <a:moveTo>
                  <a:pt x="24" y="3"/>
                </a:moveTo>
                <a:cubicBezTo>
                  <a:pt x="24" y="3"/>
                  <a:pt x="24" y="3"/>
                  <a:pt x="24" y="3"/>
                </a:cubicBezTo>
                <a:cubicBezTo>
                  <a:pt x="15" y="3"/>
                  <a:pt x="15" y="3"/>
                  <a:pt x="15" y="3"/>
                </a:cubicBezTo>
                <a:cubicBezTo>
                  <a:pt x="15" y="6"/>
                  <a:pt x="15" y="6"/>
                  <a:pt x="15" y="6"/>
                </a:cubicBezTo>
                <a:cubicBezTo>
                  <a:pt x="15" y="9"/>
                  <a:pt x="15" y="9"/>
                  <a:pt x="15" y="9"/>
                </a:cubicBezTo>
                <a:cubicBezTo>
                  <a:pt x="24" y="9"/>
                  <a:pt x="24" y="9"/>
                  <a:pt x="24" y="9"/>
                </a:cubicBezTo>
                <a:cubicBezTo>
                  <a:pt x="34" y="9"/>
                  <a:pt x="34" y="9"/>
                  <a:pt x="34" y="9"/>
                </a:cubicBezTo>
                <a:cubicBezTo>
                  <a:pt x="34" y="6"/>
                  <a:pt x="34" y="6"/>
                  <a:pt x="34" y="6"/>
                </a:cubicBezTo>
                <a:cubicBezTo>
                  <a:pt x="34" y="3"/>
                  <a:pt x="34" y="3"/>
                  <a:pt x="34" y="3"/>
                </a:cubicBezTo>
                <a:cubicBezTo>
                  <a:pt x="24" y="3"/>
                  <a:pt x="24" y="3"/>
                  <a:pt x="24" y="3"/>
                </a:cubicBezTo>
                <a:close/>
                <a:moveTo>
                  <a:pt x="14" y="24"/>
                </a:moveTo>
                <a:cubicBezTo>
                  <a:pt x="14" y="24"/>
                  <a:pt x="14" y="24"/>
                  <a:pt x="14" y="24"/>
                </a:cubicBezTo>
                <a:cubicBezTo>
                  <a:pt x="14" y="24"/>
                  <a:pt x="14" y="24"/>
                  <a:pt x="14" y="24"/>
                </a:cubicBezTo>
                <a:cubicBezTo>
                  <a:pt x="24" y="24"/>
                  <a:pt x="24" y="24"/>
                  <a:pt x="24" y="24"/>
                </a:cubicBezTo>
                <a:cubicBezTo>
                  <a:pt x="35" y="24"/>
                  <a:pt x="35" y="24"/>
                  <a:pt x="35" y="24"/>
                </a:cubicBezTo>
                <a:cubicBezTo>
                  <a:pt x="35" y="24"/>
                  <a:pt x="36" y="25"/>
                  <a:pt x="36" y="26"/>
                </a:cubicBezTo>
                <a:cubicBezTo>
                  <a:pt x="36" y="26"/>
                  <a:pt x="36" y="26"/>
                  <a:pt x="36" y="26"/>
                </a:cubicBezTo>
                <a:cubicBezTo>
                  <a:pt x="36" y="30"/>
                  <a:pt x="36" y="30"/>
                  <a:pt x="36" y="30"/>
                </a:cubicBezTo>
                <a:cubicBezTo>
                  <a:pt x="36" y="34"/>
                  <a:pt x="36" y="34"/>
                  <a:pt x="36" y="34"/>
                </a:cubicBezTo>
                <a:cubicBezTo>
                  <a:pt x="36" y="35"/>
                  <a:pt x="35" y="35"/>
                  <a:pt x="35" y="35"/>
                </a:cubicBezTo>
                <a:cubicBezTo>
                  <a:pt x="35" y="35"/>
                  <a:pt x="35" y="35"/>
                  <a:pt x="35" y="35"/>
                </a:cubicBezTo>
                <a:cubicBezTo>
                  <a:pt x="24" y="35"/>
                  <a:pt x="24" y="35"/>
                  <a:pt x="24" y="35"/>
                </a:cubicBezTo>
                <a:cubicBezTo>
                  <a:pt x="14" y="35"/>
                  <a:pt x="14" y="35"/>
                  <a:pt x="14" y="35"/>
                </a:cubicBezTo>
                <a:cubicBezTo>
                  <a:pt x="13" y="35"/>
                  <a:pt x="13" y="35"/>
                  <a:pt x="13" y="34"/>
                </a:cubicBezTo>
                <a:cubicBezTo>
                  <a:pt x="13" y="34"/>
                  <a:pt x="13" y="34"/>
                  <a:pt x="13" y="34"/>
                </a:cubicBezTo>
                <a:cubicBezTo>
                  <a:pt x="13" y="30"/>
                  <a:pt x="13" y="30"/>
                  <a:pt x="13" y="30"/>
                </a:cubicBezTo>
                <a:cubicBezTo>
                  <a:pt x="13" y="26"/>
                  <a:pt x="13" y="26"/>
                  <a:pt x="13" y="26"/>
                </a:cubicBezTo>
                <a:cubicBezTo>
                  <a:pt x="13" y="25"/>
                  <a:pt x="13" y="24"/>
                  <a:pt x="14" y="24"/>
                </a:cubicBezTo>
                <a:close/>
                <a:moveTo>
                  <a:pt x="24" y="27"/>
                </a:moveTo>
                <a:cubicBezTo>
                  <a:pt x="24" y="27"/>
                  <a:pt x="24" y="27"/>
                  <a:pt x="24" y="27"/>
                </a:cubicBezTo>
                <a:cubicBezTo>
                  <a:pt x="15" y="27"/>
                  <a:pt x="15" y="27"/>
                  <a:pt x="15" y="27"/>
                </a:cubicBezTo>
                <a:cubicBezTo>
                  <a:pt x="15" y="30"/>
                  <a:pt x="15" y="30"/>
                  <a:pt x="15" y="30"/>
                </a:cubicBezTo>
                <a:cubicBezTo>
                  <a:pt x="15" y="33"/>
                  <a:pt x="15" y="33"/>
                  <a:pt x="15" y="33"/>
                </a:cubicBezTo>
                <a:cubicBezTo>
                  <a:pt x="24" y="33"/>
                  <a:pt x="24" y="33"/>
                  <a:pt x="24" y="33"/>
                </a:cubicBezTo>
                <a:cubicBezTo>
                  <a:pt x="34" y="33"/>
                  <a:pt x="34" y="33"/>
                  <a:pt x="34" y="33"/>
                </a:cubicBezTo>
                <a:cubicBezTo>
                  <a:pt x="34" y="30"/>
                  <a:pt x="34" y="30"/>
                  <a:pt x="34" y="30"/>
                </a:cubicBezTo>
                <a:cubicBezTo>
                  <a:pt x="34" y="27"/>
                  <a:pt x="34" y="27"/>
                  <a:pt x="34" y="27"/>
                </a:cubicBezTo>
                <a:cubicBezTo>
                  <a:pt x="24" y="27"/>
                  <a:pt x="24" y="27"/>
                  <a:pt x="24" y="27"/>
                </a:cubicBezTo>
                <a:close/>
                <a:moveTo>
                  <a:pt x="38" y="24"/>
                </a:moveTo>
                <a:cubicBezTo>
                  <a:pt x="38" y="24"/>
                  <a:pt x="38" y="24"/>
                  <a:pt x="38" y="24"/>
                </a:cubicBezTo>
                <a:cubicBezTo>
                  <a:pt x="38" y="24"/>
                  <a:pt x="38" y="24"/>
                  <a:pt x="38" y="24"/>
                </a:cubicBezTo>
                <a:cubicBezTo>
                  <a:pt x="47" y="24"/>
                  <a:pt x="47" y="24"/>
                  <a:pt x="47" y="24"/>
                </a:cubicBezTo>
                <a:cubicBezTo>
                  <a:pt x="48" y="24"/>
                  <a:pt x="48" y="25"/>
                  <a:pt x="48" y="26"/>
                </a:cubicBezTo>
                <a:cubicBezTo>
                  <a:pt x="48" y="26"/>
                  <a:pt x="48" y="26"/>
                  <a:pt x="48" y="26"/>
                </a:cubicBezTo>
                <a:cubicBezTo>
                  <a:pt x="48" y="30"/>
                  <a:pt x="48" y="30"/>
                  <a:pt x="48" y="30"/>
                </a:cubicBezTo>
                <a:cubicBezTo>
                  <a:pt x="48" y="34"/>
                  <a:pt x="48" y="34"/>
                  <a:pt x="48" y="34"/>
                </a:cubicBezTo>
                <a:cubicBezTo>
                  <a:pt x="48" y="35"/>
                  <a:pt x="48" y="35"/>
                  <a:pt x="47" y="35"/>
                </a:cubicBezTo>
                <a:cubicBezTo>
                  <a:pt x="47" y="35"/>
                  <a:pt x="47" y="35"/>
                  <a:pt x="47" y="35"/>
                </a:cubicBezTo>
                <a:cubicBezTo>
                  <a:pt x="38" y="35"/>
                  <a:pt x="38" y="35"/>
                  <a:pt x="38" y="35"/>
                </a:cubicBezTo>
                <a:cubicBezTo>
                  <a:pt x="38" y="35"/>
                  <a:pt x="37" y="35"/>
                  <a:pt x="37" y="34"/>
                </a:cubicBezTo>
                <a:cubicBezTo>
                  <a:pt x="37" y="34"/>
                  <a:pt x="37" y="34"/>
                  <a:pt x="37" y="34"/>
                </a:cubicBezTo>
                <a:cubicBezTo>
                  <a:pt x="37" y="30"/>
                  <a:pt x="37" y="30"/>
                  <a:pt x="37" y="30"/>
                </a:cubicBezTo>
                <a:cubicBezTo>
                  <a:pt x="37" y="26"/>
                  <a:pt x="37" y="26"/>
                  <a:pt x="37" y="26"/>
                </a:cubicBezTo>
                <a:cubicBezTo>
                  <a:pt x="37" y="25"/>
                  <a:pt x="38" y="24"/>
                  <a:pt x="38" y="24"/>
                </a:cubicBezTo>
                <a:close/>
                <a:moveTo>
                  <a:pt x="46" y="27"/>
                </a:moveTo>
                <a:cubicBezTo>
                  <a:pt x="46" y="27"/>
                  <a:pt x="46" y="27"/>
                  <a:pt x="46" y="27"/>
                </a:cubicBezTo>
                <a:cubicBezTo>
                  <a:pt x="40" y="27"/>
                  <a:pt x="40" y="27"/>
                  <a:pt x="40" y="27"/>
                </a:cubicBezTo>
                <a:cubicBezTo>
                  <a:pt x="40" y="30"/>
                  <a:pt x="40" y="30"/>
                  <a:pt x="40" y="30"/>
                </a:cubicBezTo>
                <a:cubicBezTo>
                  <a:pt x="40" y="33"/>
                  <a:pt x="40" y="33"/>
                  <a:pt x="40" y="33"/>
                </a:cubicBezTo>
                <a:cubicBezTo>
                  <a:pt x="46" y="33"/>
                  <a:pt x="46" y="33"/>
                  <a:pt x="46" y="33"/>
                </a:cubicBezTo>
                <a:cubicBezTo>
                  <a:pt x="46" y="30"/>
                  <a:pt x="46" y="30"/>
                  <a:pt x="46" y="30"/>
                </a:cubicBezTo>
                <a:cubicBezTo>
                  <a:pt x="46" y="27"/>
                  <a:pt x="46" y="27"/>
                  <a:pt x="46" y="27"/>
                </a:cubicBezTo>
                <a:close/>
                <a:moveTo>
                  <a:pt x="38" y="0"/>
                </a:moveTo>
                <a:cubicBezTo>
                  <a:pt x="38" y="0"/>
                  <a:pt x="38" y="0"/>
                  <a:pt x="38" y="0"/>
                </a:cubicBezTo>
                <a:cubicBezTo>
                  <a:pt x="38" y="0"/>
                  <a:pt x="38" y="0"/>
                  <a:pt x="38" y="0"/>
                </a:cubicBezTo>
                <a:cubicBezTo>
                  <a:pt x="47" y="0"/>
                  <a:pt x="47" y="0"/>
                  <a:pt x="47" y="0"/>
                </a:cubicBezTo>
                <a:cubicBezTo>
                  <a:pt x="48" y="0"/>
                  <a:pt x="48" y="1"/>
                  <a:pt x="48" y="2"/>
                </a:cubicBezTo>
                <a:cubicBezTo>
                  <a:pt x="48" y="2"/>
                  <a:pt x="48" y="2"/>
                  <a:pt x="48" y="2"/>
                </a:cubicBezTo>
                <a:cubicBezTo>
                  <a:pt x="48" y="6"/>
                  <a:pt x="48" y="6"/>
                  <a:pt x="48" y="6"/>
                </a:cubicBezTo>
                <a:cubicBezTo>
                  <a:pt x="48" y="10"/>
                  <a:pt x="48" y="10"/>
                  <a:pt x="48" y="10"/>
                </a:cubicBezTo>
                <a:cubicBezTo>
                  <a:pt x="48" y="11"/>
                  <a:pt x="48" y="11"/>
                  <a:pt x="47" y="11"/>
                </a:cubicBezTo>
                <a:cubicBezTo>
                  <a:pt x="47" y="11"/>
                  <a:pt x="47" y="11"/>
                  <a:pt x="47" y="11"/>
                </a:cubicBezTo>
                <a:cubicBezTo>
                  <a:pt x="38" y="11"/>
                  <a:pt x="38" y="11"/>
                  <a:pt x="38" y="11"/>
                </a:cubicBezTo>
                <a:cubicBezTo>
                  <a:pt x="38" y="11"/>
                  <a:pt x="37" y="11"/>
                  <a:pt x="37" y="10"/>
                </a:cubicBezTo>
                <a:cubicBezTo>
                  <a:pt x="37" y="10"/>
                  <a:pt x="37" y="10"/>
                  <a:pt x="37" y="10"/>
                </a:cubicBezTo>
                <a:cubicBezTo>
                  <a:pt x="37" y="6"/>
                  <a:pt x="37" y="6"/>
                  <a:pt x="37" y="6"/>
                </a:cubicBezTo>
                <a:cubicBezTo>
                  <a:pt x="37" y="2"/>
                  <a:pt x="37" y="2"/>
                  <a:pt x="37" y="2"/>
                </a:cubicBezTo>
                <a:cubicBezTo>
                  <a:pt x="37" y="1"/>
                  <a:pt x="38" y="0"/>
                  <a:pt x="38" y="0"/>
                </a:cubicBezTo>
                <a:close/>
                <a:moveTo>
                  <a:pt x="46" y="3"/>
                </a:moveTo>
                <a:cubicBezTo>
                  <a:pt x="46" y="3"/>
                  <a:pt x="46" y="3"/>
                  <a:pt x="46" y="3"/>
                </a:cubicBezTo>
                <a:cubicBezTo>
                  <a:pt x="40" y="3"/>
                  <a:pt x="40" y="3"/>
                  <a:pt x="40" y="3"/>
                </a:cubicBezTo>
                <a:cubicBezTo>
                  <a:pt x="40" y="6"/>
                  <a:pt x="40" y="6"/>
                  <a:pt x="40" y="6"/>
                </a:cubicBezTo>
                <a:cubicBezTo>
                  <a:pt x="40" y="9"/>
                  <a:pt x="40" y="9"/>
                  <a:pt x="40" y="9"/>
                </a:cubicBezTo>
                <a:cubicBezTo>
                  <a:pt x="46" y="9"/>
                  <a:pt x="46" y="9"/>
                  <a:pt x="46" y="9"/>
                </a:cubicBezTo>
                <a:cubicBezTo>
                  <a:pt x="46" y="6"/>
                  <a:pt x="46" y="6"/>
                  <a:pt x="46" y="6"/>
                </a:cubicBezTo>
                <a:cubicBezTo>
                  <a:pt x="46" y="3"/>
                  <a:pt x="46" y="3"/>
                  <a:pt x="46" y="3"/>
                </a:cubicBezTo>
                <a:close/>
                <a:moveTo>
                  <a:pt x="9" y="27"/>
                </a:moveTo>
                <a:cubicBezTo>
                  <a:pt x="9" y="27"/>
                  <a:pt x="9" y="27"/>
                  <a:pt x="9" y="27"/>
                </a:cubicBezTo>
                <a:cubicBezTo>
                  <a:pt x="2" y="27"/>
                  <a:pt x="2" y="27"/>
                  <a:pt x="2" y="27"/>
                </a:cubicBezTo>
                <a:cubicBezTo>
                  <a:pt x="2" y="30"/>
                  <a:pt x="2" y="30"/>
                  <a:pt x="2" y="30"/>
                </a:cubicBezTo>
                <a:cubicBezTo>
                  <a:pt x="2" y="33"/>
                  <a:pt x="2" y="33"/>
                  <a:pt x="2" y="33"/>
                </a:cubicBezTo>
                <a:cubicBezTo>
                  <a:pt x="9" y="33"/>
                  <a:pt x="9" y="33"/>
                  <a:pt x="9" y="33"/>
                </a:cubicBezTo>
                <a:cubicBezTo>
                  <a:pt x="9" y="30"/>
                  <a:pt x="9" y="30"/>
                  <a:pt x="9" y="30"/>
                </a:cubicBezTo>
                <a:cubicBezTo>
                  <a:pt x="9" y="27"/>
                  <a:pt x="9" y="27"/>
                  <a:pt x="9" y="27"/>
                </a:cubicBezTo>
                <a:close/>
              </a:path>
            </a:pathLst>
          </a:custGeom>
          <a:solidFill>
            <a:schemeClr val="accent2"/>
          </a:solidFill>
          <a:ln>
            <a:noFill/>
          </a:ln>
          <a:extLst/>
        </p:spPr>
        <p:txBody>
          <a:bodyPr/>
          <a:lstStyle/>
          <a:p>
            <a:endParaRPr lang="zh-CN" altLang="en-US"/>
          </a:p>
        </p:txBody>
      </p:sp>
      <p:sp>
        <p:nvSpPr>
          <p:cNvPr id="158" name="Freeform 526"/>
          <p:cNvSpPr>
            <a:spLocks noEditPoints="1"/>
          </p:cNvSpPr>
          <p:nvPr/>
        </p:nvSpPr>
        <p:spPr bwMode="auto">
          <a:xfrm>
            <a:off x="4144667" y="4466646"/>
            <a:ext cx="293361" cy="246423"/>
          </a:xfrm>
          <a:custGeom>
            <a:avLst/>
            <a:gdLst>
              <a:gd name="T0" fmla="*/ 9 w 50"/>
              <a:gd name="T1" fmla="*/ 0 h 42"/>
              <a:gd name="T2" fmla="*/ 41 w 50"/>
              <a:gd name="T3" fmla="*/ 0 h 42"/>
              <a:gd name="T4" fmla="*/ 47 w 50"/>
              <a:gd name="T5" fmla="*/ 2 h 42"/>
              <a:gd name="T6" fmla="*/ 50 w 50"/>
              <a:gd name="T7" fmla="*/ 9 h 42"/>
              <a:gd name="T8" fmla="*/ 50 w 50"/>
              <a:gd name="T9" fmla="*/ 33 h 42"/>
              <a:gd name="T10" fmla="*/ 47 w 50"/>
              <a:gd name="T11" fmla="*/ 39 h 42"/>
              <a:gd name="T12" fmla="*/ 47 w 50"/>
              <a:gd name="T13" fmla="*/ 39 h 42"/>
              <a:gd name="T14" fmla="*/ 41 w 50"/>
              <a:gd name="T15" fmla="*/ 42 h 42"/>
              <a:gd name="T16" fmla="*/ 9 w 50"/>
              <a:gd name="T17" fmla="*/ 42 h 42"/>
              <a:gd name="T18" fmla="*/ 3 w 50"/>
              <a:gd name="T19" fmla="*/ 39 h 42"/>
              <a:gd name="T20" fmla="*/ 3 w 50"/>
              <a:gd name="T21" fmla="*/ 39 h 42"/>
              <a:gd name="T22" fmla="*/ 3 w 50"/>
              <a:gd name="T23" fmla="*/ 39 h 42"/>
              <a:gd name="T24" fmla="*/ 0 w 50"/>
              <a:gd name="T25" fmla="*/ 33 h 42"/>
              <a:gd name="T26" fmla="*/ 0 w 50"/>
              <a:gd name="T27" fmla="*/ 9 h 42"/>
              <a:gd name="T28" fmla="*/ 3 w 50"/>
              <a:gd name="T29" fmla="*/ 2 h 42"/>
              <a:gd name="T30" fmla="*/ 3 w 50"/>
              <a:gd name="T31" fmla="*/ 2 h 42"/>
              <a:gd name="T32" fmla="*/ 3 w 50"/>
              <a:gd name="T33" fmla="*/ 2 h 42"/>
              <a:gd name="T34" fmla="*/ 9 w 50"/>
              <a:gd name="T35" fmla="*/ 0 h 42"/>
              <a:gd name="T36" fmla="*/ 16 w 50"/>
              <a:gd name="T37" fmla="*/ 20 h 42"/>
              <a:gd name="T38" fmla="*/ 16 w 50"/>
              <a:gd name="T39" fmla="*/ 20 h 42"/>
              <a:gd name="T40" fmla="*/ 15 w 50"/>
              <a:gd name="T41" fmla="*/ 19 h 42"/>
              <a:gd name="T42" fmla="*/ 16 w 50"/>
              <a:gd name="T43" fmla="*/ 18 h 42"/>
              <a:gd name="T44" fmla="*/ 25 w 50"/>
              <a:gd name="T45" fmla="*/ 18 h 42"/>
              <a:gd name="T46" fmla="*/ 26 w 50"/>
              <a:gd name="T47" fmla="*/ 19 h 42"/>
              <a:gd name="T48" fmla="*/ 25 w 50"/>
              <a:gd name="T49" fmla="*/ 20 h 42"/>
              <a:gd name="T50" fmla="*/ 16 w 50"/>
              <a:gd name="T51" fmla="*/ 20 h 42"/>
              <a:gd name="T52" fmla="*/ 8 w 50"/>
              <a:gd name="T53" fmla="*/ 9 h 42"/>
              <a:gd name="T54" fmla="*/ 8 w 50"/>
              <a:gd name="T55" fmla="*/ 9 h 42"/>
              <a:gd name="T56" fmla="*/ 8 w 50"/>
              <a:gd name="T57" fmla="*/ 7 h 42"/>
              <a:gd name="T58" fmla="*/ 10 w 50"/>
              <a:gd name="T59" fmla="*/ 7 h 42"/>
              <a:gd name="T60" fmla="*/ 15 w 50"/>
              <a:gd name="T61" fmla="*/ 13 h 42"/>
              <a:gd name="T62" fmla="*/ 15 w 50"/>
              <a:gd name="T63" fmla="*/ 14 h 42"/>
              <a:gd name="T64" fmla="*/ 10 w 50"/>
              <a:gd name="T65" fmla="*/ 20 h 42"/>
              <a:gd name="T66" fmla="*/ 8 w 50"/>
              <a:gd name="T67" fmla="*/ 20 h 42"/>
              <a:gd name="T68" fmla="*/ 8 w 50"/>
              <a:gd name="T69" fmla="*/ 18 h 42"/>
              <a:gd name="T70" fmla="*/ 13 w 50"/>
              <a:gd name="T71" fmla="*/ 13 h 42"/>
              <a:gd name="T72" fmla="*/ 8 w 50"/>
              <a:gd name="T73" fmla="*/ 9 h 42"/>
              <a:gd name="T74" fmla="*/ 41 w 50"/>
              <a:gd name="T75" fmla="*/ 3 h 42"/>
              <a:gd name="T76" fmla="*/ 41 w 50"/>
              <a:gd name="T77" fmla="*/ 3 h 42"/>
              <a:gd name="T78" fmla="*/ 9 w 50"/>
              <a:gd name="T79" fmla="*/ 3 h 42"/>
              <a:gd name="T80" fmla="*/ 5 w 50"/>
              <a:gd name="T81" fmla="*/ 5 h 42"/>
              <a:gd name="T82" fmla="*/ 5 w 50"/>
              <a:gd name="T83" fmla="*/ 5 h 42"/>
              <a:gd name="T84" fmla="*/ 4 w 50"/>
              <a:gd name="T85" fmla="*/ 9 h 42"/>
              <a:gd name="T86" fmla="*/ 4 w 50"/>
              <a:gd name="T87" fmla="*/ 33 h 42"/>
              <a:gd name="T88" fmla="*/ 5 w 50"/>
              <a:gd name="T89" fmla="*/ 36 h 42"/>
              <a:gd name="T90" fmla="*/ 9 w 50"/>
              <a:gd name="T91" fmla="*/ 38 h 42"/>
              <a:gd name="T92" fmla="*/ 41 w 50"/>
              <a:gd name="T93" fmla="*/ 38 h 42"/>
              <a:gd name="T94" fmla="*/ 44 w 50"/>
              <a:gd name="T95" fmla="*/ 36 h 42"/>
              <a:gd name="T96" fmla="*/ 44 w 50"/>
              <a:gd name="T97" fmla="*/ 36 h 42"/>
              <a:gd name="T98" fmla="*/ 46 w 50"/>
              <a:gd name="T99" fmla="*/ 33 h 42"/>
              <a:gd name="T100" fmla="*/ 46 w 50"/>
              <a:gd name="T101" fmla="*/ 9 h 42"/>
              <a:gd name="T102" fmla="*/ 44 w 50"/>
              <a:gd name="T103" fmla="*/ 5 h 42"/>
              <a:gd name="T104" fmla="*/ 41 w 50"/>
              <a:gd name="T10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42">
                <a:moveTo>
                  <a:pt x="9" y="0"/>
                </a:moveTo>
                <a:cubicBezTo>
                  <a:pt x="41" y="0"/>
                  <a:pt x="41" y="0"/>
                  <a:pt x="41" y="0"/>
                </a:cubicBezTo>
                <a:cubicBezTo>
                  <a:pt x="43" y="0"/>
                  <a:pt x="45" y="1"/>
                  <a:pt x="47" y="2"/>
                </a:cubicBezTo>
                <a:cubicBezTo>
                  <a:pt x="49" y="4"/>
                  <a:pt x="50" y="6"/>
                  <a:pt x="50" y="9"/>
                </a:cubicBezTo>
                <a:cubicBezTo>
                  <a:pt x="50" y="33"/>
                  <a:pt x="50" y="33"/>
                  <a:pt x="50" y="33"/>
                </a:cubicBezTo>
                <a:cubicBezTo>
                  <a:pt x="50" y="35"/>
                  <a:pt x="49" y="37"/>
                  <a:pt x="47" y="39"/>
                </a:cubicBezTo>
                <a:cubicBezTo>
                  <a:pt x="47" y="39"/>
                  <a:pt x="47" y="39"/>
                  <a:pt x="47" y="39"/>
                </a:cubicBezTo>
                <a:cubicBezTo>
                  <a:pt x="45" y="41"/>
                  <a:pt x="43" y="42"/>
                  <a:pt x="41" y="42"/>
                </a:cubicBezTo>
                <a:cubicBezTo>
                  <a:pt x="9" y="42"/>
                  <a:pt x="9" y="42"/>
                  <a:pt x="9" y="42"/>
                </a:cubicBezTo>
                <a:cubicBezTo>
                  <a:pt x="7" y="42"/>
                  <a:pt x="4" y="41"/>
                  <a:pt x="3" y="39"/>
                </a:cubicBezTo>
                <a:cubicBezTo>
                  <a:pt x="3" y="39"/>
                  <a:pt x="3" y="39"/>
                  <a:pt x="3" y="39"/>
                </a:cubicBezTo>
                <a:cubicBezTo>
                  <a:pt x="3" y="39"/>
                  <a:pt x="3" y="39"/>
                  <a:pt x="3" y="39"/>
                </a:cubicBezTo>
                <a:cubicBezTo>
                  <a:pt x="1" y="37"/>
                  <a:pt x="0" y="35"/>
                  <a:pt x="0" y="33"/>
                </a:cubicBezTo>
                <a:cubicBezTo>
                  <a:pt x="0" y="9"/>
                  <a:pt x="0" y="9"/>
                  <a:pt x="0" y="9"/>
                </a:cubicBezTo>
                <a:cubicBezTo>
                  <a:pt x="0" y="6"/>
                  <a:pt x="1" y="4"/>
                  <a:pt x="3" y="2"/>
                </a:cubicBezTo>
                <a:cubicBezTo>
                  <a:pt x="3" y="2"/>
                  <a:pt x="3" y="2"/>
                  <a:pt x="3" y="2"/>
                </a:cubicBezTo>
                <a:cubicBezTo>
                  <a:pt x="3" y="2"/>
                  <a:pt x="3" y="2"/>
                  <a:pt x="3" y="2"/>
                </a:cubicBezTo>
                <a:cubicBezTo>
                  <a:pt x="4" y="1"/>
                  <a:pt x="7" y="0"/>
                  <a:pt x="9" y="0"/>
                </a:cubicBezTo>
                <a:close/>
                <a:moveTo>
                  <a:pt x="16" y="20"/>
                </a:moveTo>
                <a:cubicBezTo>
                  <a:pt x="16" y="20"/>
                  <a:pt x="16" y="20"/>
                  <a:pt x="16" y="20"/>
                </a:cubicBezTo>
                <a:cubicBezTo>
                  <a:pt x="15" y="20"/>
                  <a:pt x="15" y="19"/>
                  <a:pt x="15" y="19"/>
                </a:cubicBezTo>
                <a:cubicBezTo>
                  <a:pt x="15" y="18"/>
                  <a:pt x="15" y="18"/>
                  <a:pt x="16" y="18"/>
                </a:cubicBezTo>
                <a:cubicBezTo>
                  <a:pt x="25" y="18"/>
                  <a:pt x="25" y="18"/>
                  <a:pt x="25" y="18"/>
                </a:cubicBezTo>
                <a:cubicBezTo>
                  <a:pt x="26" y="18"/>
                  <a:pt x="26" y="18"/>
                  <a:pt x="26" y="19"/>
                </a:cubicBezTo>
                <a:cubicBezTo>
                  <a:pt x="26" y="19"/>
                  <a:pt x="26" y="20"/>
                  <a:pt x="25" y="20"/>
                </a:cubicBezTo>
                <a:cubicBezTo>
                  <a:pt x="16" y="20"/>
                  <a:pt x="16" y="20"/>
                  <a:pt x="16" y="20"/>
                </a:cubicBezTo>
                <a:close/>
                <a:moveTo>
                  <a:pt x="8" y="9"/>
                </a:moveTo>
                <a:cubicBezTo>
                  <a:pt x="8" y="9"/>
                  <a:pt x="8" y="9"/>
                  <a:pt x="8" y="9"/>
                </a:cubicBezTo>
                <a:cubicBezTo>
                  <a:pt x="8" y="8"/>
                  <a:pt x="8" y="8"/>
                  <a:pt x="8" y="7"/>
                </a:cubicBezTo>
                <a:cubicBezTo>
                  <a:pt x="9" y="7"/>
                  <a:pt x="9" y="7"/>
                  <a:pt x="10" y="7"/>
                </a:cubicBezTo>
                <a:cubicBezTo>
                  <a:pt x="15" y="13"/>
                  <a:pt x="15" y="13"/>
                  <a:pt x="15" y="13"/>
                </a:cubicBezTo>
                <a:cubicBezTo>
                  <a:pt x="16" y="13"/>
                  <a:pt x="16" y="14"/>
                  <a:pt x="15" y="14"/>
                </a:cubicBezTo>
                <a:cubicBezTo>
                  <a:pt x="10" y="20"/>
                  <a:pt x="10" y="20"/>
                  <a:pt x="10" y="20"/>
                </a:cubicBezTo>
                <a:cubicBezTo>
                  <a:pt x="9" y="20"/>
                  <a:pt x="9" y="20"/>
                  <a:pt x="8" y="20"/>
                </a:cubicBezTo>
                <a:cubicBezTo>
                  <a:pt x="8" y="19"/>
                  <a:pt x="8" y="18"/>
                  <a:pt x="8" y="18"/>
                </a:cubicBezTo>
                <a:cubicBezTo>
                  <a:pt x="13" y="13"/>
                  <a:pt x="13" y="13"/>
                  <a:pt x="13" y="13"/>
                </a:cubicBezTo>
                <a:cubicBezTo>
                  <a:pt x="8" y="9"/>
                  <a:pt x="8" y="9"/>
                  <a:pt x="8" y="9"/>
                </a:cubicBezTo>
                <a:close/>
                <a:moveTo>
                  <a:pt x="41" y="3"/>
                </a:moveTo>
                <a:cubicBezTo>
                  <a:pt x="41" y="3"/>
                  <a:pt x="41" y="3"/>
                  <a:pt x="41" y="3"/>
                </a:cubicBezTo>
                <a:cubicBezTo>
                  <a:pt x="9" y="3"/>
                  <a:pt x="9" y="3"/>
                  <a:pt x="9" y="3"/>
                </a:cubicBezTo>
                <a:cubicBezTo>
                  <a:pt x="8" y="3"/>
                  <a:pt x="6" y="4"/>
                  <a:pt x="5" y="5"/>
                </a:cubicBezTo>
                <a:cubicBezTo>
                  <a:pt x="5" y="5"/>
                  <a:pt x="5" y="5"/>
                  <a:pt x="5" y="5"/>
                </a:cubicBezTo>
                <a:cubicBezTo>
                  <a:pt x="4" y="6"/>
                  <a:pt x="4" y="7"/>
                  <a:pt x="4" y="9"/>
                </a:cubicBezTo>
                <a:cubicBezTo>
                  <a:pt x="4" y="33"/>
                  <a:pt x="4" y="33"/>
                  <a:pt x="4" y="33"/>
                </a:cubicBezTo>
                <a:cubicBezTo>
                  <a:pt x="4" y="34"/>
                  <a:pt x="4" y="35"/>
                  <a:pt x="5" y="36"/>
                </a:cubicBezTo>
                <a:cubicBezTo>
                  <a:pt x="6" y="37"/>
                  <a:pt x="8" y="38"/>
                  <a:pt x="9" y="38"/>
                </a:cubicBezTo>
                <a:cubicBezTo>
                  <a:pt x="41" y="38"/>
                  <a:pt x="41" y="38"/>
                  <a:pt x="41" y="38"/>
                </a:cubicBezTo>
                <a:cubicBezTo>
                  <a:pt x="42" y="38"/>
                  <a:pt x="43" y="37"/>
                  <a:pt x="44" y="36"/>
                </a:cubicBezTo>
                <a:cubicBezTo>
                  <a:pt x="44" y="36"/>
                  <a:pt x="44" y="36"/>
                  <a:pt x="44" y="36"/>
                </a:cubicBezTo>
                <a:cubicBezTo>
                  <a:pt x="45" y="35"/>
                  <a:pt x="46" y="34"/>
                  <a:pt x="46" y="33"/>
                </a:cubicBezTo>
                <a:cubicBezTo>
                  <a:pt x="46" y="9"/>
                  <a:pt x="46" y="9"/>
                  <a:pt x="46" y="9"/>
                </a:cubicBezTo>
                <a:cubicBezTo>
                  <a:pt x="46" y="7"/>
                  <a:pt x="45" y="6"/>
                  <a:pt x="44" y="5"/>
                </a:cubicBezTo>
                <a:cubicBezTo>
                  <a:pt x="43" y="4"/>
                  <a:pt x="42" y="3"/>
                  <a:pt x="41" y="3"/>
                </a:cubicBezTo>
                <a:close/>
              </a:path>
            </a:pathLst>
          </a:custGeom>
          <a:solidFill>
            <a:schemeClr val="accent2"/>
          </a:solidFill>
          <a:ln>
            <a:noFill/>
          </a:ln>
          <a:extLst/>
        </p:spPr>
        <p:txBody>
          <a:bodyPr/>
          <a:lstStyle/>
          <a:p>
            <a:endParaRPr lang="zh-CN" altLang="en-US"/>
          </a:p>
        </p:txBody>
      </p:sp>
      <p:sp>
        <p:nvSpPr>
          <p:cNvPr id="160" name="Freeform 528"/>
          <p:cNvSpPr>
            <a:spLocks noEditPoints="1"/>
          </p:cNvSpPr>
          <p:nvPr/>
        </p:nvSpPr>
        <p:spPr bwMode="auto">
          <a:xfrm>
            <a:off x="4655115" y="4466646"/>
            <a:ext cx="287493" cy="246423"/>
          </a:xfrm>
          <a:custGeom>
            <a:avLst/>
            <a:gdLst>
              <a:gd name="T0" fmla="*/ 40 w 49"/>
              <a:gd name="T1" fmla="*/ 0 h 42"/>
              <a:gd name="T2" fmla="*/ 49 w 49"/>
              <a:gd name="T3" fmla="*/ 9 h 42"/>
              <a:gd name="T4" fmla="*/ 47 w 49"/>
              <a:gd name="T5" fmla="*/ 39 h 42"/>
              <a:gd name="T6" fmla="*/ 40 w 49"/>
              <a:gd name="T7" fmla="*/ 42 h 42"/>
              <a:gd name="T8" fmla="*/ 2 w 49"/>
              <a:gd name="T9" fmla="*/ 39 h 42"/>
              <a:gd name="T10" fmla="*/ 2 w 49"/>
              <a:gd name="T11" fmla="*/ 39 h 42"/>
              <a:gd name="T12" fmla="*/ 0 w 49"/>
              <a:gd name="T13" fmla="*/ 9 h 42"/>
              <a:gd name="T14" fmla="*/ 2 w 49"/>
              <a:gd name="T15" fmla="*/ 2 h 42"/>
              <a:gd name="T16" fmla="*/ 9 w 49"/>
              <a:gd name="T17" fmla="*/ 0 h 42"/>
              <a:gd name="T18" fmla="*/ 38 w 49"/>
              <a:gd name="T19" fmla="*/ 21 h 42"/>
              <a:gd name="T20" fmla="*/ 38 w 49"/>
              <a:gd name="T21" fmla="*/ 26 h 42"/>
              <a:gd name="T22" fmla="*/ 33 w 49"/>
              <a:gd name="T23" fmla="*/ 26 h 42"/>
              <a:gd name="T24" fmla="*/ 29 w 49"/>
              <a:gd name="T25" fmla="*/ 25 h 42"/>
              <a:gd name="T26" fmla="*/ 26 w 49"/>
              <a:gd name="T27" fmla="*/ 22 h 42"/>
              <a:gd name="T28" fmla="*/ 21 w 49"/>
              <a:gd name="T29" fmla="*/ 33 h 42"/>
              <a:gd name="T30" fmla="*/ 18 w 49"/>
              <a:gd name="T31" fmla="*/ 16 h 42"/>
              <a:gd name="T32" fmla="*/ 15 w 49"/>
              <a:gd name="T33" fmla="*/ 26 h 42"/>
              <a:gd name="T34" fmla="*/ 12 w 49"/>
              <a:gd name="T35" fmla="*/ 23 h 42"/>
              <a:gd name="T36" fmla="*/ 10 w 49"/>
              <a:gd name="T37" fmla="*/ 25 h 42"/>
              <a:gd name="T38" fmla="*/ 6 w 49"/>
              <a:gd name="T39" fmla="*/ 24 h 42"/>
              <a:gd name="T40" fmla="*/ 9 w 49"/>
              <a:gd name="T41" fmla="*/ 22 h 42"/>
              <a:gd name="T42" fmla="*/ 12 w 49"/>
              <a:gd name="T43" fmla="*/ 20 h 42"/>
              <a:gd name="T44" fmla="*/ 14 w 49"/>
              <a:gd name="T45" fmla="*/ 22 h 42"/>
              <a:gd name="T46" fmla="*/ 18 w 49"/>
              <a:gd name="T47" fmla="*/ 8 h 42"/>
              <a:gd name="T48" fmla="*/ 21 w 49"/>
              <a:gd name="T49" fmla="*/ 27 h 42"/>
              <a:gd name="T50" fmla="*/ 26 w 49"/>
              <a:gd name="T51" fmla="*/ 19 h 42"/>
              <a:gd name="T52" fmla="*/ 30 w 49"/>
              <a:gd name="T53" fmla="*/ 22 h 42"/>
              <a:gd name="T54" fmla="*/ 33 w 49"/>
              <a:gd name="T55" fmla="*/ 21 h 42"/>
              <a:gd name="T56" fmla="*/ 38 w 49"/>
              <a:gd name="T57" fmla="*/ 21 h 42"/>
              <a:gd name="T58" fmla="*/ 37 w 49"/>
              <a:gd name="T59" fmla="*/ 23 h 42"/>
              <a:gd name="T60" fmla="*/ 34 w 49"/>
              <a:gd name="T61" fmla="*/ 23 h 42"/>
              <a:gd name="T62" fmla="*/ 34 w 49"/>
              <a:gd name="T63" fmla="*/ 24 h 42"/>
              <a:gd name="T64" fmla="*/ 35 w 49"/>
              <a:gd name="T65" fmla="*/ 24 h 42"/>
              <a:gd name="T66" fmla="*/ 37 w 49"/>
              <a:gd name="T67" fmla="*/ 23 h 42"/>
              <a:gd name="T68" fmla="*/ 40 w 49"/>
              <a:gd name="T69" fmla="*/ 3 h 42"/>
              <a:gd name="T70" fmla="*/ 9 w 49"/>
              <a:gd name="T71" fmla="*/ 3 h 42"/>
              <a:gd name="T72" fmla="*/ 5 w 49"/>
              <a:gd name="T73" fmla="*/ 5 h 42"/>
              <a:gd name="T74" fmla="*/ 4 w 49"/>
              <a:gd name="T75" fmla="*/ 33 h 42"/>
              <a:gd name="T76" fmla="*/ 9 w 49"/>
              <a:gd name="T77" fmla="*/ 38 h 42"/>
              <a:gd name="T78" fmla="*/ 44 w 49"/>
              <a:gd name="T79" fmla="*/ 36 h 42"/>
              <a:gd name="T80" fmla="*/ 46 w 49"/>
              <a:gd name="T81" fmla="*/ 33 h 42"/>
              <a:gd name="T82" fmla="*/ 44 w 49"/>
              <a:gd name="T83"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 h="42">
                <a:moveTo>
                  <a:pt x="9" y="0"/>
                </a:moveTo>
                <a:cubicBezTo>
                  <a:pt x="40" y="0"/>
                  <a:pt x="40" y="0"/>
                  <a:pt x="40" y="0"/>
                </a:cubicBezTo>
                <a:cubicBezTo>
                  <a:pt x="43" y="0"/>
                  <a:pt x="45" y="1"/>
                  <a:pt x="47" y="2"/>
                </a:cubicBezTo>
                <a:cubicBezTo>
                  <a:pt x="48" y="4"/>
                  <a:pt x="49" y="6"/>
                  <a:pt x="49" y="9"/>
                </a:cubicBezTo>
                <a:cubicBezTo>
                  <a:pt x="49" y="33"/>
                  <a:pt x="49" y="33"/>
                  <a:pt x="49" y="33"/>
                </a:cubicBezTo>
                <a:cubicBezTo>
                  <a:pt x="49" y="35"/>
                  <a:pt x="48" y="37"/>
                  <a:pt x="47" y="39"/>
                </a:cubicBezTo>
                <a:cubicBezTo>
                  <a:pt x="47" y="39"/>
                  <a:pt x="47" y="39"/>
                  <a:pt x="47" y="39"/>
                </a:cubicBezTo>
                <a:cubicBezTo>
                  <a:pt x="45" y="41"/>
                  <a:pt x="43" y="42"/>
                  <a:pt x="40" y="42"/>
                </a:cubicBezTo>
                <a:cubicBezTo>
                  <a:pt x="9" y="42"/>
                  <a:pt x="9" y="42"/>
                  <a:pt x="9" y="42"/>
                </a:cubicBezTo>
                <a:cubicBezTo>
                  <a:pt x="6" y="42"/>
                  <a:pt x="4" y="41"/>
                  <a:pt x="2" y="39"/>
                </a:cubicBezTo>
                <a:cubicBezTo>
                  <a:pt x="2" y="39"/>
                  <a:pt x="2" y="39"/>
                  <a:pt x="2" y="39"/>
                </a:cubicBezTo>
                <a:cubicBezTo>
                  <a:pt x="2" y="39"/>
                  <a:pt x="2" y="39"/>
                  <a:pt x="2" y="39"/>
                </a:cubicBezTo>
                <a:cubicBezTo>
                  <a:pt x="1" y="37"/>
                  <a:pt x="0" y="35"/>
                  <a:pt x="0" y="33"/>
                </a:cubicBezTo>
                <a:cubicBezTo>
                  <a:pt x="0" y="9"/>
                  <a:pt x="0" y="9"/>
                  <a:pt x="0" y="9"/>
                </a:cubicBezTo>
                <a:cubicBezTo>
                  <a:pt x="0" y="6"/>
                  <a:pt x="1" y="4"/>
                  <a:pt x="2" y="2"/>
                </a:cubicBezTo>
                <a:cubicBezTo>
                  <a:pt x="2" y="2"/>
                  <a:pt x="2" y="2"/>
                  <a:pt x="2" y="2"/>
                </a:cubicBezTo>
                <a:cubicBezTo>
                  <a:pt x="2" y="2"/>
                  <a:pt x="2" y="2"/>
                  <a:pt x="2" y="2"/>
                </a:cubicBezTo>
                <a:cubicBezTo>
                  <a:pt x="4" y="1"/>
                  <a:pt x="6" y="0"/>
                  <a:pt x="9" y="0"/>
                </a:cubicBezTo>
                <a:close/>
                <a:moveTo>
                  <a:pt x="38" y="21"/>
                </a:moveTo>
                <a:cubicBezTo>
                  <a:pt x="38" y="21"/>
                  <a:pt x="38" y="21"/>
                  <a:pt x="38" y="21"/>
                </a:cubicBezTo>
                <a:cubicBezTo>
                  <a:pt x="39" y="22"/>
                  <a:pt x="39" y="23"/>
                  <a:pt x="39" y="23"/>
                </a:cubicBezTo>
                <a:cubicBezTo>
                  <a:pt x="39" y="24"/>
                  <a:pt x="39" y="25"/>
                  <a:pt x="38" y="26"/>
                </a:cubicBezTo>
                <a:cubicBezTo>
                  <a:pt x="37" y="27"/>
                  <a:pt x="35" y="27"/>
                  <a:pt x="33" y="26"/>
                </a:cubicBezTo>
                <a:cubicBezTo>
                  <a:pt x="33" y="26"/>
                  <a:pt x="33" y="26"/>
                  <a:pt x="33" y="26"/>
                </a:cubicBezTo>
                <a:cubicBezTo>
                  <a:pt x="33" y="26"/>
                  <a:pt x="33" y="25"/>
                  <a:pt x="32" y="25"/>
                </a:cubicBezTo>
                <a:cubicBezTo>
                  <a:pt x="29" y="25"/>
                  <a:pt x="29" y="25"/>
                  <a:pt x="29" y="25"/>
                </a:cubicBezTo>
                <a:cubicBezTo>
                  <a:pt x="29" y="25"/>
                  <a:pt x="28" y="25"/>
                  <a:pt x="28" y="24"/>
                </a:cubicBezTo>
                <a:cubicBezTo>
                  <a:pt x="26" y="22"/>
                  <a:pt x="26" y="22"/>
                  <a:pt x="26" y="22"/>
                </a:cubicBezTo>
                <a:cubicBezTo>
                  <a:pt x="22" y="32"/>
                  <a:pt x="22" y="32"/>
                  <a:pt x="22" y="32"/>
                </a:cubicBezTo>
                <a:cubicBezTo>
                  <a:pt x="22" y="33"/>
                  <a:pt x="21" y="33"/>
                  <a:pt x="21" y="33"/>
                </a:cubicBezTo>
                <a:cubicBezTo>
                  <a:pt x="20" y="33"/>
                  <a:pt x="20" y="33"/>
                  <a:pt x="20" y="32"/>
                </a:cubicBezTo>
                <a:cubicBezTo>
                  <a:pt x="18" y="16"/>
                  <a:pt x="18" y="16"/>
                  <a:pt x="18" y="16"/>
                </a:cubicBezTo>
                <a:cubicBezTo>
                  <a:pt x="16" y="25"/>
                  <a:pt x="16" y="25"/>
                  <a:pt x="16" y="25"/>
                </a:cubicBezTo>
                <a:cubicBezTo>
                  <a:pt x="16" y="25"/>
                  <a:pt x="16" y="25"/>
                  <a:pt x="15" y="26"/>
                </a:cubicBezTo>
                <a:cubicBezTo>
                  <a:pt x="15" y="26"/>
                  <a:pt x="14" y="26"/>
                  <a:pt x="14" y="26"/>
                </a:cubicBezTo>
                <a:cubicBezTo>
                  <a:pt x="12" y="23"/>
                  <a:pt x="12" y="23"/>
                  <a:pt x="12" y="23"/>
                </a:cubicBezTo>
                <a:cubicBezTo>
                  <a:pt x="11" y="24"/>
                  <a:pt x="11" y="24"/>
                  <a:pt x="11" y="24"/>
                </a:cubicBezTo>
                <a:cubicBezTo>
                  <a:pt x="11" y="24"/>
                  <a:pt x="10" y="25"/>
                  <a:pt x="10" y="25"/>
                </a:cubicBezTo>
                <a:cubicBezTo>
                  <a:pt x="7" y="25"/>
                  <a:pt x="7" y="25"/>
                  <a:pt x="7" y="25"/>
                </a:cubicBezTo>
                <a:cubicBezTo>
                  <a:pt x="6" y="25"/>
                  <a:pt x="6" y="24"/>
                  <a:pt x="6" y="24"/>
                </a:cubicBezTo>
                <a:cubicBezTo>
                  <a:pt x="6" y="23"/>
                  <a:pt x="6" y="22"/>
                  <a:pt x="7" y="22"/>
                </a:cubicBezTo>
                <a:cubicBezTo>
                  <a:pt x="9" y="22"/>
                  <a:pt x="9" y="22"/>
                  <a:pt x="9" y="22"/>
                </a:cubicBezTo>
                <a:cubicBezTo>
                  <a:pt x="10" y="20"/>
                  <a:pt x="10" y="20"/>
                  <a:pt x="10" y="20"/>
                </a:cubicBezTo>
                <a:cubicBezTo>
                  <a:pt x="11" y="20"/>
                  <a:pt x="11" y="20"/>
                  <a:pt x="12" y="20"/>
                </a:cubicBezTo>
                <a:cubicBezTo>
                  <a:pt x="12" y="20"/>
                  <a:pt x="12" y="20"/>
                  <a:pt x="12" y="20"/>
                </a:cubicBezTo>
                <a:cubicBezTo>
                  <a:pt x="14" y="22"/>
                  <a:pt x="14" y="22"/>
                  <a:pt x="14" y="22"/>
                </a:cubicBezTo>
                <a:cubicBezTo>
                  <a:pt x="17" y="9"/>
                  <a:pt x="17" y="9"/>
                  <a:pt x="17" y="9"/>
                </a:cubicBezTo>
                <a:cubicBezTo>
                  <a:pt x="17" y="8"/>
                  <a:pt x="18" y="8"/>
                  <a:pt x="18" y="8"/>
                </a:cubicBezTo>
                <a:cubicBezTo>
                  <a:pt x="19" y="8"/>
                  <a:pt x="19" y="8"/>
                  <a:pt x="19" y="9"/>
                </a:cubicBezTo>
                <a:cubicBezTo>
                  <a:pt x="21" y="27"/>
                  <a:pt x="21" y="27"/>
                  <a:pt x="21" y="27"/>
                </a:cubicBezTo>
                <a:cubicBezTo>
                  <a:pt x="24" y="19"/>
                  <a:pt x="24" y="19"/>
                  <a:pt x="24" y="19"/>
                </a:cubicBezTo>
                <a:cubicBezTo>
                  <a:pt x="25" y="19"/>
                  <a:pt x="25" y="18"/>
                  <a:pt x="26" y="19"/>
                </a:cubicBezTo>
                <a:cubicBezTo>
                  <a:pt x="26" y="19"/>
                  <a:pt x="26" y="19"/>
                  <a:pt x="26" y="19"/>
                </a:cubicBezTo>
                <a:cubicBezTo>
                  <a:pt x="30" y="22"/>
                  <a:pt x="30" y="22"/>
                  <a:pt x="30" y="22"/>
                </a:cubicBezTo>
                <a:cubicBezTo>
                  <a:pt x="32" y="22"/>
                  <a:pt x="32" y="22"/>
                  <a:pt x="32" y="22"/>
                </a:cubicBezTo>
                <a:cubicBezTo>
                  <a:pt x="33" y="22"/>
                  <a:pt x="33" y="21"/>
                  <a:pt x="33" y="21"/>
                </a:cubicBezTo>
                <a:cubicBezTo>
                  <a:pt x="33" y="21"/>
                  <a:pt x="33" y="21"/>
                  <a:pt x="33" y="21"/>
                </a:cubicBezTo>
                <a:cubicBezTo>
                  <a:pt x="35" y="20"/>
                  <a:pt x="37" y="20"/>
                  <a:pt x="38" y="21"/>
                </a:cubicBezTo>
                <a:close/>
                <a:moveTo>
                  <a:pt x="37" y="23"/>
                </a:moveTo>
                <a:cubicBezTo>
                  <a:pt x="37" y="23"/>
                  <a:pt x="37" y="23"/>
                  <a:pt x="37" y="23"/>
                </a:cubicBezTo>
                <a:cubicBezTo>
                  <a:pt x="36" y="22"/>
                  <a:pt x="35" y="22"/>
                  <a:pt x="35" y="23"/>
                </a:cubicBezTo>
                <a:cubicBezTo>
                  <a:pt x="35" y="23"/>
                  <a:pt x="34" y="23"/>
                  <a:pt x="34" y="23"/>
                </a:cubicBezTo>
                <a:cubicBezTo>
                  <a:pt x="34" y="23"/>
                  <a:pt x="34" y="23"/>
                  <a:pt x="34" y="23"/>
                </a:cubicBezTo>
                <a:cubicBezTo>
                  <a:pt x="34" y="24"/>
                  <a:pt x="34" y="24"/>
                  <a:pt x="34" y="24"/>
                </a:cubicBezTo>
                <a:cubicBezTo>
                  <a:pt x="34" y="24"/>
                  <a:pt x="34" y="24"/>
                  <a:pt x="34" y="24"/>
                </a:cubicBezTo>
                <a:cubicBezTo>
                  <a:pt x="34" y="24"/>
                  <a:pt x="35" y="24"/>
                  <a:pt x="35" y="24"/>
                </a:cubicBezTo>
                <a:cubicBezTo>
                  <a:pt x="35" y="25"/>
                  <a:pt x="36" y="25"/>
                  <a:pt x="37" y="24"/>
                </a:cubicBezTo>
                <a:cubicBezTo>
                  <a:pt x="37" y="24"/>
                  <a:pt x="37" y="24"/>
                  <a:pt x="37" y="23"/>
                </a:cubicBezTo>
                <a:cubicBezTo>
                  <a:pt x="37" y="23"/>
                  <a:pt x="37" y="23"/>
                  <a:pt x="37" y="23"/>
                </a:cubicBezTo>
                <a:close/>
                <a:moveTo>
                  <a:pt x="40" y="3"/>
                </a:moveTo>
                <a:cubicBezTo>
                  <a:pt x="40" y="3"/>
                  <a:pt x="40" y="3"/>
                  <a:pt x="40" y="3"/>
                </a:cubicBezTo>
                <a:cubicBezTo>
                  <a:pt x="9" y="3"/>
                  <a:pt x="9" y="3"/>
                  <a:pt x="9" y="3"/>
                </a:cubicBezTo>
                <a:cubicBezTo>
                  <a:pt x="7" y="3"/>
                  <a:pt x="6" y="4"/>
                  <a:pt x="5" y="5"/>
                </a:cubicBezTo>
                <a:cubicBezTo>
                  <a:pt x="5" y="5"/>
                  <a:pt x="5" y="5"/>
                  <a:pt x="5" y="5"/>
                </a:cubicBezTo>
                <a:cubicBezTo>
                  <a:pt x="4" y="6"/>
                  <a:pt x="4" y="7"/>
                  <a:pt x="4" y="9"/>
                </a:cubicBezTo>
                <a:cubicBezTo>
                  <a:pt x="4" y="33"/>
                  <a:pt x="4" y="33"/>
                  <a:pt x="4" y="33"/>
                </a:cubicBezTo>
                <a:cubicBezTo>
                  <a:pt x="4" y="34"/>
                  <a:pt x="4" y="35"/>
                  <a:pt x="5" y="36"/>
                </a:cubicBezTo>
                <a:cubicBezTo>
                  <a:pt x="6" y="37"/>
                  <a:pt x="7" y="38"/>
                  <a:pt x="9" y="38"/>
                </a:cubicBezTo>
                <a:cubicBezTo>
                  <a:pt x="40" y="38"/>
                  <a:pt x="40" y="38"/>
                  <a:pt x="40" y="38"/>
                </a:cubicBezTo>
                <a:cubicBezTo>
                  <a:pt x="42" y="38"/>
                  <a:pt x="43" y="37"/>
                  <a:pt x="44" y="36"/>
                </a:cubicBezTo>
                <a:cubicBezTo>
                  <a:pt x="44" y="36"/>
                  <a:pt x="44" y="36"/>
                  <a:pt x="44" y="36"/>
                </a:cubicBezTo>
                <a:cubicBezTo>
                  <a:pt x="45" y="35"/>
                  <a:pt x="46" y="34"/>
                  <a:pt x="46" y="33"/>
                </a:cubicBezTo>
                <a:cubicBezTo>
                  <a:pt x="46" y="9"/>
                  <a:pt x="46" y="9"/>
                  <a:pt x="46" y="9"/>
                </a:cubicBezTo>
                <a:cubicBezTo>
                  <a:pt x="46" y="7"/>
                  <a:pt x="45" y="6"/>
                  <a:pt x="44" y="5"/>
                </a:cubicBezTo>
                <a:cubicBezTo>
                  <a:pt x="43" y="4"/>
                  <a:pt x="42" y="3"/>
                  <a:pt x="40" y="3"/>
                </a:cubicBezTo>
                <a:close/>
              </a:path>
            </a:pathLst>
          </a:custGeom>
          <a:solidFill>
            <a:schemeClr val="accent2"/>
          </a:solidFill>
          <a:ln>
            <a:noFill/>
          </a:ln>
          <a:extLst/>
        </p:spPr>
        <p:txBody>
          <a:bodyPr/>
          <a:lstStyle/>
          <a:p>
            <a:endParaRPr lang="zh-CN" altLang="en-US"/>
          </a:p>
        </p:txBody>
      </p:sp>
      <p:sp>
        <p:nvSpPr>
          <p:cNvPr id="164" name="Freeform 532"/>
          <p:cNvSpPr>
            <a:spLocks noEditPoints="1"/>
          </p:cNvSpPr>
          <p:nvPr/>
        </p:nvSpPr>
        <p:spPr bwMode="auto">
          <a:xfrm>
            <a:off x="3126705" y="4454911"/>
            <a:ext cx="287493" cy="264024"/>
          </a:xfrm>
          <a:custGeom>
            <a:avLst/>
            <a:gdLst>
              <a:gd name="T0" fmla="*/ 18 w 49"/>
              <a:gd name="T1" fmla="*/ 33 h 45"/>
              <a:gd name="T2" fmla="*/ 16 w 49"/>
              <a:gd name="T3" fmla="*/ 39 h 45"/>
              <a:gd name="T4" fmla="*/ 4 w 49"/>
              <a:gd name="T5" fmla="*/ 27 h 45"/>
              <a:gd name="T6" fmla="*/ 44 w 49"/>
              <a:gd name="T7" fmla="*/ 23 h 45"/>
              <a:gd name="T8" fmla="*/ 4 w 49"/>
              <a:gd name="T9" fmla="*/ 23 h 45"/>
              <a:gd name="T10" fmla="*/ 3 w 49"/>
              <a:gd name="T11" fmla="*/ 45 h 45"/>
              <a:gd name="T12" fmla="*/ 0 w 49"/>
              <a:gd name="T13" fmla="*/ 41 h 45"/>
              <a:gd name="T14" fmla="*/ 0 w 49"/>
              <a:gd name="T15" fmla="*/ 41 h 45"/>
              <a:gd name="T16" fmla="*/ 0 w 49"/>
              <a:gd name="T17" fmla="*/ 30 h 45"/>
              <a:gd name="T18" fmla="*/ 5 w 49"/>
              <a:gd name="T19" fmla="*/ 1 h 45"/>
              <a:gd name="T20" fmla="*/ 41 w 49"/>
              <a:gd name="T21" fmla="*/ 0 h 45"/>
              <a:gd name="T22" fmla="*/ 49 w 49"/>
              <a:gd name="T23" fmla="*/ 30 h 45"/>
              <a:gd name="T24" fmla="*/ 49 w 49"/>
              <a:gd name="T25" fmla="*/ 31 h 45"/>
              <a:gd name="T26" fmla="*/ 45 w 49"/>
              <a:gd name="T27" fmla="*/ 45 h 45"/>
              <a:gd name="T28" fmla="*/ 4 w 49"/>
              <a:gd name="T29" fmla="*/ 45 h 45"/>
              <a:gd name="T30" fmla="*/ 4 w 49"/>
              <a:gd name="T31" fmla="*/ 45 h 45"/>
              <a:gd name="T32" fmla="*/ 4 w 49"/>
              <a:gd name="T33" fmla="*/ 45 h 45"/>
              <a:gd name="T34" fmla="*/ 4 w 49"/>
              <a:gd name="T35" fmla="*/ 45 h 45"/>
              <a:gd name="T36" fmla="*/ 3 w 49"/>
              <a:gd name="T37" fmla="*/ 45 h 45"/>
              <a:gd name="T38" fmla="*/ 3 w 49"/>
              <a:gd name="T39" fmla="*/ 45 h 45"/>
              <a:gd name="T40" fmla="*/ 3 w 49"/>
              <a:gd name="T41" fmla="*/ 45 h 45"/>
              <a:gd name="T42" fmla="*/ 3 w 49"/>
              <a:gd name="T43" fmla="*/ 45 h 45"/>
              <a:gd name="T44" fmla="*/ 3 w 49"/>
              <a:gd name="T45" fmla="*/ 45 h 45"/>
              <a:gd name="T46" fmla="*/ 4 w 49"/>
              <a:gd name="T47" fmla="*/ 31 h 45"/>
              <a:gd name="T48" fmla="*/ 3 w 49"/>
              <a:gd name="T49" fmla="*/ 41 h 45"/>
              <a:gd name="T50" fmla="*/ 3 w 49"/>
              <a:gd name="T51" fmla="*/ 41 h 45"/>
              <a:gd name="T52" fmla="*/ 3 w 49"/>
              <a:gd name="T53" fmla="*/ 41 h 45"/>
              <a:gd name="T54" fmla="*/ 4 w 49"/>
              <a:gd name="T55" fmla="*/ 42 h 45"/>
              <a:gd name="T56" fmla="*/ 45 w 49"/>
              <a:gd name="T57" fmla="*/ 32 h 45"/>
              <a:gd name="T58" fmla="*/ 45 w 49"/>
              <a:gd name="T59" fmla="*/ 31 h 45"/>
              <a:gd name="T60" fmla="*/ 5 w 49"/>
              <a:gd name="T61" fmla="*/ 21 h 45"/>
              <a:gd name="T62" fmla="*/ 41 w 49"/>
              <a:gd name="T63" fmla="*/ 4 h 45"/>
              <a:gd name="T64" fmla="*/ 8 w 49"/>
              <a:gd name="T65" fmla="*/ 3 h 45"/>
              <a:gd name="T66" fmla="*/ 8 w 49"/>
              <a:gd name="T67" fmla="*/ 4 h 45"/>
              <a:gd name="T68" fmla="*/ 38 w 49"/>
              <a:gd name="T69" fmla="*/ 32 h 45"/>
              <a:gd name="T70" fmla="*/ 38 w 49"/>
              <a:gd name="T71" fmla="*/ 40 h 45"/>
              <a:gd name="T72" fmla="*/ 38 w 49"/>
              <a:gd name="T73" fmla="*/ 35 h 45"/>
              <a:gd name="T74" fmla="*/ 38 w 49"/>
              <a:gd name="T75" fmla="*/ 38 h 45"/>
              <a:gd name="T76" fmla="*/ 7 w 49"/>
              <a:gd name="T77" fmla="*/ 33 h 45"/>
              <a:gd name="T78" fmla="*/ 10 w 49"/>
              <a:gd name="T79" fmla="*/ 33 h 45"/>
              <a:gd name="T80" fmla="*/ 7 w 49"/>
              <a:gd name="T81" fmla="*/ 39 h 45"/>
              <a:gd name="T82" fmla="*/ 11 w 49"/>
              <a:gd name="T83" fmla="*/ 33 h 45"/>
              <a:gd name="T84" fmla="*/ 14 w 49"/>
              <a:gd name="T85" fmla="*/ 39 h 45"/>
              <a:gd name="T86" fmla="*/ 11 w 49"/>
              <a:gd name="T8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 h="45">
                <a:moveTo>
                  <a:pt x="16" y="33"/>
                </a:moveTo>
                <a:cubicBezTo>
                  <a:pt x="16" y="32"/>
                  <a:pt x="16" y="32"/>
                  <a:pt x="17" y="32"/>
                </a:cubicBezTo>
                <a:cubicBezTo>
                  <a:pt x="17" y="32"/>
                  <a:pt x="18" y="32"/>
                  <a:pt x="18" y="33"/>
                </a:cubicBezTo>
                <a:cubicBezTo>
                  <a:pt x="18" y="39"/>
                  <a:pt x="18" y="39"/>
                  <a:pt x="18" y="39"/>
                </a:cubicBezTo>
                <a:cubicBezTo>
                  <a:pt x="18" y="40"/>
                  <a:pt x="17" y="40"/>
                  <a:pt x="17" y="40"/>
                </a:cubicBezTo>
                <a:cubicBezTo>
                  <a:pt x="16" y="40"/>
                  <a:pt x="16" y="40"/>
                  <a:pt x="16" y="39"/>
                </a:cubicBezTo>
                <a:cubicBezTo>
                  <a:pt x="16" y="33"/>
                  <a:pt x="16" y="33"/>
                  <a:pt x="16" y="33"/>
                </a:cubicBezTo>
                <a:close/>
                <a:moveTo>
                  <a:pt x="4" y="27"/>
                </a:moveTo>
                <a:cubicBezTo>
                  <a:pt x="4" y="27"/>
                  <a:pt x="4" y="27"/>
                  <a:pt x="4" y="27"/>
                </a:cubicBezTo>
                <a:cubicBezTo>
                  <a:pt x="45" y="27"/>
                  <a:pt x="45" y="27"/>
                  <a:pt x="45" y="27"/>
                </a:cubicBezTo>
                <a:cubicBezTo>
                  <a:pt x="45" y="27"/>
                  <a:pt x="45" y="27"/>
                  <a:pt x="45" y="27"/>
                </a:cubicBezTo>
                <a:cubicBezTo>
                  <a:pt x="44" y="23"/>
                  <a:pt x="44" y="23"/>
                  <a:pt x="44" y="23"/>
                </a:cubicBezTo>
                <a:cubicBezTo>
                  <a:pt x="44" y="23"/>
                  <a:pt x="44" y="23"/>
                  <a:pt x="44" y="23"/>
                </a:cubicBezTo>
                <a:cubicBezTo>
                  <a:pt x="5" y="23"/>
                  <a:pt x="5" y="23"/>
                  <a:pt x="5" y="23"/>
                </a:cubicBezTo>
                <a:cubicBezTo>
                  <a:pt x="5" y="23"/>
                  <a:pt x="5" y="23"/>
                  <a:pt x="4" y="23"/>
                </a:cubicBezTo>
                <a:cubicBezTo>
                  <a:pt x="4" y="27"/>
                  <a:pt x="4" y="27"/>
                  <a:pt x="4" y="27"/>
                </a:cubicBezTo>
                <a:cubicBezTo>
                  <a:pt x="4" y="27"/>
                  <a:pt x="4" y="27"/>
                  <a:pt x="4" y="27"/>
                </a:cubicBezTo>
                <a:close/>
                <a:moveTo>
                  <a:pt x="3" y="45"/>
                </a:moveTo>
                <a:cubicBezTo>
                  <a:pt x="3" y="45"/>
                  <a:pt x="3" y="45"/>
                  <a:pt x="3" y="45"/>
                </a:cubicBezTo>
                <a:cubicBezTo>
                  <a:pt x="1" y="45"/>
                  <a:pt x="0" y="43"/>
                  <a:pt x="0" y="41"/>
                </a:cubicBezTo>
                <a:cubicBezTo>
                  <a:pt x="0" y="41"/>
                  <a:pt x="0" y="41"/>
                  <a:pt x="0" y="41"/>
                </a:cubicBezTo>
                <a:cubicBezTo>
                  <a:pt x="0" y="41"/>
                  <a:pt x="0" y="41"/>
                  <a:pt x="0" y="41"/>
                </a:cubicBezTo>
                <a:cubicBezTo>
                  <a:pt x="0" y="41"/>
                  <a:pt x="0" y="41"/>
                  <a:pt x="0" y="41"/>
                </a:cubicBezTo>
                <a:cubicBezTo>
                  <a:pt x="0" y="41"/>
                  <a:pt x="0" y="41"/>
                  <a:pt x="0" y="41"/>
                </a:cubicBezTo>
                <a:cubicBezTo>
                  <a:pt x="0" y="41"/>
                  <a:pt x="0" y="41"/>
                  <a:pt x="0" y="41"/>
                </a:cubicBezTo>
                <a:cubicBezTo>
                  <a:pt x="0" y="32"/>
                  <a:pt x="0" y="32"/>
                  <a:pt x="0" y="32"/>
                </a:cubicBezTo>
                <a:cubicBezTo>
                  <a:pt x="0" y="30"/>
                  <a:pt x="0" y="30"/>
                  <a:pt x="0" y="30"/>
                </a:cubicBezTo>
                <a:cubicBezTo>
                  <a:pt x="0" y="30"/>
                  <a:pt x="0" y="30"/>
                  <a:pt x="0" y="30"/>
                </a:cubicBezTo>
                <a:cubicBezTo>
                  <a:pt x="4" y="4"/>
                  <a:pt x="4" y="4"/>
                  <a:pt x="4" y="4"/>
                </a:cubicBezTo>
                <a:cubicBezTo>
                  <a:pt x="4" y="3"/>
                  <a:pt x="4" y="2"/>
                  <a:pt x="5" y="1"/>
                </a:cubicBezTo>
                <a:cubicBezTo>
                  <a:pt x="5" y="1"/>
                  <a:pt x="5" y="1"/>
                  <a:pt x="5" y="1"/>
                </a:cubicBezTo>
                <a:cubicBezTo>
                  <a:pt x="6" y="0"/>
                  <a:pt x="7" y="0"/>
                  <a:pt x="8" y="0"/>
                </a:cubicBezTo>
                <a:cubicBezTo>
                  <a:pt x="41" y="0"/>
                  <a:pt x="41" y="0"/>
                  <a:pt x="41" y="0"/>
                </a:cubicBezTo>
                <a:cubicBezTo>
                  <a:pt x="42" y="0"/>
                  <a:pt x="43" y="0"/>
                  <a:pt x="44" y="1"/>
                </a:cubicBezTo>
                <a:cubicBezTo>
                  <a:pt x="44" y="1"/>
                  <a:pt x="45" y="2"/>
                  <a:pt x="45" y="3"/>
                </a:cubicBezTo>
                <a:cubicBezTo>
                  <a:pt x="49" y="30"/>
                  <a:pt x="49" y="30"/>
                  <a:pt x="49" y="30"/>
                </a:cubicBezTo>
                <a:cubicBezTo>
                  <a:pt x="49" y="30"/>
                  <a:pt x="49" y="30"/>
                  <a:pt x="49" y="30"/>
                </a:cubicBezTo>
                <a:cubicBezTo>
                  <a:pt x="49" y="30"/>
                  <a:pt x="49" y="30"/>
                  <a:pt x="49" y="30"/>
                </a:cubicBezTo>
                <a:cubicBezTo>
                  <a:pt x="49" y="31"/>
                  <a:pt x="49" y="31"/>
                  <a:pt x="49" y="31"/>
                </a:cubicBezTo>
                <a:cubicBezTo>
                  <a:pt x="49" y="32"/>
                  <a:pt x="49" y="32"/>
                  <a:pt x="49" y="32"/>
                </a:cubicBezTo>
                <a:cubicBezTo>
                  <a:pt x="49" y="41"/>
                  <a:pt x="49" y="41"/>
                  <a:pt x="49" y="41"/>
                </a:cubicBezTo>
                <a:cubicBezTo>
                  <a:pt x="49" y="43"/>
                  <a:pt x="47" y="45"/>
                  <a:pt x="45"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4" y="45"/>
                  <a:pt x="4" y="45"/>
                  <a:pt x="4"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ubicBezTo>
                  <a:pt x="3" y="45"/>
                  <a:pt x="3" y="45"/>
                  <a:pt x="3" y="45"/>
                </a:cubicBezTo>
                <a:close/>
                <a:moveTo>
                  <a:pt x="45" y="31"/>
                </a:moveTo>
                <a:cubicBezTo>
                  <a:pt x="45" y="31"/>
                  <a:pt x="45" y="31"/>
                  <a:pt x="45" y="31"/>
                </a:cubicBezTo>
                <a:cubicBezTo>
                  <a:pt x="4" y="31"/>
                  <a:pt x="4" y="31"/>
                  <a:pt x="4" y="31"/>
                </a:cubicBezTo>
                <a:cubicBezTo>
                  <a:pt x="4" y="31"/>
                  <a:pt x="3" y="31"/>
                  <a:pt x="3" y="32"/>
                </a:cubicBezTo>
                <a:cubicBezTo>
                  <a:pt x="3" y="32"/>
                  <a:pt x="3" y="32"/>
                  <a:pt x="3" y="32"/>
                </a:cubicBezTo>
                <a:cubicBezTo>
                  <a:pt x="3" y="41"/>
                  <a:pt x="3" y="41"/>
                  <a:pt x="3" y="41"/>
                </a:cubicBezTo>
                <a:cubicBezTo>
                  <a:pt x="3" y="41"/>
                  <a:pt x="3" y="41"/>
                  <a:pt x="3" y="41"/>
                </a:cubicBezTo>
                <a:cubicBezTo>
                  <a:pt x="3" y="41"/>
                  <a:pt x="3" y="41"/>
                  <a:pt x="3" y="41"/>
                </a:cubicBezTo>
                <a:cubicBezTo>
                  <a:pt x="3" y="41"/>
                  <a:pt x="3" y="41"/>
                  <a:pt x="3" y="41"/>
                </a:cubicBezTo>
                <a:cubicBezTo>
                  <a:pt x="3" y="41"/>
                  <a:pt x="3" y="41"/>
                  <a:pt x="3" y="41"/>
                </a:cubicBezTo>
                <a:cubicBezTo>
                  <a:pt x="3" y="41"/>
                  <a:pt x="3" y="41"/>
                  <a:pt x="3" y="41"/>
                </a:cubicBezTo>
                <a:cubicBezTo>
                  <a:pt x="3" y="41"/>
                  <a:pt x="3" y="41"/>
                  <a:pt x="3" y="41"/>
                </a:cubicBezTo>
                <a:cubicBezTo>
                  <a:pt x="3" y="41"/>
                  <a:pt x="3" y="41"/>
                  <a:pt x="3" y="41"/>
                </a:cubicBezTo>
                <a:cubicBezTo>
                  <a:pt x="3" y="41"/>
                  <a:pt x="4" y="42"/>
                  <a:pt x="4" y="42"/>
                </a:cubicBezTo>
                <a:cubicBezTo>
                  <a:pt x="4" y="42"/>
                  <a:pt x="4" y="42"/>
                  <a:pt x="4" y="42"/>
                </a:cubicBezTo>
                <a:cubicBezTo>
                  <a:pt x="45" y="42"/>
                  <a:pt x="45" y="42"/>
                  <a:pt x="45" y="42"/>
                </a:cubicBezTo>
                <a:cubicBezTo>
                  <a:pt x="45" y="42"/>
                  <a:pt x="45" y="41"/>
                  <a:pt x="45" y="41"/>
                </a:cubicBezTo>
                <a:cubicBezTo>
                  <a:pt x="45" y="32"/>
                  <a:pt x="45" y="32"/>
                  <a:pt x="45" y="32"/>
                </a:cubicBezTo>
                <a:cubicBezTo>
                  <a:pt x="45" y="32"/>
                  <a:pt x="45" y="32"/>
                  <a:pt x="45" y="32"/>
                </a:cubicBezTo>
                <a:cubicBezTo>
                  <a:pt x="45" y="31"/>
                  <a:pt x="45" y="31"/>
                  <a:pt x="45" y="31"/>
                </a:cubicBezTo>
                <a:cubicBezTo>
                  <a:pt x="45" y="31"/>
                  <a:pt x="45" y="31"/>
                  <a:pt x="45" y="31"/>
                </a:cubicBezTo>
                <a:close/>
                <a:moveTo>
                  <a:pt x="5" y="21"/>
                </a:moveTo>
                <a:cubicBezTo>
                  <a:pt x="5" y="21"/>
                  <a:pt x="5" y="21"/>
                  <a:pt x="5" y="21"/>
                </a:cubicBezTo>
                <a:cubicBezTo>
                  <a:pt x="5" y="21"/>
                  <a:pt x="5" y="21"/>
                  <a:pt x="5" y="21"/>
                </a:cubicBezTo>
                <a:cubicBezTo>
                  <a:pt x="44" y="21"/>
                  <a:pt x="44" y="21"/>
                  <a:pt x="44" y="21"/>
                </a:cubicBezTo>
                <a:cubicBezTo>
                  <a:pt x="44" y="21"/>
                  <a:pt x="44" y="21"/>
                  <a:pt x="44" y="21"/>
                </a:cubicBezTo>
                <a:cubicBezTo>
                  <a:pt x="41" y="4"/>
                  <a:pt x="41" y="4"/>
                  <a:pt x="41" y="4"/>
                </a:cubicBezTo>
                <a:cubicBezTo>
                  <a:pt x="41" y="4"/>
                  <a:pt x="41" y="4"/>
                  <a:pt x="41" y="4"/>
                </a:cubicBezTo>
                <a:cubicBezTo>
                  <a:pt x="41" y="3"/>
                  <a:pt x="41" y="3"/>
                  <a:pt x="41" y="3"/>
                </a:cubicBezTo>
                <a:cubicBezTo>
                  <a:pt x="8" y="3"/>
                  <a:pt x="8" y="3"/>
                  <a:pt x="8" y="3"/>
                </a:cubicBezTo>
                <a:cubicBezTo>
                  <a:pt x="8" y="3"/>
                  <a:pt x="8" y="4"/>
                  <a:pt x="8" y="4"/>
                </a:cubicBezTo>
                <a:cubicBezTo>
                  <a:pt x="8" y="4"/>
                  <a:pt x="8" y="4"/>
                  <a:pt x="8" y="4"/>
                </a:cubicBezTo>
                <a:cubicBezTo>
                  <a:pt x="8" y="4"/>
                  <a:pt x="8" y="4"/>
                  <a:pt x="8" y="4"/>
                </a:cubicBezTo>
                <a:cubicBezTo>
                  <a:pt x="8" y="4"/>
                  <a:pt x="8" y="4"/>
                  <a:pt x="8" y="4"/>
                </a:cubicBezTo>
                <a:cubicBezTo>
                  <a:pt x="5" y="21"/>
                  <a:pt x="5" y="21"/>
                  <a:pt x="5" y="21"/>
                </a:cubicBezTo>
                <a:close/>
                <a:moveTo>
                  <a:pt x="38" y="32"/>
                </a:moveTo>
                <a:cubicBezTo>
                  <a:pt x="38" y="32"/>
                  <a:pt x="38" y="32"/>
                  <a:pt x="38" y="32"/>
                </a:cubicBezTo>
                <a:cubicBezTo>
                  <a:pt x="40" y="32"/>
                  <a:pt x="42" y="34"/>
                  <a:pt x="42" y="36"/>
                </a:cubicBezTo>
                <a:cubicBezTo>
                  <a:pt x="42" y="38"/>
                  <a:pt x="40" y="40"/>
                  <a:pt x="38" y="40"/>
                </a:cubicBezTo>
                <a:cubicBezTo>
                  <a:pt x="36" y="40"/>
                  <a:pt x="34" y="38"/>
                  <a:pt x="34" y="36"/>
                </a:cubicBezTo>
                <a:cubicBezTo>
                  <a:pt x="34" y="34"/>
                  <a:pt x="36" y="32"/>
                  <a:pt x="38" y="32"/>
                </a:cubicBezTo>
                <a:close/>
                <a:moveTo>
                  <a:pt x="38" y="35"/>
                </a:moveTo>
                <a:cubicBezTo>
                  <a:pt x="38" y="35"/>
                  <a:pt x="38" y="35"/>
                  <a:pt x="38" y="35"/>
                </a:cubicBezTo>
                <a:cubicBezTo>
                  <a:pt x="37" y="35"/>
                  <a:pt x="36" y="35"/>
                  <a:pt x="36" y="36"/>
                </a:cubicBezTo>
                <a:cubicBezTo>
                  <a:pt x="36" y="37"/>
                  <a:pt x="37" y="38"/>
                  <a:pt x="38" y="38"/>
                </a:cubicBezTo>
                <a:cubicBezTo>
                  <a:pt x="39" y="38"/>
                  <a:pt x="39" y="37"/>
                  <a:pt x="39" y="36"/>
                </a:cubicBezTo>
                <a:cubicBezTo>
                  <a:pt x="39" y="35"/>
                  <a:pt x="39" y="35"/>
                  <a:pt x="38" y="35"/>
                </a:cubicBezTo>
                <a:close/>
                <a:moveTo>
                  <a:pt x="7" y="33"/>
                </a:moveTo>
                <a:cubicBezTo>
                  <a:pt x="7" y="33"/>
                  <a:pt x="7" y="33"/>
                  <a:pt x="7" y="33"/>
                </a:cubicBezTo>
                <a:cubicBezTo>
                  <a:pt x="7" y="32"/>
                  <a:pt x="8" y="32"/>
                  <a:pt x="8" y="32"/>
                </a:cubicBezTo>
                <a:cubicBezTo>
                  <a:pt x="9" y="32"/>
                  <a:pt x="10" y="32"/>
                  <a:pt x="10" y="33"/>
                </a:cubicBezTo>
                <a:cubicBezTo>
                  <a:pt x="10" y="39"/>
                  <a:pt x="10" y="39"/>
                  <a:pt x="10" y="39"/>
                </a:cubicBezTo>
                <a:cubicBezTo>
                  <a:pt x="10" y="40"/>
                  <a:pt x="9" y="40"/>
                  <a:pt x="8" y="40"/>
                </a:cubicBezTo>
                <a:cubicBezTo>
                  <a:pt x="8" y="40"/>
                  <a:pt x="7" y="40"/>
                  <a:pt x="7" y="39"/>
                </a:cubicBezTo>
                <a:cubicBezTo>
                  <a:pt x="7" y="33"/>
                  <a:pt x="7" y="33"/>
                  <a:pt x="7" y="33"/>
                </a:cubicBezTo>
                <a:close/>
                <a:moveTo>
                  <a:pt x="11" y="33"/>
                </a:moveTo>
                <a:cubicBezTo>
                  <a:pt x="11" y="33"/>
                  <a:pt x="11" y="33"/>
                  <a:pt x="11" y="33"/>
                </a:cubicBezTo>
                <a:cubicBezTo>
                  <a:pt x="11" y="32"/>
                  <a:pt x="12" y="32"/>
                  <a:pt x="13" y="32"/>
                </a:cubicBezTo>
                <a:cubicBezTo>
                  <a:pt x="13" y="32"/>
                  <a:pt x="14" y="32"/>
                  <a:pt x="14" y="33"/>
                </a:cubicBezTo>
                <a:cubicBezTo>
                  <a:pt x="14" y="39"/>
                  <a:pt x="14" y="39"/>
                  <a:pt x="14" y="39"/>
                </a:cubicBezTo>
                <a:cubicBezTo>
                  <a:pt x="14" y="40"/>
                  <a:pt x="13" y="40"/>
                  <a:pt x="13" y="40"/>
                </a:cubicBezTo>
                <a:cubicBezTo>
                  <a:pt x="12" y="40"/>
                  <a:pt x="11" y="40"/>
                  <a:pt x="11" y="39"/>
                </a:cubicBezTo>
                <a:cubicBezTo>
                  <a:pt x="11" y="33"/>
                  <a:pt x="11" y="33"/>
                  <a:pt x="11" y="33"/>
                </a:cubicBezTo>
                <a:close/>
              </a:path>
            </a:pathLst>
          </a:custGeom>
          <a:solidFill>
            <a:schemeClr val="accent2"/>
          </a:solidFill>
          <a:ln>
            <a:noFill/>
          </a:ln>
          <a:extLst/>
        </p:spPr>
        <p:txBody>
          <a:bodyPr/>
          <a:lstStyle/>
          <a:p>
            <a:endParaRPr lang="zh-CN" altLang="en-US"/>
          </a:p>
        </p:txBody>
      </p:sp>
      <p:sp>
        <p:nvSpPr>
          <p:cNvPr id="165" name="Freeform 533"/>
          <p:cNvSpPr>
            <a:spLocks noEditPoints="1"/>
          </p:cNvSpPr>
          <p:nvPr/>
        </p:nvSpPr>
        <p:spPr bwMode="auto">
          <a:xfrm>
            <a:off x="7224953" y="3803651"/>
            <a:ext cx="337364" cy="293361"/>
          </a:xfrm>
          <a:custGeom>
            <a:avLst/>
            <a:gdLst>
              <a:gd name="T0" fmla="*/ 50 w 57"/>
              <a:gd name="T1" fmla="*/ 10 h 50"/>
              <a:gd name="T2" fmla="*/ 50 w 57"/>
              <a:gd name="T3" fmla="*/ 11 h 50"/>
              <a:gd name="T4" fmla="*/ 55 w 57"/>
              <a:gd name="T5" fmla="*/ 24 h 50"/>
              <a:gd name="T6" fmla="*/ 51 w 57"/>
              <a:gd name="T7" fmla="*/ 26 h 50"/>
              <a:gd name="T8" fmla="*/ 49 w 57"/>
              <a:gd name="T9" fmla="*/ 39 h 50"/>
              <a:gd name="T10" fmla="*/ 28 w 57"/>
              <a:gd name="T11" fmla="*/ 49 h 50"/>
              <a:gd name="T12" fmla="*/ 6 w 57"/>
              <a:gd name="T13" fmla="*/ 38 h 50"/>
              <a:gd name="T14" fmla="*/ 6 w 57"/>
              <a:gd name="T15" fmla="*/ 26 h 50"/>
              <a:gd name="T16" fmla="*/ 1 w 57"/>
              <a:gd name="T17" fmla="*/ 21 h 50"/>
              <a:gd name="T18" fmla="*/ 1 w 57"/>
              <a:gd name="T19" fmla="*/ 21 h 50"/>
              <a:gd name="T20" fmla="*/ 7 w 57"/>
              <a:gd name="T21" fmla="*/ 10 h 50"/>
              <a:gd name="T22" fmla="*/ 29 w 57"/>
              <a:gd name="T23" fmla="*/ 0 h 50"/>
              <a:gd name="T24" fmla="*/ 27 w 57"/>
              <a:gd name="T25" fmla="*/ 45 h 50"/>
              <a:gd name="T26" fmla="*/ 24 w 57"/>
              <a:gd name="T27" fmla="*/ 32 h 50"/>
              <a:gd name="T28" fmla="*/ 23 w 57"/>
              <a:gd name="T29" fmla="*/ 33 h 50"/>
              <a:gd name="T30" fmla="*/ 10 w 57"/>
              <a:gd name="T31" fmla="*/ 36 h 50"/>
              <a:gd name="T32" fmla="*/ 27 w 57"/>
              <a:gd name="T33" fmla="*/ 20 h 50"/>
              <a:gd name="T34" fmla="*/ 27 w 57"/>
              <a:gd name="T35" fmla="*/ 4 h 50"/>
              <a:gd name="T36" fmla="*/ 27 w 57"/>
              <a:gd name="T37" fmla="*/ 20 h 50"/>
              <a:gd name="T38" fmla="*/ 30 w 57"/>
              <a:gd name="T39" fmla="*/ 4 h 50"/>
              <a:gd name="T40" fmla="*/ 45 w 57"/>
              <a:gd name="T41" fmla="*/ 12 h 50"/>
              <a:gd name="T42" fmla="*/ 30 w 57"/>
              <a:gd name="T43" fmla="*/ 27 h 50"/>
              <a:gd name="T44" fmla="*/ 30 w 57"/>
              <a:gd name="T45" fmla="*/ 45 h 50"/>
              <a:gd name="T46" fmla="*/ 47 w 57"/>
              <a:gd name="T47" fmla="*/ 26 h 50"/>
              <a:gd name="T48" fmla="*/ 34 w 57"/>
              <a:gd name="T49" fmla="*/ 33 h 50"/>
              <a:gd name="T50" fmla="*/ 30 w 57"/>
              <a:gd name="T51" fmla="*/ 27 h 50"/>
              <a:gd name="T52" fmla="*/ 48 w 57"/>
              <a:gd name="T53" fmla="*/ 14 h 50"/>
              <a:gd name="T54" fmla="*/ 34 w 57"/>
              <a:gd name="T55" fmla="*/ 30 h 50"/>
              <a:gd name="T56" fmla="*/ 48 w 57"/>
              <a:gd name="T57" fmla="*/ 14 h 50"/>
              <a:gd name="T58" fmla="*/ 9 w 57"/>
              <a:gd name="T59" fmla="*/ 23 h 50"/>
              <a:gd name="T60" fmla="*/ 27 w 57"/>
              <a:gd name="T61" fmla="*/ 23 h 50"/>
              <a:gd name="T62" fmla="*/ 5 w 57"/>
              <a:gd name="T63" fmla="*/ 21 h 50"/>
              <a:gd name="T64" fmla="*/ 9 w 57"/>
              <a:gd name="T65"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0">
                <a:moveTo>
                  <a:pt x="29" y="0"/>
                </a:moveTo>
                <a:cubicBezTo>
                  <a:pt x="50" y="10"/>
                  <a:pt x="50" y="10"/>
                  <a:pt x="50" y="10"/>
                </a:cubicBezTo>
                <a:cubicBezTo>
                  <a:pt x="50" y="10"/>
                  <a:pt x="50" y="11"/>
                  <a:pt x="50" y="11"/>
                </a:cubicBezTo>
                <a:cubicBezTo>
                  <a:pt x="50" y="11"/>
                  <a:pt x="50" y="11"/>
                  <a:pt x="50" y="11"/>
                </a:cubicBezTo>
                <a:cubicBezTo>
                  <a:pt x="56" y="21"/>
                  <a:pt x="56" y="21"/>
                  <a:pt x="56" y="21"/>
                </a:cubicBezTo>
                <a:cubicBezTo>
                  <a:pt x="57" y="22"/>
                  <a:pt x="56" y="23"/>
                  <a:pt x="55" y="24"/>
                </a:cubicBezTo>
                <a:cubicBezTo>
                  <a:pt x="55" y="24"/>
                  <a:pt x="55" y="24"/>
                  <a:pt x="55" y="24"/>
                </a:cubicBezTo>
                <a:cubicBezTo>
                  <a:pt x="51" y="26"/>
                  <a:pt x="51" y="26"/>
                  <a:pt x="51" y="26"/>
                </a:cubicBezTo>
                <a:cubicBezTo>
                  <a:pt x="51" y="38"/>
                  <a:pt x="51" y="38"/>
                  <a:pt x="51" y="38"/>
                </a:cubicBezTo>
                <a:cubicBezTo>
                  <a:pt x="51" y="38"/>
                  <a:pt x="50" y="39"/>
                  <a:pt x="49" y="39"/>
                </a:cubicBezTo>
                <a:cubicBezTo>
                  <a:pt x="29" y="49"/>
                  <a:pt x="29" y="49"/>
                  <a:pt x="29" y="49"/>
                </a:cubicBezTo>
                <a:cubicBezTo>
                  <a:pt x="29" y="50"/>
                  <a:pt x="28" y="50"/>
                  <a:pt x="28" y="49"/>
                </a:cubicBezTo>
                <a:cubicBezTo>
                  <a:pt x="7" y="39"/>
                  <a:pt x="7" y="39"/>
                  <a:pt x="7" y="39"/>
                </a:cubicBezTo>
                <a:cubicBezTo>
                  <a:pt x="6" y="39"/>
                  <a:pt x="6" y="38"/>
                  <a:pt x="6" y="38"/>
                </a:cubicBezTo>
                <a:cubicBezTo>
                  <a:pt x="6" y="38"/>
                  <a:pt x="6" y="38"/>
                  <a:pt x="6" y="38"/>
                </a:cubicBezTo>
                <a:cubicBezTo>
                  <a:pt x="6" y="26"/>
                  <a:pt x="6" y="26"/>
                  <a:pt x="6" y="26"/>
                </a:cubicBezTo>
                <a:cubicBezTo>
                  <a:pt x="1" y="24"/>
                  <a:pt x="1" y="24"/>
                  <a:pt x="1" y="24"/>
                </a:cubicBezTo>
                <a:cubicBezTo>
                  <a:pt x="0" y="23"/>
                  <a:pt x="0" y="22"/>
                  <a:pt x="1" y="21"/>
                </a:cubicBezTo>
                <a:cubicBezTo>
                  <a:pt x="1" y="21"/>
                  <a:pt x="1" y="21"/>
                  <a:pt x="1" y="21"/>
                </a:cubicBezTo>
                <a:cubicBezTo>
                  <a:pt x="1" y="21"/>
                  <a:pt x="1" y="21"/>
                  <a:pt x="1" y="21"/>
                </a:cubicBezTo>
                <a:cubicBezTo>
                  <a:pt x="6" y="11"/>
                  <a:pt x="6" y="11"/>
                  <a:pt x="6" y="11"/>
                </a:cubicBezTo>
                <a:cubicBezTo>
                  <a:pt x="7" y="11"/>
                  <a:pt x="7" y="10"/>
                  <a:pt x="7" y="10"/>
                </a:cubicBezTo>
                <a:cubicBezTo>
                  <a:pt x="28" y="0"/>
                  <a:pt x="28" y="0"/>
                  <a:pt x="28" y="0"/>
                </a:cubicBezTo>
                <a:cubicBezTo>
                  <a:pt x="28" y="0"/>
                  <a:pt x="29" y="0"/>
                  <a:pt x="29" y="0"/>
                </a:cubicBezTo>
                <a:close/>
                <a:moveTo>
                  <a:pt x="27" y="45"/>
                </a:moveTo>
                <a:cubicBezTo>
                  <a:pt x="27" y="45"/>
                  <a:pt x="27" y="45"/>
                  <a:pt x="27" y="45"/>
                </a:cubicBezTo>
                <a:cubicBezTo>
                  <a:pt x="27" y="27"/>
                  <a:pt x="27" y="27"/>
                  <a:pt x="27" y="27"/>
                </a:cubicBezTo>
                <a:cubicBezTo>
                  <a:pt x="24" y="32"/>
                  <a:pt x="24" y="32"/>
                  <a:pt x="24" y="32"/>
                </a:cubicBezTo>
                <a:cubicBezTo>
                  <a:pt x="24" y="33"/>
                  <a:pt x="23" y="33"/>
                  <a:pt x="23" y="33"/>
                </a:cubicBezTo>
                <a:cubicBezTo>
                  <a:pt x="23" y="33"/>
                  <a:pt x="23" y="33"/>
                  <a:pt x="23" y="33"/>
                </a:cubicBezTo>
                <a:cubicBezTo>
                  <a:pt x="10" y="26"/>
                  <a:pt x="10" y="26"/>
                  <a:pt x="10" y="26"/>
                </a:cubicBezTo>
                <a:cubicBezTo>
                  <a:pt x="10" y="36"/>
                  <a:pt x="10" y="36"/>
                  <a:pt x="10" y="36"/>
                </a:cubicBezTo>
                <a:cubicBezTo>
                  <a:pt x="27" y="45"/>
                  <a:pt x="27" y="45"/>
                  <a:pt x="27" y="45"/>
                </a:cubicBezTo>
                <a:close/>
                <a:moveTo>
                  <a:pt x="27" y="20"/>
                </a:moveTo>
                <a:cubicBezTo>
                  <a:pt x="27" y="20"/>
                  <a:pt x="27" y="20"/>
                  <a:pt x="27" y="20"/>
                </a:cubicBezTo>
                <a:cubicBezTo>
                  <a:pt x="27" y="4"/>
                  <a:pt x="27" y="4"/>
                  <a:pt x="27" y="4"/>
                </a:cubicBezTo>
                <a:cubicBezTo>
                  <a:pt x="11" y="12"/>
                  <a:pt x="11" y="12"/>
                  <a:pt x="11" y="12"/>
                </a:cubicBezTo>
                <a:cubicBezTo>
                  <a:pt x="27" y="20"/>
                  <a:pt x="27" y="20"/>
                  <a:pt x="27" y="20"/>
                </a:cubicBezTo>
                <a:close/>
                <a:moveTo>
                  <a:pt x="30" y="4"/>
                </a:moveTo>
                <a:cubicBezTo>
                  <a:pt x="30" y="4"/>
                  <a:pt x="30" y="4"/>
                  <a:pt x="30" y="4"/>
                </a:cubicBezTo>
                <a:cubicBezTo>
                  <a:pt x="30" y="20"/>
                  <a:pt x="30" y="20"/>
                  <a:pt x="30" y="20"/>
                </a:cubicBezTo>
                <a:cubicBezTo>
                  <a:pt x="45" y="12"/>
                  <a:pt x="45" y="12"/>
                  <a:pt x="45" y="12"/>
                </a:cubicBezTo>
                <a:cubicBezTo>
                  <a:pt x="30" y="4"/>
                  <a:pt x="30" y="4"/>
                  <a:pt x="30" y="4"/>
                </a:cubicBezTo>
                <a:close/>
                <a:moveTo>
                  <a:pt x="30" y="27"/>
                </a:moveTo>
                <a:cubicBezTo>
                  <a:pt x="30" y="27"/>
                  <a:pt x="30" y="27"/>
                  <a:pt x="30" y="27"/>
                </a:cubicBezTo>
                <a:cubicBezTo>
                  <a:pt x="30" y="45"/>
                  <a:pt x="30" y="45"/>
                  <a:pt x="30" y="45"/>
                </a:cubicBezTo>
                <a:cubicBezTo>
                  <a:pt x="47" y="36"/>
                  <a:pt x="47" y="36"/>
                  <a:pt x="47" y="36"/>
                </a:cubicBezTo>
                <a:cubicBezTo>
                  <a:pt x="47" y="26"/>
                  <a:pt x="47" y="26"/>
                  <a:pt x="47" y="26"/>
                </a:cubicBezTo>
                <a:cubicBezTo>
                  <a:pt x="34" y="33"/>
                  <a:pt x="34" y="33"/>
                  <a:pt x="34" y="33"/>
                </a:cubicBezTo>
                <a:cubicBezTo>
                  <a:pt x="34" y="33"/>
                  <a:pt x="34" y="33"/>
                  <a:pt x="34" y="33"/>
                </a:cubicBezTo>
                <a:cubicBezTo>
                  <a:pt x="34" y="33"/>
                  <a:pt x="33" y="33"/>
                  <a:pt x="33" y="32"/>
                </a:cubicBezTo>
                <a:cubicBezTo>
                  <a:pt x="30" y="27"/>
                  <a:pt x="30" y="27"/>
                  <a:pt x="30" y="27"/>
                </a:cubicBezTo>
                <a:close/>
                <a:moveTo>
                  <a:pt x="48" y="14"/>
                </a:moveTo>
                <a:cubicBezTo>
                  <a:pt x="48" y="14"/>
                  <a:pt x="48" y="14"/>
                  <a:pt x="48" y="14"/>
                </a:cubicBezTo>
                <a:cubicBezTo>
                  <a:pt x="30" y="23"/>
                  <a:pt x="30" y="23"/>
                  <a:pt x="30" y="23"/>
                </a:cubicBezTo>
                <a:cubicBezTo>
                  <a:pt x="34" y="30"/>
                  <a:pt x="34" y="30"/>
                  <a:pt x="34" y="30"/>
                </a:cubicBezTo>
                <a:cubicBezTo>
                  <a:pt x="52" y="21"/>
                  <a:pt x="52" y="21"/>
                  <a:pt x="52" y="21"/>
                </a:cubicBezTo>
                <a:cubicBezTo>
                  <a:pt x="48" y="14"/>
                  <a:pt x="48" y="14"/>
                  <a:pt x="48" y="14"/>
                </a:cubicBezTo>
                <a:close/>
                <a:moveTo>
                  <a:pt x="9" y="23"/>
                </a:moveTo>
                <a:cubicBezTo>
                  <a:pt x="9" y="23"/>
                  <a:pt x="9" y="23"/>
                  <a:pt x="9" y="23"/>
                </a:cubicBezTo>
                <a:cubicBezTo>
                  <a:pt x="23" y="30"/>
                  <a:pt x="23" y="30"/>
                  <a:pt x="23" y="30"/>
                </a:cubicBezTo>
                <a:cubicBezTo>
                  <a:pt x="27" y="23"/>
                  <a:pt x="27" y="23"/>
                  <a:pt x="27" y="23"/>
                </a:cubicBezTo>
                <a:cubicBezTo>
                  <a:pt x="9" y="14"/>
                  <a:pt x="9" y="14"/>
                  <a:pt x="9" y="14"/>
                </a:cubicBezTo>
                <a:cubicBezTo>
                  <a:pt x="5" y="21"/>
                  <a:pt x="5" y="21"/>
                  <a:pt x="5" y="21"/>
                </a:cubicBezTo>
                <a:cubicBezTo>
                  <a:pt x="9" y="23"/>
                  <a:pt x="9" y="23"/>
                  <a:pt x="9" y="23"/>
                </a:cubicBezTo>
                <a:cubicBezTo>
                  <a:pt x="9" y="23"/>
                  <a:pt x="9" y="23"/>
                  <a:pt x="9" y="23"/>
                </a:cubicBezTo>
                <a:close/>
              </a:path>
            </a:pathLst>
          </a:custGeom>
          <a:solidFill>
            <a:schemeClr val="accent2"/>
          </a:solidFill>
          <a:ln>
            <a:noFill/>
          </a:ln>
          <a:extLst/>
        </p:spPr>
        <p:txBody>
          <a:bodyPr/>
          <a:lstStyle/>
          <a:p>
            <a:endParaRPr lang="zh-CN" altLang="en-US"/>
          </a:p>
        </p:txBody>
      </p:sp>
      <p:sp>
        <p:nvSpPr>
          <p:cNvPr id="168" name="Freeform 536"/>
          <p:cNvSpPr>
            <a:spLocks noEditPoints="1"/>
          </p:cNvSpPr>
          <p:nvPr/>
        </p:nvSpPr>
        <p:spPr bwMode="auto">
          <a:xfrm>
            <a:off x="2610391" y="3797784"/>
            <a:ext cx="299228" cy="299228"/>
          </a:xfrm>
          <a:custGeom>
            <a:avLst/>
            <a:gdLst>
              <a:gd name="T0" fmla="*/ 50 w 51"/>
              <a:gd name="T1" fmla="*/ 8 h 51"/>
              <a:gd name="T2" fmla="*/ 41 w 51"/>
              <a:gd name="T3" fmla="*/ 17 h 51"/>
              <a:gd name="T4" fmla="*/ 45 w 51"/>
              <a:gd name="T5" fmla="*/ 38 h 51"/>
              <a:gd name="T6" fmla="*/ 27 w 51"/>
              <a:gd name="T7" fmla="*/ 39 h 51"/>
              <a:gd name="T8" fmla="*/ 10 w 51"/>
              <a:gd name="T9" fmla="*/ 49 h 51"/>
              <a:gd name="T10" fmla="*/ 2 w 51"/>
              <a:gd name="T11" fmla="*/ 38 h 51"/>
              <a:gd name="T12" fmla="*/ 12 w 51"/>
              <a:gd name="T13" fmla="*/ 25 h 51"/>
              <a:gd name="T14" fmla="*/ 0 w 51"/>
              <a:gd name="T15" fmla="*/ 20 h 51"/>
              <a:gd name="T16" fmla="*/ 0 w 51"/>
              <a:gd name="T17" fmla="*/ 19 h 51"/>
              <a:gd name="T18" fmla="*/ 10 w 51"/>
              <a:gd name="T19" fmla="*/ 15 h 51"/>
              <a:gd name="T20" fmla="*/ 9 w 51"/>
              <a:gd name="T21" fmla="*/ 8 h 51"/>
              <a:gd name="T22" fmla="*/ 0 w 51"/>
              <a:gd name="T23" fmla="*/ 8 h 51"/>
              <a:gd name="T24" fmla="*/ 1 w 51"/>
              <a:gd name="T25" fmla="*/ 6 h 51"/>
              <a:gd name="T26" fmla="*/ 21 w 51"/>
              <a:gd name="T27" fmla="*/ 10 h 51"/>
              <a:gd name="T28" fmla="*/ 28 w 51"/>
              <a:gd name="T29" fmla="*/ 21 h 51"/>
              <a:gd name="T30" fmla="*/ 35 w 51"/>
              <a:gd name="T31" fmla="*/ 9 h 51"/>
              <a:gd name="T32" fmla="*/ 46 w 51"/>
              <a:gd name="T33" fmla="*/ 2 h 51"/>
              <a:gd name="T34" fmla="*/ 37 w 51"/>
              <a:gd name="T35" fmla="*/ 33 h 51"/>
              <a:gd name="T36" fmla="*/ 32 w 51"/>
              <a:gd name="T37" fmla="*/ 37 h 51"/>
              <a:gd name="T38" fmla="*/ 37 w 51"/>
              <a:gd name="T39" fmla="*/ 47 h 51"/>
              <a:gd name="T40" fmla="*/ 37 w 51"/>
              <a:gd name="T41" fmla="*/ 33 h 51"/>
              <a:gd name="T42" fmla="*/ 16 w 51"/>
              <a:gd name="T43" fmla="*/ 22 h 51"/>
              <a:gd name="T44" fmla="*/ 18 w 51"/>
              <a:gd name="T45" fmla="*/ 16 h 51"/>
              <a:gd name="T46" fmla="*/ 19 w 51"/>
              <a:gd name="T47" fmla="*/ 10 h 51"/>
              <a:gd name="T48" fmla="*/ 9 w 51"/>
              <a:gd name="T49" fmla="*/ 6 h 51"/>
              <a:gd name="T50" fmla="*/ 14 w 51"/>
              <a:gd name="T51" fmla="*/ 12 h 51"/>
              <a:gd name="T52" fmla="*/ 10 w 51"/>
              <a:gd name="T53" fmla="*/ 19 h 51"/>
              <a:gd name="T54" fmla="*/ 4 w 51"/>
              <a:gd name="T55" fmla="*/ 20 h 51"/>
              <a:gd name="T56" fmla="*/ 13 w 51"/>
              <a:gd name="T57" fmla="*/ 23 h 51"/>
              <a:gd name="T58" fmla="*/ 37 w 51"/>
              <a:gd name="T59" fmla="*/ 40 h 51"/>
              <a:gd name="T60" fmla="*/ 43 w 51"/>
              <a:gd name="T61" fmla="*/ 40 h 51"/>
              <a:gd name="T62" fmla="*/ 39 w 51"/>
              <a:gd name="T63" fmla="*/ 42 h 51"/>
              <a:gd name="T64" fmla="*/ 39 w 51"/>
              <a:gd name="T65" fmla="*/ 44 h 51"/>
              <a:gd name="T66" fmla="*/ 20 w 51"/>
              <a:gd name="T67" fmla="*/ 26 h 51"/>
              <a:gd name="T68" fmla="*/ 10 w 51"/>
              <a:gd name="T69" fmla="*/ 40 h 51"/>
              <a:gd name="T70" fmla="*/ 20 w 51"/>
              <a:gd name="T71" fmla="*/ 26 h 51"/>
              <a:gd name="T72" fmla="*/ 26 w 51"/>
              <a:gd name="T73" fmla="*/ 30 h 51"/>
              <a:gd name="T74" fmla="*/ 12 w 51"/>
              <a:gd name="T75" fmla="*/ 44 h 51"/>
              <a:gd name="T76" fmla="*/ 33 w 51"/>
              <a:gd name="T77" fmla="*/ 32 h 51"/>
              <a:gd name="T78" fmla="*/ 19 w 51"/>
              <a:gd name="T79" fmla="*/ 20 h 51"/>
              <a:gd name="T80" fmla="*/ 6 w 51"/>
              <a:gd name="T81" fmla="*/ 38 h 51"/>
              <a:gd name="T82" fmla="*/ 13 w 51"/>
              <a:gd name="T83" fmla="*/ 46 h 51"/>
              <a:gd name="T84" fmla="*/ 28 w 51"/>
              <a:gd name="T85" fmla="*/ 32 h 51"/>
              <a:gd name="T86" fmla="*/ 33 w 51"/>
              <a:gd name="T87" fmla="*/ 32 h 51"/>
              <a:gd name="T88" fmla="*/ 45 w 51"/>
              <a:gd name="T89" fmla="*/ 4 h 51"/>
              <a:gd name="T90" fmla="*/ 48 w 51"/>
              <a:gd name="T91"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 h="51">
                <a:moveTo>
                  <a:pt x="46" y="2"/>
                </a:moveTo>
                <a:cubicBezTo>
                  <a:pt x="50" y="6"/>
                  <a:pt x="50" y="6"/>
                  <a:pt x="50" y="6"/>
                </a:cubicBezTo>
                <a:cubicBezTo>
                  <a:pt x="51" y="7"/>
                  <a:pt x="51" y="7"/>
                  <a:pt x="50" y="8"/>
                </a:cubicBezTo>
                <a:cubicBezTo>
                  <a:pt x="43" y="17"/>
                  <a:pt x="43" y="17"/>
                  <a:pt x="43" y="17"/>
                </a:cubicBezTo>
                <a:cubicBezTo>
                  <a:pt x="43" y="17"/>
                  <a:pt x="42" y="17"/>
                  <a:pt x="42" y="17"/>
                </a:cubicBezTo>
                <a:cubicBezTo>
                  <a:pt x="41" y="17"/>
                  <a:pt x="41" y="17"/>
                  <a:pt x="41" y="17"/>
                </a:cubicBezTo>
                <a:cubicBezTo>
                  <a:pt x="40" y="15"/>
                  <a:pt x="40" y="15"/>
                  <a:pt x="40" y="15"/>
                </a:cubicBezTo>
                <a:cubicBezTo>
                  <a:pt x="31" y="24"/>
                  <a:pt x="31" y="24"/>
                  <a:pt x="31" y="24"/>
                </a:cubicBezTo>
                <a:cubicBezTo>
                  <a:pt x="45" y="38"/>
                  <a:pt x="45" y="38"/>
                  <a:pt x="45" y="38"/>
                </a:cubicBezTo>
                <a:cubicBezTo>
                  <a:pt x="48" y="41"/>
                  <a:pt x="48" y="45"/>
                  <a:pt x="45" y="48"/>
                </a:cubicBezTo>
                <a:cubicBezTo>
                  <a:pt x="42" y="51"/>
                  <a:pt x="38" y="51"/>
                  <a:pt x="35" y="48"/>
                </a:cubicBezTo>
                <a:cubicBezTo>
                  <a:pt x="27" y="39"/>
                  <a:pt x="27" y="39"/>
                  <a:pt x="27" y="39"/>
                </a:cubicBezTo>
                <a:cubicBezTo>
                  <a:pt x="17" y="49"/>
                  <a:pt x="17" y="49"/>
                  <a:pt x="17" y="49"/>
                </a:cubicBezTo>
                <a:cubicBezTo>
                  <a:pt x="16" y="50"/>
                  <a:pt x="15" y="50"/>
                  <a:pt x="14" y="50"/>
                </a:cubicBezTo>
                <a:cubicBezTo>
                  <a:pt x="12" y="50"/>
                  <a:pt x="11" y="50"/>
                  <a:pt x="10" y="49"/>
                </a:cubicBezTo>
                <a:cubicBezTo>
                  <a:pt x="3" y="42"/>
                  <a:pt x="3" y="42"/>
                  <a:pt x="3" y="42"/>
                </a:cubicBezTo>
                <a:cubicBezTo>
                  <a:pt x="2" y="41"/>
                  <a:pt x="2" y="40"/>
                  <a:pt x="2" y="38"/>
                </a:cubicBezTo>
                <a:cubicBezTo>
                  <a:pt x="2" y="38"/>
                  <a:pt x="2" y="38"/>
                  <a:pt x="2" y="38"/>
                </a:cubicBezTo>
                <a:cubicBezTo>
                  <a:pt x="2" y="37"/>
                  <a:pt x="2" y="36"/>
                  <a:pt x="3" y="35"/>
                </a:cubicBezTo>
                <a:cubicBezTo>
                  <a:pt x="13" y="25"/>
                  <a:pt x="13" y="25"/>
                  <a:pt x="13" y="25"/>
                </a:cubicBezTo>
                <a:cubicBezTo>
                  <a:pt x="12" y="25"/>
                  <a:pt x="12" y="25"/>
                  <a:pt x="12" y="25"/>
                </a:cubicBezTo>
                <a:cubicBezTo>
                  <a:pt x="10" y="25"/>
                  <a:pt x="8" y="25"/>
                  <a:pt x="7" y="24"/>
                </a:cubicBezTo>
                <a:cubicBezTo>
                  <a:pt x="5" y="24"/>
                  <a:pt x="3" y="23"/>
                  <a:pt x="2" y="21"/>
                </a:cubicBezTo>
                <a:cubicBezTo>
                  <a:pt x="1" y="21"/>
                  <a:pt x="1" y="20"/>
                  <a:pt x="0" y="20"/>
                </a:cubicBezTo>
                <a:cubicBezTo>
                  <a:pt x="0" y="20"/>
                  <a:pt x="0" y="20"/>
                  <a:pt x="0" y="20"/>
                </a:cubicBezTo>
                <a:cubicBezTo>
                  <a:pt x="0" y="20"/>
                  <a:pt x="0" y="20"/>
                  <a:pt x="0" y="20"/>
                </a:cubicBezTo>
                <a:cubicBezTo>
                  <a:pt x="0" y="19"/>
                  <a:pt x="0" y="19"/>
                  <a:pt x="0" y="19"/>
                </a:cubicBezTo>
                <a:cubicBezTo>
                  <a:pt x="0" y="18"/>
                  <a:pt x="0" y="18"/>
                  <a:pt x="1" y="18"/>
                </a:cubicBezTo>
                <a:cubicBezTo>
                  <a:pt x="9" y="18"/>
                  <a:pt x="9" y="18"/>
                  <a:pt x="9" y="18"/>
                </a:cubicBezTo>
                <a:cubicBezTo>
                  <a:pt x="10" y="15"/>
                  <a:pt x="10" y="15"/>
                  <a:pt x="10" y="15"/>
                </a:cubicBezTo>
                <a:cubicBezTo>
                  <a:pt x="11" y="13"/>
                  <a:pt x="11" y="13"/>
                  <a:pt x="11" y="13"/>
                </a:cubicBezTo>
                <a:cubicBezTo>
                  <a:pt x="10" y="11"/>
                  <a:pt x="10" y="11"/>
                  <a:pt x="10" y="11"/>
                </a:cubicBezTo>
                <a:cubicBezTo>
                  <a:pt x="9" y="8"/>
                  <a:pt x="9" y="8"/>
                  <a:pt x="9" y="8"/>
                </a:cubicBezTo>
                <a:cubicBezTo>
                  <a:pt x="1" y="8"/>
                  <a:pt x="1" y="8"/>
                  <a:pt x="1" y="8"/>
                </a:cubicBezTo>
                <a:cubicBezTo>
                  <a:pt x="1" y="8"/>
                  <a:pt x="1" y="8"/>
                  <a:pt x="1" y="8"/>
                </a:cubicBezTo>
                <a:cubicBezTo>
                  <a:pt x="1" y="8"/>
                  <a:pt x="1" y="8"/>
                  <a:pt x="0" y="8"/>
                </a:cubicBezTo>
                <a:cubicBezTo>
                  <a:pt x="0" y="8"/>
                  <a:pt x="0" y="7"/>
                  <a:pt x="0" y="7"/>
                </a:cubicBezTo>
                <a:cubicBezTo>
                  <a:pt x="0" y="6"/>
                  <a:pt x="1" y="6"/>
                  <a:pt x="1" y="6"/>
                </a:cubicBezTo>
                <a:cubicBezTo>
                  <a:pt x="1" y="6"/>
                  <a:pt x="1" y="6"/>
                  <a:pt x="1" y="6"/>
                </a:cubicBezTo>
                <a:cubicBezTo>
                  <a:pt x="1" y="5"/>
                  <a:pt x="1" y="5"/>
                  <a:pt x="2" y="5"/>
                </a:cubicBezTo>
                <a:cubicBezTo>
                  <a:pt x="6" y="0"/>
                  <a:pt x="14" y="0"/>
                  <a:pt x="18" y="5"/>
                </a:cubicBezTo>
                <a:cubicBezTo>
                  <a:pt x="20" y="6"/>
                  <a:pt x="21" y="8"/>
                  <a:pt x="21" y="10"/>
                </a:cubicBezTo>
                <a:cubicBezTo>
                  <a:pt x="22" y="11"/>
                  <a:pt x="22" y="13"/>
                  <a:pt x="22" y="15"/>
                </a:cubicBezTo>
                <a:cubicBezTo>
                  <a:pt x="25" y="19"/>
                  <a:pt x="25" y="19"/>
                  <a:pt x="25" y="19"/>
                </a:cubicBezTo>
                <a:cubicBezTo>
                  <a:pt x="28" y="21"/>
                  <a:pt x="28" y="21"/>
                  <a:pt x="28" y="21"/>
                </a:cubicBezTo>
                <a:cubicBezTo>
                  <a:pt x="37" y="12"/>
                  <a:pt x="37" y="12"/>
                  <a:pt x="37" y="12"/>
                </a:cubicBezTo>
                <a:cubicBezTo>
                  <a:pt x="35" y="11"/>
                  <a:pt x="35" y="11"/>
                  <a:pt x="35" y="11"/>
                </a:cubicBezTo>
                <a:cubicBezTo>
                  <a:pt x="35" y="10"/>
                  <a:pt x="35" y="9"/>
                  <a:pt x="35" y="9"/>
                </a:cubicBezTo>
                <a:cubicBezTo>
                  <a:pt x="35" y="9"/>
                  <a:pt x="35" y="9"/>
                  <a:pt x="35" y="9"/>
                </a:cubicBezTo>
                <a:cubicBezTo>
                  <a:pt x="44" y="2"/>
                  <a:pt x="44" y="2"/>
                  <a:pt x="44" y="2"/>
                </a:cubicBezTo>
                <a:cubicBezTo>
                  <a:pt x="45" y="1"/>
                  <a:pt x="45" y="1"/>
                  <a:pt x="46" y="2"/>
                </a:cubicBezTo>
                <a:cubicBezTo>
                  <a:pt x="46" y="2"/>
                  <a:pt x="46" y="2"/>
                  <a:pt x="46" y="2"/>
                </a:cubicBezTo>
                <a:close/>
                <a:moveTo>
                  <a:pt x="37" y="33"/>
                </a:moveTo>
                <a:cubicBezTo>
                  <a:pt x="37" y="33"/>
                  <a:pt x="37" y="33"/>
                  <a:pt x="37" y="33"/>
                </a:cubicBezTo>
                <a:cubicBezTo>
                  <a:pt x="36" y="34"/>
                  <a:pt x="36" y="34"/>
                  <a:pt x="36" y="34"/>
                </a:cubicBezTo>
                <a:cubicBezTo>
                  <a:pt x="34" y="36"/>
                  <a:pt x="34" y="36"/>
                  <a:pt x="34" y="36"/>
                </a:cubicBezTo>
                <a:cubicBezTo>
                  <a:pt x="34" y="37"/>
                  <a:pt x="33" y="37"/>
                  <a:pt x="32" y="37"/>
                </a:cubicBezTo>
                <a:cubicBezTo>
                  <a:pt x="31" y="37"/>
                  <a:pt x="30" y="37"/>
                  <a:pt x="29" y="36"/>
                </a:cubicBezTo>
                <a:cubicBezTo>
                  <a:pt x="28" y="38"/>
                  <a:pt x="28" y="38"/>
                  <a:pt x="28" y="38"/>
                </a:cubicBezTo>
                <a:cubicBezTo>
                  <a:pt x="37" y="47"/>
                  <a:pt x="37" y="47"/>
                  <a:pt x="37" y="47"/>
                </a:cubicBezTo>
                <a:cubicBezTo>
                  <a:pt x="39" y="48"/>
                  <a:pt x="42" y="48"/>
                  <a:pt x="43" y="47"/>
                </a:cubicBezTo>
                <a:cubicBezTo>
                  <a:pt x="45" y="45"/>
                  <a:pt x="45" y="42"/>
                  <a:pt x="43" y="40"/>
                </a:cubicBezTo>
                <a:cubicBezTo>
                  <a:pt x="37" y="33"/>
                  <a:pt x="37" y="33"/>
                  <a:pt x="37" y="33"/>
                </a:cubicBezTo>
                <a:close/>
                <a:moveTo>
                  <a:pt x="14" y="24"/>
                </a:moveTo>
                <a:cubicBezTo>
                  <a:pt x="14" y="24"/>
                  <a:pt x="14" y="24"/>
                  <a:pt x="14" y="24"/>
                </a:cubicBezTo>
                <a:cubicBezTo>
                  <a:pt x="16" y="22"/>
                  <a:pt x="16" y="22"/>
                  <a:pt x="16" y="22"/>
                </a:cubicBezTo>
                <a:cubicBezTo>
                  <a:pt x="15" y="22"/>
                  <a:pt x="15" y="21"/>
                  <a:pt x="15" y="20"/>
                </a:cubicBezTo>
                <a:cubicBezTo>
                  <a:pt x="15" y="19"/>
                  <a:pt x="15" y="18"/>
                  <a:pt x="16" y="18"/>
                </a:cubicBezTo>
                <a:cubicBezTo>
                  <a:pt x="18" y="16"/>
                  <a:pt x="18" y="16"/>
                  <a:pt x="18" y="16"/>
                </a:cubicBezTo>
                <a:cubicBezTo>
                  <a:pt x="18" y="16"/>
                  <a:pt x="19" y="15"/>
                  <a:pt x="19" y="15"/>
                </a:cubicBezTo>
                <a:cubicBezTo>
                  <a:pt x="19" y="15"/>
                  <a:pt x="19" y="15"/>
                  <a:pt x="19" y="15"/>
                </a:cubicBezTo>
                <a:cubicBezTo>
                  <a:pt x="20" y="13"/>
                  <a:pt x="19" y="12"/>
                  <a:pt x="19" y="10"/>
                </a:cubicBezTo>
                <a:cubicBezTo>
                  <a:pt x="19" y="9"/>
                  <a:pt x="18" y="7"/>
                  <a:pt x="17" y="6"/>
                </a:cubicBezTo>
                <a:cubicBezTo>
                  <a:pt x="13" y="3"/>
                  <a:pt x="7" y="3"/>
                  <a:pt x="4" y="6"/>
                </a:cubicBezTo>
                <a:cubicBezTo>
                  <a:pt x="9" y="6"/>
                  <a:pt x="9" y="6"/>
                  <a:pt x="9" y="6"/>
                </a:cubicBezTo>
                <a:cubicBezTo>
                  <a:pt x="10" y="6"/>
                  <a:pt x="10" y="6"/>
                  <a:pt x="10" y="7"/>
                </a:cubicBezTo>
                <a:cubicBezTo>
                  <a:pt x="12" y="9"/>
                  <a:pt x="12" y="9"/>
                  <a:pt x="12" y="9"/>
                </a:cubicBezTo>
                <a:cubicBezTo>
                  <a:pt x="14" y="12"/>
                  <a:pt x="14" y="12"/>
                  <a:pt x="14" y="12"/>
                </a:cubicBezTo>
                <a:cubicBezTo>
                  <a:pt x="14" y="13"/>
                  <a:pt x="14" y="13"/>
                  <a:pt x="14" y="14"/>
                </a:cubicBezTo>
                <a:cubicBezTo>
                  <a:pt x="12" y="17"/>
                  <a:pt x="12" y="17"/>
                  <a:pt x="12" y="17"/>
                </a:cubicBezTo>
                <a:cubicBezTo>
                  <a:pt x="10" y="19"/>
                  <a:pt x="10" y="19"/>
                  <a:pt x="10" y="19"/>
                </a:cubicBezTo>
                <a:cubicBezTo>
                  <a:pt x="10" y="20"/>
                  <a:pt x="10" y="20"/>
                  <a:pt x="9" y="20"/>
                </a:cubicBezTo>
                <a:cubicBezTo>
                  <a:pt x="9" y="20"/>
                  <a:pt x="9" y="20"/>
                  <a:pt x="9" y="20"/>
                </a:cubicBezTo>
                <a:cubicBezTo>
                  <a:pt x="4" y="20"/>
                  <a:pt x="4" y="20"/>
                  <a:pt x="4" y="20"/>
                </a:cubicBezTo>
                <a:cubicBezTo>
                  <a:pt x="5" y="21"/>
                  <a:pt x="6" y="22"/>
                  <a:pt x="7" y="22"/>
                </a:cubicBezTo>
                <a:cubicBezTo>
                  <a:pt x="9" y="22"/>
                  <a:pt x="10" y="23"/>
                  <a:pt x="12" y="22"/>
                </a:cubicBezTo>
                <a:cubicBezTo>
                  <a:pt x="12" y="22"/>
                  <a:pt x="13" y="22"/>
                  <a:pt x="13" y="23"/>
                </a:cubicBezTo>
                <a:cubicBezTo>
                  <a:pt x="14" y="24"/>
                  <a:pt x="14" y="24"/>
                  <a:pt x="14" y="24"/>
                </a:cubicBezTo>
                <a:close/>
                <a:moveTo>
                  <a:pt x="37" y="40"/>
                </a:moveTo>
                <a:cubicBezTo>
                  <a:pt x="37" y="40"/>
                  <a:pt x="37" y="40"/>
                  <a:pt x="37" y="40"/>
                </a:cubicBezTo>
                <a:cubicBezTo>
                  <a:pt x="36" y="42"/>
                  <a:pt x="36" y="44"/>
                  <a:pt x="37" y="46"/>
                </a:cubicBezTo>
                <a:cubicBezTo>
                  <a:pt x="39" y="47"/>
                  <a:pt x="41" y="47"/>
                  <a:pt x="43" y="46"/>
                </a:cubicBezTo>
                <a:cubicBezTo>
                  <a:pt x="44" y="44"/>
                  <a:pt x="44" y="42"/>
                  <a:pt x="43" y="40"/>
                </a:cubicBezTo>
                <a:cubicBezTo>
                  <a:pt x="41" y="39"/>
                  <a:pt x="39" y="39"/>
                  <a:pt x="37" y="40"/>
                </a:cubicBezTo>
                <a:close/>
                <a:moveTo>
                  <a:pt x="39" y="42"/>
                </a:moveTo>
                <a:cubicBezTo>
                  <a:pt x="39" y="42"/>
                  <a:pt x="39" y="42"/>
                  <a:pt x="39" y="42"/>
                </a:cubicBezTo>
                <a:cubicBezTo>
                  <a:pt x="40" y="41"/>
                  <a:pt x="40" y="41"/>
                  <a:pt x="41" y="42"/>
                </a:cubicBezTo>
                <a:cubicBezTo>
                  <a:pt x="42" y="43"/>
                  <a:pt x="42" y="43"/>
                  <a:pt x="41" y="44"/>
                </a:cubicBezTo>
                <a:cubicBezTo>
                  <a:pt x="40" y="45"/>
                  <a:pt x="40" y="45"/>
                  <a:pt x="39" y="44"/>
                </a:cubicBezTo>
                <a:cubicBezTo>
                  <a:pt x="38" y="43"/>
                  <a:pt x="38" y="43"/>
                  <a:pt x="39" y="42"/>
                </a:cubicBezTo>
                <a:close/>
                <a:moveTo>
                  <a:pt x="20" y="26"/>
                </a:moveTo>
                <a:cubicBezTo>
                  <a:pt x="20" y="26"/>
                  <a:pt x="20" y="26"/>
                  <a:pt x="20" y="26"/>
                </a:cubicBezTo>
                <a:cubicBezTo>
                  <a:pt x="21" y="25"/>
                  <a:pt x="21" y="25"/>
                  <a:pt x="22" y="26"/>
                </a:cubicBezTo>
                <a:cubicBezTo>
                  <a:pt x="22" y="26"/>
                  <a:pt x="22" y="27"/>
                  <a:pt x="22" y="28"/>
                </a:cubicBezTo>
                <a:cubicBezTo>
                  <a:pt x="10" y="40"/>
                  <a:pt x="10" y="40"/>
                  <a:pt x="10" y="40"/>
                </a:cubicBezTo>
                <a:cubicBezTo>
                  <a:pt x="9" y="40"/>
                  <a:pt x="9" y="40"/>
                  <a:pt x="8" y="40"/>
                </a:cubicBezTo>
                <a:cubicBezTo>
                  <a:pt x="8" y="39"/>
                  <a:pt x="8" y="38"/>
                  <a:pt x="8" y="38"/>
                </a:cubicBezTo>
                <a:cubicBezTo>
                  <a:pt x="20" y="26"/>
                  <a:pt x="20" y="26"/>
                  <a:pt x="20" y="26"/>
                </a:cubicBezTo>
                <a:close/>
                <a:moveTo>
                  <a:pt x="24" y="30"/>
                </a:moveTo>
                <a:cubicBezTo>
                  <a:pt x="24" y="30"/>
                  <a:pt x="24" y="30"/>
                  <a:pt x="24" y="30"/>
                </a:cubicBezTo>
                <a:cubicBezTo>
                  <a:pt x="25" y="30"/>
                  <a:pt x="26" y="30"/>
                  <a:pt x="26" y="30"/>
                </a:cubicBezTo>
                <a:cubicBezTo>
                  <a:pt x="27" y="31"/>
                  <a:pt x="27" y="31"/>
                  <a:pt x="26" y="32"/>
                </a:cubicBezTo>
                <a:cubicBezTo>
                  <a:pt x="14" y="44"/>
                  <a:pt x="14" y="44"/>
                  <a:pt x="14" y="44"/>
                </a:cubicBezTo>
                <a:cubicBezTo>
                  <a:pt x="14" y="44"/>
                  <a:pt x="13" y="44"/>
                  <a:pt x="12" y="44"/>
                </a:cubicBezTo>
                <a:cubicBezTo>
                  <a:pt x="12" y="43"/>
                  <a:pt x="12" y="43"/>
                  <a:pt x="12" y="42"/>
                </a:cubicBezTo>
                <a:cubicBezTo>
                  <a:pt x="24" y="30"/>
                  <a:pt x="24" y="30"/>
                  <a:pt x="24" y="30"/>
                </a:cubicBezTo>
                <a:close/>
                <a:moveTo>
                  <a:pt x="33" y="32"/>
                </a:moveTo>
                <a:cubicBezTo>
                  <a:pt x="33" y="32"/>
                  <a:pt x="33" y="32"/>
                  <a:pt x="33" y="32"/>
                </a:cubicBezTo>
                <a:cubicBezTo>
                  <a:pt x="20" y="19"/>
                  <a:pt x="20" y="19"/>
                  <a:pt x="20" y="19"/>
                </a:cubicBezTo>
                <a:cubicBezTo>
                  <a:pt x="19" y="20"/>
                  <a:pt x="19" y="20"/>
                  <a:pt x="19" y="20"/>
                </a:cubicBezTo>
                <a:cubicBezTo>
                  <a:pt x="19" y="21"/>
                  <a:pt x="19" y="21"/>
                  <a:pt x="20" y="21"/>
                </a:cubicBezTo>
                <a:cubicBezTo>
                  <a:pt x="20" y="22"/>
                  <a:pt x="20" y="23"/>
                  <a:pt x="20" y="24"/>
                </a:cubicBezTo>
                <a:cubicBezTo>
                  <a:pt x="15" y="28"/>
                  <a:pt x="11" y="33"/>
                  <a:pt x="6" y="38"/>
                </a:cubicBezTo>
                <a:cubicBezTo>
                  <a:pt x="6" y="38"/>
                  <a:pt x="6" y="38"/>
                  <a:pt x="6" y="38"/>
                </a:cubicBezTo>
                <a:cubicBezTo>
                  <a:pt x="6" y="39"/>
                  <a:pt x="6" y="39"/>
                  <a:pt x="6" y="39"/>
                </a:cubicBezTo>
                <a:cubicBezTo>
                  <a:pt x="13" y="46"/>
                  <a:pt x="13" y="46"/>
                  <a:pt x="13" y="46"/>
                </a:cubicBezTo>
                <a:cubicBezTo>
                  <a:pt x="13" y="46"/>
                  <a:pt x="13" y="46"/>
                  <a:pt x="14" y="46"/>
                </a:cubicBezTo>
                <a:cubicBezTo>
                  <a:pt x="14" y="46"/>
                  <a:pt x="14" y="46"/>
                  <a:pt x="14" y="46"/>
                </a:cubicBezTo>
                <a:cubicBezTo>
                  <a:pt x="19" y="41"/>
                  <a:pt x="24" y="37"/>
                  <a:pt x="28" y="32"/>
                </a:cubicBezTo>
                <a:cubicBezTo>
                  <a:pt x="29" y="32"/>
                  <a:pt x="30" y="32"/>
                  <a:pt x="31" y="32"/>
                </a:cubicBezTo>
                <a:cubicBezTo>
                  <a:pt x="31" y="33"/>
                  <a:pt x="31" y="33"/>
                  <a:pt x="32" y="33"/>
                </a:cubicBezTo>
                <a:cubicBezTo>
                  <a:pt x="33" y="32"/>
                  <a:pt x="33" y="32"/>
                  <a:pt x="33" y="32"/>
                </a:cubicBezTo>
                <a:close/>
                <a:moveTo>
                  <a:pt x="48" y="7"/>
                </a:moveTo>
                <a:cubicBezTo>
                  <a:pt x="48" y="7"/>
                  <a:pt x="48" y="7"/>
                  <a:pt x="48" y="7"/>
                </a:cubicBezTo>
                <a:cubicBezTo>
                  <a:pt x="45" y="4"/>
                  <a:pt x="45" y="4"/>
                  <a:pt x="45" y="4"/>
                </a:cubicBezTo>
                <a:cubicBezTo>
                  <a:pt x="38" y="10"/>
                  <a:pt x="38" y="10"/>
                  <a:pt x="38" y="10"/>
                </a:cubicBezTo>
                <a:cubicBezTo>
                  <a:pt x="42" y="14"/>
                  <a:pt x="42" y="14"/>
                  <a:pt x="42" y="14"/>
                </a:cubicBezTo>
                <a:cubicBezTo>
                  <a:pt x="48" y="7"/>
                  <a:pt x="48" y="7"/>
                  <a:pt x="48" y="7"/>
                </a:cubicBezTo>
                <a:close/>
              </a:path>
            </a:pathLst>
          </a:custGeom>
          <a:solidFill>
            <a:schemeClr val="accent2"/>
          </a:solidFill>
          <a:ln>
            <a:noFill/>
          </a:ln>
          <a:extLst/>
        </p:spPr>
        <p:txBody>
          <a:bodyPr/>
          <a:lstStyle/>
          <a:p>
            <a:endParaRPr lang="zh-CN" altLang="en-US"/>
          </a:p>
        </p:txBody>
      </p:sp>
      <p:sp>
        <p:nvSpPr>
          <p:cNvPr id="174" name="Freeform 542"/>
          <p:cNvSpPr>
            <a:spLocks noEditPoints="1"/>
          </p:cNvSpPr>
          <p:nvPr/>
        </p:nvSpPr>
        <p:spPr bwMode="auto">
          <a:xfrm>
            <a:off x="4655115" y="3821253"/>
            <a:ext cx="287493" cy="258157"/>
          </a:xfrm>
          <a:custGeom>
            <a:avLst/>
            <a:gdLst>
              <a:gd name="T0" fmla="*/ 2 w 49"/>
              <a:gd name="T1" fmla="*/ 0 h 44"/>
              <a:gd name="T2" fmla="*/ 49 w 49"/>
              <a:gd name="T3" fmla="*/ 2 h 44"/>
              <a:gd name="T4" fmla="*/ 49 w 49"/>
              <a:gd name="T5" fmla="*/ 42 h 44"/>
              <a:gd name="T6" fmla="*/ 48 w 49"/>
              <a:gd name="T7" fmla="*/ 44 h 44"/>
              <a:gd name="T8" fmla="*/ 0 w 49"/>
              <a:gd name="T9" fmla="*/ 42 h 44"/>
              <a:gd name="T10" fmla="*/ 0 w 49"/>
              <a:gd name="T11" fmla="*/ 2 h 44"/>
              <a:gd name="T12" fmla="*/ 27 w 49"/>
              <a:gd name="T13" fmla="*/ 18 h 44"/>
              <a:gd name="T14" fmla="*/ 27 w 49"/>
              <a:gd name="T15" fmla="*/ 18 h 44"/>
              <a:gd name="T16" fmla="*/ 39 w 49"/>
              <a:gd name="T17" fmla="*/ 19 h 44"/>
              <a:gd name="T18" fmla="*/ 39 w 49"/>
              <a:gd name="T19" fmla="*/ 29 h 44"/>
              <a:gd name="T20" fmla="*/ 37 w 49"/>
              <a:gd name="T21" fmla="*/ 31 h 44"/>
              <a:gd name="T22" fmla="*/ 26 w 49"/>
              <a:gd name="T23" fmla="*/ 29 h 44"/>
              <a:gd name="T24" fmla="*/ 26 w 49"/>
              <a:gd name="T25" fmla="*/ 19 h 44"/>
              <a:gd name="T26" fmla="*/ 36 w 49"/>
              <a:gd name="T27" fmla="*/ 20 h 44"/>
              <a:gd name="T28" fmla="*/ 29 w 49"/>
              <a:gd name="T29" fmla="*/ 20 h 44"/>
              <a:gd name="T30" fmla="*/ 36 w 49"/>
              <a:gd name="T31" fmla="*/ 28 h 44"/>
              <a:gd name="T32" fmla="*/ 23 w 49"/>
              <a:gd name="T33" fmla="*/ 18 h 44"/>
              <a:gd name="T34" fmla="*/ 25 w 49"/>
              <a:gd name="T35" fmla="*/ 19 h 44"/>
              <a:gd name="T36" fmla="*/ 12 w 49"/>
              <a:gd name="T37" fmla="*/ 20 h 44"/>
              <a:gd name="T38" fmla="*/ 12 w 49"/>
              <a:gd name="T39" fmla="*/ 18 h 44"/>
              <a:gd name="T40" fmla="*/ 23 w 49"/>
              <a:gd name="T41" fmla="*/ 23 h 44"/>
              <a:gd name="T42" fmla="*/ 25 w 49"/>
              <a:gd name="T43" fmla="*/ 24 h 44"/>
              <a:gd name="T44" fmla="*/ 12 w 49"/>
              <a:gd name="T45" fmla="*/ 25 h 44"/>
              <a:gd name="T46" fmla="*/ 12 w 49"/>
              <a:gd name="T47" fmla="*/ 23 h 44"/>
              <a:gd name="T48" fmla="*/ 23 w 49"/>
              <a:gd name="T49" fmla="*/ 28 h 44"/>
              <a:gd name="T50" fmla="*/ 25 w 49"/>
              <a:gd name="T51" fmla="*/ 29 h 44"/>
              <a:gd name="T52" fmla="*/ 12 w 49"/>
              <a:gd name="T53" fmla="*/ 31 h 44"/>
              <a:gd name="T54" fmla="*/ 12 w 49"/>
              <a:gd name="T55" fmla="*/ 28 h 44"/>
              <a:gd name="T56" fmla="*/ 37 w 49"/>
              <a:gd name="T57" fmla="*/ 33 h 44"/>
              <a:gd name="T58" fmla="*/ 39 w 49"/>
              <a:gd name="T59" fmla="*/ 34 h 44"/>
              <a:gd name="T60" fmla="*/ 12 w 49"/>
              <a:gd name="T61" fmla="*/ 36 h 44"/>
              <a:gd name="T62" fmla="*/ 12 w 49"/>
              <a:gd name="T63" fmla="*/ 33 h 44"/>
              <a:gd name="T64" fmla="*/ 43 w 49"/>
              <a:gd name="T65" fmla="*/ 6 h 44"/>
              <a:gd name="T66" fmla="*/ 45 w 49"/>
              <a:gd name="T67" fmla="*/ 8 h 44"/>
              <a:gd name="T68" fmla="*/ 41 w 49"/>
              <a:gd name="T69" fmla="*/ 8 h 44"/>
              <a:gd name="T70" fmla="*/ 38 w 49"/>
              <a:gd name="T71" fmla="*/ 6 h 44"/>
              <a:gd name="T72" fmla="*/ 40 w 49"/>
              <a:gd name="T73" fmla="*/ 8 h 44"/>
              <a:gd name="T74" fmla="*/ 36 w 49"/>
              <a:gd name="T75" fmla="*/ 8 h 44"/>
              <a:gd name="T76" fmla="*/ 33 w 49"/>
              <a:gd name="T77" fmla="*/ 6 h 44"/>
              <a:gd name="T78" fmla="*/ 35 w 49"/>
              <a:gd name="T79" fmla="*/ 8 h 44"/>
              <a:gd name="T80" fmla="*/ 31 w 49"/>
              <a:gd name="T81" fmla="*/ 8 h 44"/>
              <a:gd name="T82" fmla="*/ 4 w 49"/>
              <a:gd name="T83" fmla="*/ 11 h 44"/>
              <a:gd name="T84" fmla="*/ 46 w 49"/>
              <a:gd name="T85" fmla="*/ 11 h 44"/>
              <a:gd name="T86" fmla="*/ 4 w 49"/>
              <a:gd name="T87" fmla="*/ 4 h 44"/>
              <a:gd name="T88" fmla="*/ 46 w 49"/>
              <a:gd name="T89" fmla="*/ 14 h 44"/>
              <a:gd name="T90" fmla="*/ 4 w 49"/>
              <a:gd name="T91" fmla="*/ 14 h 44"/>
              <a:gd name="T92" fmla="*/ 46 w 49"/>
              <a:gd name="T93"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44">
                <a:moveTo>
                  <a:pt x="2" y="0"/>
                </a:moveTo>
                <a:cubicBezTo>
                  <a:pt x="2" y="0"/>
                  <a:pt x="2" y="0"/>
                  <a:pt x="2" y="0"/>
                </a:cubicBezTo>
                <a:cubicBezTo>
                  <a:pt x="48" y="0"/>
                  <a:pt x="48" y="0"/>
                  <a:pt x="48" y="0"/>
                </a:cubicBezTo>
                <a:cubicBezTo>
                  <a:pt x="49" y="0"/>
                  <a:pt x="49" y="1"/>
                  <a:pt x="49" y="2"/>
                </a:cubicBezTo>
                <a:cubicBezTo>
                  <a:pt x="49" y="2"/>
                  <a:pt x="49" y="2"/>
                  <a:pt x="49" y="2"/>
                </a:cubicBezTo>
                <a:cubicBezTo>
                  <a:pt x="49" y="42"/>
                  <a:pt x="49" y="42"/>
                  <a:pt x="49" y="42"/>
                </a:cubicBezTo>
                <a:cubicBezTo>
                  <a:pt x="49" y="43"/>
                  <a:pt x="49" y="44"/>
                  <a:pt x="48" y="44"/>
                </a:cubicBezTo>
                <a:cubicBezTo>
                  <a:pt x="48" y="44"/>
                  <a:pt x="48" y="44"/>
                  <a:pt x="48" y="44"/>
                </a:cubicBezTo>
                <a:cubicBezTo>
                  <a:pt x="2" y="44"/>
                  <a:pt x="2" y="44"/>
                  <a:pt x="2" y="44"/>
                </a:cubicBezTo>
                <a:cubicBezTo>
                  <a:pt x="1" y="44"/>
                  <a:pt x="0" y="43"/>
                  <a:pt x="0" y="42"/>
                </a:cubicBezTo>
                <a:cubicBezTo>
                  <a:pt x="0" y="42"/>
                  <a:pt x="0" y="42"/>
                  <a:pt x="0" y="42"/>
                </a:cubicBezTo>
                <a:cubicBezTo>
                  <a:pt x="0" y="2"/>
                  <a:pt x="0" y="2"/>
                  <a:pt x="0" y="2"/>
                </a:cubicBezTo>
                <a:cubicBezTo>
                  <a:pt x="0" y="1"/>
                  <a:pt x="1" y="0"/>
                  <a:pt x="2" y="0"/>
                </a:cubicBezTo>
                <a:close/>
                <a:moveTo>
                  <a:pt x="27" y="18"/>
                </a:moveTo>
                <a:cubicBezTo>
                  <a:pt x="27" y="18"/>
                  <a:pt x="27" y="18"/>
                  <a:pt x="27" y="18"/>
                </a:cubicBezTo>
                <a:cubicBezTo>
                  <a:pt x="27" y="18"/>
                  <a:pt x="27" y="18"/>
                  <a:pt x="27" y="18"/>
                </a:cubicBezTo>
                <a:cubicBezTo>
                  <a:pt x="37" y="18"/>
                  <a:pt x="37" y="18"/>
                  <a:pt x="37" y="18"/>
                </a:cubicBezTo>
                <a:cubicBezTo>
                  <a:pt x="38" y="18"/>
                  <a:pt x="39" y="19"/>
                  <a:pt x="39" y="19"/>
                </a:cubicBezTo>
                <a:cubicBezTo>
                  <a:pt x="39" y="19"/>
                  <a:pt x="39" y="19"/>
                  <a:pt x="39" y="19"/>
                </a:cubicBezTo>
                <a:cubicBezTo>
                  <a:pt x="39" y="29"/>
                  <a:pt x="39" y="29"/>
                  <a:pt x="39" y="29"/>
                </a:cubicBezTo>
                <a:cubicBezTo>
                  <a:pt x="39" y="30"/>
                  <a:pt x="38" y="31"/>
                  <a:pt x="37" y="31"/>
                </a:cubicBezTo>
                <a:cubicBezTo>
                  <a:pt x="37" y="31"/>
                  <a:pt x="37" y="31"/>
                  <a:pt x="37" y="31"/>
                </a:cubicBezTo>
                <a:cubicBezTo>
                  <a:pt x="27" y="31"/>
                  <a:pt x="27" y="31"/>
                  <a:pt x="27" y="31"/>
                </a:cubicBezTo>
                <a:cubicBezTo>
                  <a:pt x="27" y="31"/>
                  <a:pt x="26" y="30"/>
                  <a:pt x="26" y="29"/>
                </a:cubicBezTo>
                <a:cubicBezTo>
                  <a:pt x="26" y="29"/>
                  <a:pt x="26" y="29"/>
                  <a:pt x="26" y="29"/>
                </a:cubicBezTo>
                <a:cubicBezTo>
                  <a:pt x="26" y="19"/>
                  <a:pt x="26" y="19"/>
                  <a:pt x="26" y="19"/>
                </a:cubicBezTo>
                <a:cubicBezTo>
                  <a:pt x="26" y="19"/>
                  <a:pt x="27" y="18"/>
                  <a:pt x="27" y="18"/>
                </a:cubicBezTo>
                <a:close/>
                <a:moveTo>
                  <a:pt x="36" y="20"/>
                </a:moveTo>
                <a:cubicBezTo>
                  <a:pt x="36" y="20"/>
                  <a:pt x="36" y="20"/>
                  <a:pt x="36" y="20"/>
                </a:cubicBezTo>
                <a:cubicBezTo>
                  <a:pt x="29" y="20"/>
                  <a:pt x="29" y="20"/>
                  <a:pt x="29" y="20"/>
                </a:cubicBezTo>
                <a:cubicBezTo>
                  <a:pt x="29" y="28"/>
                  <a:pt x="29" y="28"/>
                  <a:pt x="29" y="28"/>
                </a:cubicBezTo>
                <a:cubicBezTo>
                  <a:pt x="36" y="28"/>
                  <a:pt x="36" y="28"/>
                  <a:pt x="36" y="28"/>
                </a:cubicBezTo>
                <a:cubicBezTo>
                  <a:pt x="36" y="20"/>
                  <a:pt x="36" y="20"/>
                  <a:pt x="36" y="20"/>
                </a:cubicBezTo>
                <a:close/>
                <a:moveTo>
                  <a:pt x="23" y="18"/>
                </a:moveTo>
                <a:cubicBezTo>
                  <a:pt x="23" y="18"/>
                  <a:pt x="23" y="18"/>
                  <a:pt x="23" y="18"/>
                </a:cubicBezTo>
                <a:cubicBezTo>
                  <a:pt x="24" y="18"/>
                  <a:pt x="25" y="19"/>
                  <a:pt x="25" y="19"/>
                </a:cubicBezTo>
                <a:cubicBezTo>
                  <a:pt x="25" y="20"/>
                  <a:pt x="24" y="20"/>
                  <a:pt x="23" y="20"/>
                </a:cubicBezTo>
                <a:cubicBezTo>
                  <a:pt x="12" y="20"/>
                  <a:pt x="12" y="20"/>
                  <a:pt x="12" y="20"/>
                </a:cubicBezTo>
                <a:cubicBezTo>
                  <a:pt x="11" y="20"/>
                  <a:pt x="11" y="20"/>
                  <a:pt x="11" y="19"/>
                </a:cubicBezTo>
                <a:cubicBezTo>
                  <a:pt x="11" y="19"/>
                  <a:pt x="11" y="18"/>
                  <a:pt x="12" y="18"/>
                </a:cubicBezTo>
                <a:cubicBezTo>
                  <a:pt x="23" y="18"/>
                  <a:pt x="23" y="18"/>
                  <a:pt x="23" y="18"/>
                </a:cubicBezTo>
                <a:close/>
                <a:moveTo>
                  <a:pt x="23" y="23"/>
                </a:moveTo>
                <a:cubicBezTo>
                  <a:pt x="23" y="23"/>
                  <a:pt x="23" y="23"/>
                  <a:pt x="23" y="23"/>
                </a:cubicBezTo>
                <a:cubicBezTo>
                  <a:pt x="24" y="23"/>
                  <a:pt x="25" y="24"/>
                  <a:pt x="25" y="24"/>
                </a:cubicBezTo>
                <a:cubicBezTo>
                  <a:pt x="25" y="25"/>
                  <a:pt x="24" y="25"/>
                  <a:pt x="23" y="25"/>
                </a:cubicBezTo>
                <a:cubicBezTo>
                  <a:pt x="12" y="25"/>
                  <a:pt x="12" y="25"/>
                  <a:pt x="12" y="25"/>
                </a:cubicBezTo>
                <a:cubicBezTo>
                  <a:pt x="11" y="25"/>
                  <a:pt x="11" y="25"/>
                  <a:pt x="11" y="24"/>
                </a:cubicBezTo>
                <a:cubicBezTo>
                  <a:pt x="11" y="24"/>
                  <a:pt x="11" y="23"/>
                  <a:pt x="12" y="23"/>
                </a:cubicBezTo>
                <a:cubicBezTo>
                  <a:pt x="23" y="23"/>
                  <a:pt x="23" y="23"/>
                  <a:pt x="23" y="23"/>
                </a:cubicBezTo>
                <a:close/>
                <a:moveTo>
                  <a:pt x="23" y="28"/>
                </a:moveTo>
                <a:cubicBezTo>
                  <a:pt x="23" y="28"/>
                  <a:pt x="23" y="28"/>
                  <a:pt x="23" y="28"/>
                </a:cubicBezTo>
                <a:cubicBezTo>
                  <a:pt x="24" y="28"/>
                  <a:pt x="25" y="29"/>
                  <a:pt x="25" y="29"/>
                </a:cubicBezTo>
                <a:cubicBezTo>
                  <a:pt x="25" y="30"/>
                  <a:pt x="24" y="31"/>
                  <a:pt x="23" y="31"/>
                </a:cubicBezTo>
                <a:cubicBezTo>
                  <a:pt x="12" y="31"/>
                  <a:pt x="12" y="31"/>
                  <a:pt x="12" y="31"/>
                </a:cubicBezTo>
                <a:cubicBezTo>
                  <a:pt x="11" y="31"/>
                  <a:pt x="11" y="30"/>
                  <a:pt x="11" y="29"/>
                </a:cubicBezTo>
                <a:cubicBezTo>
                  <a:pt x="11" y="29"/>
                  <a:pt x="11" y="28"/>
                  <a:pt x="12" y="28"/>
                </a:cubicBezTo>
                <a:cubicBezTo>
                  <a:pt x="23" y="28"/>
                  <a:pt x="23" y="28"/>
                  <a:pt x="23" y="28"/>
                </a:cubicBezTo>
                <a:close/>
                <a:moveTo>
                  <a:pt x="37" y="33"/>
                </a:moveTo>
                <a:cubicBezTo>
                  <a:pt x="37" y="33"/>
                  <a:pt x="37" y="33"/>
                  <a:pt x="37" y="33"/>
                </a:cubicBezTo>
                <a:cubicBezTo>
                  <a:pt x="38" y="33"/>
                  <a:pt x="39" y="34"/>
                  <a:pt x="39" y="34"/>
                </a:cubicBezTo>
                <a:cubicBezTo>
                  <a:pt x="39" y="35"/>
                  <a:pt x="38" y="36"/>
                  <a:pt x="37" y="36"/>
                </a:cubicBezTo>
                <a:cubicBezTo>
                  <a:pt x="12" y="36"/>
                  <a:pt x="12" y="36"/>
                  <a:pt x="12" y="36"/>
                </a:cubicBezTo>
                <a:cubicBezTo>
                  <a:pt x="11" y="36"/>
                  <a:pt x="11" y="35"/>
                  <a:pt x="11" y="34"/>
                </a:cubicBezTo>
                <a:cubicBezTo>
                  <a:pt x="11" y="34"/>
                  <a:pt x="11" y="33"/>
                  <a:pt x="12" y="33"/>
                </a:cubicBezTo>
                <a:cubicBezTo>
                  <a:pt x="37" y="33"/>
                  <a:pt x="37" y="33"/>
                  <a:pt x="37" y="33"/>
                </a:cubicBezTo>
                <a:close/>
                <a:moveTo>
                  <a:pt x="43" y="6"/>
                </a:moveTo>
                <a:cubicBezTo>
                  <a:pt x="43" y="6"/>
                  <a:pt x="43" y="6"/>
                  <a:pt x="43" y="6"/>
                </a:cubicBezTo>
                <a:cubicBezTo>
                  <a:pt x="44" y="6"/>
                  <a:pt x="45" y="6"/>
                  <a:pt x="45" y="8"/>
                </a:cubicBezTo>
                <a:cubicBezTo>
                  <a:pt x="45" y="9"/>
                  <a:pt x="44" y="9"/>
                  <a:pt x="43" y="9"/>
                </a:cubicBezTo>
                <a:cubicBezTo>
                  <a:pt x="42" y="9"/>
                  <a:pt x="41" y="9"/>
                  <a:pt x="41" y="8"/>
                </a:cubicBezTo>
                <a:cubicBezTo>
                  <a:pt x="41" y="6"/>
                  <a:pt x="42" y="6"/>
                  <a:pt x="43" y="6"/>
                </a:cubicBezTo>
                <a:close/>
                <a:moveTo>
                  <a:pt x="38" y="6"/>
                </a:moveTo>
                <a:cubicBezTo>
                  <a:pt x="38" y="6"/>
                  <a:pt x="38" y="6"/>
                  <a:pt x="38" y="6"/>
                </a:cubicBezTo>
                <a:cubicBezTo>
                  <a:pt x="39" y="6"/>
                  <a:pt x="40" y="6"/>
                  <a:pt x="40" y="8"/>
                </a:cubicBezTo>
                <a:cubicBezTo>
                  <a:pt x="40" y="9"/>
                  <a:pt x="39" y="9"/>
                  <a:pt x="38" y="9"/>
                </a:cubicBezTo>
                <a:cubicBezTo>
                  <a:pt x="37" y="9"/>
                  <a:pt x="36" y="9"/>
                  <a:pt x="36" y="8"/>
                </a:cubicBezTo>
                <a:cubicBezTo>
                  <a:pt x="36" y="6"/>
                  <a:pt x="37" y="6"/>
                  <a:pt x="38" y="6"/>
                </a:cubicBezTo>
                <a:close/>
                <a:moveTo>
                  <a:pt x="33" y="6"/>
                </a:moveTo>
                <a:cubicBezTo>
                  <a:pt x="33" y="6"/>
                  <a:pt x="33" y="6"/>
                  <a:pt x="33" y="6"/>
                </a:cubicBezTo>
                <a:cubicBezTo>
                  <a:pt x="34" y="6"/>
                  <a:pt x="35" y="6"/>
                  <a:pt x="35" y="8"/>
                </a:cubicBezTo>
                <a:cubicBezTo>
                  <a:pt x="35" y="9"/>
                  <a:pt x="34" y="9"/>
                  <a:pt x="33" y="9"/>
                </a:cubicBezTo>
                <a:cubicBezTo>
                  <a:pt x="32" y="9"/>
                  <a:pt x="31" y="9"/>
                  <a:pt x="31" y="8"/>
                </a:cubicBezTo>
                <a:cubicBezTo>
                  <a:pt x="31" y="6"/>
                  <a:pt x="32" y="6"/>
                  <a:pt x="33" y="6"/>
                </a:cubicBezTo>
                <a:close/>
                <a:moveTo>
                  <a:pt x="4" y="11"/>
                </a:moveTo>
                <a:cubicBezTo>
                  <a:pt x="4" y="11"/>
                  <a:pt x="4" y="11"/>
                  <a:pt x="4" y="11"/>
                </a:cubicBezTo>
                <a:cubicBezTo>
                  <a:pt x="46" y="11"/>
                  <a:pt x="46" y="11"/>
                  <a:pt x="46" y="11"/>
                </a:cubicBezTo>
                <a:cubicBezTo>
                  <a:pt x="46" y="4"/>
                  <a:pt x="46" y="4"/>
                  <a:pt x="46" y="4"/>
                </a:cubicBezTo>
                <a:cubicBezTo>
                  <a:pt x="4" y="4"/>
                  <a:pt x="4" y="4"/>
                  <a:pt x="4" y="4"/>
                </a:cubicBezTo>
                <a:cubicBezTo>
                  <a:pt x="4" y="11"/>
                  <a:pt x="4" y="11"/>
                  <a:pt x="4" y="11"/>
                </a:cubicBezTo>
                <a:close/>
                <a:moveTo>
                  <a:pt x="46" y="14"/>
                </a:moveTo>
                <a:cubicBezTo>
                  <a:pt x="46" y="14"/>
                  <a:pt x="46" y="14"/>
                  <a:pt x="46" y="14"/>
                </a:cubicBezTo>
                <a:cubicBezTo>
                  <a:pt x="4" y="14"/>
                  <a:pt x="4" y="14"/>
                  <a:pt x="4" y="14"/>
                </a:cubicBezTo>
                <a:cubicBezTo>
                  <a:pt x="4" y="40"/>
                  <a:pt x="4" y="40"/>
                  <a:pt x="4" y="40"/>
                </a:cubicBezTo>
                <a:cubicBezTo>
                  <a:pt x="46" y="40"/>
                  <a:pt x="46" y="40"/>
                  <a:pt x="46" y="40"/>
                </a:cubicBezTo>
                <a:cubicBezTo>
                  <a:pt x="46" y="14"/>
                  <a:pt x="46" y="14"/>
                  <a:pt x="46" y="14"/>
                </a:cubicBezTo>
                <a:close/>
              </a:path>
            </a:pathLst>
          </a:custGeom>
          <a:solidFill>
            <a:schemeClr val="accent2"/>
          </a:solidFill>
          <a:ln>
            <a:noFill/>
          </a:ln>
          <a:extLst/>
        </p:spPr>
        <p:txBody>
          <a:bodyPr/>
          <a:lstStyle/>
          <a:p>
            <a:endParaRPr lang="zh-CN" altLang="en-US"/>
          </a:p>
        </p:txBody>
      </p:sp>
      <p:sp>
        <p:nvSpPr>
          <p:cNvPr id="175" name="Freeform 543"/>
          <p:cNvSpPr>
            <a:spLocks noEditPoints="1"/>
          </p:cNvSpPr>
          <p:nvPr/>
        </p:nvSpPr>
        <p:spPr bwMode="auto">
          <a:xfrm>
            <a:off x="6714506" y="4437310"/>
            <a:ext cx="293361" cy="299228"/>
          </a:xfrm>
          <a:custGeom>
            <a:avLst/>
            <a:gdLst>
              <a:gd name="T0" fmla="*/ 7 w 50"/>
              <a:gd name="T1" fmla="*/ 27 h 51"/>
              <a:gd name="T2" fmla="*/ 7 w 50"/>
              <a:gd name="T3" fmla="*/ 24 h 51"/>
              <a:gd name="T4" fmla="*/ 3 w 50"/>
              <a:gd name="T5" fmla="*/ 24 h 51"/>
              <a:gd name="T6" fmla="*/ 2 w 50"/>
              <a:gd name="T7" fmla="*/ 35 h 51"/>
              <a:gd name="T8" fmla="*/ 8 w 50"/>
              <a:gd name="T9" fmla="*/ 43 h 51"/>
              <a:gd name="T10" fmla="*/ 35 w 50"/>
              <a:gd name="T11" fmla="*/ 49 h 51"/>
              <a:gd name="T12" fmla="*/ 43 w 50"/>
              <a:gd name="T13" fmla="*/ 43 h 51"/>
              <a:gd name="T14" fmla="*/ 49 w 50"/>
              <a:gd name="T15" fmla="*/ 16 h 51"/>
              <a:gd name="T16" fmla="*/ 43 w 50"/>
              <a:gd name="T17" fmla="*/ 8 h 51"/>
              <a:gd name="T18" fmla="*/ 25 w 50"/>
              <a:gd name="T19" fmla="*/ 0 h 51"/>
              <a:gd name="T20" fmla="*/ 16 w 50"/>
              <a:gd name="T21" fmla="*/ 2 h 51"/>
              <a:gd name="T22" fmla="*/ 11 w 50"/>
              <a:gd name="T23" fmla="*/ 2 h 51"/>
              <a:gd name="T24" fmla="*/ 7 w 50"/>
              <a:gd name="T25" fmla="*/ 2 h 51"/>
              <a:gd name="T26" fmla="*/ 8 w 50"/>
              <a:gd name="T27" fmla="*/ 10 h 51"/>
              <a:gd name="T28" fmla="*/ 16 w 50"/>
              <a:gd name="T29" fmla="*/ 11 h 51"/>
              <a:gd name="T30" fmla="*/ 16 w 50"/>
              <a:gd name="T31" fmla="*/ 8 h 51"/>
              <a:gd name="T32" fmla="*/ 17 w 50"/>
              <a:gd name="T33" fmla="*/ 6 h 51"/>
              <a:gd name="T34" fmla="*/ 24 w 50"/>
              <a:gd name="T35" fmla="*/ 4 h 51"/>
              <a:gd name="T36" fmla="*/ 25 w 50"/>
              <a:gd name="T37" fmla="*/ 9 h 51"/>
              <a:gd name="T38" fmla="*/ 27 w 50"/>
              <a:gd name="T39" fmla="*/ 4 h 51"/>
              <a:gd name="T40" fmla="*/ 35 w 50"/>
              <a:gd name="T41" fmla="*/ 7 h 51"/>
              <a:gd name="T42" fmla="*/ 35 w 50"/>
              <a:gd name="T43" fmla="*/ 9 h 51"/>
              <a:gd name="T44" fmla="*/ 37 w 50"/>
              <a:gd name="T45" fmla="*/ 8 h 51"/>
              <a:gd name="T46" fmla="*/ 43 w 50"/>
              <a:gd name="T47" fmla="*/ 14 h 51"/>
              <a:gd name="T48" fmla="*/ 42 w 50"/>
              <a:gd name="T49" fmla="*/ 16 h 51"/>
              <a:gd name="T50" fmla="*/ 44 w 50"/>
              <a:gd name="T51" fmla="*/ 16 h 51"/>
              <a:gd name="T52" fmla="*/ 45 w 50"/>
              <a:gd name="T53" fmla="*/ 17 h 51"/>
              <a:gd name="T54" fmla="*/ 43 w 50"/>
              <a:gd name="T55" fmla="*/ 24 h 51"/>
              <a:gd name="T56" fmla="*/ 43 w 50"/>
              <a:gd name="T57" fmla="*/ 27 h 51"/>
              <a:gd name="T58" fmla="*/ 44 w 50"/>
              <a:gd name="T59" fmla="*/ 35 h 51"/>
              <a:gd name="T60" fmla="*/ 42 w 50"/>
              <a:gd name="T61" fmla="*/ 35 h 51"/>
              <a:gd name="T62" fmla="*/ 43 w 50"/>
              <a:gd name="T63" fmla="*/ 37 h 51"/>
              <a:gd name="T64" fmla="*/ 37 w 50"/>
              <a:gd name="T65" fmla="*/ 43 h 51"/>
              <a:gd name="T66" fmla="*/ 35 w 50"/>
              <a:gd name="T67" fmla="*/ 42 h 51"/>
              <a:gd name="T68" fmla="*/ 35 w 50"/>
              <a:gd name="T69" fmla="*/ 45 h 51"/>
              <a:gd name="T70" fmla="*/ 33 w 50"/>
              <a:gd name="T71" fmla="*/ 45 h 51"/>
              <a:gd name="T72" fmla="*/ 27 w 50"/>
              <a:gd name="T73" fmla="*/ 44 h 51"/>
              <a:gd name="T74" fmla="*/ 24 w 50"/>
              <a:gd name="T75" fmla="*/ 44 h 51"/>
              <a:gd name="T76" fmla="*/ 16 w 50"/>
              <a:gd name="T77" fmla="*/ 45 h 51"/>
              <a:gd name="T78" fmla="*/ 16 w 50"/>
              <a:gd name="T79" fmla="*/ 42 h 51"/>
              <a:gd name="T80" fmla="*/ 14 w 50"/>
              <a:gd name="T81" fmla="*/ 43 h 51"/>
              <a:gd name="T82" fmla="*/ 7 w 50"/>
              <a:gd name="T83" fmla="*/ 37 h 51"/>
              <a:gd name="T84" fmla="*/ 9 w 50"/>
              <a:gd name="T85" fmla="*/ 35 h 51"/>
              <a:gd name="T86" fmla="*/ 6 w 50"/>
              <a:gd name="T87" fmla="*/ 35 h 51"/>
              <a:gd name="T88" fmla="*/ 6 w 50"/>
              <a:gd name="T89" fmla="*/ 34 h 51"/>
              <a:gd name="T90" fmla="*/ 23 w 50"/>
              <a:gd name="T91" fmla="*/ 12 h 51"/>
              <a:gd name="T92" fmla="*/ 25 w 50"/>
              <a:gd name="T93" fmla="*/ 10 h 51"/>
              <a:gd name="T94" fmla="*/ 27 w 50"/>
              <a:gd name="T95" fmla="*/ 24 h 51"/>
              <a:gd name="T96" fmla="*/ 39 w 50"/>
              <a:gd name="T97" fmla="*/ 34 h 51"/>
              <a:gd name="T98" fmla="*/ 25 w 50"/>
              <a:gd name="T99" fmla="*/ 27 h 51"/>
              <a:gd name="T100" fmla="*/ 23 w 50"/>
              <a:gd name="T101"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51">
                <a:moveTo>
                  <a:pt x="4" y="27"/>
                </a:moveTo>
                <a:cubicBezTo>
                  <a:pt x="7" y="27"/>
                  <a:pt x="7" y="27"/>
                  <a:pt x="7" y="27"/>
                </a:cubicBezTo>
                <a:cubicBezTo>
                  <a:pt x="8" y="27"/>
                  <a:pt x="9" y="26"/>
                  <a:pt x="9" y="26"/>
                </a:cubicBezTo>
                <a:cubicBezTo>
                  <a:pt x="9" y="25"/>
                  <a:pt x="8" y="24"/>
                  <a:pt x="7" y="24"/>
                </a:cubicBezTo>
                <a:cubicBezTo>
                  <a:pt x="4" y="24"/>
                  <a:pt x="4" y="24"/>
                  <a:pt x="4" y="24"/>
                </a:cubicBezTo>
                <a:cubicBezTo>
                  <a:pt x="3" y="24"/>
                  <a:pt x="3" y="24"/>
                  <a:pt x="3" y="24"/>
                </a:cubicBezTo>
                <a:cubicBezTo>
                  <a:pt x="1" y="24"/>
                  <a:pt x="0" y="25"/>
                  <a:pt x="0" y="27"/>
                </a:cubicBezTo>
                <a:cubicBezTo>
                  <a:pt x="0" y="30"/>
                  <a:pt x="1" y="33"/>
                  <a:pt x="2" y="35"/>
                </a:cubicBezTo>
                <a:cubicBezTo>
                  <a:pt x="2" y="35"/>
                  <a:pt x="2" y="35"/>
                  <a:pt x="2" y="35"/>
                </a:cubicBezTo>
                <a:cubicBezTo>
                  <a:pt x="3" y="38"/>
                  <a:pt x="5" y="41"/>
                  <a:pt x="8" y="43"/>
                </a:cubicBezTo>
                <a:cubicBezTo>
                  <a:pt x="12" y="48"/>
                  <a:pt x="18" y="51"/>
                  <a:pt x="25" y="51"/>
                </a:cubicBezTo>
                <a:cubicBezTo>
                  <a:pt x="29" y="51"/>
                  <a:pt x="32" y="50"/>
                  <a:pt x="35" y="49"/>
                </a:cubicBezTo>
                <a:cubicBezTo>
                  <a:pt x="35" y="49"/>
                  <a:pt x="35" y="49"/>
                  <a:pt x="35" y="49"/>
                </a:cubicBezTo>
                <a:cubicBezTo>
                  <a:pt x="38" y="47"/>
                  <a:pt x="41" y="46"/>
                  <a:pt x="43" y="43"/>
                </a:cubicBezTo>
                <a:cubicBezTo>
                  <a:pt x="48" y="39"/>
                  <a:pt x="50" y="32"/>
                  <a:pt x="50" y="26"/>
                </a:cubicBezTo>
                <a:cubicBezTo>
                  <a:pt x="50" y="22"/>
                  <a:pt x="50" y="19"/>
                  <a:pt x="49" y="16"/>
                </a:cubicBezTo>
                <a:cubicBezTo>
                  <a:pt x="49" y="16"/>
                  <a:pt x="49" y="16"/>
                  <a:pt x="49" y="16"/>
                </a:cubicBezTo>
                <a:cubicBezTo>
                  <a:pt x="47" y="13"/>
                  <a:pt x="45" y="10"/>
                  <a:pt x="43" y="8"/>
                </a:cubicBezTo>
                <a:cubicBezTo>
                  <a:pt x="41" y="5"/>
                  <a:pt x="38" y="4"/>
                  <a:pt x="35" y="2"/>
                </a:cubicBezTo>
                <a:cubicBezTo>
                  <a:pt x="32" y="1"/>
                  <a:pt x="29" y="0"/>
                  <a:pt x="25" y="0"/>
                </a:cubicBezTo>
                <a:cubicBezTo>
                  <a:pt x="22" y="0"/>
                  <a:pt x="19" y="1"/>
                  <a:pt x="16" y="2"/>
                </a:cubicBezTo>
                <a:cubicBezTo>
                  <a:pt x="16" y="2"/>
                  <a:pt x="16" y="2"/>
                  <a:pt x="16" y="2"/>
                </a:cubicBezTo>
                <a:cubicBezTo>
                  <a:pt x="14" y="3"/>
                  <a:pt x="12" y="4"/>
                  <a:pt x="11" y="5"/>
                </a:cubicBezTo>
                <a:cubicBezTo>
                  <a:pt x="11" y="2"/>
                  <a:pt x="11" y="2"/>
                  <a:pt x="11" y="2"/>
                </a:cubicBezTo>
                <a:cubicBezTo>
                  <a:pt x="11" y="1"/>
                  <a:pt x="10" y="0"/>
                  <a:pt x="9" y="0"/>
                </a:cubicBezTo>
                <a:cubicBezTo>
                  <a:pt x="8" y="0"/>
                  <a:pt x="7" y="1"/>
                  <a:pt x="7" y="2"/>
                </a:cubicBezTo>
                <a:cubicBezTo>
                  <a:pt x="7" y="9"/>
                  <a:pt x="7" y="9"/>
                  <a:pt x="7" y="9"/>
                </a:cubicBezTo>
                <a:cubicBezTo>
                  <a:pt x="7" y="9"/>
                  <a:pt x="7" y="10"/>
                  <a:pt x="8" y="10"/>
                </a:cubicBezTo>
                <a:cubicBezTo>
                  <a:pt x="8" y="11"/>
                  <a:pt x="8" y="11"/>
                  <a:pt x="9" y="11"/>
                </a:cubicBezTo>
                <a:cubicBezTo>
                  <a:pt x="16" y="11"/>
                  <a:pt x="16" y="11"/>
                  <a:pt x="16" y="11"/>
                </a:cubicBezTo>
                <a:cubicBezTo>
                  <a:pt x="17" y="12"/>
                  <a:pt x="18" y="11"/>
                  <a:pt x="18" y="10"/>
                </a:cubicBezTo>
                <a:cubicBezTo>
                  <a:pt x="18" y="9"/>
                  <a:pt x="17" y="8"/>
                  <a:pt x="16" y="8"/>
                </a:cubicBezTo>
                <a:cubicBezTo>
                  <a:pt x="14" y="8"/>
                  <a:pt x="14" y="8"/>
                  <a:pt x="14" y="8"/>
                </a:cubicBezTo>
                <a:cubicBezTo>
                  <a:pt x="15" y="7"/>
                  <a:pt x="16" y="6"/>
                  <a:pt x="17" y="6"/>
                </a:cubicBezTo>
                <a:cubicBezTo>
                  <a:pt x="17" y="6"/>
                  <a:pt x="17" y="6"/>
                  <a:pt x="17" y="6"/>
                </a:cubicBezTo>
                <a:cubicBezTo>
                  <a:pt x="19" y="5"/>
                  <a:pt x="22" y="4"/>
                  <a:pt x="24" y="4"/>
                </a:cubicBezTo>
                <a:cubicBezTo>
                  <a:pt x="24" y="8"/>
                  <a:pt x="24" y="8"/>
                  <a:pt x="24" y="8"/>
                </a:cubicBezTo>
                <a:cubicBezTo>
                  <a:pt x="24" y="8"/>
                  <a:pt x="25" y="9"/>
                  <a:pt x="25" y="9"/>
                </a:cubicBezTo>
                <a:cubicBezTo>
                  <a:pt x="26" y="9"/>
                  <a:pt x="27" y="8"/>
                  <a:pt x="27" y="8"/>
                </a:cubicBezTo>
                <a:cubicBezTo>
                  <a:pt x="27" y="4"/>
                  <a:pt x="27" y="4"/>
                  <a:pt x="27" y="4"/>
                </a:cubicBezTo>
                <a:cubicBezTo>
                  <a:pt x="29" y="4"/>
                  <a:pt x="31" y="5"/>
                  <a:pt x="33" y="6"/>
                </a:cubicBezTo>
                <a:cubicBezTo>
                  <a:pt x="34" y="6"/>
                  <a:pt x="35" y="6"/>
                  <a:pt x="35" y="7"/>
                </a:cubicBezTo>
                <a:cubicBezTo>
                  <a:pt x="34" y="8"/>
                  <a:pt x="34" y="8"/>
                  <a:pt x="34" y="8"/>
                </a:cubicBezTo>
                <a:cubicBezTo>
                  <a:pt x="34" y="8"/>
                  <a:pt x="34" y="9"/>
                  <a:pt x="35" y="9"/>
                </a:cubicBezTo>
                <a:cubicBezTo>
                  <a:pt x="35" y="9"/>
                  <a:pt x="36" y="9"/>
                  <a:pt x="36" y="9"/>
                </a:cubicBezTo>
                <a:cubicBezTo>
                  <a:pt x="37" y="8"/>
                  <a:pt x="37" y="8"/>
                  <a:pt x="37" y="8"/>
                </a:cubicBezTo>
                <a:cubicBezTo>
                  <a:pt x="38" y="9"/>
                  <a:pt x="39" y="9"/>
                  <a:pt x="40" y="10"/>
                </a:cubicBezTo>
                <a:cubicBezTo>
                  <a:pt x="41" y="12"/>
                  <a:pt x="42" y="13"/>
                  <a:pt x="43" y="14"/>
                </a:cubicBezTo>
                <a:cubicBezTo>
                  <a:pt x="42" y="15"/>
                  <a:pt x="42" y="15"/>
                  <a:pt x="42" y="15"/>
                </a:cubicBezTo>
                <a:cubicBezTo>
                  <a:pt x="42" y="15"/>
                  <a:pt x="41" y="16"/>
                  <a:pt x="42" y="16"/>
                </a:cubicBezTo>
                <a:cubicBezTo>
                  <a:pt x="42" y="17"/>
                  <a:pt x="43" y="17"/>
                  <a:pt x="43" y="16"/>
                </a:cubicBezTo>
                <a:cubicBezTo>
                  <a:pt x="44" y="16"/>
                  <a:pt x="44" y="16"/>
                  <a:pt x="44" y="16"/>
                </a:cubicBezTo>
                <a:cubicBezTo>
                  <a:pt x="45" y="16"/>
                  <a:pt x="45" y="17"/>
                  <a:pt x="45" y="17"/>
                </a:cubicBezTo>
                <a:cubicBezTo>
                  <a:pt x="45" y="17"/>
                  <a:pt x="45" y="17"/>
                  <a:pt x="45" y="17"/>
                </a:cubicBezTo>
                <a:cubicBezTo>
                  <a:pt x="46" y="20"/>
                  <a:pt x="47" y="22"/>
                  <a:pt x="47" y="24"/>
                </a:cubicBezTo>
                <a:cubicBezTo>
                  <a:pt x="43" y="24"/>
                  <a:pt x="43" y="24"/>
                  <a:pt x="43" y="24"/>
                </a:cubicBezTo>
                <a:cubicBezTo>
                  <a:pt x="43" y="24"/>
                  <a:pt x="42" y="25"/>
                  <a:pt x="42" y="26"/>
                </a:cubicBezTo>
                <a:cubicBezTo>
                  <a:pt x="42" y="26"/>
                  <a:pt x="43" y="27"/>
                  <a:pt x="43" y="27"/>
                </a:cubicBezTo>
                <a:cubicBezTo>
                  <a:pt x="47" y="27"/>
                  <a:pt x="47" y="27"/>
                  <a:pt x="47" y="27"/>
                </a:cubicBezTo>
                <a:cubicBezTo>
                  <a:pt x="46" y="30"/>
                  <a:pt x="46" y="33"/>
                  <a:pt x="44" y="35"/>
                </a:cubicBezTo>
                <a:cubicBezTo>
                  <a:pt x="43" y="35"/>
                  <a:pt x="43" y="35"/>
                  <a:pt x="43" y="35"/>
                </a:cubicBezTo>
                <a:cubicBezTo>
                  <a:pt x="43" y="34"/>
                  <a:pt x="42" y="35"/>
                  <a:pt x="42" y="35"/>
                </a:cubicBezTo>
                <a:cubicBezTo>
                  <a:pt x="41" y="36"/>
                  <a:pt x="42" y="36"/>
                  <a:pt x="42" y="37"/>
                </a:cubicBezTo>
                <a:cubicBezTo>
                  <a:pt x="43" y="37"/>
                  <a:pt x="43" y="37"/>
                  <a:pt x="43" y="37"/>
                </a:cubicBezTo>
                <a:cubicBezTo>
                  <a:pt x="42" y="38"/>
                  <a:pt x="41" y="40"/>
                  <a:pt x="40" y="41"/>
                </a:cubicBezTo>
                <a:cubicBezTo>
                  <a:pt x="39" y="42"/>
                  <a:pt x="38" y="43"/>
                  <a:pt x="37" y="43"/>
                </a:cubicBezTo>
                <a:cubicBezTo>
                  <a:pt x="36" y="42"/>
                  <a:pt x="36" y="42"/>
                  <a:pt x="36" y="42"/>
                </a:cubicBezTo>
                <a:cubicBezTo>
                  <a:pt x="36" y="42"/>
                  <a:pt x="35" y="42"/>
                  <a:pt x="35" y="42"/>
                </a:cubicBezTo>
                <a:cubicBezTo>
                  <a:pt x="34" y="42"/>
                  <a:pt x="34" y="43"/>
                  <a:pt x="34" y="44"/>
                </a:cubicBezTo>
                <a:cubicBezTo>
                  <a:pt x="35" y="45"/>
                  <a:pt x="35" y="45"/>
                  <a:pt x="35" y="45"/>
                </a:cubicBezTo>
                <a:cubicBezTo>
                  <a:pt x="35" y="45"/>
                  <a:pt x="34" y="45"/>
                  <a:pt x="34" y="45"/>
                </a:cubicBezTo>
                <a:cubicBezTo>
                  <a:pt x="33" y="45"/>
                  <a:pt x="33" y="45"/>
                  <a:pt x="33" y="45"/>
                </a:cubicBezTo>
                <a:cubicBezTo>
                  <a:pt x="31" y="46"/>
                  <a:pt x="29" y="47"/>
                  <a:pt x="27" y="47"/>
                </a:cubicBezTo>
                <a:cubicBezTo>
                  <a:pt x="27" y="44"/>
                  <a:pt x="27" y="44"/>
                  <a:pt x="27" y="44"/>
                </a:cubicBezTo>
                <a:cubicBezTo>
                  <a:pt x="27" y="43"/>
                  <a:pt x="26" y="42"/>
                  <a:pt x="25" y="42"/>
                </a:cubicBezTo>
                <a:cubicBezTo>
                  <a:pt x="25" y="42"/>
                  <a:pt x="24" y="43"/>
                  <a:pt x="24" y="44"/>
                </a:cubicBezTo>
                <a:cubicBezTo>
                  <a:pt x="24" y="47"/>
                  <a:pt x="24" y="47"/>
                  <a:pt x="24" y="47"/>
                </a:cubicBezTo>
                <a:cubicBezTo>
                  <a:pt x="21" y="47"/>
                  <a:pt x="18" y="46"/>
                  <a:pt x="16" y="45"/>
                </a:cubicBezTo>
                <a:cubicBezTo>
                  <a:pt x="16" y="44"/>
                  <a:pt x="16" y="44"/>
                  <a:pt x="16" y="44"/>
                </a:cubicBezTo>
                <a:cubicBezTo>
                  <a:pt x="17" y="43"/>
                  <a:pt x="16" y="42"/>
                  <a:pt x="16" y="42"/>
                </a:cubicBezTo>
                <a:cubicBezTo>
                  <a:pt x="15" y="42"/>
                  <a:pt x="15" y="42"/>
                  <a:pt x="14" y="42"/>
                </a:cubicBezTo>
                <a:cubicBezTo>
                  <a:pt x="14" y="43"/>
                  <a:pt x="14" y="43"/>
                  <a:pt x="14" y="43"/>
                </a:cubicBezTo>
                <a:cubicBezTo>
                  <a:pt x="12" y="43"/>
                  <a:pt x="11" y="42"/>
                  <a:pt x="10" y="41"/>
                </a:cubicBezTo>
                <a:cubicBezTo>
                  <a:pt x="9" y="40"/>
                  <a:pt x="8" y="38"/>
                  <a:pt x="7" y="37"/>
                </a:cubicBezTo>
                <a:cubicBezTo>
                  <a:pt x="8" y="37"/>
                  <a:pt x="8" y="37"/>
                  <a:pt x="8" y="37"/>
                </a:cubicBezTo>
                <a:cubicBezTo>
                  <a:pt x="9" y="36"/>
                  <a:pt x="9" y="36"/>
                  <a:pt x="9" y="35"/>
                </a:cubicBezTo>
                <a:cubicBezTo>
                  <a:pt x="9" y="35"/>
                  <a:pt x="8" y="34"/>
                  <a:pt x="7" y="35"/>
                </a:cubicBezTo>
                <a:cubicBezTo>
                  <a:pt x="6" y="35"/>
                  <a:pt x="6" y="35"/>
                  <a:pt x="6" y="35"/>
                </a:cubicBezTo>
                <a:cubicBezTo>
                  <a:pt x="6" y="35"/>
                  <a:pt x="6" y="34"/>
                  <a:pt x="6" y="34"/>
                </a:cubicBezTo>
                <a:cubicBezTo>
                  <a:pt x="6" y="34"/>
                  <a:pt x="6" y="34"/>
                  <a:pt x="6" y="34"/>
                </a:cubicBezTo>
                <a:cubicBezTo>
                  <a:pt x="5" y="32"/>
                  <a:pt x="4" y="29"/>
                  <a:pt x="4" y="27"/>
                </a:cubicBezTo>
                <a:close/>
                <a:moveTo>
                  <a:pt x="23" y="12"/>
                </a:moveTo>
                <a:cubicBezTo>
                  <a:pt x="23" y="12"/>
                  <a:pt x="23" y="12"/>
                  <a:pt x="23" y="12"/>
                </a:cubicBezTo>
                <a:cubicBezTo>
                  <a:pt x="23" y="11"/>
                  <a:pt x="24" y="10"/>
                  <a:pt x="25" y="10"/>
                </a:cubicBezTo>
                <a:cubicBezTo>
                  <a:pt x="26" y="10"/>
                  <a:pt x="27" y="11"/>
                  <a:pt x="27" y="12"/>
                </a:cubicBezTo>
                <a:cubicBezTo>
                  <a:pt x="27" y="24"/>
                  <a:pt x="27" y="24"/>
                  <a:pt x="27" y="24"/>
                </a:cubicBezTo>
                <a:cubicBezTo>
                  <a:pt x="39" y="31"/>
                  <a:pt x="39" y="31"/>
                  <a:pt x="39" y="31"/>
                </a:cubicBezTo>
                <a:cubicBezTo>
                  <a:pt x="39" y="32"/>
                  <a:pt x="40" y="33"/>
                  <a:pt x="39" y="34"/>
                </a:cubicBezTo>
                <a:cubicBezTo>
                  <a:pt x="39" y="35"/>
                  <a:pt x="38" y="35"/>
                  <a:pt x="37" y="34"/>
                </a:cubicBezTo>
                <a:cubicBezTo>
                  <a:pt x="25" y="27"/>
                  <a:pt x="25" y="27"/>
                  <a:pt x="25" y="27"/>
                </a:cubicBezTo>
                <a:cubicBezTo>
                  <a:pt x="24" y="27"/>
                  <a:pt x="23" y="26"/>
                  <a:pt x="23" y="26"/>
                </a:cubicBezTo>
                <a:cubicBezTo>
                  <a:pt x="23" y="12"/>
                  <a:pt x="23" y="12"/>
                  <a:pt x="23" y="12"/>
                </a:cubicBezTo>
                <a:close/>
              </a:path>
            </a:pathLst>
          </a:custGeom>
          <a:solidFill>
            <a:schemeClr val="accent2"/>
          </a:solidFill>
          <a:ln>
            <a:noFill/>
          </a:ln>
          <a:extLst/>
        </p:spPr>
        <p:txBody>
          <a:bodyPr/>
          <a:lstStyle/>
          <a:p>
            <a:endParaRPr lang="zh-CN" altLang="en-US"/>
          </a:p>
        </p:txBody>
      </p:sp>
      <p:sp>
        <p:nvSpPr>
          <p:cNvPr id="176" name="Freeform 544"/>
          <p:cNvSpPr>
            <a:spLocks/>
          </p:cNvSpPr>
          <p:nvPr/>
        </p:nvSpPr>
        <p:spPr bwMode="auto">
          <a:xfrm>
            <a:off x="7242555" y="4443177"/>
            <a:ext cx="296293" cy="287493"/>
          </a:xfrm>
          <a:custGeom>
            <a:avLst/>
            <a:gdLst>
              <a:gd name="T0" fmla="*/ 23 w 50"/>
              <a:gd name="T1" fmla="*/ 18 h 49"/>
              <a:gd name="T2" fmla="*/ 25 w 50"/>
              <a:gd name="T3" fmla="*/ 16 h 49"/>
              <a:gd name="T4" fmla="*/ 25 w 50"/>
              <a:gd name="T5" fmla="*/ 16 h 49"/>
              <a:gd name="T6" fmla="*/ 28 w 50"/>
              <a:gd name="T7" fmla="*/ 16 h 49"/>
              <a:gd name="T8" fmla="*/ 18 w 50"/>
              <a:gd name="T9" fmla="*/ 5 h 49"/>
              <a:gd name="T10" fmla="*/ 7 w 50"/>
              <a:gd name="T11" fmla="*/ 16 h 49"/>
              <a:gd name="T12" fmla="*/ 10 w 50"/>
              <a:gd name="T13" fmla="*/ 16 h 49"/>
              <a:gd name="T14" fmla="*/ 10 w 50"/>
              <a:gd name="T15" fmla="*/ 16 h 49"/>
              <a:gd name="T16" fmla="*/ 12 w 50"/>
              <a:gd name="T17" fmla="*/ 18 h 49"/>
              <a:gd name="T18" fmla="*/ 12 w 50"/>
              <a:gd name="T19" fmla="*/ 31 h 49"/>
              <a:gd name="T20" fmla="*/ 10 w 50"/>
              <a:gd name="T21" fmla="*/ 33 h 49"/>
              <a:gd name="T22" fmla="*/ 8 w 50"/>
              <a:gd name="T23" fmla="*/ 31 h 49"/>
              <a:gd name="T24" fmla="*/ 8 w 50"/>
              <a:gd name="T25" fmla="*/ 20 h 49"/>
              <a:gd name="T26" fmla="*/ 2 w 50"/>
              <a:gd name="T27" fmla="*/ 20 h 49"/>
              <a:gd name="T28" fmla="*/ 0 w 50"/>
              <a:gd name="T29" fmla="*/ 18 h 49"/>
              <a:gd name="T30" fmla="*/ 1 w 50"/>
              <a:gd name="T31" fmla="*/ 16 h 49"/>
              <a:gd name="T32" fmla="*/ 16 w 50"/>
              <a:gd name="T33" fmla="*/ 1 h 49"/>
              <a:gd name="T34" fmla="*/ 19 w 50"/>
              <a:gd name="T35" fmla="*/ 1 h 49"/>
              <a:gd name="T36" fmla="*/ 34 w 50"/>
              <a:gd name="T37" fmla="*/ 16 h 49"/>
              <a:gd name="T38" fmla="*/ 34 w 50"/>
              <a:gd name="T39" fmla="*/ 19 h 49"/>
              <a:gd name="T40" fmla="*/ 33 w 50"/>
              <a:gd name="T41" fmla="*/ 20 h 49"/>
              <a:gd name="T42" fmla="*/ 33 w 50"/>
              <a:gd name="T43" fmla="*/ 20 h 49"/>
              <a:gd name="T44" fmla="*/ 27 w 50"/>
              <a:gd name="T45" fmla="*/ 20 h 49"/>
              <a:gd name="T46" fmla="*/ 27 w 50"/>
              <a:gd name="T47" fmla="*/ 31 h 49"/>
              <a:gd name="T48" fmla="*/ 25 w 50"/>
              <a:gd name="T49" fmla="*/ 33 h 49"/>
              <a:gd name="T50" fmla="*/ 25 w 50"/>
              <a:gd name="T51" fmla="*/ 33 h 49"/>
              <a:gd name="T52" fmla="*/ 23 w 50"/>
              <a:gd name="T53" fmla="*/ 33 h 49"/>
              <a:gd name="T54" fmla="*/ 33 w 50"/>
              <a:gd name="T55" fmla="*/ 44 h 49"/>
              <a:gd name="T56" fmla="*/ 44 w 50"/>
              <a:gd name="T57" fmla="*/ 33 h 49"/>
              <a:gd name="T58" fmla="*/ 41 w 50"/>
              <a:gd name="T59" fmla="*/ 33 h 49"/>
              <a:gd name="T60" fmla="*/ 39 w 50"/>
              <a:gd name="T61" fmla="*/ 31 h 49"/>
              <a:gd name="T62" fmla="*/ 39 w 50"/>
              <a:gd name="T63" fmla="*/ 31 h 49"/>
              <a:gd name="T64" fmla="*/ 39 w 50"/>
              <a:gd name="T65" fmla="*/ 18 h 49"/>
              <a:gd name="T66" fmla="*/ 41 w 50"/>
              <a:gd name="T67" fmla="*/ 16 h 49"/>
              <a:gd name="T68" fmla="*/ 43 w 50"/>
              <a:gd name="T69" fmla="*/ 18 h 49"/>
              <a:gd name="T70" fmla="*/ 43 w 50"/>
              <a:gd name="T71" fmla="*/ 29 h 49"/>
              <a:gd name="T72" fmla="*/ 48 w 50"/>
              <a:gd name="T73" fmla="*/ 29 h 49"/>
              <a:gd name="T74" fmla="*/ 48 w 50"/>
              <a:gd name="T75" fmla="*/ 29 h 49"/>
              <a:gd name="T76" fmla="*/ 50 w 50"/>
              <a:gd name="T77" fmla="*/ 30 h 49"/>
              <a:gd name="T78" fmla="*/ 50 w 50"/>
              <a:gd name="T79" fmla="*/ 33 h 49"/>
              <a:gd name="T80" fmla="*/ 35 w 50"/>
              <a:gd name="T81" fmla="*/ 48 h 49"/>
              <a:gd name="T82" fmla="*/ 35 w 50"/>
              <a:gd name="T83" fmla="*/ 48 h 49"/>
              <a:gd name="T84" fmla="*/ 32 w 50"/>
              <a:gd name="T85" fmla="*/ 48 h 49"/>
              <a:gd name="T86" fmla="*/ 17 w 50"/>
              <a:gd name="T87" fmla="*/ 33 h 49"/>
              <a:gd name="T88" fmla="*/ 16 w 50"/>
              <a:gd name="T89" fmla="*/ 31 h 49"/>
              <a:gd name="T90" fmla="*/ 18 w 50"/>
              <a:gd name="T91" fmla="*/ 29 h 49"/>
              <a:gd name="T92" fmla="*/ 23 w 50"/>
              <a:gd name="T93" fmla="*/ 29 h 49"/>
              <a:gd name="T94" fmla="*/ 23 w 50"/>
              <a:gd name="T95" fmla="*/ 18 h 49"/>
              <a:gd name="T96" fmla="*/ 23 w 50"/>
              <a:gd name="T9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9">
                <a:moveTo>
                  <a:pt x="23" y="18"/>
                </a:moveTo>
                <a:cubicBezTo>
                  <a:pt x="23" y="17"/>
                  <a:pt x="24" y="16"/>
                  <a:pt x="25" y="16"/>
                </a:cubicBezTo>
                <a:cubicBezTo>
                  <a:pt x="25" y="16"/>
                  <a:pt x="25" y="16"/>
                  <a:pt x="25" y="16"/>
                </a:cubicBezTo>
                <a:cubicBezTo>
                  <a:pt x="28" y="16"/>
                  <a:pt x="28" y="16"/>
                  <a:pt x="28" y="16"/>
                </a:cubicBezTo>
                <a:cubicBezTo>
                  <a:pt x="18" y="5"/>
                  <a:pt x="18" y="5"/>
                  <a:pt x="18" y="5"/>
                </a:cubicBezTo>
                <a:cubicBezTo>
                  <a:pt x="7" y="16"/>
                  <a:pt x="7" y="16"/>
                  <a:pt x="7" y="16"/>
                </a:cubicBezTo>
                <a:cubicBezTo>
                  <a:pt x="10" y="16"/>
                  <a:pt x="10" y="16"/>
                  <a:pt x="10" y="16"/>
                </a:cubicBezTo>
                <a:cubicBezTo>
                  <a:pt x="10" y="16"/>
                  <a:pt x="10" y="16"/>
                  <a:pt x="10" y="16"/>
                </a:cubicBezTo>
                <a:cubicBezTo>
                  <a:pt x="11" y="16"/>
                  <a:pt x="12" y="17"/>
                  <a:pt x="12" y="18"/>
                </a:cubicBezTo>
                <a:cubicBezTo>
                  <a:pt x="12" y="31"/>
                  <a:pt x="12" y="31"/>
                  <a:pt x="12" y="31"/>
                </a:cubicBezTo>
                <a:cubicBezTo>
                  <a:pt x="12" y="32"/>
                  <a:pt x="11" y="33"/>
                  <a:pt x="10" y="33"/>
                </a:cubicBezTo>
                <a:cubicBezTo>
                  <a:pt x="9" y="33"/>
                  <a:pt x="8" y="32"/>
                  <a:pt x="8" y="31"/>
                </a:cubicBezTo>
                <a:cubicBezTo>
                  <a:pt x="8" y="20"/>
                  <a:pt x="8" y="20"/>
                  <a:pt x="8" y="20"/>
                </a:cubicBezTo>
                <a:cubicBezTo>
                  <a:pt x="2" y="20"/>
                  <a:pt x="2" y="20"/>
                  <a:pt x="2" y="20"/>
                </a:cubicBezTo>
                <a:cubicBezTo>
                  <a:pt x="1" y="20"/>
                  <a:pt x="0" y="19"/>
                  <a:pt x="0" y="18"/>
                </a:cubicBezTo>
                <a:cubicBezTo>
                  <a:pt x="0" y="17"/>
                  <a:pt x="1" y="17"/>
                  <a:pt x="1" y="16"/>
                </a:cubicBezTo>
                <a:cubicBezTo>
                  <a:pt x="16" y="1"/>
                  <a:pt x="16" y="1"/>
                  <a:pt x="16" y="1"/>
                </a:cubicBezTo>
                <a:cubicBezTo>
                  <a:pt x="17" y="0"/>
                  <a:pt x="18" y="0"/>
                  <a:pt x="19" y="1"/>
                </a:cubicBezTo>
                <a:cubicBezTo>
                  <a:pt x="34" y="16"/>
                  <a:pt x="34" y="16"/>
                  <a:pt x="34" y="16"/>
                </a:cubicBezTo>
                <a:cubicBezTo>
                  <a:pt x="35" y="17"/>
                  <a:pt x="35" y="18"/>
                  <a:pt x="34" y="19"/>
                </a:cubicBezTo>
                <a:cubicBezTo>
                  <a:pt x="34" y="19"/>
                  <a:pt x="33" y="20"/>
                  <a:pt x="33" y="20"/>
                </a:cubicBezTo>
                <a:cubicBezTo>
                  <a:pt x="33" y="20"/>
                  <a:pt x="33" y="20"/>
                  <a:pt x="33" y="20"/>
                </a:cubicBezTo>
                <a:cubicBezTo>
                  <a:pt x="27" y="20"/>
                  <a:pt x="27" y="20"/>
                  <a:pt x="27" y="20"/>
                </a:cubicBezTo>
                <a:cubicBezTo>
                  <a:pt x="27" y="31"/>
                  <a:pt x="27" y="31"/>
                  <a:pt x="27" y="31"/>
                </a:cubicBezTo>
                <a:cubicBezTo>
                  <a:pt x="27" y="32"/>
                  <a:pt x="26" y="33"/>
                  <a:pt x="25" y="33"/>
                </a:cubicBezTo>
                <a:cubicBezTo>
                  <a:pt x="25" y="33"/>
                  <a:pt x="25" y="33"/>
                  <a:pt x="25" y="33"/>
                </a:cubicBezTo>
                <a:cubicBezTo>
                  <a:pt x="23" y="33"/>
                  <a:pt x="23" y="33"/>
                  <a:pt x="23" y="33"/>
                </a:cubicBezTo>
                <a:cubicBezTo>
                  <a:pt x="33" y="44"/>
                  <a:pt x="33" y="44"/>
                  <a:pt x="33" y="44"/>
                </a:cubicBezTo>
                <a:cubicBezTo>
                  <a:pt x="44" y="33"/>
                  <a:pt x="44" y="33"/>
                  <a:pt x="44" y="33"/>
                </a:cubicBezTo>
                <a:cubicBezTo>
                  <a:pt x="41" y="33"/>
                  <a:pt x="41" y="33"/>
                  <a:pt x="41" y="33"/>
                </a:cubicBezTo>
                <a:cubicBezTo>
                  <a:pt x="40" y="33"/>
                  <a:pt x="39" y="32"/>
                  <a:pt x="39" y="31"/>
                </a:cubicBezTo>
                <a:cubicBezTo>
                  <a:pt x="39" y="31"/>
                  <a:pt x="39" y="31"/>
                  <a:pt x="39" y="31"/>
                </a:cubicBezTo>
                <a:cubicBezTo>
                  <a:pt x="39" y="18"/>
                  <a:pt x="39" y="18"/>
                  <a:pt x="39" y="18"/>
                </a:cubicBezTo>
                <a:cubicBezTo>
                  <a:pt x="39" y="17"/>
                  <a:pt x="40" y="16"/>
                  <a:pt x="41" y="16"/>
                </a:cubicBezTo>
                <a:cubicBezTo>
                  <a:pt x="42" y="16"/>
                  <a:pt x="43" y="17"/>
                  <a:pt x="43" y="18"/>
                </a:cubicBezTo>
                <a:cubicBezTo>
                  <a:pt x="43" y="29"/>
                  <a:pt x="43" y="29"/>
                  <a:pt x="43" y="29"/>
                </a:cubicBezTo>
                <a:cubicBezTo>
                  <a:pt x="48" y="29"/>
                  <a:pt x="48" y="29"/>
                  <a:pt x="48" y="29"/>
                </a:cubicBezTo>
                <a:cubicBezTo>
                  <a:pt x="48" y="29"/>
                  <a:pt x="48" y="29"/>
                  <a:pt x="48" y="29"/>
                </a:cubicBezTo>
                <a:cubicBezTo>
                  <a:pt x="49" y="29"/>
                  <a:pt x="49" y="30"/>
                  <a:pt x="50" y="30"/>
                </a:cubicBezTo>
                <a:cubicBezTo>
                  <a:pt x="50" y="31"/>
                  <a:pt x="50" y="32"/>
                  <a:pt x="50" y="33"/>
                </a:cubicBezTo>
                <a:cubicBezTo>
                  <a:pt x="35" y="48"/>
                  <a:pt x="35" y="48"/>
                  <a:pt x="35" y="48"/>
                </a:cubicBezTo>
                <a:cubicBezTo>
                  <a:pt x="35" y="48"/>
                  <a:pt x="35" y="48"/>
                  <a:pt x="35" y="48"/>
                </a:cubicBezTo>
                <a:cubicBezTo>
                  <a:pt x="34" y="49"/>
                  <a:pt x="33" y="49"/>
                  <a:pt x="32" y="48"/>
                </a:cubicBezTo>
                <a:cubicBezTo>
                  <a:pt x="17" y="33"/>
                  <a:pt x="17" y="33"/>
                  <a:pt x="17" y="33"/>
                </a:cubicBezTo>
                <a:cubicBezTo>
                  <a:pt x="16" y="32"/>
                  <a:pt x="16" y="32"/>
                  <a:pt x="16" y="31"/>
                </a:cubicBezTo>
                <a:cubicBezTo>
                  <a:pt x="16" y="30"/>
                  <a:pt x="17" y="29"/>
                  <a:pt x="18" y="29"/>
                </a:cubicBezTo>
                <a:cubicBezTo>
                  <a:pt x="23" y="29"/>
                  <a:pt x="23" y="29"/>
                  <a:pt x="23" y="29"/>
                </a:cubicBezTo>
                <a:cubicBezTo>
                  <a:pt x="23" y="18"/>
                  <a:pt x="23" y="18"/>
                  <a:pt x="23" y="18"/>
                </a:cubicBezTo>
                <a:cubicBezTo>
                  <a:pt x="23" y="18"/>
                  <a:pt x="23" y="18"/>
                  <a:pt x="23" y="18"/>
                </a:cubicBezTo>
                <a:close/>
              </a:path>
            </a:pathLst>
          </a:custGeom>
          <a:solidFill>
            <a:schemeClr val="accent2"/>
          </a:solidFill>
          <a:ln>
            <a:noFill/>
          </a:ln>
          <a:extLst/>
        </p:spPr>
        <p:txBody>
          <a:bodyPr/>
          <a:lstStyle/>
          <a:p>
            <a:endParaRPr lang="zh-CN" altLang="en-US"/>
          </a:p>
        </p:txBody>
      </p:sp>
      <p:sp>
        <p:nvSpPr>
          <p:cNvPr id="178" name="Freeform 546"/>
          <p:cNvSpPr>
            <a:spLocks noEditPoints="1"/>
          </p:cNvSpPr>
          <p:nvPr/>
        </p:nvSpPr>
        <p:spPr bwMode="auto">
          <a:xfrm>
            <a:off x="1592430" y="3797784"/>
            <a:ext cx="293361" cy="305095"/>
          </a:xfrm>
          <a:custGeom>
            <a:avLst/>
            <a:gdLst>
              <a:gd name="T0" fmla="*/ 41 w 50"/>
              <a:gd name="T1" fmla="*/ 9 h 52"/>
              <a:gd name="T2" fmla="*/ 41 w 50"/>
              <a:gd name="T3" fmla="*/ 13 h 52"/>
              <a:gd name="T4" fmla="*/ 34 w 50"/>
              <a:gd name="T5" fmla="*/ 13 h 52"/>
              <a:gd name="T6" fmla="*/ 33 w 50"/>
              <a:gd name="T7" fmla="*/ 9 h 52"/>
              <a:gd name="T8" fmla="*/ 35 w 50"/>
              <a:gd name="T9" fmla="*/ 12 h 52"/>
              <a:gd name="T10" fmla="*/ 39 w 50"/>
              <a:gd name="T11" fmla="*/ 12 h 52"/>
              <a:gd name="T12" fmla="*/ 11 w 50"/>
              <a:gd name="T13" fmla="*/ 23 h 52"/>
              <a:gd name="T14" fmla="*/ 10 w 50"/>
              <a:gd name="T15" fmla="*/ 22 h 52"/>
              <a:gd name="T16" fmla="*/ 38 w 50"/>
              <a:gd name="T17" fmla="*/ 21 h 52"/>
              <a:gd name="T18" fmla="*/ 38 w 50"/>
              <a:gd name="T19" fmla="*/ 23 h 52"/>
              <a:gd name="T20" fmla="*/ 11 w 50"/>
              <a:gd name="T21" fmla="*/ 29 h 52"/>
              <a:gd name="T22" fmla="*/ 10 w 50"/>
              <a:gd name="T23" fmla="*/ 28 h 52"/>
              <a:gd name="T24" fmla="*/ 38 w 50"/>
              <a:gd name="T25" fmla="*/ 27 h 52"/>
              <a:gd name="T26" fmla="*/ 38 w 50"/>
              <a:gd name="T27" fmla="*/ 29 h 52"/>
              <a:gd name="T28" fmla="*/ 11 w 50"/>
              <a:gd name="T29" fmla="*/ 35 h 52"/>
              <a:gd name="T30" fmla="*/ 10 w 50"/>
              <a:gd name="T31" fmla="*/ 34 h 52"/>
              <a:gd name="T32" fmla="*/ 38 w 50"/>
              <a:gd name="T33" fmla="*/ 33 h 52"/>
              <a:gd name="T34" fmla="*/ 38 w 50"/>
              <a:gd name="T35" fmla="*/ 35 h 52"/>
              <a:gd name="T36" fmla="*/ 11 w 50"/>
              <a:gd name="T37" fmla="*/ 41 h 52"/>
              <a:gd name="T38" fmla="*/ 10 w 50"/>
              <a:gd name="T39" fmla="*/ 40 h 52"/>
              <a:gd name="T40" fmla="*/ 38 w 50"/>
              <a:gd name="T41" fmla="*/ 39 h 52"/>
              <a:gd name="T42" fmla="*/ 38 w 50"/>
              <a:gd name="T43" fmla="*/ 41 h 52"/>
              <a:gd name="T44" fmla="*/ 39 w 50"/>
              <a:gd name="T45" fmla="*/ 10 h 52"/>
              <a:gd name="T46" fmla="*/ 37 w 50"/>
              <a:gd name="T47" fmla="*/ 12 h 52"/>
              <a:gd name="T48" fmla="*/ 35 w 50"/>
              <a:gd name="T49" fmla="*/ 6 h 52"/>
              <a:gd name="T50" fmla="*/ 14 w 50"/>
              <a:gd name="T51" fmla="*/ 10 h 52"/>
              <a:gd name="T52" fmla="*/ 10 w 50"/>
              <a:gd name="T53" fmla="*/ 10 h 52"/>
              <a:gd name="T54" fmla="*/ 10 w 50"/>
              <a:gd name="T55" fmla="*/ 6 h 52"/>
              <a:gd name="T56" fmla="*/ 4 w 50"/>
              <a:gd name="T57" fmla="*/ 12 h 52"/>
              <a:gd name="T58" fmla="*/ 5 w 50"/>
              <a:gd name="T59" fmla="*/ 46 h 52"/>
              <a:gd name="T60" fmla="*/ 40 w 50"/>
              <a:gd name="T61" fmla="*/ 48 h 52"/>
              <a:gd name="T62" fmla="*/ 46 w 50"/>
              <a:gd name="T63" fmla="*/ 42 h 52"/>
              <a:gd name="T64" fmla="*/ 44 w 50"/>
              <a:gd name="T65" fmla="*/ 8 h 52"/>
              <a:gd name="T66" fmla="*/ 39 w 50"/>
              <a:gd name="T67" fmla="*/ 6 h 52"/>
              <a:gd name="T68" fmla="*/ 35 w 50"/>
              <a:gd name="T69" fmla="*/ 2 h 52"/>
              <a:gd name="T70" fmla="*/ 35 w 50"/>
              <a:gd name="T71" fmla="*/ 2 h 52"/>
              <a:gd name="T72" fmla="*/ 39 w 50"/>
              <a:gd name="T73" fmla="*/ 2 h 52"/>
              <a:gd name="T74" fmla="*/ 40 w 50"/>
              <a:gd name="T75" fmla="*/ 2 h 52"/>
              <a:gd name="T76" fmla="*/ 50 w 50"/>
              <a:gd name="T77" fmla="*/ 12 h 52"/>
              <a:gd name="T78" fmla="*/ 47 w 50"/>
              <a:gd name="T79" fmla="*/ 49 h 52"/>
              <a:gd name="T80" fmla="*/ 10 w 50"/>
              <a:gd name="T81" fmla="*/ 52 h 52"/>
              <a:gd name="T82" fmla="*/ 0 w 50"/>
              <a:gd name="T83" fmla="*/ 42 h 52"/>
              <a:gd name="T84" fmla="*/ 3 w 50"/>
              <a:gd name="T85" fmla="*/ 5 h 52"/>
              <a:gd name="T86" fmla="*/ 10 w 50"/>
              <a:gd name="T87" fmla="*/ 2 h 52"/>
              <a:gd name="T88" fmla="*/ 12 w 50"/>
              <a:gd name="T89" fmla="*/ 0 h 52"/>
              <a:gd name="T90" fmla="*/ 14 w 50"/>
              <a:gd name="T91" fmla="*/ 2 h 52"/>
              <a:gd name="T92" fmla="*/ 15 w 50"/>
              <a:gd name="T93" fmla="*/ 10 h 52"/>
              <a:gd name="T94" fmla="*/ 16 w 50"/>
              <a:gd name="T95" fmla="*/ 9 h 52"/>
              <a:gd name="T96" fmla="*/ 16 w 50"/>
              <a:gd name="T97" fmla="*/ 13 h 52"/>
              <a:gd name="T98" fmla="*/ 9 w 50"/>
              <a:gd name="T99" fmla="*/ 13 h 52"/>
              <a:gd name="T100" fmla="*/ 8 w 50"/>
              <a:gd name="T101" fmla="*/ 9 h 52"/>
              <a:gd name="T102" fmla="*/ 10 w 50"/>
              <a:gd name="T103" fmla="*/ 12 h 52"/>
              <a:gd name="T104" fmla="*/ 14 w 50"/>
              <a:gd name="T105"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52">
                <a:moveTo>
                  <a:pt x="40" y="10"/>
                </a:moveTo>
                <a:cubicBezTo>
                  <a:pt x="40" y="9"/>
                  <a:pt x="40" y="9"/>
                  <a:pt x="41" y="9"/>
                </a:cubicBezTo>
                <a:cubicBezTo>
                  <a:pt x="42" y="9"/>
                  <a:pt x="42" y="9"/>
                  <a:pt x="42" y="10"/>
                </a:cubicBezTo>
                <a:cubicBezTo>
                  <a:pt x="42" y="11"/>
                  <a:pt x="42" y="12"/>
                  <a:pt x="41" y="13"/>
                </a:cubicBezTo>
                <a:cubicBezTo>
                  <a:pt x="40" y="14"/>
                  <a:pt x="39" y="15"/>
                  <a:pt x="37" y="15"/>
                </a:cubicBezTo>
                <a:cubicBezTo>
                  <a:pt x="36" y="15"/>
                  <a:pt x="34" y="14"/>
                  <a:pt x="34" y="13"/>
                </a:cubicBezTo>
                <a:cubicBezTo>
                  <a:pt x="33" y="12"/>
                  <a:pt x="32" y="11"/>
                  <a:pt x="32" y="10"/>
                </a:cubicBezTo>
                <a:cubicBezTo>
                  <a:pt x="32" y="9"/>
                  <a:pt x="33" y="9"/>
                  <a:pt x="33" y="9"/>
                </a:cubicBezTo>
                <a:cubicBezTo>
                  <a:pt x="34" y="9"/>
                  <a:pt x="34" y="9"/>
                  <a:pt x="34" y="10"/>
                </a:cubicBezTo>
                <a:cubicBezTo>
                  <a:pt x="34" y="10"/>
                  <a:pt x="35" y="11"/>
                  <a:pt x="35" y="12"/>
                </a:cubicBezTo>
                <a:cubicBezTo>
                  <a:pt x="36" y="12"/>
                  <a:pt x="36" y="13"/>
                  <a:pt x="37" y="13"/>
                </a:cubicBezTo>
                <a:cubicBezTo>
                  <a:pt x="38" y="13"/>
                  <a:pt x="39" y="12"/>
                  <a:pt x="39" y="12"/>
                </a:cubicBezTo>
                <a:cubicBezTo>
                  <a:pt x="40" y="11"/>
                  <a:pt x="40" y="10"/>
                  <a:pt x="40" y="10"/>
                </a:cubicBezTo>
                <a:close/>
                <a:moveTo>
                  <a:pt x="11" y="23"/>
                </a:moveTo>
                <a:cubicBezTo>
                  <a:pt x="11" y="23"/>
                  <a:pt x="11" y="23"/>
                  <a:pt x="11" y="23"/>
                </a:cubicBezTo>
                <a:cubicBezTo>
                  <a:pt x="10" y="23"/>
                  <a:pt x="10" y="22"/>
                  <a:pt x="10" y="22"/>
                </a:cubicBezTo>
                <a:cubicBezTo>
                  <a:pt x="10" y="21"/>
                  <a:pt x="10" y="21"/>
                  <a:pt x="11" y="21"/>
                </a:cubicBezTo>
                <a:cubicBezTo>
                  <a:pt x="38" y="21"/>
                  <a:pt x="38" y="21"/>
                  <a:pt x="38" y="21"/>
                </a:cubicBezTo>
                <a:cubicBezTo>
                  <a:pt x="39" y="21"/>
                  <a:pt x="40" y="21"/>
                  <a:pt x="40" y="22"/>
                </a:cubicBezTo>
                <a:cubicBezTo>
                  <a:pt x="40" y="22"/>
                  <a:pt x="39" y="23"/>
                  <a:pt x="38" y="23"/>
                </a:cubicBezTo>
                <a:cubicBezTo>
                  <a:pt x="11" y="23"/>
                  <a:pt x="11" y="23"/>
                  <a:pt x="11" y="23"/>
                </a:cubicBezTo>
                <a:close/>
                <a:moveTo>
                  <a:pt x="11" y="29"/>
                </a:moveTo>
                <a:cubicBezTo>
                  <a:pt x="11" y="29"/>
                  <a:pt x="11" y="29"/>
                  <a:pt x="11" y="29"/>
                </a:cubicBezTo>
                <a:cubicBezTo>
                  <a:pt x="10" y="29"/>
                  <a:pt x="10" y="29"/>
                  <a:pt x="10" y="28"/>
                </a:cubicBezTo>
                <a:cubicBezTo>
                  <a:pt x="10" y="27"/>
                  <a:pt x="10" y="27"/>
                  <a:pt x="11" y="27"/>
                </a:cubicBezTo>
                <a:cubicBezTo>
                  <a:pt x="38" y="27"/>
                  <a:pt x="38" y="27"/>
                  <a:pt x="38" y="27"/>
                </a:cubicBezTo>
                <a:cubicBezTo>
                  <a:pt x="39" y="27"/>
                  <a:pt x="40" y="27"/>
                  <a:pt x="40" y="28"/>
                </a:cubicBezTo>
                <a:cubicBezTo>
                  <a:pt x="40" y="29"/>
                  <a:pt x="39" y="29"/>
                  <a:pt x="38" y="29"/>
                </a:cubicBezTo>
                <a:cubicBezTo>
                  <a:pt x="11" y="29"/>
                  <a:pt x="11" y="29"/>
                  <a:pt x="11" y="29"/>
                </a:cubicBezTo>
                <a:close/>
                <a:moveTo>
                  <a:pt x="11" y="35"/>
                </a:moveTo>
                <a:cubicBezTo>
                  <a:pt x="11" y="35"/>
                  <a:pt x="11" y="35"/>
                  <a:pt x="11" y="35"/>
                </a:cubicBezTo>
                <a:cubicBezTo>
                  <a:pt x="10" y="35"/>
                  <a:pt x="10" y="35"/>
                  <a:pt x="10" y="34"/>
                </a:cubicBezTo>
                <a:cubicBezTo>
                  <a:pt x="10" y="33"/>
                  <a:pt x="10" y="33"/>
                  <a:pt x="11" y="33"/>
                </a:cubicBezTo>
                <a:cubicBezTo>
                  <a:pt x="38" y="33"/>
                  <a:pt x="38" y="33"/>
                  <a:pt x="38" y="33"/>
                </a:cubicBezTo>
                <a:cubicBezTo>
                  <a:pt x="39" y="33"/>
                  <a:pt x="40" y="33"/>
                  <a:pt x="40" y="34"/>
                </a:cubicBezTo>
                <a:cubicBezTo>
                  <a:pt x="40" y="35"/>
                  <a:pt x="39" y="35"/>
                  <a:pt x="38" y="35"/>
                </a:cubicBezTo>
                <a:cubicBezTo>
                  <a:pt x="11" y="35"/>
                  <a:pt x="11" y="35"/>
                  <a:pt x="11" y="35"/>
                </a:cubicBezTo>
                <a:close/>
                <a:moveTo>
                  <a:pt x="11" y="41"/>
                </a:moveTo>
                <a:cubicBezTo>
                  <a:pt x="11" y="41"/>
                  <a:pt x="11" y="41"/>
                  <a:pt x="11" y="41"/>
                </a:cubicBezTo>
                <a:cubicBezTo>
                  <a:pt x="10" y="41"/>
                  <a:pt x="10" y="41"/>
                  <a:pt x="10" y="40"/>
                </a:cubicBezTo>
                <a:cubicBezTo>
                  <a:pt x="10" y="40"/>
                  <a:pt x="10" y="39"/>
                  <a:pt x="11" y="39"/>
                </a:cubicBezTo>
                <a:cubicBezTo>
                  <a:pt x="38" y="39"/>
                  <a:pt x="38" y="39"/>
                  <a:pt x="38" y="39"/>
                </a:cubicBezTo>
                <a:cubicBezTo>
                  <a:pt x="39" y="39"/>
                  <a:pt x="40" y="40"/>
                  <a:pt x="40" y="40"/>
                </a:cubicBezTo>
                <a:cubicBezTo>
                  <a:pt x="40" y="41"/>
                  <a:pt x="39" y="41"/>
                  <a:pt x="38" y="41"/>
                </a:cubicBezTo>
                <a:cubicBezTo>
                  <a:pt x="11" y="41"/>
                  <a:pt x="11" y="41"/>
                  <a:pt x="11" y="41"/>
                </a:cubicBezTo>
                <a:close/>
                <a:moveTo>
                  <a:pt x="39" y="10"/>
                </a:moveTo>
                <a:cubicBezTo>
                  <a:pt x="39" y="10"/>
                  <a:pt x="39" y="10"/>
                  <a:pt x="39" y="10"/>
                </a:cubicBezTo>
                <a:cubicBezTo>
                  <a:pt x="39" y="11"/>
                  <a:pt x="38" y="12"/>
                  <a:pt x="37" y="12"/>
                </a:cubicBezTo>
                <a:cubicBezTo>
                  <a:pt x="36" y="12"/>
                  <a:pt x="35" y="11"/>
                  <a:pt x="35" y="10"/>
                </a:cubicBezTo>
                <a:cubicBezTo>
                  <a:pt x="35" y="6"/>
                  <a:pt x="35" y="6"/>
                  <a:pt x="35" y="6"/>
                </a:cubicBezTo>
                <a:cubicBezTo>
                  <a:pt x="14" y="6"/>
                  <a:pt x="14" y="6"/>
                  <a:pt x="14" y="6"/>
                </a:cubicBezTo>
                <a:cubicBezTo>
                  <a:pt x="14" y="10"/>
                  <a:pt x="14" y="10"/>
                  <a:pt x="14" y="10"/>
                </a:cubicBezTo>
                <a:cubicBezTo>
                  <a:pt x="14" y="11"/>
                  <a:pt x="13" y="12"/>
                  <a:pt x="12" y="12"/>
                </a:cubicBezTo>
                <a:cubicBezTo>
                  <a:pt x="11" y="12"/>
                  <a:pt x="10" y="11"/>
                  <a:pt x="10" y="10"/>
                </a:cubicBezTo>
                <a:cubicBezTo>
                  <a:pt x="10" y="6"/>
                  <a:pt x="10" y="6"/>
                  <a:pt x="10" y="6"/>
                </a:cubicBezTo>
                <a:cubicBezTo>
                  <a:pt x="10" y="6"/>
                  <a:pt x="10" y="6"/>
                  <a:pt x="10" y="6"/>
                </a:cubicBezTo>
                <a:cubicBezTo>
                  <a:pt x="8" y="6"/>
                  <a:pt x="7" y="6"/>
                  <a:pt x="5" y="8"/>
                </a:cubicBezTo>
                <a:cubicBezTo>
                  <a:pt x="4" y="9"/>
                  <a:pt x="4" y="10"/>
                  <a:pt x="4" y="12"/>
                </a:cubicBezTo>
                <a:cubicBezTo>
                  <a:pt x="4" y="42"/>
                  <a:pt x="4" y="42"/>
                  <a:pt x="4" y="42"/>
                </a:cubicBezTo>
                <a:cubicBezTo>
                  <a:pt x="4" y="43"/>
                  <a:pt x="4" y="45"/>
                  <a:pt x="5" y="46"/>
                </a:cubicBezTo>
                <a:cubicBezTo>
                  <a:pt x="7" y="47"/>
                  <a:pt x="8" y="48"/>
                  <a:pt x="10" y="48"/>
                </a:cubicBezTo>
                <a:cubicBezTo>
                  <a:pt x="40" y="48"/>
                  <a:pt x="40" y="48"/>
                  <a:pt x="40" y="48"/>
                </a:cubicBezTo>
                <a:cubicBezTo>
                  <a:pt x="41" y="48"/>
                  <a:pt x="43" y="47"/>
                  <a:pt x="44" y="46"/>
                </a:cubicBezTo>
                <a:cubicBezTo>
                  <a:pt x="45" y="45"/>
                  <a:pt x="46" y="43"/>
                  <a:pt x="46" y="42"/>
                </a:cubicBezTo>
                <a:cubicBezTo>
                  <a:pt x="46" y="12"/>
                  <a:pt x="46" y="12"/>
                  <a:pt x="46" y="12"/>
                </a:cubicBezTo>
                <a:cubicBezTo>
                  <a:pt x="46" y="10"/>
                  <a:pt x="45" y="9"/>
                  <a:pt x="44" y="8"/>
                </a:cubicBezTo>
                <a:cubicBezTo>
                  <a:pt x="43" y="6"/>
                  <a:pt x="41" y="6"/>
                  <a:pt x="40" y="6"/>
                </a:cubicBezTo>
                <a:cubicBezTo>
                  <a:pt x="39" y="6"/>
                  <a:pt x="39" y="6"/>
                  <a:pt x="39" y="6"/>
                </a:cubicBezTo>
                <a:cubicBezTo>
                  <a:pt x="39" y="10"/>
                  <a:pt x="39" y="10"/>
                  <a:pt x="39" y="10"/>
                </a:cubicBezTo>
                <a:close/>
                <a:moveTo>
                  <a:pt x="35" y="2"/>
                </a:moveTo>
                <a:cubicBezTo>
                  <a:pt x="35" y="2"/>
                  <a:pt x="35" y="2"/>
                  <a:pt x="35" y="2"/>
                </a:cubicBezTo>
                <a:cubicBezTo>
                  <a:pt x="35" y="2"/>
                  <a:pt x="35" y="2"/>
                  <a:pt x="35" y="2"/>
                </a:cubicBezTo>
                <a:cubicBezTo>
                  <a:pt x="35" y="1"/>
                  <a:pt x="36" y="0"/>
                  <a:pt x="37" y="0"/>
                </a:cubicBezTo>
                <a:cubicBezTo>
                  <a:pt x="38" y="0"/>
                  <a:pt x="39" y="1"/>
                  <a:pt x="39" y="2"/>
                </a:cubicBezTo>
                <a:cubicBezTo>
                  <a:pt x="39" y="2"/>
                  <a:pt x="39" y="2"/>
                  <a:pt x="39" y="2"/>
                </a:cubicBezTo>
                <a:cubicBezTo>
                  <a:pt x="40" y="2"/>
                  <a:pt x="40" y="2"/>
                  <a:pt x="40" y="2"/>
                </a:cubicBezTo>
                <a:cubicBezTo>
                  <a:pt x="42" y="2"/>
                  <a:pt x="45" y="3"/>
                  <a:pt x="47" y="5"/>
                </a:cubicBezTo>
                <a:cubicBezTo>
                  <a:pt x="48" y="7"/>
                  <a:pt x="50" y="9"/>
                  <a:pt x="50" y="12"/>
                </a:cubicBezTo>
                <a:cubicBezTo>
                  <a:pt x="50" y="42"/>
                  <a:pt x="50" y="42"/>
                  <a:pt x="50" y="42"/>
                </a:cubicBezTo>
                <a:cubicBezTo>
                  <a:pt x="50" y="44"/>
                  <a:pt x="48" y="47"/>
                  <a:pt x="47" y="49"/>
                </a:cubicBezTo>
                <a:cubicBezTo>
                  <a:pt x="45" y="51"/>
                  <a:pt x="42" y="52"/>
                  <a:pt x="40" y="52"/>
                </a:cubicBezTo>
                <a:cubicBezTo>
                  <a:pt x="10" y="52"/>
                  <a:pt x="10" y="52"/>
                  <a:pt x="10" y="52"/>
                </a:cubicBezTo>
                <a:cubicBezTo>
                  <a:pt x="7" y="52"/>
                  <a:pt x="5" y="51"/>
                  <a:pt x="3" y="49"/>
                </a:cubicBezTo>
                <a:cubicBezTo>
                  <a:pt x="1" y="47"/>
                  <a:pt x="0" y="44"/>
                  <a:pt x="0" y="42"/>
                </a:cubicBezTo>
                <a:cubicBezTo>
                  <a:pt x="0" y="12"/>
                  <a:pt x="0" y="12"/>
                  <a:pt x="0" y="12"/>
                </a:cubicBezTo>
                <a:cubicBezTo>
                  <a:pt x="0" y="9"/>
                  <a:pt x="1" y="7"/>
                  <a:pt x="3" y="5"/>
                </a:cubicBezTo>
                <a:cubicBezTo>
                  <a:pt x="5" y="3"/>
                  <a:pt x="7" y="2"/>
                  <a:pt x="10" y="2"/>
                </a:cubicBezTo>
                <a:cubicBezTo>
                  <a:pt x="10" y="2"/>
                  <a:pt x="10" y="2"/>
                  <a:pt x="10" y="2"/>
                </a:cubicBezTo>
                <a:cubicBezTo>
                  <a:pt x="10" y="2"/>
                  <a:pt x="10" y="2"/>
                  <a:pt x="10" y="2"/>
                </a:cubicBezTo>
                <a:cubicBezTo>
                  <a:pt x="10" y="1"/>
                  <a:pt x="11" y="0"/>
                  <a:pt x="12" y="0"/>
                </a:cubicBezTo>
                <a:cubicBezTo>
                  <a:pt x="13" y="0"/>
                  <a:pt x="14" y="1"/>
                  <a:pt x="14" y="2"/>
                </a:cubicBezTo>
                <a:cubicBezTo>
                  <a:pt x="14" y="2"/>
                  <a:pt x="14" y="2"/>
                  <a:pt x="14" y="2"/>
                </a:cubicBezTo>
                <a:cubicBezTo>
                  <a:pt x="35" y="2"/>
                  <a:pt x="35" y="2"/>
                  <a:pt x="35" y="2"/>
                </a:cubicBezTo>
                <a:close/>
                <a:moveTo>
                  <a:pt x="15" y="10"/>
                </a:moveTo>
                <a:cubicBezTo>
                  <a:pt x="15" y="10"/>
                  <a:pt x="15" y="10"/>
                  <a:pt x="15" y="10"/>
                </a:cubicBezTo>
                <a:cubicBezTo>
                  <a:pt x="15" y="9"/>
                  <a:pt x="16" y="9"/>
                  <a:pt x="16" y="9"/>
                </a:cubicBezTo>
                <a:cubicBezTo>
                  <a:pt x="17" y="9"/>
                  <a:pt x="17" y="9"/>
                  <a:pt x="17" y="10"/>
                </a:cubicBezTo>
                <a:cubicBezTo>
                  <a:pt x="17" y="11"/>
                  <a:pt x="17" y="12"/>
                  <a:pt x="16" y="13"/>
                </a:cubicBezTo>
                <a:cubicBezTo>
                  <a:pt x="15" y="14"/>
                  <a:pt x="14" y="15"/>
                  <a:pt x="12" y="15"/>
                </a:cubicBezTo>
                <a:cubicBezTo>
                  <a:pt x="11" y="15"/>
                  <a:pt x="10" y="14"/>
                  <a:pt x="9" y="13"/>
                </a:cubicBezTo>
                <a:cubicBezTo>
                  <a:pt x="8" y="12"/>
                  <a:pt x="7" y="11"/>
                  <a:pt x="7" y="10"/>
                </a:cubicBezTo>
                <a:cubicBezTo>
                  <a:pt x="7" y="9"/>
                  <a:pt x="8" y="9"/>
                  <a:pt x="8" y="9"/>
                </a:cubicBezTo>
                <a:cubicBezTo>
                  <a:pt x="9" y="9"/>
                  <a:pt x="9" y="9"/>
                  <a:pt x="9" y="10"/>
                </a:cubicBezTo>
                <a:cubicBezTo>
                  <a:pt x="9" y="10"/>
                  <a:pt x="10" y="11"/>
                  <a:pt x="10" y="12"/>
                </a:cubicBezTo>
                <a:cubicBezTo>
                  <a:pt x="11" y="12"/>
                  <a:pt x="11" y="13"/>
                  <a:pt x="12" y="13"/>
                </a:cubicBezTo>
                <a:cubicBezTo>
                  <a:pt x="13" y="13"/>
                  <a:pt x="14" y="12"/>
                  <a:pt x="14" y="12"/>
                </a:cubicBezTo>
                <a:cubicBezTo>
                  <a:pt x="15" y="11"/>
                  <a:pt x="15" y="10"/>
                  <a:pt x="15" y="10"/>
                </a:cubicBezTo>
                <a:close/>
              </a:path>
            </a:pathLst>
          </a:custGeom>
          <a:solidFill>
            <a:schemeClr val="accent2"/>
          </a:solidFill>
          <a:ln>
            <a:noFill/>
          </a:ln>
          <a:extLst/>
        </p:spPr>
        <p:txBody>
          <a:bodyPr/>
          <a:lstStyle/>
          <a:p>
            <a:endParaRPr lang="zh-CN" altLang="en-US"/>
          </a:p>
        </p:txBody>
      </p:sp>
      <p:sp>
        <p:nvSpPr>
          <p:cNvPr id="179" name="Freeform 547"/>
          <p:cNvSpPr>
            <a:spLocks noEditPoints="1"/>
          </p:cNvSpPr>
          <p:nvPr/>
        </p:nvSpPr>
        <p:spPr bwMode="auto">
          <a:xfrm>
            <a:off x="5696544" y="3216930"/>
            <a:ext cx="293361" cy="293361"/>
          </a:xfrm>
          <a:custGeom>
            <a:avLst/>
            <a:gdLst>
              <a:gd name="T0" fmla="*/ 22 w 50"/>
              <a:gd name="T1" fmla="*/ 38 h 50"/>
              <a:gd name="T2" fmla="*/ 22 w 50"/>
              <a:gd name="T3" fmla="*/ 36 h 50"/>
              <a:gd name="T4" fmla="*/ 20 w 50"/>
              <a:gd name="T5" fmla="*/ 35 h 50"/>
              <a:gd name="T6" fmla="*/ 14 w 50"/>
              <a:gd name="T7" fmla="*/ 29 h 50"/>
              <a:gd name="T8" fmla="*/ 17 w 50"/>
              <a:gd name="T9" fmla="*/ 29 h 50"/>
              <a:gd name="T10" fmla="*/ 12 w 50"/>
              <a:gd name="T11" fmla="*/ 12 h 50"/>
              <a:gd name="T12" fmla="*/ 14 w 50"/>
              <a:gd name="T13" fmla="*/ 12 h 50"/>
              <a:gd name="T14" fmla="*/ 30 w 50"/>
              <a:gd name="T15" fmla="*/ 25 h 50"/>
              <a:gd name="T16" fmla="*/ 31 w 50"/>
              <a:gd name="T17" fmla="*/ 22 h 50"/>
              <a:gd name="T18" fmla="*/ 36 w 50"/>
              <a:gd name="T19" fmla="*/ 33 h 50"/>
              <a:gd name="T20" fmla="*/ 39 w 50"/>
              <a:gd name="T21" fmla="*/ 36 h 50"/>
              <a:gd name="T22" fmla="*/ 9 w 50"/>
              <a:gd name="T23" fmla="*/ 0 h 50"/>
              <a:gd name="T24" fmla="*/ 41 w 50"/>
              <a:gd name="T25" fmla="*/ 0 h 50"/>
              <a:gd name="T26" fmla="*/ 50 w 50"/>
              <a:gd name="T27" fmla="*/ 9 h 50"/>
              <a:gd name="T28" fmla="*/ 47 w 50"/>
              <a:gd name="T29" fmla="*/ 47 h 50"/>
              <a:gd name="T30" fmla="*/ 9 w 50"/>
              <a:gd name="T31" fmla="*/ 50 h 50"/>
              <a:gd name="T32" fmla="*/ 0 w 50"/>
              <a:gd name="T33" fmla="*/ 41 h 50"/>
              <a:gd name="T34" fmla="*/ 2 w 50"/>
              <a:gd name="T35" fmla="*/ 3 h 50"/>
              <a:gd name="T36" fmla="*/ 41 w 50"/>
              <a:gd name="T37" fmla="*/ 4 h 50"/>
              <a:gd name="T38" fmla="*/ 9 w 50"/>
              <a:gd name="T39" fmla="*/ 4 h 50"/>
              <a:gd name="T40" fmla="*/ 4 w 50"/>
              <a:gd name="T41" fmla="*/ 9 h 50"/>
              <a:gd name="T42" fmla="*/ 5 w 50"/>
              <a:gd name="T43" fmla="*/ 45 h 50"/>
              <a:gd name="T44" fmla="*/ 41 w 50"/>
              <a:gd name="T45" fmla="*/ 46 h 50"/>
              <a:gd name="T46" fmla="*/ 46 w 50"/>
              <a:gd name="T47" fmla="*/ 41 h 50"/>
              <a:gd name="T48" fmla="*/ 44 w 50"/>
              <a:gd name="T49" fmla="*/ 6 h 50"/>
              <a:gd name="T50" fmla="*/ 34 w 50"/>
              <a:gd name="T51" fmla="*/ 34 h 50"/>
              <a:gd name="T52" fmla="*/ 32 w 50"/>
              <a:gd name="T53" fmla="*/ 26 h 50"/>
              <a:gd name="T54" fmla="*/ 28 w 50"/>
              <a:gd name="T55" fmla="*/ 28 h 50"/>
              <a:gd name="T56" fmla="*/ 13 w 50"/>
              <a:gd name="T57" fmla="*/ 15 h 50"/>
              <a:gd name="T58" fmla="*/ 22 w 50"/>
              <a:gd name="T59" fmla="*/ 30 h 50"/>
              <a:gd name="T60" fmla="*/ 18 w 50"/>
              <a:gd name="T61" fmla="*/ 32 h 50"/>
              <a:gd name="T62" fmla="*/ 26 w 50"/>
              <a:gd name="T63" fmla="*/ 32 h 50"/>
              <a:gd name="T64" fmla="*/ 28 w 50"/>
              <a:gd name="T65" fmla="*/ 34 h 50"/>
              <a:gd name="T66" fmla="*/ 34 w 50"/>
              <a:gd name="T67"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50">
                <a:moveTo>
                  <a:pt x="36" y="35"/>
                </a:moveTo>
                <a:cubicBezTo>
                  <a:pt x="32" y="39"/>
                  <a:pt x="27" y="39"/>
                  <a:pt x="22" y="38"/>
                </a:cubicBezTo>
                <a:cubicBezTo>
                  <a:pt x="22" y="38"/>
                  <a:pt x="22" y="37"/>
                  <a:pt x="22" y="36"/>
                </a:cubicBezTo>
                <a:cubicBezTo>
                  <a:pt x="22" y="36"/>
                  <a:pt x="22" y="36"/>
                  <a:pt x="22" y="36"/>
                </a:cubicBezTo>
                <a:cubicBezTo>
                  <a:pt x="22" y="36"/>
                  <a:pt x="23" y="35"/>
                  <a:pt x="23" y="35"/>
                </a:cubicBezTo>
                <a:cubicBezTo>
                  <a:pt x="22" y="35"/>
                  <a:pt x="21" y="35"/>
                  <a:pt x="20" y="35"/>
                </a:cubicBezTo>
                <a:cubicBezTo>
                  <a:pt x="18" y="34"/>
                  <a:pt x="15" y="33"/>
                  <a:pt x="14" y="31"/>
                </a:cubicBezTo>
                <a:cubicBezTo>
                  <a:pt x="13" y="30"/>
                  <a:pt x="14" y="30"/>
                  <a:pt x="14" y="29"/>
                </a:cubicBezTo>
                <a:cubicBezTo>
                  <a:pt x="14" y="29"/>
                  <a:pt x="15" y="29"/>
                  <a:pt x="15" y="29"/>
                </a:cubicBezTo>
                <a:cubicBezTo>
                  <a:pt x="15" y="29"/>
                  <a:pt x="16" y="29"/>
                  <a:pt x="17" y="29"/>
                </a:cubicBezTo>
                <a:cubicBezTo>
                  <a:pt x="15" y="28"/>
                  <a:pt x="13" y="26"/>
                  <a:pt x="11" y="24"/>
                </a:cubicBezTo>
                <a:cubicBezTo>
                  <a:pt x="9" y="20"/>
                  <a:pt x="8" y="15"/>
                  <a:pt x="12" y="12"/>
                </a:cubicBezTo>
                <a:cubicBezTo>
                  <a:pt x="13" y="12"/>
                  <a:pt x="13" y="12"/>
                  <a:pt x="14" y="12"/>
                </a:cubicBezTo>
                <a:cubicBezTo>
                  <a:pt x="14" y="12"/>
                  <a:pt x="14" y="12"/>
                  <a:pt x="14" y="12"/>
                </a:cubicBezTo>
                <a:cubicBezTo>
                  <a:pt x="16" y="16"/>
                  <a:pt x="19" y="17"/>
                  <a:pt x="21" y="17"/>
                </a:cubicBezTo>
                <a:cubicBezTo>
                  <a:pt x="25" y="18"/>
                  <a:pt x="28" y="19"/>
                  <a:pt x="30" y="25"/>
                </a:cubicBezTo>
                <a:cubicBezTo>
                  <a:pt x="30" y="25"/>
                  <a:pt x="30" y="24"/>
                  <a:pt x="30" y="23"/>
                </a:cubicBezTo>
                <a:cubicBezTo>
                  <a:pt x="30" y="23"/>
                  <a:pt x="31" y="22"/>
                  <a:pt x="31" y="22"/>
                </a:cubicBezTo>
                <a:cubicBezTo>
                  <a:pt x="32" y="22"/>
                  <a:pt x="32" y="23"/>
                  <a:pt x="32" y="23"/>
                </a:cubicBezTo>
                <a:cubicBezTo>
                  <a:pt x="34" y="25"/>
                  <a:pt x="37" y="30"/>
                  <a:pt x="36" y="33"/>
                </a:cubicBezTo>
                <a:cubicBezTo>
                  <a:pt x="37" y="33"/>
                  <a:pt x="38" y="34"/>
                  <a:pt x="39" y="34"/>
                </a:cubicBezTo>
                <a:cubicBezTo>
                  <a:pt x="41" y="34"/>
                  <a:pt x="41" y="36"/>
                  <a:pt x="39" y="36"/>
                </a:cubicBezTo>
                <a:cubicBezTo>
                  <a:pt x="38" y="36"/>
                  <a:pt x="36" y="35"/>
                  <a:pt x="36" y="35"/>
                </a:cubicBezTo>
                <a:close/>
                <a:moveTo>
                  <a:pt x="9" y="0"/>
                </a:moveTo>
                <a:cubicBezTo>
                  <a:pt x="9" y="0"/>
                  <a:pt x="9" y="0"/>
                  <a:pt x="9" y="0"/>
                </a:cubicBezTo>
                <a:cubicBezTo>
                  <a:pt x="41" y="0"/>
                  <a:pt x="41" y="0"/>
                  <a:pt x="41" y="0"/>
                </a:cubicBezTo>
                <a:cubicBezTo>
                  <a:pt x="43" y="0"/>
                  <a:pt x="45" y="1"/>
                  <a:pt x="47" y="3"/>
                </a:cubicBezTo>
                <a:cubicBezTo>
                  <a:pt x="49" y="5"/>
                  <a:pt x="50" y="7"/>
                  <a:pt x="50" y="9"/>
                </a:cubicBezTo>
                <a:cubicBezTo>
                  <a:pt x="50" y="41"/>
                  <a:pt x="50" y="41"/>
                  <a:pt x="50" y="41"/>
                </a:cubicBezTo>
                <a:cubicBezTo>
                  <a:pt x="50" y="44"/>
                  <a:pt x="49" y="46"/>
                  <a:pt x="47" y="47"/>
                </a:cubicBezTo>
                <a:cubicBezTo>
                  <a:pt x="45" y="49"/>
                  <a:pt x="43" y="50"/>
                  <a:pt x="41" y="50"/>
                </a:cubicBezTo>
                <a:cubicBezTo>
                  <a:pt x="9" y="50"/>
                  <a:pt x="9" y="50"/>
                  <a:pt x="9" y="50"/>
                </a:cubicBezTo>
                <a:cubicBezTo>
                  <a:pt x="6" y="50"/>
                  <a:pt x="4" y="49"/>
                  <a:pt x="2" y="47"/>
                </a:cubicBezTo>
                <a:cubicBezTo>
                  <a:pt x="1" y="46"/>
                  <a:pt x="0" y="44"/>
                  <a:pt x="0" y="41"/>
                </a:cubicBezTo>
                <a:cubicBezTo>
                  <a:pt x="0" y="9"/>
                  <a:pt x="0" y="9"/>
                  <a:pt x="0" y="9"/>
                </a:cubicBezTo>
                <a:cubicBezTo>
                  <a:pt x="0" y="7"/>
                  <a:pt x="1" y="5"/>
                  <a:pt x="2" y="3"/>
                </a:cubicBezTo>
                <a:cubicBezTo>
                  <a:pt x="4" y="1"/>
                  <a:pt x="6" y="0"/>
                  <a:pt x="9" y="0"/>
                </a:cubicBezTo>
                <a:close/>
                <a:moveTo>
                  <a:pt x="41" y="4"/>
                </a:moveTo>
                <a:cubicBezTo>
                  <a:pt x="41" y="4"/>
                  <a:pt x="41" y="4"/>
                  <a:pt x="41" y="4"/>
                </a:cubicBezTo>
                <a:cubicBezTo>
                  <a:pt x="9" y="4"/>
                  <a:pt x="9" y="4"/>
                  <a:pt x="9" y="4"/>
                </a:cubicBezTo>
                <a:cubicBezTo>
                  <a:pt x="7" y="4"/>
                  <a:pt x="6" y="5"/>
                  <a:pt x="5" y="6"/>
                </a:cubicBezTo>
                <a:cubicBezTo>
                  <a:pt x="4" y="7"/>
                  <a:pt x="4" y="8"/>
                  <a:pt x="4" y="9"/>
                </a:cubicBezTo>
                <a:cubicBezTo>
                  <a:pt x="4" y="41"/>
                  <a:pt x="4" y="41"/>
                  <a:pt x="4" y="41"/>
                </a:cubicBezTo>
                <a:cubicBezTo>
                  <a:pt x="4" y="43"/>
                  <a:pt x="4" y="44"/>
                  <a:pt x="5" y="45"/>
                </a:cubicBezTo>
                <a:cubicBezTo>
                  <a:pt x="6" y="46"/>
                  <a:pt x="7" y="46"/>
                  <a:pt x="9" y="46"/>
                </a:cubicBezTo>
                <a:cubicBezTo>
                  <a:pt x="41" y="46"/>
                  <a:pt x="41" y="46"/>
                  <a:pt x="41" y="46"/>
                </a:cubicBezTo>
                <a:cubicBezTo>
                  <a:pt x="42" y="46"/>
                  <a:pt x="43" y="46"/>
                  <a:pt x="44" y="45"/>
                </a:cubicBezTo>
                <a:cubicBezTo>
                  <a:pt x="45" y="44"/>
                  <a:pt x="46" y="43"/>
                  <a:pt x="46" y="41"/>
                </a:cubicBezTo>
                <a:cubicBezTo>
                  <a:pt x="46" y="9"/>
                  <a:pt x="46" y="9"/>
                  <a:pt x="46" y="9"/>
                </a:cubicBezTo>
                <a:cubicBezTo>
                  <a:pt x="46" y="8"/>
                  <a:pt x="45" y="7"/>
                  <a:pt x="44" y="6"/>
                </a:cubicBezTo>
                <a:cubicBezTo>
                  <a:pt x="43" y="5"/>
                  <a:pt x="42" y="4"/>
                  <a:pt x="41" y="4"/>
                </a:cubicBezTo>
                <a:close/>
                <a:moveTo>
                  <a:pt x="34" y="34"/>
                </a:moveTo>
                <a:cubicBezTo>
                  <a:pt x="34" y="34"/>
                  <a:pt x="34" y="34"/>
                  <a:pt x="34" y="34"/>
                </a:cubicBezTo>
                <a:cubicBezTo>
                  <a:pt x="35" y="32"/>
                  <a:pt x="33" y="28"/>
                  <a:pt x="32" y="26"/>
                </a:cubicBezTo>
                <a:cubicBezTo>
                  <a:pt x="32" y="27"/>
                  <a:pt x="31" y="28"/>
                  <a:pt x="31" y="29"/>
                </a:cubicBezTo>
                <a:cubicBezTo>
                  <a:pt x="30" y="29"/>
                  <a:pt x="28" y="30"/>
                  <a:pt x="28" y="28"/>
                </a:cubicBezTo>
                <a:cubicBezTo>
                  <a:pt x="27" y="21"/>
                  <a:pt x="24" y="20"/>
                  <a:pt x="21" y="20"/>
                </a:cubicBezTo>
                <a:cubicBezTo>
                  <a:pt x="18" y="19"/>
                  <a:pt x="15" y="18"/>
                  <a:pt x="13" y="15"/>
                </a:cubicBezTo>
                <a:cubicBezTo>
                  <a:pt x="8" y="20"/>
                  <a:pt x="17" y="28"/>
                  <a:pt x="21" y="29"/>
                </a:cubicBezTo>
                <a:cubicBezTo>
                  <a:pt x="22" y="29"/>
                  <a:pt x="22" y="29"/>
                  <a:pt x="22" y="30"/>
                </a:cubicBezTo>
                <a:cubicBezTo>
                  <a:pt x="23" y="30"/>
                  <a:pt x="22" y="31"/>
                  <a:pt x="22" y="31"/>
                </a:cubicBezTo>
                <a:cubicBezTo>
                  <a:pt x="22" y="31"/>
                  <a:pt x="20" y="31"/>
                  <a:pt x="18" y="32"/>
                </a:cubicBezTo>
                <a:cubicBezTo>
                  <a:pt x="19" y="32"/>
                  <a:pt x="20" y="33"/>
                  <a:pt x="21" y="33"/>
                </a:cubicBezTo>
                <a:cubicBezTo>
                  <a:pt x="23" y="33"/>
                  <a:pt x="25" y="33"/>
                  <a:pt x="26" y="32"/>
                </a:cubicBezTo>
                <a:cubicBezTo>
                  <a:pt x="27" y="32"/>
                  <a:pt x="27" y="32"/>
                  <a:pt x="27" y="32"/>
                </a:cubicBezTo>
                <a:cubicBezTo>
                  <a:pt x="28" y="33"/>
                  <a:pt x="28" y="34"/>
                  <a:pt x="28" y="34"/>
                </a:cubicBezTo>
                <a:cubicBezTo>
                  <a:pt x="27" y="35"/>
                  <a:pt x="26" y="35"/>
                  <a:pt x="26" y="36"/>
                </a:cubicBezTo>
                <a:cubicBezTo>
                  <a:pt x="28" y="36"/>
                  <a:pt x="32" y="36"/>
                  <a:pt x="34" y="34"/>
                </a:cubicBezTo>
                <a:close/>
              </a:path>
            </a:pathLst>
          </a:custGeom>
          <a:solidFill>
            <a:schemeClr val="accent2"/>
          </a:solidFill>
          <a:ln>
            <a:noFill/>
          </a:ln>
          <a:extLst/>
        </p:spPr>
        <p:txBody>
          <a:bodyPr/>
          <a:lstStyle/>
          <a:p>
            <a:endParaRPr lang="zh-CN" altLang="en-US"/>
          </a:p>
        </p:txBody>
      </p:sp>
      <p:sp>
        <p:nvSpPr>
          <p:cNvPr id="180" name="Freeform 548"/>
          <p:cNvSpPr>
            <a:spLocks noEditPoints="1"/>
          </p:cNvSpPr>
          <p:nvPr/>
        </p:nvSpPr>
        <p:spPr bwMode="auto">
          <a:xfrm>
            <a:off x="6201124" y="3216930"/>
            <a:ext cx="296295" cy="293361"/>
          </a:xfrm>
          <a:custGeom>
            <a:avLst/>
            <a:gdLst>
              <a:gd name="T0" fmla="*/ 50 w 50"/>
              <a:gd name="T1" fmla="*/ 9 h 50"/>
              <a:gd name="T2" fmla="*/ 9 w 50"/>
              <a:gd name="T3" fmla="*/ 50 h 50"/>
              <a:gd name="T4" fmla="*/ 3 w 50"/>
              <a:gd name="T5" fmla="*/ 3 h 50"/>
              <a:gd name="T6" fmla="*/ 12 w 50"/>
              <a:gd name="T7" fmla="*/ 15 h 50"/>
              <a:gd name="T8" fmla="*/ 18 w 50"/>
              <a:gd name="T9" fmla="*/ 20 h 50"/>
              <a:gd name="T10" fmla="*/ 21 w 50"/>
              <a:gd name="T11" fmla="*/ 15 h 50"/>
              <a:gd name="T12" fmla="*/ 26 w 50"/>
              <a:gd name="T13" fmla="*/ 20 h 50"/>
              <a:gd name="T14" fmla="*/ 30 w 50"/>
              <a:gd name="T15" fmla="*/ 15 h 50"/>
              <a:gd name="T16" fmla="*/ 35 w 50"/>
              <a:gd name="T17" fmla="*/ 20 h 50"/>
              <a:gd name="T18" fmla="*/ 39 w 50"/>
              <a:gd name="T19" fmla="*/ 25 h 50"/>
              <a:gd name="T20" fmla="*/ 35 w 50"/>
              <a:gd name="T21" fmla="*/ 28 h 50"/>
              <a:gd name="T22" fmla="*/ 39 w 50"/>
              <a:gd name="T23" fmla="*/ 34 h 50"/>
              <a:gd name="T24" fmla="*/ 33 w 50"/>
              <a:gd name="T25" fmla="*/ 34 h 50"/>
              <a:gd name="T26" fmla="*/ 31 w 50"/>
              <a:gd name="T27" fmla="*/ 34 h 50"/>
              <a:gd name="T28" fmla="*/ 24 w 50"/>
              <a:gd name="T29" fmla="*/ 34 h 50"/>
              <a:gd name="T30" fmla="*/ 22 w 50"/>
              <a:gd name="T31" fmla="*/ 34 h 50"/>
              <a:gd name="T32" fmla="*/ 15 w 50"/>
              <a:gd name="T33" fmla="*/ 34 h 50"/>
              <a:gd name="T34" fmla="*/ 11 w 50"/>
              <a:gd name="T35" fmla="*/ 29 h 50"/>
              <a:gd name="T36" fmla="*/ 12 w 50"/>
              <a:gd name="T37" fmla="*/ 24 h 50"/>
              <a:gd name="T38" fmla="*/ 11 w 50"/>
              <a:gd name="T39" fmla="*/ 21 h 50"/>
              <a:gd name="T40" fmla="*/ 15 w 50"/>
              <a:gd name="T41" fmla="*/ 18 h 50"/>
              <a:gd name="T42" fmla="*/ 15 w 50"/>
              <a:gd name="T43" fmla="*/ 20 h 50"/>
              <a:gd name="T44" fmla="*/ 13 w 50"/>
              <a:gd name="T45" fmla="*/ 26 h 50"/>
              <a:gd name="T46" fmla="*/ 18 w 50"/>
              <a:gd name="T47" fmla="*/ 26 h 50"/>
              <a:gd name="T48" fmla="*/ 20 w 50"/>
              <a:gd name="T49" fmla="*/ 26 h 50"/>
              <a:gd name="T50" fmla="*/ 22 w 50"/>
              <a:gd name="T51" fmla="*/ 18 h 50"/>
              <a:gd name="T52" fmla="*/ 24 w 50"/>
              <a:gd name="T53" fmla="*/ 22 h 50"/>
              <a:gd name="T54" fmla="*/ 24 w 50"/>
              <a:gd name="T55" fmla="*/ 24 h 50"/>
              <a:gd name="T56" fmla="*/ 22 w 50"/>
              <a:gd name="T57" fmla="*/ 26 h 50"/>
              <a:gd name="T58" fmla="*/ 26 w 50"/>
              <a:gd name="T59" fmla="*/ 26 h 50"/>
              <a:gd name="T60" fmla="*/ 28 w 50"/>
              <a:gd name="T61" fmla="*/ 26 h 50"/>
              <a:gd name="T62" fmla="*/ 31 w 50"/>
              <a:gd name="T63" fmla="*/ 18 h 50"/>
              <a:gd name="T64" fmla="*/ 33 w 50"/>
              <a:gd name="T65" fmla="*/ 22 h 50"/>
              <a:gd name="T66" fmla="*/ 33 w 50"/>
              <a:gd name="T67" fmla="*/ 24 h 50"/>
              <a:gd name="T68" fmla="*/ 31 w 50"/>
              <a:gd name="T69" fmla="*/ 26 h 50"/>
              <a:gd name="T70" fmla="*/ 20 w 50"/>
              <a:gd name="T71" fmla="*/ 22 h 50"/>
              <a:gd name="T72" fmla="*/ 20 w 50"/>
              <a:gd name="T73" fmla="*/ 24 h 50"/>
              <a:gd name="T74" fmla="*/ 18 w 50"/>
              <a:gd name="T75" fmla="*/ 31 h 50"/>
              <a:gd name="T76" fmla="*/ 28 w 50"/>
              <a:gd name="T77" fmla="*/ 22 h 50"/>
              <a:gd name="T78" fmla="*/ 28 w 50"/>
              <a:gd name="T79" fmla="*/ 24 h 50"/>
              <a:gd name="T80" fmla="*/ 26 w 50"/>
              <a:gd name="T81" fmla="*/ 31 h 50"/>
              <a:gd name="T82" fmla="*/ 37 w 50"/>
              <a:gd name="T83" fmla="*/ 22 h 50"/>
              <a:gd name="T84" fmla="*/ 37 w 50"/>
              <a:gd name="T85" fmla="*/ 24 h 50"/>
              <a:gd name="T86" fmla="*/ 35 w 50"/>
              <a:gd name="T87" fmla="*/ 31 h 50"/>
              <a:gd name="T88" fmla="*/ 41 w 50"/>
              <a:gd name="T89" fmla="*/ 4 h 50"/>
              <a:gd name="T90" fmla="*/ 4 w 50"/>
              <a:gd name="T91" fmla="*/ 9 h 50"/>
              <a:gd name="T92" fmla="*/ 41 w 50"/>
              <a:gd name="T93" fmla="*/ 46 h 50"/>
              <a:gd name="T94" fmla="*/ 45 w 50"/>
              <a:gd name="T95"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0">
                <a:moveTo>
                  <a:pt x="9" y="0"/>
                </a:moveTo>
                <a:cubicBezTo>
                  <a:pt x="41" y="0"/>
                  <a:pt x="41" y="0"/>
                  <a:pt x="41" y="0"/>
                </a:cubicBezTo>
                <a:cubicBezTo>
                  <a:pt x="44" y="0"/>
                  <a:pt x="46" y="1"/>
                  <a:pt x="47" y="3"/>
                </a:cubicBezTo>
                <a:cubicBezTo>
                  <a:pt x="49" y="5"/>
                  <a:pt x="50" y="7"/>
                  <a:pt x="50" y="9"/>
                </a:cubicBezTo>
                <a:cubicBezTo>
                  <a:pt x="50" y="41"/>
                  <a:pt x="50" y="41"/>
                  <a:pt x="50" y="41"/>
                </a:cubicBezTo>
                <a:cubicBezTo>
                  <a:pt x="50" y="44"/>
                  <a:pt x="49" y="46"/>
                  <a:pt x="47" y="47"/>
                </a:cubicBezTo>
                <a:cubicBezTo>
                  <a:pt x="46" y="49"/>
                  <a:pt x="44" y="50"/>
                  <a:pt x="41" y="50"/>
                </a:cubicBezTo>
                <a:cubicBezTo>
                  <a:pt x="9" y="50"/>
                  <a:pt x="9" y="50"/>
                  <a:pt x="9" y="50"/>
                </a:cubicBezTo>
                <a:cubicBezTo>
                  <a:pt x="7" y="50"/>
                  <a:pt x="5" y="49"/>
                  <a:pt x="3" y="47"/>
                </a:cubicBezTo>
                <a:cubicBezTo>
                  <a:pt x="1" y="46"/>
                  <a:pt x="0" y="44"/>
                  <a:pt x="0" y="41"/>
                </a:cubicBezTo>
                <a:cubicBezTo>
                  <a:pt x="0" y="9"/>
                  <a:pt x="0" y="9"/>
                  <a:pt x="0" y="9"/>
                </a:cubicBezTo>
                <a:cubicBezTo>
                  <a:pt x="0" y="7"/>
                  <a:pt x="1" y="5"/>
                  <a:pt x="3" y="3"/>
                </a:cubicBezTo>
                <a:cubicBezTo>
                  <a:pt x="5" y="1"/>
                  <a:pt x="7" y="0"/>
                  <a:pt x="9" y="0"/>
                </a:cubicBezTo>
                <a:close/>
                <a:moveTo>
                  <a:pt x="12" y="15"/>
                </a:moveTo>
                <a:cubicBezTo>
                  <a:pt x="12" y="15"/>
                  <a:pt x="12" y="15"/>
                  <a:pt x="12" y="15"/>
                </a:cubicBezTo>
                <a:cubicBezTo>
                  <a:pt x="12" y="15"/>
                  <a:pt x="12" y="15"/>
                  <a:pt x="12" y="15"/>
                </a:cubicBezTo>
                <a:cubicBezTo>
                  <a:pt x="17" y="15"/>
                  <a:pt x="17" y="15"/>
                  <a:pt x="17" y="15"/>
                </a:cubicBezTo>
                <a:cubicBezTo>
                  <a:pt x="17" y="15"/>
                  <a:pt x="18" y="16"/>
                  <a:pt x="18" y="17"/>
                </a:cubicBezTo>
                <a:cubicBezTo>
                  <a:pt x="18" y="17"/>
                  <a:pt x="18" y="17"/>
                  <a:pt x="18" y="17"/>
                </a:cubicBezTo>
                <a:cubicBezTo>
                  <a:pt x="18" y="20"/>
                  <a:pt x="18" y="20"/>
                  <a:pt x="18" y="20"/>
                </a:cubicBezTo>
                <a:cubicBezTo>
                  <a:pt x="20" y="20"/>
                  <a:pt x="20" y="20"/>
                  <a:pt x="20" y="20"/>
                </a:cubicBezTo>
                <a:cubicBezTo>
                  <a:pt x="20" y="17"/>
                  <a:pt x="20" y="17"/>
                  <a:pt x="20" y="17"/>
                </a:cubicBezTo>
                <a:cubicBezTo>
                  <a:pt x="20" y="16"/>
                  <a:pt x="20" y="15"/>
                  <a:pt x="21" y="15"/>
                </a:cubicBezTo>
                <a:cubicBezTo>
                  <a:pt x="21" y="15"/>
                  <a:pt x="21" y="15"/>
                  <a:pt x="21" y="15"/>
                </a:cubicBezTo>
                <a:cubicBezTo>
                  <a:pt x="25" y="15"/>
                  <a:pt x="25" y="15"/>
                  <a:pt x="25" y="15"/>
                </a:cubicBezTo>
                <a:cubicBezTo>
                  <a:pt x="26" y="15"/>
                  <a:pt x="26" y="16"/>
                  <a:pt x="26" y="17"/>
                </a:cubicBezTo>
                <a:cubicBezTo>
                  <a:pt x="26" y="17"/>
                  <a:pt x="26" y="17"/>
                  <a:pt x="26" y="17"/>
                </a:cubicBezTo>
                <a:cubicBezTo>
                  <a:pt x="26" y="20"/>
                  <a:pt x="26" y="20"/>
                  <a:pt x="26" y="20"/>
                </a:cubicBezTo>
                <a:cubicBezTo>
                  <a:pt x="28" y="20"/>
                  <a:pt x="28" y="20"/>
                  <a:pt x="28" y="20"/>
                </a:cubicBezTo>
                <a:cubicBezTo>
                  <a:pt x="28" y="17"/>
                  <a:pt x="28" y="17"/>
                  <a:pt x="28" y="17"/>
                </a:cubicBezTo>
                <a:cubicBezTo>
                  <a:pt x="28" y="16"/>
                  <a:pt x="29" y="15"/>
                  <a:pt x="29" y="15"/>
                </a:cubicBezTo>
                <a:cubicBezTo>
                  <a:pt x="30" y="15"/>
                  <a:pt x="30" y="15"/>
                  <a:pt x="30" y="15"/>
                </a:cubicBezTo>
                <a:cubicBezTo>
                  <a:pt x="34" y="15"/>
                  <a:pt x="34" y="15"/>
                  <a:pt x="34" y="15"/>
                </a:cubicBezTo>
                <a:cubicBezTo>
                  <a:pt x="34" y="15"/>
                  <a:pt x="35" y="16"/>
                  <a:pt x="35" y="17"/>
                </a:cubicBezTo>
                <a:cubicBezTo>
                  <a:pt x="35" y="17"/>
                  <a:pt x="35" y="17"/>
                  <a:pt x="35" y="17"/>
                </a:cubicBezTo>
                <a:cubicBezTo>
                  <a:pt x="35" y="20"/>
                  <a:pt x="35" y="20"/>
                  <a:pt x="35" y="20"/>
                </a:cubicBezTo>
                <a:cubicBezTo>
                  <a:pt x="38" y="20"/>
                  <a:pt x="38" y="20"/>
                  <a:pt x="38" y="20"/>
                </a:cubicBezTo>
                <a:cubicBezTo>
                  <a:pt x="39" y="20"/>
                  <a:pt x="39" y="20"/>
                  <a:pt x="39" y="21"/>
                </a:cubicBezTo>
                <a:cubicBezTo>
                  <a:pt x="39" y="21"/>
                  <a:pt x="39" y="21"/>
                  <a:pt x="39" y="21"/>
                </a:cubicBezTo>
                <a:cubicBezTo>
                  <a:pt x="39" y="25"/>
                  <a:pt x="39" y="25"/>
                  <a:pt x="39" y="25"/>
                </a:cubicBezTo>
                <a:cubicBezTo>
                  <a:pt x="39" y="26"/>
                  <a:pt x="39" y="26"/>
                  <a:pt x="38" y="26"/>
                </a:cubicBezTo>
                <a:cubicBezTo>
                  <a:pt x="38" y="26"/>
                  <a:pt x="38" y="26"/>
                  <a:pt x="38" y="26"/>
                </a:cubicBezTo>
                <a:cubicBezTo>
                  <a:pt x="35" y="26"/>
                  <a:pt x="35" y="26"/>
                  <a:pt x="35" y="26"/>
                </a:cubicBezTo>
                <a:cubicBezTo>
                  <a:pt x="35" y="28"/>
                  <a:pt x="35" y="28"/>
                  <a:pt x="35" y="28"/>
                </a:cubicBezTo>
                <a:cubicBezTo>
                  <a:pt x="38" y="28"/>
                  <a:pt x="38" y="28"/>
                  <a:pt x="38" y="28"/>
                </a:cubicBezTo>
                <a:cubicBezTo>
                  <a:pt x="39" y="28"/>
                  <a:pt x="39" y="29"/>
                  <a:pt x="39" y="29"/>
                </a:cubicBezTo>
                <a:cubicBezTo>
                  <a:pt x="39" y="30"/>
                  <a:pt x="39" y="30"/>
                  <a:pt x="39" y="30"/>
                </a:cubicBezTo>
                <a:cubicBezTo>
                  <a:pt x="39" y="34"/>
                  <a:pt x="39" y="34"/>
                  <a:pt x="39" y="34"/>
                </a:cubicBezTo>
                <a:cubicBezTo>
                  <a:pt x="39" y="34"/>
                  <a:pt x="39" y="35"/>
                  <a:pt x="38" y="35"/>
                </a:cubicBezTo>
                <a:cubicBezTo>
                  <a:pt x="38" y="35"/>
                  <a:pt x="38" y="35"/>
                  <a:pt x="38" y="35"/>
                </a:cubicBezTo>
                <a:cubicBezTo>
                  <a:pt x="34" y="35"/>
                  <a:pt x="34" y="35"/>
                  <a:pt x="34" y="35"/>
                </a:cubicBezTo>
                <a:cubicBezTo>
                  <a:pt x="33" y="35"/>
                  <a:pt x="33" y="34"/>
                  <a:pt x="33" y="34"/>
                </a:cubicBezTo>
                <a:cubicBezTo>
                  <a:pt x="33" y="34"/>
                  <a:pt x="33" y="34"/>
                  <a:pt x="33" y="34"/>
                </a:cubicBezTo>
                <a:cubicBezTo>
                  <a:pt x="33" y="31"/>
                  <a:pt x="33" y="31"/>
                  <a:pt x="33" y="31"/>
                </a:cubicBezTo>
                <a:cubicBezTo>
                  <a:pt x="31" y="31"/>
                  <a:pt x="31" y="31"/>
                  <a:pt x="31" y="31"/>
                </a:cubicBezTo>
                <a:cubicBezTo>
                  <a:pt x="31" y="34"/>
                  <a:pt x="31" y="34"/>
                  <a:pt x="31" y="34"/>
                </a:cubicBezTo>
                <a:cubicBezTo>
                  <a:pt x="31" y="34"/>
                  <a:pt x="30" y="35"/>
                  <a:pt x="29" y="35"/>
                </a:cubicBezTo>
                <a:cubicBezTo>
                  <a:pt x="29" y="35"/>
                  <a:pt x="29" y="35"/>
                  <a:pt x="29" y="35"/>
                </a:cubicBezTo>
                <a:cubicBezTo>
                  <a:pt x="25" y="35"/>
                  <a:pt x="25" y="35"/>
                  <a:pt x="25" y="35"/>
                </a:cubicBezTo>
                <a:cubicBezTo>
                  <a:pt x="25" y="35"/>
                  <a:pt x="24" y="34"/>
                  <a:pt x="24" y="34"/>
                </a:cubicBezTo>
                <a:cubicBezTo>
                  <a:pt x="24" y="34"/>
                  <a:pt x="24" y="34"/>
                  <a:pt x="24" y="34"/>
                </a:cubicBezTo>
                <a:cubicBezTo>
                  <a:pt x="24" y="31"/>
                  <a:pt x="24" y="31"/>
                  <a:pt x="24" y="31"/>
                </a:cubicBezTo>
                <a:cubicBezTo>
                  <a:pt x="22" y="31"/>
                  <a:pt x="22" y="31"/>
                  <a:pt x="22" y="31"/>
                </a:cubicBezTo>
                <a:cubicBezTo>
                  <a:pt x="22" y="34"/>
                  <a:pt x="22" y="34"/>
                  <a:pt x="22" y="34"/>
                </a:cubicBezTo>
                <a:cubicBezTo>
                  <a:pt x="22" y="34"/>
                  <a:pt x="22" y="35"/>
                  <a:pt x="21" y="35"/>
                </a:cubicBezTo>
                <a:cubicBezTo>
                  <a:pt x="21" y="35"/>
                  <a:pt x="21" y="35"/>
                  <a:pt x="21" y="35"/>
                </a:cubicBezTo>
                <a:cubicBezTo>
                  <a:pt x="17" y="35"/>
                  <a:pt x="17" y="35"/>
                  <a:pt x="17" y="35"/>
                </a:cubicBezTo>
                <a:cubicBezTo>
                  <a:pt x="16" y="35"/>
                  <a:pt x="15" y="34"/>
                  <a:pt x="15" y="34"/>
                </a:cubicBezTo>
                <a:cubicBezTo>
                  <a:pt x="15" y="34"/>
                  <a:pt x="15" y="34"/>
                  <a:pt x="15" y="34"/>
                </a:cubicBezTo>
                <a:cubicBezTo>
                  <a:pt x="15" y="31"/>
                  <a:pt x="15" y="31"/>
                  <a:pt x="15" y="31"/>
                </a:cubicBezTo>
                <a:cubicBezTo>
                  <a:pt x="12" y="31"/>
                  <a:pt x="12" y="31"/>
                  <a:pt x="12" y="31"/>
                </a:cubicBezTo>
                <a:cubicBezTo>
                  <a:pt x="12" y="31"/>
                  <a:pt x="11" y="30"/>
                  <a:pt x="11" y="29"/>
                </a:cubicBezTo>
                <a:cubicBezTo>
                  <a:pt x="11" y="29"/>
                  <a:pt x="11" y="29"/>
                  <a:pt x="11" y="29"/>
                </a:cubicBezTo>
                <a:cubicBezTo>
                  <a:pt x="11" y="25"/>
                  <a:pt x="11" y="25"/>
                  <a:pt x="11" y="25"/>
                </a:cubicBezTo>
                <a:cubicBezTo>
                  <a:pt x="11" y="25"/>
                  <a:pt x="12" y="24"/>
                  <a:pt x="12" y="24"/>
                </a:cubicBezTo>
                <a:cubicBezTo>
                  <a:pt x="12" y="24"/>
                  <a:pt x="12" y="24"/>
                  <a:pt x="12" y="24"/>
                </a:cubicBezTo>
                <a:cubicBezTo>
                  <a:pt x="15" y="24"/>
                  <a:pt x="15" y="24"/>
                  <a:pt x="15" y="24"/>
                </a:cubicBezTo>
                <a:cubicBezTo>
                  <a:pt x="15" y="22"/>
                  <a:pt x="15" y="22"/>
                  <a:pt x="15" y="22"/>
                </a:cubicBezTo>
                <a:cubicBezTo>
                  <a:pt x="12" y="22"/>
                  <a:pt x="12" y="22"/>
                  <a:pt x="12" y="22"/>
                </a:cubicBezTo>
                <a:cubicBezTo>
                  <a:pt x="12" y="22"/>
                  <a:pt x="11" y="22"/>
                  <a:pt x="11" y="21"/>
                </a:cubicBezTo>
                <a:cubicBezTo>
                  <a:pt x="11" y="21"/>
                  <a:pt x="11" y="21"/>
                  <a:pt x="11" y="21"/>
                </a:cubicBezTo>
                <a:cubicBezTo>
                  <a:pt x="11" y="17"/>
                  <a:pt x="11" y="17"/>
                  <a:pt x="11" y="17"/>
                </a:cubicBezTo>
                <a:cubicBezTo>
                  <a:pt x="11" y="16"/>
                  <a:pt x="12" y="15"/>
                  <a:pt x="12" y="15"/>
                </a:cubicBezTo>
                <a:close/>
                <a:moveTo>
                  <a:pt x="15" y="18"/>
                </a:moveTo>
                <a:cubicBezTo>
                  <a:pt x="15" y="18"/>
                  <a:pt x="15" y="18"/>
                  <a:pt x="15" y="18"/>
                </a:cubicBezTo>
                <a:cubicBezTo>
                  <a:pt x="13" y="18"/>
                  <a:pt x="13" y="18"/>
                  <a:pt x="13" y="18"/>
                </a:cubicBezTo>
                <a:cubicBezTo>
                  <a:pt x="13" y="20"/>
                  <a:pt x="13" y="20"/>
                  <a:pt x="13" y="20"/>
                </a:cubicBezTo>
                <a:cubicBezTo>
                  <a:pt x="15" y="20"/>
                  <a:pt x="15" y="20"/>
                  <a:pt x="15" y="20"/>
                </a:cubicBezTo>
                <a:cubicBezTo>
                  <a:pt x="15" y="18"/>
                  <a:pt x="15" y="18"/>
                  <a:pt x="15" y="18"/>
                </a:cubicBezTo>
                <a:close/>
                <a:moveTo>
                  <a:pt x="15" y="26"/>
                </a:moveTo>
                <a:cubicBezTo>
                  <a:pt x="15" y="26"/>
                  <a:pt x="15" y="26"/>
                  <a:pt x="15" y="26"/>
                </a:cubicBezTo>
                <a:cubicBezTo>
                  <a:pt x="13" y="26"/>
                  <a:pt x="13" y="26"/>
                  <a:pt x="13" y="26"/>
                </a:cubicBezTo>
                <a:cubicBezTo>
                  <a:pt x="13" y="28"/>
                  <a:pt x="13" y="28"/>
                  <a:pt x="13" y="28"/>
                </a:cubicBezTo>
                <a:cubicBezTo>
                  <a:pt x="15" y="28"/>
                  <a:pt x="15" y="28"/>
                  <a:pt x="15" y="28"/>
                </a:cubicBezTo>
                <a:cubicBezTo>
                  <a:pt x="15" y="26"/>
                  <a:pt x="15" y="26"/>
                  <a:pt x="15" y="26"/>
                </a:cubicBezTo>
                <a:close/>
                <a:moveTo>
                  <a:pt x="18" y="26"/>
                </a:moveTo>
                <a:cubicBezTo>
                  <a:pt x="18" y="26"/>
                  <a:pt x="18" y="26"/>
                  <a:pt x="18" y="26"/>
                </a:cubicBezTo>
                <a:cubicBezTo>
                  <a:pt x="18" y="28"/>
                  <a:pt x="18" y="28"/>
                  <a:pt x="18" y="28"/>
                </a:cubicBezTo>
                <a:cubicBezTo>
                  <a:pt x="20" y="28"/>
                  <a:pt x="20" y="28"/>
                  <a:pt x="20" y="28"/>
                </a:cubicBezTo>
                <a:cubicBezTo>
                  <a:pt x="20" y="26"/>
                  <a:pt x="20" y="26"/>
                  <a:pt x="20" y="26"/>
                </a:cubicBezTo>
                <a:cubicBezTo>
                  <a:pt x="18" y="26"/>
                  <a:pt x="18" y="26"/>
                  <a:pt x="18" y="26"/>
                </a:cubicBezTo>
                <a:close/>
                <a:moveTo>
                  <a:pt x="24" y="18"/>
                </a:moveTo>
                <a:cubicBezTo>
                  <a:pt x="24" y="18"/>
                  <a:pt x="24" y="18"/>
                  <a:pt x="24" y="18"/>
                </a:cubicBezTo>
                <a:cubicBezTo>
                  <a:pt x="22" y="18"/>
                  <a:pt x="22" y="18"/>
                  <a:pt x="22" y="18"/>
                </a:cubicBezTo>
                <a:cubicBezTo>
                  <a:pt x="22" y="20"/>
                  <a:pt x="22" y="20"/>
                  <a:pt x="22" y="20"/>
                </a:cubicBezTo>
                <a:cubicBezTo>
                  <a:pt x="24" y="20"/>
                  <a:pt x="24" y="20"/>
                  <a:pt x="24" y="20"/>
                </a:cubicBezTo>
                <a:cubicBezTo>
                  <a:pt x="24" y="18"/>
                  <a:pt x="24" y="18"/>
                  <a:pt x="24" y="18"/>
                </a:cubicBezTo>
                <a:close/>
                <a:moveTo>
                  <a:pt x="24" y="22"/>
                </a:moveTo>
                <a:cubicBezTo>
                  <a:pt x="24" y="22"/>
                  <a:pt x="24" y="22"/>
                  <a:pt x="24" y="22"/>
                </a:cubicBezTo>
                <a:cubicBezTo>
                  <a:pt x="22" y="22"/>
                  <a:pt x="22" y="22"/>
                  <a:pt x="22" y="22"/>
                </a:cubicBezTo>
                <a:cubicBezTo>
                  <a:pt x="22" y="24"/>
                  <a:pt x="22" y="24"/>
                  <a:pt x="22" y="24"/>
                </a:cubicBezTo>
                <a:cubicBezTo>
                  <a:pt x="24" y="24"/>
                  <a:pt x="24" y="24"/>
                  <a:pt x="24" y="24"/>
                </a:cubicBezTo>
                <a:cubicBezTo>
                  <a:pt x="24" y="22"/>
                  <a:pt x="24" y="22"/>
                  <a:pt x="24" y="22"/>
                </a:cubicBezTo>
                <a:close/>
                <a:moveTo>
                  <a:pt x="24" y="26"/>
                </a:moveTo>
                <a:cubicBezTo>
                  <a:pt x="24" y="26"/>
                  <a:pt x="24" y="26"/>
                  <a:pt x="24" y="26"/>
                </a:cubicBezTo>
                <a:cubicBezTo>
                  <a:pt x="22" y="26"/>
                  <a:pt x="22" y="26"/>
                  <a:pt x="22" y="26"/>
                </a:cubicBezTo>
                <a:cubicBezTo>
                  <a:pt x="22" y="28"/>
                  <a:pt x="22" y="28"/>
                  <a:pt x="22" y="28"/>
                </a:cubicBezTo>
                <a:cubicBezTo>
                  <a:pt x="24" y="28"/>
                  <a:pt x="24" y="28"/>
                  <a:pt x="24" y="28"/>
                </a:cubicBezTo>
                <a:cubicBezTo>
                  <a:pt x="24" y="26"/>
                  <a:pt x="24" y="26"/>
                  <a:pt x="24" y="26"/>
                </a:cubicBezTo>
                <a:close/>
                <a:moveTo>
                  <a:pt x="26" y="26"/>
                </a:moveTo>
                <a:cubicBezTo>
                  <a:pt x="26" y="26"/>
                  <a:pt x="26" y="26"/>
                  <a:pt x="26" y="26"/>
                </a:cubicBezTo>
                <a:cubicBezTo>
                  <a:pt x="26" y="28"/>
                  <a:pt x="26" y="28"/>
                  <a:pt x="26" y="28"/>
                </a:cubicBezTo>
                <a:cubicBezTo>
                  <a:pt x="28" y="28"/>
                  <a:pt x="28" y="28"/>
                  <a:pt x="28" y="28"/>
                </a:cubicBezTo>
                <a:cubicBezTo>
                  <a:pt x="28" y="26"/>
                  <a:pt x="28" y="26"/>
                  <a:pt x="28" y="26"/>
                </a:cubicBezTo>
                <a:cubicBezTo>
                  <a:pt x="26" y="26"/>
                  <a:pt x="26" y="26"/>
                  <a:pt x="26" y="26"/>
                </a:cubicBezTo>
                <a:close/>
                <a:moveTo>
                  <a:pt x="33" y="18"/>
                </a:moveTo>
                <a:cubicBezTo>
                  <a:pt x="33" y="18"/>
                  <a:pt x="33" y="18"/>
                  <a:pt x="33" y="18"/>
                </a:cubicBezTo>
                <a:cubicBezTo>
                  <a:pt x="31" y="18"/>
                  <a:pt x="31" y="18"/>
                  <a:pt x="31" y="18"/>
                </a:cubicBezTo>
                <a:cubicBezTo>
                  <a:pt x="31" y="20"/>
                  <a:pt x="31" y="20"/>
                  <a:pt x="31" y="20"/>
                </a:cubicBezTo>
                <a:cubicBezTo>
                  <a:pt x="33" y="20"/>
                  <a:pt x="33" y="20"/>
                  <a:pt x="33" y="20"/>
                </a:cubicBezTo>
                <a:cubicBezTo>
                  <a:pt x="33" y="18"/>
                  <a:pt x="33" y="18"/>
                  <a:pt x="33" y="18"/>
                </a:cubicBezTo>
                <a:close/>
                <a:moveTo>
                  <a:pt x="33" y="22"/>
                </a:moveTo>
                <a:cubicBezTo>
                  <a:pt x="33" y="22"/>
                  <a:pt x="33" y="22"/>
                  <a:pt x="33" y="22"/>
                </a:cubicBezTo>
                <a:cubicBezTo>
                  <a:pt x="31" y="22"/>
                  <a:pt x="31" y="22"/>
                  <a:pt x="31" y="22"/>
                </a:cubicBezTo>
                <a:cubicBezTo>
                  <a:pt x="31" y="24"/>
                  <a:pt x="31" y="24"/>
                  <a:pt x="31" y="24"/>
                </a:cubicBezTo>
                <a:cubicBezTo>
                  <a:pt x="33" y="24"/>
                  <a:pt x="33" y="24"/>
                  <a:pt x="33" y="24"/>
                </a:cubicBezTo>
                <a:cubicBezTo>
                  <a:pt x="33" y="22"/>
                  <a:pt x="33" y="22"/>
                  <a:pt x="33" y="22"/>
                </a:cubicBezTo>
                <a:close/>
                <a:moveTo>
                  <a:pt x="33" y="26"/>
                </a:moveTo>
                <a:cubicBezTo>
                  <a:pt x="33" y="26"/>
                  <a:pt x="33" y="26"/>
                  <a:pt x="33" y="26"/>
                </a:cubicBezTo>
                <a:cubicBezTo>
                  <a:pt x="31" y="26"/>
                  <a:pt x="31" y="26"/>
                  <a:pt x="31" y="26"/>
                </a:cubicBezTo>
                <a:cubicBezTo>
                  <a:pt x="31" y="28"/>
                  <a:pt x="31" y="28"/>
                  <a:pt x="31" y="28"/>
                </a:cubicBezTo>
                <a:cubicBezTo>
                  <a:pt x="33" y="28"/>
                  <a:pt x="33" y="28"/>
                  <a:pt x="33" y="28"/>
                </a:cubicBezTo>
                <a:cubicBezTo>
                  <a:pt x="33" y="26"/>
                  <a:pt x="33" y="26"/>
                  <a:pt x="33" y="26"/>
                </a:cubicBezTo>
                <a:close/>
                <a:moveTo>
                  <a:pt x="20" y="22"/>
                </a:moveTo>
                <a:cubicBezTo>
                  <a:pt x="20" y="22"/>
                  <a:pt x="20" y="22"/>
                  <a:pt x="20" y="22"/>
                </a:cubicBezTo>
                <a:cubicBezTo>
                  <a:pt x="18" y="22"/>
                  <a:pt x="18" y="22"/>
                  <a:pt x="18" y="22"/>
                </a:cubicBezTo>
                <a:cubicBezTo>
                  <a:pt x="18" y="24"/>
                  <a:pt x="18" y="24"/>
                  <a:pt x="18" y="24"/>
                </a:cubicBezTo>
                <a:cubicBezTo>
                  <a:pt x="20" y="24"/>
                  <a:pt x="20" y="24"/>
                  <a:pt x="20" y="24"/>
                </a:cubicBezTo>
                <a:cubicBezTo>
                  <a:pt x="20" y="22"/>
                  <a:pt x="20" y="22"/>
                  <a:pt x="20" y="22"/>
                </a:cubicBezTo>
                <a:close/>
                <a:moveTo>
                  <a:pt x="20" y="31"/>
                </a:moveTo>
                <a:cubicBezTo>
                  <a:pt x="20" y="31"/>
                  <a:pt x="20" y="31"/>
                  <a:pt x="20" y="31"/>
                </a:cubicBezTo>
                <a:cubicBezTo>
                  <a:pt x="18" y="31"/>
                  <a:pt x="18" y="31"/>
                  <a:pt x="18" y="31"/>
                </a:cubicBezTo>
                <a:cubicBezTo>
                  <a:pt x="18" y="33"/>
                  <a:pt x="18" y="33"/>
                  <a:pt x="18" y="33"/>
                </a:cubicBezTo>
                <a:cubicBezTo>
                  <a:pt x="20" y="33"/>
                  <a:pt x="20" y="33"/>
                  <a:pt x="20" y="33"/>
                </a:cubicBezTo>
                <a:cubicBezTo>
                  <a:pt x="20" y="31"/>
                  <a:pt x="20" y="31"/>
                  <a:pt x="20" y="31"/>
                </a:cubicBezTo>
                <a:close/>
                <a:moveTo>
                  <a:pt x="28" y="22"/>
                </a:moveTo>
                <a:cubicBezTo>
                  <a:pt x="28" y="22"/>
                  <a:pt x="28" y="22"/>
                  <a:pt x="28" y="22"/>
                </a:cubicBezTo>
                <a:cubicBezTo>
                  <a:pt x="26" y="22"/>
                  <a:pt x="26" y="22"/>
                  <a:pt x="26" y="22"/>
                </a:cubicBezTo>
                <a:cubicBezTo>
                  <a:pt x="26" y="24"/>
                  <a:pt x="26" y="24"/>
                  <a:pt x="26" y="24"/>
                </a:cubicBezTo>
                <a:cubicBezTo>
                  <a:pt x="28" y="24"/>
                  <a:pt x="28" y="24"/>
                  <a:pt x="28" y="24"/>
                </a:cubicBezTo>
                <a:cubicBezTo>
                  <a:pt x="28" y="22"/>
                  <a:pt x="28" y="22"/>
                  <a:pt x="28" y="22"/>
                </a:cubicBezTo>
                <a:close/>
                <a:moveTo>
                  <a:pt x="28" y="31"/>
                </a:moveTo>
                <a:cubicBezTo>
                  <a:pt x="28" y="31"/>
                  <a:pt x="28" y="31"/>
                  <a:pt x="28" y="31"/>
                </a:cubicBezTo>
                <a:cubicBezTo>
                  <a:pt x="26" y="31"/>
                  <a:pt x="26" y="31"/>
                  <a:pt x="26" y="31"/>
                </a:cubicBezTo>
                <a:cubicBezTo>
                  <a:pt x="26" y="33"/>
                  <a:pt x="26" y="33"/>
                  <a:pt x="26" y="33"/>
                </a:cubicBezTo>
                <a:cubicBezTo>
                  <a:pt x="28" y="33"/>
                  <a:pt x="28" y="33"/>
                  <a:pt x="28" y="33"/>
                </a:cubicBezTo>
                <a:cubicBezTo>
                  <a:pt x="28" y="31"/>
                  <a:pt x="28" y="31"/>
                  <a:pt x="28" y="31"/>
                </a:cubicBezTo>
                <a:close/>
                <a:moveTo>
                  <a:pt x="37" y="22"/>
                </a:moveTo>
                <a:cubicBezTo>
                  <a:pt x="37" y="22"/>
                  <a:pt x="37" y="22"/>
                  <a:pt x="37" y="22"/>
                </a:cubicBezTo>
                <a:cubicBezTo>
                  <a:pt x="35" y="22"/>
                  <a:pt x="35" y="22"/>
                  <a:pt x="35" y="22"/>
                </a:cubicBezTo>
                <a:cubicBezTo>
                  <a:pt x="35" y="24"/>
                  <a:pt x="35" y="24"/>
                  <a:pt x="35" y="24"/>
                </a:cubicBezTo>
                <a:cubicBezTo>
                  <a:pt x="37" y="24"/>
                  <a:pt x="37" y="24"/>
                  <a:pt x="37" y="24"/>
                </a:cubicBezTo>
                <a:cubicBezTo>
                  <a:pt x="37" y="22"/>
                  <a:pt x="37" y="22"/>
                  <a:pt x="37" y="22"/>
                </a:cubicBezTo>
                <a:close/>
                <a:moveTo>
                  <a:pt x="37" y="31"/>
                </a:moveTo>
                <a:cubicBezTo>
                  <a:pt x="37" y="31"/>
                  <a:pt x="37" y="31"/>
                  <a:pt x="37" y="31"/>
                </a:cubicBezTo>
                <a:cubicBezTo>
                  <a:pt x="35" y="31"/>
                  <a:pt x="35" y="31"/>
                  <a:pt x="35" y="31"/>
                </a:cubicBezTo>
                <a:cubicBezTo>
                  <a:pt x="35" y="33"/>
                  <a:pt x="35" y="33"/>
                  <a:pt x="35" y="33"/>
                </a:cubicBezTo>
                <a:cubicBezTo>
                  <a:pt x="37" y="33"/>
                  <a:pt x="37" y="33"/>
                  <a:pt x="37" y="33"/>
                </a:cubicBezTo>
                <a:cubicBezTo>
                  <a:pt x="37" y="31"/>
                  <a:pt x="37" y="31"/>
                  <a:pt x="37" y="31"/>
                </a:cubicBezTo>
                <a:close/>
                <a:moveTo>
                  <a:pt x="41" y="4"/>
                </a:moveTo>
                <a:cubicBezTo>
                  <a:pt x="41" y="4"/>
                  <a:pt x="41" y="4"/>
                  <a:pt x="41" y="4"/>
                </a:cubicBezTo>
                <a:cubicBezTo>
                  <a:pt x="9" y="4"/>
                  <a:pt x="9" y="4"/>
                  <a:pt x="9" y="4"/>
                </a:cubicBezTo>
                <a:cubicBezTo>
                  <a:pt x="8" y="4"/>
                  <a:pt x="7" y="5"/>
                  <a:pt x="6" y="6"/>
                </a:cubicBezTo>
                <a:cubicBezTo>
                  <a:pt x="5" y="7"/>
                  <a:pt x="4" y="8"/>
                  <a:pt x="4" y="9"/>
                </a:cubicBezTo>
                <a:cubicBezTo>
                  <a:pt x="4" y="41"/>
                  <a:pt x="4" y="41"/>
                  <a:pt x="4" y="41"/>
                </a:cubicBezTo>
                <a:cubicBezTo>
                  <a:pt x="4" y="43"/>
                  <a:pt x="5" y="44"/>
                  <a:pt x="6" y="45"/>
                </a:cubicBezTo>
                <a:cubicBezTo>
                  <a:pt x="7" y="46"/>
                  <a:pt x="8" y="46"/>
                  <a:pt x="9" y="46"/>
                </a:cubicBezTo>
                <a:cubicBezTo>
                  <a:pt x="41" y="46"/>
                  <a:pt x="41" y="46"/>
                  <a:pt x="41" y="46"/>
                </a:cubicBezTo>
                <a:cubicBezTo>
                  <a:pt x="43" y="46"/>
                  <a:pt x="44" y="46"/>
                  <a:pt x="45" y="45"/>
                </a:cubicBezTo>
                <a:cubicBezTo>
                  <a:pt x="46" y="44"/>
                  <a:pt x="46" y="43"/>
                  <a:pt x="46" y="41"/>
                </a:cubicBezTo>
                <a:cubicBezTo>
                  <a:pt x="46" y="9"/>
                  <a:pt x="46" y="9"/>
                  <a:pt x="46" y="9"/>
                </a:cubicBezTo>
                <a:cubicBezTo>
                  <a:pt x="46" y="8"/>
                  <a:pt x="46" y="7"/>
                  <a:pt x="45" y="6"/>
                </a:cubicBezTo>
                <a:cubicBezTo>
                  <a:pt x="44" y="5"/>
                  <a:pt x="43" y="4"/>
                  <a:pt x="41" y="4"/>
                </a:cubicBezTo>
                <a:close/>
              </a:path>
            </a:pathLst>
          </a:custGeom>
          <a:solidFill>
            <a:schemeClr val="accent2"/>
          </a:solidFill>
          <a:ln>
            <a:noFill/>
          </a:ln>
          <a:extLst/>
        </p:spPr>
        <p:txBody>
          <a:bodyPr/>
          <a:lstStyle/>
          <a:p>
            <a:endParaRPr lang="zh-CN" altLang="en-US"/>
          </a:p>
        </p:txBody>
      </p:sp>
      <p:sp>
        <p:nvSpPr>
          <p:cNvPr id="181" name="Freeform 549"/>
          <p:cNvSpPr>
            <a:spLocks noEditPoints="1"/>
          </p:cNvSpPr>
          <p:nvPr/>
        </p:nvSpPr>
        <p:spPr bwMode="auto">
          <a:xfrm>
            <a:off x="4144667" y="3234532"/>
            <a:ext cx="293361" cy="258157"/>
          </a:xfrm>
          <a:custGeom>
            <a:avLst/>
            <a:gdLst>
              <a:gd name="T0" fmla="*/ 18 w 50"/>
              <a:gd name="T1" fmla="*/ 13 h 44"/>
              <a:gd name="T2" fmla="*/ 33 w 50"/>
              <a:gd name="T3" fmla="*/ 21 h 44"/>
              <a:gd name="T4" fmla="*/ 33 w 50"/>
              <a:gd name="T5" fmla="*/ 23 h 44"/>
              <a:gd name="T6" fmla="*/ 33 w 50"/>
              <a:gd name="T7" fmla="*/ 23 h 44"/>
              <a:gd name="T8" fmla="*/ 18 w 50"/>
              <a:gd name="T9" fmla="*/ 32 h 44"/>
              <a:gd name="T10" fmla="*/ 17 w 50"/>
              <a:gd name="T11" fmla="*/ 31 h 44"/>
              <a:gd name="T12" fmla="*/ 16 w 50"/>
              <a:gd name="T13" fmla="*/ 31 h 44"/>
              <a:gd name="T14" fmla="*/ 16 w 50"/>
              <a:gd name="T15" fmla="*/ 14 h 44"/>
              <a:gd name="T16" fmla="*/ 17 w 50"/>
              <a:gd name="T17" fmla="*/ 13 h 44"/>
              <a:gd name="T18" fmla="*/ 18 w 50"/>
              <a:gd name="T19" fmla="*/ 13 h 44"/>
              <a:gd name="T20" fmla="*/ 9 w 50"/>
              <a:gd name="T21" fmla="*/ 0 h 44"/>
              <a:gd name="T22" fmla="*/ 9 w 50"/>
              <a:gd name="T23" fmla="*/ 0 h 44"/>
              <a:gd name="T24" fmla="*/ 41 w 50"/>
              <a:gd name="T25" fmla="*/ 0 h 44"/>
              <a:gd name="T26" fmla="*/ 50 w 50"/>
              <a:gd name="T27" fmla="*/ 9 h 44"/>
              <a:gd name="T28" fmla="*/ 50 w 50"/>
              <a:gd name="T29" fmla="*/ 35 h 44"/>
              <a:gd name="T30" fmla="*/ 41 w 50"/>
              <a:gd name="T31" fmla="*/ 44 h 44"/>
              <a:gd name="T32" fmla="*/ 9 w 50"/>
              <a:gd name="T33" fmla="*/ 44 h 44"/>
              <a:gd name="T34" fmla="*/ 0 w 50"/>
              <a:gd name="T35" fmla="*/ 35 h 44"/>
              <a:gd name="T36" fmla="*/ 0 w 50"/>
              <a:gd name="T37" fmla="*/ 9 h 44"/>
              <a:gd name="T38" fmla="*/ 9 w 50"/>
              <a:gd name="T39" fmla="*/ 0 h 44"/>
              <a:gd name="T40" fmla="*/ 41 w 50"/>
              <a:gd name="T41" fmla="*/ 4 h 44"/>
              <a:gd name="T42" fmla="*/ 41 w 50"/>
              <a:gd name="T43" fmla="*/ 4 h 44"/>
              <a:gd name="T44" fmla="*/ 9 w 50"/>
              <a:gd name="T45" fmla="*/ 4 h 44"/>
              <a:gd name="T46" fmla="*/ 4 w 50"/>
              <a:gd name="T47" fmla="*/ 9 h 44"/>
              <a:gd name="T48" fmla="*/ 4 w 50"/>
              <a:gd name="T49" fmla="*/ 35 h 44"/>
              <a:gd name="T50" fmla="*/ 9 w 50"/>
              <a:gd name="T51" fmla="*/ 40 h 44"/>
              <a:gd name="T52" fmla="*/ 41 w 50"/>
              <a:gd name="T53" fmla="*/ 40 h 44"/>
              <a:gd name="T54" fmla="*/ 46 w 50"/>
              <a:gd name="T55" fmla="*/ 35 h 44"/>
              <a:gd name="T56" fmla="*/ 46 w 50"/>
              <a:gd name="T57" fmla="*/ 9 h 44"/>
              <a:gd name="T58" fmla="*/ 41 w 50"/>
              <a:gd name="T59" fmla="*/ 4 h 44"/>
              <a:gd name="T60" fmla="*/ 19 w 50"/>
              <a:gd name="T61" fmla="*/ 16 h 44"/>
              <a:gd name="T62" fmla="*/ 19 w 50"/>
              <a:gd name="T63" fmla="*/ 16 h 44"/>
              <a:gd name="T64" fmla="*/ 19 w 50"/>
              <a:gd name="T65" fmla="*/ 29 h 44"/>
              <a:gd name="T66" fmla="*/ 30 w 50"/>
              <a:gd name="T67" fmla="*/ 22 h 44"/>
              <a:gd name="T68" fmla="*/ 19 w 50"/>
              <a:gd name="T69" fmla="*/ 1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44">
                <a:moveTo>
                  <a:pt x="18" y="13"/>
                </a:moveTo>
                <a:cubicBezTo>
                  <a:pt x="33" y="21"/>
                  <a:pt x="33" y="21"/>
                  <a:pt x="33" y="21"/>
                </a:cubicBezTo>
                <a:cubicBezTo>
                  <a:pt x="33" y="22"/>
                  <a:pt x="33" y="22"/>
                  <a:pt x="33" y="23"/>
                </a:cubicBezTo>
                <a:cubicBezTo>
                  <a:pt x="33" y="23"/>
                  <a:pt x="33" y="23"/>
                  <a:pt x="33" y="23"/>
                </a:cubicBezTo>
                <a:cubicBezTo>
                  <a:pt x="18" y="32"/>
                  <a:pt x="18" y="32"/>
                  <a:pt x="18" y="32"/>
                </a:cubicBezTo>
                <a:cubicBezTo>
                  <a:pt x="18" y="32"/>
                  <a:pt x="17" y="32"/>
                  <a:pt x="17" y="31"/>
                </a:cubicBezTo>
                <a:cubicBezTo>
                  <a:pt x="16" y="31"/>
                  <a:pt x="16" y="31"/>
                  <a:pt x="16" y="31"/>
                </a:cubicBezTo>
                <a:cubicBezTo>
                  <a:pt x="16" y="14"/>
                  <a:pt x="16" y="14"/>
                  <a:pt x="16" y="14"/>
                </a:cubicBezTo>
                <a:cubicBezTo>
                  <a:pt x="16" y="13"/>
                  <a:pt x="17" y="13"/>
                  <a:pt x="17" y="13"/>
                </a:cubicBezTo>
                <a:cubicBezTo>
                  <a:pt x="18" y="13"/>
                  <a:pt x="18" y="13"/>
                  <a:pt x="18" y="13"/>
                </a:cubicBezTo>
                <a:close/>
                <a:moveTo>
                  <a:pt x="9" y="0"/>
                </a:moveTo>
                <a:cubicBezTo>
                  <a:pt x="9" y="0"/>
                  <a:pt x="9" y="0"/>
                  <a:pt x="9" y="0"/>
                </a:cubicBezTo>
                <a:cubicBezTo>
                  <a:pt x="41" y="0"/>
                  <a:pt x="41" y="0"/>
                  <a:pt x="41" y="0"/>
                </a:cubicBezTo>
                <a:cubicBezTo>
                  <a:pt x="46" y="0"/>
                  <a:pt x="50" y="4"/>
                  <a:pt x="50" y="9"/>
                </a:cubicBezTo>
                <a:cubicBezTo>
                  <a:pt x="50" y="35"/>
                  <a:pt x="50" y="35"/>
                  <a:pt x="50" y="35"/>
                </a:cubicBezTo>
                <a:cubicBezTo>
                  <a:pt x="50" y="40"/>
                  <a:pt x="46" y="44"/>
                  <a:pt x="41" y="44"/>
                </a:cubicBezTo>
                <a:cubicBezTo>
                  <a:pt x="9" y="44"/>
                  <a:pt x="9" y="44"/>
                  <a:pt x="9" y="44"/>
                </a:cubicBezTo>
                <a:cubicBezTo>
                  <a:pt x="4" y="44"/>
                  <a:pt x="0" y="40"/>
                  <a:pt x="0" y="35"/>
                </a:cubicBezTo>
                <a:cubicBezTo>
                  <a:pt x="0" y="9"/>
                  <a:pt x="0" y="9"/>
                  <a:pt x="0" y="9"/>
                </a:cubicBezTo>
                <a:cubicBezTo>
                  <a:pt x="0" y="4"/>
                  <a:pt x="4" y="0"/>
                  <a:pt x="9" y="0"/>
                </a:cubicBezTo>
                <a:close/>
                <a:moveTo>
                  <a:pt x="41" y="4"/>
                </a:moveTo>
                <a:cubicBezTo>
                  <a:pt x="41" y="4"/>
                  <a:pt x="41" y="4"/>
                  <a:pt x="41" y="4"/>
                </a:cubicBezTo>
                <a:cubicBezTo>
                  <a:pt x="9" y="4"/>
                  <a:pt x="9" y="4"/>
                  <a:pt x="9" y="4"/>
                </a:cubicBezTo>
                <a:cubicBezTo>
                  <a:pt x="6" y="4"/>
                  <a:pt x="4" y="7"/>
                  <a:pt x="4" y="9"/>
                </a:cubicBezTo>
                <a:cubicBezTo>
                  <a:pt x="4" y="35"/>
                  <a:pt x="4" y="35"/>
                  <a:pt x="4" y="35"/>
                </a:cubicBezTo>
                <a:cubicBezTo>
                  <a:pt x="4" y="38"/>
                  <a:pt x="6" y="40"/>
                  <a:pt x="9" y="40"/>
                </a:cubicBezTo>
                <a:cubicBezTo>
                  <a:pt x="41" y="40"/>
                  <a:pt x="41" y="40"/>
                  <a:pt x="41" y="40"/>
                </a:cubicBezTo>
                <a:cubicBezTo>
                  <a:pt x="44" y="40"/>
                  <a:pt x="46" y="38"/>
                  <a:pt x="46" y="35"/>
                </a:cubicBezTo>
                <a:cubicBezTo>
                  <a:pt x="46" y="9"/>
                  <a:pt x="46" y="9"/>
                  <a:pt x="46" y="9"/>
                </a:cubicBezTo>
                <a:cubicBezTo>
                  <a:pt x="46" y="6"/>
                  <a:pt x="44" y="4"/>
                  <a:pt x="41" y="4"/>
                </a:cubicBezTo>
                <a:close/>
                <a:moveTo>
                  <a:pt x="19" y="16"/>
                </a:moveTo>
                <a:cubicBezTo>
                  <a:pt x="19" y="16"/>
                  <a:pt x="19" y="16"/>
                  <a:pt x="19" y="16"/>
                </a:cubicBezTo>
                <a:cubicBezTo>
                  <a:pt x="19" y="29"/>
                  <a:pt x="19" y="29"/>
                  <a:pt x="19" y="29"/>
                </a:cubicBezTo>
                <a:cubicBezTo>
                  <a:pt x="30" y="22"/>
                  <a:pt x="30" y="22"/>
                  <a:pt x="30" y="22"/>
                </a:cubicBezTo>
                <a:cubicBezTo>
                  <a:pt x="19" y="16"/>
                  <a:pt x="19" y="16"/>
                  <a:pt x="19" y="16"/>
                </a:cubicBezTo>
                <a:close/>
              </a:path>
            </a:pathLst>
          </a:custGeom>
          <a:solidFill>
            <a:schemeClr val="accent2"/>
          </a:solidFill>
          <a:ln>
            <a:noFill/>
          </a:ln>
          <a:extLst/>
        </p:spPr>
        <p:txBody>
          <a:bodyPr/>
          <a:lstStyle/>
          <a:p>
            <a:endParaRPr lang="zh-CN" altLang="en-US"/>
          </a:p>
        </p:txBody>
      </p:sp>
      <p:sp>
        <p:nvSpPr>
          <p:cNvPr id="182" name="Freeform 550"/>
          <p:cNvSpPr>
            <a:spLocks/>
          </p:cNvSpPr>
          <p:nvPr/>
        </p:nvSpPr>
        <p:spPr bwMode="auto">
          <a:xfrm>
            <a:off x="7779403" y="4443177"/>
            <a:ext cx="258157" cy="287493"/>
          </a:xfrm>
          <a:custGeom>
            <a:avLst/>
            <a:gdLst>
              <a:gd name="T0" fmla="*/ 2 w 44"/>
              <a:gd name="T1" fmla="*/ 49 h 49"/>
              <a:gd name="T2" fmla="*/ 4 w 44"/>
              <a:gd name="T3" fmla="*/ 40 h 49"/>
              <a:gd name="T4" fmla="*/ 14 w 44"/>
              <a:gd name="T5" fmla="*/ 35 h 49"/>
              <a:gd name="T6" fmla="*/ 11 w 44"/>
              <a:gd name="T7" fmla="*/ 29 h 49"/>
              <a:gd name="T8" fmla="*/ 10 w 44"/>
              <a:gd name="T9" fmla="*/ 27 h 49"/>
              <a:gd name="T10" fmla="*/ 8 w 44"/>
              <a:gd name="T11" fmla="*/ 24 h 49"/>
              <a:gd name="T12" fmla="*/ 7 w 44"/>
              <a:gd name="T13" fmla="*/ 14 h 49"/>
              <a:gd name="T14" fmla="*/ 8 w 44"/>
              <a:gd name="T15" fmla="*/ 8 h 49"/>
              <a:gd name="T16" fmla="*/ 20 w 44"/>
              <a:gd name="T17" fmla="*/ 0 h 49"/>
              <a:gd name="T18" fmla="*/ 29 w 44"/>
              <a:gd name="T19" fmla="*/ 2 h 49"/>
              <a:gd name="T20" fmla="*/ 37 w 44"/>
              <a:gd name="T21" fmla="*/ 11 h 49"/>
              <a:gd name="T22" fmla="*/ 36 w 44"/>
              <a:gd name="T23" fmla="*/ 19 h 49"/>
              <a:gd name="T24" fmla="*/ 34 w 44"/>
              <a:gd name="T25" fmla="*/ 27 h 49"/>
              <a:gd name="T26" fmla="*/ 34 w 44"/>
              <a:gd name="T27" fmla="*/ 27 h 49"/>
              <a:gd name="T28" fmla="*/ 30 w 44"/>
              <a:gd name="T29" fmla="*/ 34 h 49"/>
              <a:gd name="T30" fmla="*/ 31 w 44"/>
              <a:gd name="T31" fmla="*/ 36 h 49"/>
              <a:gd name="T32" fmla="*/ 44 w 44"/>
              <a:gd name="T33" fmla="*/ 48 h 49"/>
              <a:gd name="T34" fmla="*/ 40 w 44"/>
              <a:gd name="T35" fmla="*/ 48 h 49"/>
              <a:gd name="T36" fmla="*/ 31 w 44"/>
              <a:gd name="T37" fmla="*/ 39 h 49"/>
              <a:gd name="T38" fmla="*/ 27 w 44"/>
              <a:gd name="T39" fmla="*/ 32 h 49"/>
              <a:gd name="T40" fmla="*/ 31 w 44"/>
              <a:gd name="T41" fmla="*/ 25 h 49"/>
              <a:gd name="T42" fmla="*/ 31 w 44"/>
              <a:gd name="T43" fmla="*/ 25 h 49"/>
              <a:gd name="T44" fmla="*/ 33 w 44"/>
              <a:gd name="T45" fmla="*/ 20 h 49"/>
              <a:gd name="T46" fmla="*/ 33 w 44"/>
              <a:gd name="T47" fmla="*/ 15 h 49"/>
              <a:gd name="T48" fmla="*/ 31 w 44"/>
              <a:gd name="T49" fmla="*/ 7 h 49"/>
              <a:gd name="T50" fmla="*/ 27 w 44"/>
              <a:gd name="T51" fmla="*/ 6 h 49"/>
              <a:gd name="T52" fmla="*/ 26 w 44"/>
              <a:gd name="T53" fmla="*/ 5 h 49"/>
              <a:gd name="T54" fmla="*/ 20 w 44"/>
              <a:gd name="T55" fmla="*/ 3 h 49"/>
              <a:gd name="T56" fmla="*/ 12 w 44"/>
              <a:gd name="T57" fmla="*/ 9 h 49"/>
              <a:gd name="T58" fmla="*/ 11 w 44"/>
              <a:gd name="T59" fmla="*/ 14 h 49"/>
              <a:gd name="T60" fmla="*/ 12 w 44"/>
              <a:gd name="T61" fmla="*/ 19 h 49"/>
              <a:gd name="T62" fmla="*/ 13 w 44"/>
              <a:gd name="T63" fmla="*/ 25 h 49"/>
              <a:gd name="T64" fmla="*/ 13 w 44"/>
              <a:gd name="T65" fmla="*/ 25 h 49"/>
              <a:gd name="T66" fmla="*/ 17 w 44"/>
              <a:gd name="T67" fmla="*/ 32 h 49"/>
              <a:gd name="T68" fmla="*/ 17 w 44"/>
              <a:gd name="T69" fmla="*/ 38 h 49"/>
              <a:gd name="T70" fmla="*/ 13 w 44"/>
              <a:gd name="T71" fmla="*/ 39 h 49"/>
              <a:gd name="T72" fmla="*/ 4 w 44"/>
              <a:gd name="T73"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 h="49">
                <a:moveTo>
                  <a:pt x="4" y="48"/>
                </a:moveTo>
                <a:cubicBezTo>
                  <a:pt x="4" y="49"/>
                  <a:pt x="3" y="49"/>
                  <a:pt x="2" y="49"/>
                </a:cubicBezTo>
                <a:cubicBezTo>
                  <a:pt x="1" y="49"/>
                  <a:pt x="0" y="49"/>
                  <a:pt x="0" y="48"/>
                </a:cubicBezTo>
                <a:cubicBezTo>
                  <a:pt x="0" y="44"/>
                  <a:pt x="2" y="41"/>
                  <a:pt x="4" y="40"/>
                </a:cubicBezTo>
                <a:cubicBezTo>
                  <a:pt x="7" y="37"/>
                  <a:pt x="10" y="36"/>
                  <a:pt x="13" y="36"/>
                </a:cubicBezTo>
                <a:cubicBezTo>
                  <a:pt x="13" y="36"/>
                  <a:pt x="14" y="35"/>
                  <a:pt x="14" y="35"/>
                </a:cubicBezTo>
                <a:cubicBezTo>
                  <a:pt x="14" y="35"/>
                  <a:pt x="14" y="35"/>
                  <a:pt x="14" y="34"/>
                </a:cubicBezTo>
                <a:cubicBezTo>
                  <a:pt x="12" y="33"/>
                  <a:pt x="12" y="31"/>
                  <a:pt x="11" y="29"/>
                </a:cubicBezTo>
                <a:cubicBezTo>
                  <a:pt x="11" y="28"/>
                  <a:pt x="10" y="28"/>
                  <a:pt x="10" y="27"/>
                </a:cubicBezTo>
                <a:cubicBezTo>
                  <a:pt x="10" y="27"/>
                  <a:pt x="10" y="27"/>
                  <a:pt x="10" y="27"/>
                </a:cubicBezTo>
                <a:cubicBezTo>
                  <a:pt x="10" y="27"/>
                  <a:pt x="10" y="27"/>
                  <a:pt x="10" y="27"/>
                </a:cubicBezTo>
                <a:cubicBezTo>
                  <a:pt x="9" y="27"/>
                  <a:pt x="8" y="25"/>
                  <a:pt x="8" y="24"/>
                </a:cubicBezTo>
                <a:cubicBezTo>
                  <a:pt x="7" y="22"/>
                  <a:pt x="7" y="20"/>
                  <a:pt x="8" y="19"/>
                </a:cubicBezTo>
                <a:cubicBezTo>
                  <a:pt x="7" y="17"/>
                  <a:pt x="7" y="16"/>
                  <a:pt x="7" y="14"/>
                </a:cubicBezTo>
                <a:cubicBezTo>
                  <a:pt x="7" y="12"/>
                  <a:pt x="7" y="10"/>
                  <a:pt x="8" y="8"/>
                </a:cubicBezTo>
                <a:cubicBezTo>
                  <a:pt x="8" y="8"/>
                  <a:pt x="8" y="8"/>
                  <a:pt x="8" y="8"/>
                </a:cubicBezTo>
                <a:cubicBezTo>
                  <a:pt x="9" y="5"/>
                  <a:pt x="10" y="3"/>
                  <a:pt x="12" y="2"/>
                </a:cubicBezTo>
                <a:cubicBezTo>
                  <a:pt x="15" y="0"/>
                  <a:pt x="17" y="0"/>
                  <a:pt x="20" y="0"/>
                </a:cubicBezTo>
                <a:cubicBezTo>
                  <a:pt x="21" y="0"/>
                  <a:pt x="23" y="0"/>
                  <a:pt x="24" y="0"/>
                </a:cubicBezTo>
                <a:cubicBezTo>
                  <a:pt x="26" y="0"/>
                  <a:pt x="28" y="1"/>
                  <a:pt x="29" y="2"/>
                </a:cubicBezTo>
                <a:cubicBezTo>
                  <a:pt x="31" y="2"/>
                  <a:pt x="32" y="3"/>
                  <a:pt x="34" y="5"/>
                </a:cubicBezTo>
                <a:cubicBezTo>
                  <a:pt x="36" y="7"/>
                  <a:pt x="37" y="10"/>
                  <a:pt x="37" y="11"/>
                </a:cubicBezTo>
                <a:cubicBezTo>
                  <a:pt x="37" y="13"/>
                  <a:pt x="37" y="14"/>
                  <a:pt x="37" y="15"/>
                </a:cubicBezTo>
                <a:cubicBezTo>
                  <a:pt x="37" y="16"/>
                  <a:pt x="37" y="17"/>
                  <a:pt x="36" y="19"/>
                </a:cubicBezTo>
                <a:cubicBezTo>
                  <a:pt x="37" y="20"/>
                  <a:pt x="37" y="22"/>
                  <a:pt x="37" y="24"/>
                </a:cubicBezTo>
                <a:cubicBezTo>
                  <a:pt x="36" y="25"/>
                  <a:pt x="35" y="27"/>
                  <a:pt x="34" y="27"/>
                </a:cubicBezTo>
                <a:cubicBezTo>
                  <a:pt x="34" y="27"/>
                  <a:pt x="34" y="27"/>
                  <a:pt x="34" y="27"/>
                </a:cubicBezTo>
                <a:cubicBezTo>
                  <a:pt x="34" y="27"/>
                  <a:pt x="34" y="27"/>
                  <a:pt x="34" y="27"/>
                </a:cubicBezTo>
                <a:cubicBezTo>
                  <a:pt x="34" y="28"/>
                  <a:pt x="34" y="28"/>
                  <a:pt x="33" y="29"/>
                </a:cubicBezTo>
                <a:cubicBezTo>
                  <a:pt x="33" y="31"/>
                  <a:pt x="32" y="33"/>
                  <a:pt x="30" y="34"/>
                </a:cubicBezTo>
                <a:cubicBezTo>
                  <a:pt x="30" y="35"/>
                  <a:pt x="30" y="35"/>
                  <a:pt x="30" y="35"/>
                </a:cubicBezTo>
                <a:cubicBezTo>
                  <a:pt x="31" y="35"/>
                  <a:pt x="31" y="36"/>
                  <a:pt x="31" y="36"/>
                </a:cubicBezTo>
                <a:cubicBezTo>
                  <a:pt x="34" y="36"/>
                  <a:pt x="38" y="37"/>
                  <a:pt x="40" y="40"/>
                </a:cubicBezTo>
                <a:cubicBezTo>
                  <a:pt x="42" y="41"/>
                  <a:pt x="44" y="44"/>
                  <a:pt x="44" y="48"/>
                </a:cubicBezTo>
                <a:cubicBezTo>
                  <a:pt x="44" y="49"/>
                  <a:pt x="43" y="49"/>
                  <a:pt x="42" y="49"/>
                </a:cubicBezTo>
                <a:cubicBezTo>
                  <a:pt x="41" y="49"/>
                  <a:pt x="40" y="49"/>
                  <a:pt x="40" y="48"/>
                </a:cubicBezTo>
                <a:cubicBezTo>
                  <a:pt x="40" y="45"/>
                  <a:pt x="39" y="44"/>
                  <a:pt x="38" y="42"/>
                </a:cubicBezTo>
                <a:cubicBezTo>
                  <a:pt x="36" y="40"/>
                  <a:pt x="33" y="40"/>
                  <a:pt x="31" y="39"/>
                </a:cubicBezTo>
                <a:cubicBezTo>
                  <a:pt x="30" y="39"/>
                  <a:pt x="29" y="39"/>
                  <a:pt x="28" y="38"/>
                </a:cubicBezTo>
                <a:cubicBezTo>
                  <a:pt x="27" y="37"/>
                  <a:pt x="25" y="33"/>
                  <a:pt x="27" y="32"/>
                </a:cubicBezTo>
                <a:cubicBezTo>
                  <a:pt x="28" y="31"/>
                  <a:pt x="29" y="29"/>
                  <a:pt x="30" y="28"/>
                </a:cubicBezTo>
                <a:cubicBezTo>
                  <a:pt x="30" y="26"/>
                  <a:pt x="31" y="25"/>
                  <a:pt x="31" y="25"/>
                </a:cubicBezTo>
                <a:cubicBezTo>
                  <a:pt x="31" y="25"/>
                  <a:pt x="31" y="25"/>
                  <a:pt x="31" y="25"/>
                </a:cubicBezTo>
                <a:cubicBezTo>
                  <a:pt x="31" y="25"/>
                  <a:pt x="31" y="25"/>
                  <a:pt x="31" y="25"/>
                </a:cubicBezTo>
                <a:cubicBezTo>
                  <a:pt x="32" y="24"/>
                  <a:pt x="33" y="23"/>
                  <a:pt x="33" y="22"/>
                </a:cubicBezTo>
                <a:cubicBezTo>
                  <a:pt x="33" y="22"/>
                  <a:pt x="33" y="21"/>
                  <a:pt x="33" y="20"/>
                </a:cubicBezTo>
                <a:cubicBezTo>
                  <a:pt x="32" y="20"/>
                  <a:pt x="32" y="19"/>
                  <a:pt x="32" y="18"/>
                </a:cubicBezTo>
                <a:cubicBezTo>
                  <a:pt x="33" y="17"/>
                  <a:pt x="33" y="16"/>
                  <a:pt x="33" y="15"/>
                </a:cubicBezTo>
                <a:cubicBezTo>
                  <a:pt x="33" y="14"/>
                  <a:pt x="33" y="13"/>
                  <a:pt x="33" y="12"/>
                </a:cubicBezTo>
                <a:cubicBezTo>
                  <a:pt x="33" y="11"/>
                  <a:pt x="32" y="9"/>
                  <a:pt x="31" y="7"/>
                </a:cubicBezTo>
                <a:cubicBezTo>
                  <a:pt x="30" y="7"/>
                  <a:pt x="30" y="6"/>
                  <a:pt x="29" y="6"/>
                </a:cubicBezTo>
                <a:cubicBezTo>
                  <a:pt x="28" y="6"/>
                  <a:pt x="28" y="6"/>
                  <a:pt x="27" y="6"/>
                </a:cubicBezTo>
                <a:cubicBezTo>
                  <a:pt x="27" y="6"/>
                  <a:pt x="26" y="5"/>
                  <a:pt x="26" y="5"/>
                </a:cubicBezTo>
                <a:cubicBezTo>
                  <a:pt x="26" y="5"/>
                  <a:pt x="26" y="5"/>
                  <a:pt x="26" y="5"/>
                </a:cubicBezTo>
                <a:cubicBezTo>
                  <a:pt x="25" y="4"/>
                  <a:pt x="25" y="4"/>
                  <a:pt x="24" y="4"/>
                </a:cubicBezTo>
                <a:cubicBezTo>
                  <a:pt x="23" y="3"/>
                  <a:pt x="21" y="3"/>
                  <a:pt x="20" y="3"/>
                </a:cubicBezTo>
                <a:cubicBezTo>
                  <a:pt x="18" y="4"/>
                  <a:pt x="16" y="4"/>
                  <a:pt x="15" y="5"/>
                </a:cubicBezTo>
                <a:cubicBezTo>
                  <a:pt x="13" y="6"/>
                  <a:pt x="12" y="7"/>
                  <a:pt x="12" y="9"/>
                </a:cubicBezTo>
                <a:cubicBezTo>
                  <a:pt x="12" y="9"/>
                  <a:pt x="12" y="9"/>
                  <a:pt x="12" y="9"/>
                </a:cubicBezTo>
                <a:cubicBezTo>
                  <a:pt x="11" y="11"/>
                  <a:pt x="11" y="13"/>
                  <a:pt x="11" y="14"/>
                </a:cubicBezTo>
                <a:cubicBezTo>
                  <a:pt x="11" y="16"/>
                  <a:pt x="11" y="17"/>
                  <a:pt x="11" y="18"/>
                </a:cubicBezTo>
                <a:cubicBezTo>
                  <a:pt x="12" y="19"/>
                  <a:pt x="12" y="19"/>
                  <a:pt x="12" y="19"/>
                </a:cubicBezTo>
                <a:cubicBezTo>
                  <a:pt x="11" y="21"/>
                  <a:pt x="10" y="21"/>
                  <a:pt x="11" y="22"/>
                </a:cubicBezTo>
                <a:cubicBezTo>
                  <a:pt x="11" y="23"/>
                  <a:pt x="12" y="24"/>
                  <a:pt x="13" y="25"/>
                </a:cubicBezTo>
                <a:cubicBezTo>
                  <a:pt x="13" y="25"/>
                  <a:pt x="13" y="25"/>
                  <a:pt x="13" y="25"/>
                </a:cubicBezTo>
                <a:cubicBezTo>
                  <a:pt x="13" y="25"/>
                  <a:pt x="13" y="25"/>
                  <a:pt x="13" y="25"/>
                </a:cubicBezTo>
                <a:cubicBezTo>
                  <a:pt x="14" y="25"/>
                  <a:pt x="14" y="27"/>
                  <a:pt x="14" y="28"/>
                </a:cubicBezTo>
                <a:cubicBezTo>
                  <a:pt x="15" y="29"/>
                  <a:pt x="16" y="31"/>
                  <a:pt x="17" y="32"/>
                </a:cubicBezTo>
                <a:cubicBezTo>
                  <a:pt x="18" y="32"/>
                  <a:pt x="18" y="33"/>
                  <a:pt x="18" y="33"/>
                </a:cubicBezTo>
                <a:cubicBezTo>
                  <a:pt x="18" y="35"/>
                  <a:pt x="18" y="37"/>
                  <a:pt x="17" y="38"/>
                </a:cubicBezTo>
                <a:cubicBezTo>
                  <a:pt x="16" y="39"/>
                  <a:pt x="14" y="39"/>
                  <a:pt x="13" y="39"/>
                </a:cubicBezTo>
                <a:cubicBezTo>
                  <a:pt x="13" y="39"/>
                  <a:pt x="13" y="39"/>
                  <a:pt x="13" y="39"/>
                </a:cubicBezTo>
                <a:cubicBezTo>
                  <a:pt x="11" y="40"/>
                  <a:pt x="9" y="40"/>
                  <a:pt x="7" y="42"/>
                </a:cubicBezTo>
                <a:cubicBezTo>
                  <a:pt x="5" y="44"/>
                  <a:pt x="4" y="45"/>
                  <a:pt x="4" y="48"/>
                </a:cubicBezTo>
                <a:close/>
              </a:path>
            </a:pathLst>
          </a:custGeom>
          <a:solidFill>
            <a:schemeClr val="accent2"/>
          </a:solidFill>
          <a:ln>
            <a:noFill/>
          </a:ln>
          <a:extLst/>
        </p:spPr>
        <p:txBody>
          <a:bodyPr/>
          <a:lstStyle/>
          <a:p>
            <a:endParaRPr lang="zh-CN" altLang="en-US"/>
          </a:p>
        </p:txBody>
      </p:sp>
      <p:sp>
        <p:nvSpPr>
          <p:cNvPr id="188" name="Freeform 556"/>
          <p:cNvSpPr>
            <a:spLocks noEditPoints="1"/>
          </p:cNvSpPr>
          <p:nvPr/>
        </p:nvSpPr>
        <p:spPr bwMode="auto">
          <a:xfrm>
            <a:off x="7242555" y="3216930"/>
            <a:ext cx="302160" cy="293361"/>
          </a:xfrm>
          <a:custGeom>
            <a:avLst/>
            <a:gdLst>
              <a:gd name="T0" fmla="*/ 20 w 51"/>
              <a:gd name="T1" fmla="*/ 50 h 50"/>
              <a:gd name="T2" fmla="*/ 10 w 51"/>
              <a:gd name="T3" fmla="*/ 33 h 50"/>
              <a:gd name="T4" fmla="*/ 8 w 51"/>
              <a:gd name="T5" fmla="*/ 29 h 50"/>
              <a:gd name="T6" fmla="*/ 8 w 51"/>
              <a:gd name="T7" fmla="*/ 31 h 50"/>
              <a:gd name="T8" fmla="*/ 7 w 51"/>
              <a:gd name="T9" fmla="*/ 34 h 50"/>
              <a:gd name="T10" fmla="*/ 1 w 51"/>
              <a:gd name="T11" fmla="*/ 34 h 50"/>
              <a:gd name="T12" fmla="*/ 1 w 51"/>
              <a:gd name="T13" fmla="*/ 28 h 50"/>
              <a:gd name="T14" fmla="*/ 6 w 51"/>
              <a:gd name="T15" fmla="*/ 28 h 50"/>
              <a:gd name="T16" fmla="*/ 12 w 51"/>
              <a:gd name="T17" fmla="*/ 18 h 50"/>
              <a:gd name="T18" fmla="*/ 12 w 51"/>
              <a:gd name="T19" fmla="*/ 17 h 50"/>
              <a:gd name="T20" fmla="*/ 19 w 51"/>
              <a:gd name="T21" fmla="*/ 12 h 50"/>
              <a:gd name="T22" fmla="*/ 20 w 51"/>
              <a:gd name="T23" fmla="*/ 14 h 50"/>
              <a:gd name="T24" fmla="*/ 27 w 51"/>
              <a:gd name="T25" fmla="*/ 4 h 50"/>
              <a:gd name="T26" fmla="*/ 31 w 51"/>
              <a:gd name="T27" fmla="*/ 0 h 50"/>
              <a:gd name="T28" fmla="*/ 36 w 51"/>
              <a:gd name="T29" fmla="*/ 4 h 50"/>
              <a:gd name="T30" fmla="*/ 34 w 51"/>
              <a:gd name="T31" fmla="*/ 7 h 50"/>
              <a:gd name="T32" fmla="*/ 30 w 51"/>
              <a:gd name="T33" fmla="*/ 8 h 50"/>
              <a:gd name="T34" fmla="*/ 34 w 51"/>
              <a:gd name="T35" fmla="*/ 10 h 50"/>
              <a:gd name="T36" fmla="*/ 50 w 51"/>
              <a:gd name="T37" fmla="*/ 20 h 50"/>
              <a:gd name="T38" fmla="*/ 47 w 51"/>
              <a:gd name="T39" fmla="*/ 20 h 50"/>
              <a:gd name="T40" fmla="*/ 23 w 51"/>
              <a:gd name="T41" fmla="*/ 17 h 50"/>
              <a:gd name="T42" fmla="*/ 24 w 51"/>
              <a:gd name="T43" fmla="*/ 18 h 50"/>
              <a:gd name="T44" fmla="*/ 19 w 51"/>
              <a:gd name="T45" fmla="*/ 23 h 50"/>
              <a:gd name="T46" fmla="*/ 17 w 51"/>
              <a:gd name="T47" fmla="*/ 23 h 50"/>
              <a:gd name="T48" fmla="*/ 20 w 51"/>
              <a:gd name="T49" fmla="*/ 47 h 50"/>
              <a:gd name="T50" fmla="*/ 16 w 51"/>
              <a:gd name="T51" fmla="*/ 19 h 50"/>
              <a:gd name="T52" fmla="*/ 16 w 51"/>
              <a:gd name="T53" fmla="*/ 19 h 50"/>
              <a:gd name="T54" fmla="*/ 21 w 51"/>
              <a:gd name="T55" fmla="*/ 18 h 50"/>
              <a:gd name="T56" fmla="*/ 20 w 51"/>
              <a:gd name="T57" fmla="*/ 16 h 50"/>
              <a:gd name="T58" fmla="*/ 18 w 51"/>
              <a:gd name="T59" fmla="*/ 14 h 50"/>
              <a:gd name="T60" fmla="*/ 16 w 51"/>
              <a:gd name="T61" fmla="*/ 19 h 50"/>
              <a:gd name="T62" fmla="*/ 31 w 51"/>
              <a:gd name="T63" fmla="*/ 2 h 50"/>
              <a:gd name="T64" fmla="*/ 30 w 51"/>
              <a:gd name="T65" fmla="*/ 4 h 50"/>
              <a:gd name="T66" fmla="*/ 31 w 51"/>
              <a:gd name="T67" fmla="*/ 6 h 50"/>
              <a:gd name="T68" fmla="*/ 33 w 51"/>
              <a:gd name="T69" fmla="*/ 5 h 50"/>
              <a:gd name="T70" fmla="*/ 33 w 51"/>
              <a:gd name="T71" fmla="*/ 4 h 50"/>
              <a:gd name="T72" fmla="*/ 31 w 51"/>
              <a:gd name="T73" fmla="*/ 2 h 50"/>
              <a:gd name="T74" fmla="*/ 4 w 51"/>
              <a:gd name="T75" fmla="*/ 29 h 50"/>
              <a:gd name="T76" fmla="*/ 3 w 51"/>
              <a:gd name="T77" fmla="*/ 31 h 50"/>
              <a:gd name="T78" fmla="*/ 4 w 51"/>
              <a:gd name="T79" fmla="*/ 33 h 50"/>
              <a:gd name="T80" fmla="*/ 6 w 51"/>
              <a:gd name="T81" fmla="*/ 31 h 50"/>
              <a:gd name="T82" fmla="*/ 6 w 51"/>
              <a:gd name="T83"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 h="50">
                <a:moveTo>
                  <a:pt x="20" y="47"/>
                </a:moveTo>
                <a:cubicBezTo>
                  <a:pt x="21" y="48"/>
                  <a:pt x="21" y="49"/>
                  <a:pt x="20" y="50"/>
                </a:cubicBezTo>
                <a:cubicBezTo>
                  <a:pt x="19" y="50"/>
                  <a:pt x="18" y="50"/>
                  <a:pt x="17" y="50"/>
                </a:cubicBezTo>
                <a:cubicBezTo>
                  <a:pt x="13" y="45"/>
                  <a:pt x="10" y="39"/>
                  <a:pt x="10" y="33"/>
                </a:cubicBezTo>
                <a:cubicBezTo>
                  <a:pt x="10" y="31"/>
                  <a:pt x="11" y="28"/>
                  <a:pt x="12" y="26"/>
                </a:cubicBezTo>
                <a:cubicBezTo>
                  <a:pt x="8" y="29"/>
                  <a:pt x="8" y="29"/>
                  <a:pt x="8" y="29"/>
                </a:cubicBezTo>
                <a:cubicBezTo>
                  <a:pt x="8" y="30"/>
                  <a:pt x="8" y="31"/>
                  <a:pt x="8" y="31"/>
                </a:cubicBezTo>
                <a:cubicBezTo>
                  <a:pt x="8" y="31"/>
                  <a:pt x="8" y="31"/>
                  <a:pt x="8" y="31"/>
                </a:cubicBezTo>
                <a:cubicBezTo>
                  <a:pt x="8" y="32"/>
                  <a:pt x="8" y="33"/>
                  <a:pt x="7" y="34"/>
                </a:cubicBezTo>
                <a:cubicBezTo>
                  <a:pt x="7" y="34"/>
                  <a:pt x="7" y="34"/>
                  <a:pt x="7" y="34"/>
                </a:cubicBezTo>
                <a:cubicBezTo>
                  <a:pt x="6" y="35"/>
                  <a:pt x="5" y="35"/>
                  <a:pt x="4" y="35"/>
                </a:cubicBezTo>
                <a:cubicBezTo>
                  <a:pt x="3" y="35"/>
                  <a:pt x="2" y="35"/>
                  <a:pt x="1" y="34"/>
                </a:cubicBezTo>
                <a:cubicBezTo>
                  <a:pt x="1" y="33"/>
                  <a:pt x="0" y="32"/>
                  <a:pt x="0" y="31"/>
                </a:cubicBezTo>
                <a:cubicBezTo>
                  <a:pt x="0" y="30"/>
                  <a:pt x="1" y="29"/>
                  <a:pt x="1" y="28"/>
                </a:cubicBezTo>
                <a:cubicBezTo>
                  <a:pt x="2" y="28"/>
                  <a:pt x="3" y="27"/>
                  <a:pt x="4" y="27"/>
                </a:cubicBezTo>
                <a:cubicBezTo>
                  <a:pt x="5" y="27"/>
                  <a:pt x="6" y="27"/>
                  <a:pt x="6" y="28"/>
                </a:cubicBezTo>
                <a:cubicBezTo>
                  <a:pt x="14" y="20"/>
                  <a:pt x="14" y="20"/>
                  <a:pt x="14" y="20"/>
                </a:cubicBezTo>
                <a:cubicBezTo>
                  <a:pt x="12" y="18"/>
                  <a:pt x="12" y="18"/>
                  <a:pt x="12" y="18"/>
                </a:cubicBezTo>
                <a:cubicBezTo>
                  <a:pt x="12" y="18"/>
                  <a:pt x="12" y="17"/>
                  <a:pt x="12" y="17"/>
                </a:cubicBezTo>
                <a:cubicBezTo>
                  <a:pt x="12" y="17"/>
                  <a:pt x="12" y="17"/>
                  <a:pt x="12" y="17"/>
                </a:cubicBezTo>
                <a:cubicBezTo>
                  <a:pt x="17" y="12"/>
                  <a:pt x="17" y="12"/>
                  <a:pt x="17" y="12"/>
                </a:cubicBezTo>
                <a:cubicBezTo>
                  <a:pt x="18" y="12"/>
                  <a:pt x="18" y="12"/>
                  <a:pt x="19" y="12"/>
                </a:cubicBezTo>
                <a:cubicBezTo>
                  <a:pt x="19" y="12"/>
                  <a:pt x="19" y="12"/>
                  <a:pt x="19" y="12"/>
                </a:cubicBezTo>
                <a:cubicBezTo>
                  <a:pt x="20" y="14"/>
                  <a:pt x="20" y="14"/>
                  <a:pt x="20" y="14"/>
                </a:cubicBezTo>
                <a:cubicBezTo>
                  <a:pt x="28" y="6"/>
                  <a:pt x="28" y="6"/>
                  <a:pt x="28" y="6"/>
                </a:cubicBezTo>
                <a:cubicBezTo>
                  <a:pt x="28" y="5"/>
                  <a:pt x="27" y="5"/>
                  <a:pt x="27" y="4"/>
                </a:cubicBezTo>
                <a:cubicBezTo>
                  <a:pt x="27" y="3"/>
                  <a:pt x="28" y="2"/>
                  <a:pt x="29" y="1"/>
                </a:cubicBezTo>
                <a:cubicBezTo>
                  <a:pt x="29" y="0"/>
                  <a:pt x="30" y="0"/>
                  <a:pt x="31" y="0"/>
                </a:cubicBezTo>
                <a:cubicBezTo>
                  <a:pt x="32" y="0"/>
                  <a:pt x="34" y="0"/>
                  <a:pt x="34" y="1"/>
                </a:cubicBezTo>
                <a:cubicBezTo>
                  <a:pt x="35" y="2"/>
                  <a:pt x="36" y="3"/>
                  <a:pt x="36" y="4"/>
                </a:cubicBezTo>
                <a:cubicBezTo>
                  <a:pt x="36" y="4"/>
                  <a:pt x="36" y="4"/>
                  <a:pt x="36" y="4"/>
                </a:cubicBezTo>
                <a:cubicBezTo>
                  <a:pt x="35" y="5"/>
                  <a:pt x="35" y="6"/>
                  <a:pt x="34" y="7"/>
                </a:cubicBezTo>
                <a:cubicBezTo>
                  <a:pt x="34" y="8"/>
                  <a:pt x="32" y="8"/>
                  <a:pt x="31" y="8"/>
                </a:cubicBezTo>
                <a:cubicBezTo>
                  <a:pt x="31" y="8"/>
                  <a:pt x="30" y="8"/>
                  <a:pt x="30" y="8"/>
                </a:cubicBezTo>
                <a:cubicBezTo>
                  <a:pt x="26" y="11"/>
                  <a:pt x="26" y="11"/>
                  <a:pt x="26" y="11"/>
                </a:cubicBezTo>
                <a:cubicBezTo>
                  <a:pt x="28" y="10"/>
                  <a:pt x="31" y="10"/>
                  <a:pt x="34" y="10"/>
                </a:cubicBezTo>
                <a:cubicBezTo>
                  <a:pt x="39" y="10"/>
                  <a:pt x="45" y="12"/>
                  <a:pt x="50" y="17"/>
                </a:cubicBezTo>
                <a:cubicBezTo>
                  <a:pt x="51" y="18"/>
                  <a:pt x="51" y="19"/>
                  <a:pt x="50" y="20"/>
                </a:cubicBezTo>
                <a:cubicBezTo>
                  <a:pt x="49" y="20"/>
                  <a:pt x="48" y="20"/>
                  <a:pt x="47" y="20"/>
                </a:cubicBezTo>
                <a:cubicBezTo>
                  <a:pt x="47" y="20"/>
                  <a:pt x="47" y="20"/>
                  <a:pt x="47" y="20"/>
                </a:cubicBezTo>
                <a:cubicBezTo>
                  <a:pt x="43" y="16"/>
                  <a:pt x="38" y="14"/>
                  <a:pt x="34" y="14"/>
                </a:cubicBezTo>
                <a:cubicBezTo>
                  <a:pt x="30" y="14"/>
                  <a:pt x="26" y="15"/>
                  <a:pt x="23" y="17"/>
                </a:cubicBezTo>
                <a:cubicBezTo>
                  <a:pt x="24" y="17"/>
                  <a:pt x="24" y="17"/>
                  <a:pt x="24" y="17"/>
                </a:cubicBezTo>
                <a:cubicBezTo>
                  <a:pt x="24" y="17"/>
                  <a:pt x="24" y="18"/>
                  <a:pt x="24" y="18"/>
                </a:cubicBezTo>
                <a:cubicBezTo>
                  <a:pt x="23" y="19"/>
                  <a:pt x="23" y="19"/>
                  <a:pt x="23" y="19"/>
                </a:cubicBezTo>
                <a:cubicBezTo>
                  <a:pt x="19" y="23"/>
                  <a:pt x="19" y="23"/>
                  <a:pt x="19" y="23"/>
                </a:cubicBezTo>
                <a:cubicBezTo>
                  <a:pt x="18" y="24"/>
                  <a:pt x="18" y="24"/>
                  <a:pt x="17" y="23"/>
                </a:cubicBezTo>
                <a:cubicBezTo>
                  <a:pt x="17" y="23"/>
                  <a:pt x="17" y="23"/>
                  <a:pt x="17" y="23"/>
                </a:cubicBezTo>
                <a:cubicBezTo>
                  <a:pt x="15" y="26"/>
                  <a:pt x="14" y="30"/>
                  <a:pt x="14" y="33"/>
                </a:cubicBezTo>
                <a:cubicBezTo>
                  <a:pt x="14" y="38"/>
                  <a:pt x="16" y="43"/>
                  <a:pt x="20" y="47"/>
                </a:cubicBezTo>
                <a:close/>
                <a:moveTo>
                  <a:pt x="16" y="19"/>
                </a:moveTo>
                <a:cubicBezTo>
                  <a:pt x="16" y="19"/>
                  <a:pt x="16" y="19"/>
                  <a:pt x="16" y="19"/>
                </a:cubicBezTo>
                <a:cubicBezTo>
                  <a:pt x="16" y="19"/>
                  <a:pt x="16" y="19"/>
                  <a:pt x="16" y="19"/>
                </a:cubicBezTo>
                <a:cubicBezTo>
                  <a:pt x="16" y="19"/>
                  <a:pt x="16" y="19"/>
                  <a:pt x="16" y="19"/>
                </a:cubicBezTo>
                <a:cubicBezTo>
                  <a:pt x="18" y="21"/>
                  <a:pt x="18" y="21"/>
                  <a:pt x="18" y="21"/>
                </a:cubicBezTo>
                <a:cubicBezTo>
                  <a:pt x="21" y="18"/>
                  <a:pt x="21" y="18"/>
                  <a:pt x="21" y="18"/>
                </a:cubicBezTo>
                <a:cubicBezTo>
                  <a:pt x="20" y="16"/>
                  <a:pt x="20" y="16"/>
                  <a:pt x="20" y="16"/>
                </a:cubicBezTo>
                <a:cubicBezTo>
                  <a:pt x="20" y="16"/>
                  <a:pt x="20" y="16"/>
                  <a:pt x="20" y="16"/>
                </a:cubicBezTo>
                <a:cubicBezTo>
                  <a:pt x="19" y="16"/>
                  <a:pt x="19" y="16"/>
                  <a:pt x="19" y="16"/>
                </a:cubicBezTo>
                <a:cubicBezTo>
                  <a:pt x="18" y="14"/>
                  <a:pt x="18" y="14"/>
                  <a:pt x="18" y="14"/>
                </a:cubicBezTo>
                <a:cubicBezTo>
                  <a:pt x="15" y="18"/>
                  <a:pt x="15" y="18"/>
                  <a:pt x="15" y="18"/>
                </a:cubicBezTo>
                <a:cubicBezTo>
                  <a:pt x="16" y="19"/>
                  <a:pt x="16" y="19"/>
                  <a:pt x="16" y="19"/>
                </a:cubicBezTo>
                <a:close/>
                <a:moveTo>
                  <a:pt x="31" y="2"/>
                </a:moveTo>
                <a:cubicBezTo>
                  <a:pt x="31" y="2"/>
                  <a:pt x="31" y="2"/>
                  <a:pt x="31" y="2"/>
                </a:cubicBezTo>
                <a:cubicBezTo>
                  <a:pt x="31" y="2"/>
                  <a:pt x="31" y="3"/>
                  <a:pt x="30" y="3"/>
                </a:cubicBezTo>
                <a:cubicBezTo>
                  <a:pt x="30" y="3"/>
                  <a:pt x="30" y="4"/>
                  <a:pt x="30" y="4"/>
                </a:cubicBezTo>
                <a:cubicBezTo>
                  <a:pt x="30" y="5"/>
                  <a:pt x="30" y="5"/>
                  <a:pt x="30" y="5"/>
                </a:cubicBezTo>
                <a:cubicBezTo>
                  <a:pt x="31" y="6"/>
                  <a:pt x="31" y="6"/>
                  <a:pt x="31" y="6"/>
                </a:cubicBezTo>
                <a:cubicBezTo>
                  <a:pt x="32" y="6"/>
                  <a:pt x="32" y="6"/>
                  <a:pt x="33" y="5"/>
                </a:cubicBezTo>
                <a:cubicBezTo>
                  <a:pt x="33" y="5"/>
                  <a:pt x="33" y="5"/>
                  <a:pt x="33" y="5"/>
                </a:cubicBezTo>
                <a:cubicBezTo>
                  <a:pt x="33" y="5"/>
                  <a:pt x="33" y="5"/>
                  <a:pt x="33" y="4"/>
                </a:cubicBezTo>
                <a:cubicBezTo>
                  <a:pt x="33" y="4"/>
                  <a:pt x="33" y="4"/>
                  <a:pt x="33" y="4"/>
                </a:cubicBezTo>
                <a:cubicBezTo>
                  <a:pt x="33" y="4"/>
                  <a:pt x="33" y="3"/>
                  <a:pt x="33" y="3"/>
                </a:cubicBezTo>
                <a:cubicBezTo>
                  <a:pt x="32" y="3"/>
                  <a:pt x="32" y="2"/>
                  <a:pt x="31" y="2"/>
                </a:cubicBezTo>
                <a:close/>
                <a:moveTo>
                  <a:pt x="4" y="29"/>
                </a:moveTo>
                <a:cubicBezTo>
                  <a:pt x="4" y="29"/>
                  <a:pt x="4" y="29"/>
                  <a:pt x="4" y="29"/>
                </a:cubicBezTo>
                <a:cubicBezTo>
                  <a:pt x="4" y="29"/>
                  <a:pt x="3" y="30"/>
                  <a:pt x="3" y="30"/>
                </a:cubicBezTo>
                <a:cubicBezTo>
                  <a:pt x="3" y="30"/>
                  <a:pt x="3" y="31"/>
                  <a:pt x="3" y="31"/>
                </a:cubicBezTo>
                <a:cubicBezTo>
                  <a:pt x="3" y="32"/>
                  <a:pt x="3" y="32"/>
                  <a:pt x="3" y="32"/>
                </a:cubicBezTo>
                <a:cubicBezTo>
                  <a:pt x="3" y="33"/>
                  <a:pt x="4" y="33"/>
                  <a:pt x="4" y="33"/>
                </a:cubicBezTo>
                <a:cubicBezTo>
                  <a:pt x="5" y="33"/>
                  <a:pt x="5" y="33"/>
                  <a:pt x="6" y="33"/>
                </a:cubicBezTo>
                <a:cubicBezTo>
                  <a:pt x="6" y="32"/>
                  <a:pt x="6" y="32"/>
                  <a:pt x="6" y="31"/>
                </a:cubicBezTo>
                <a:cubicBezTo>
                  <a:pt x="6" y="31"/>
                  <a:pt x="6" y="31"/>
                  <a:pt x="6" y="31"/>
                </a:cubicBezTo>
                <a:cubicBezTo>
                  <a:pt x="6" y="31"/>
                  <a:pt x="6" y="30"/>
                  <a:pt x="6" y="30"/>
                </a:cubicBezTo>
                <a:cubicBezTo>
                  <a:pt x="5" y="30"/>
                  <a:pt x="5" y="29"/>
                  <a:pt x="4" y="29"/>
                </a:cubicBezTo>
                <a:close/>
              </a:path>
            </a:pathLst>
          </a:custGeom>
          <a:solidFill>
            <a:schemeClr val="accent2"/>
          </a:solidFill>
          <a:ln>
            <a:noFill/>
          </a:ln>
          <a:extLst/>
        </p:spPr>
        <p:txBody>
          <a:bodyPr/>
          <a:lstStyle/>
          <a:p>
            <a:endParaRPr lang="zh-CN" altLang="en-US"/>
          </a:p>
        </p:txBody>
      </p:sp>
      <p:sp>
        <p:nvSpPr>
          <p:cNvPr id="189" name="Freeform 557"/>
          <p:cNvSpPr>
            <a:spLocks noEditPoints="1"/>
          </p:cNvSpPr>
          <p:nvPr/>
        </p:nvSpPr>
        <p:spPr bwMode="auto">
          <a:xfrm>
            <a:off x="5174362" y="3216930"/>
            <a:ext cx="293361" cy="293361"/>
          </a:xfrm>
          <a:custGeom>
            <a:avLst/>
            <a:gdLst>
              <a:gd name="T0" fmla="*/ 28 w 50"/>
              <a:gd name="T1" fmla="*/ 23 h 50"/>
              <a:gd name="T2" fmla="*/ 32 w 50"/>
              <a:gd name="T3" fmla="*/ 28 h 50"/>
              <a:gd name="T4" fmla="*/ 31 w 50"/>
              <a:gd name="T5" fmla="*/ 42 h 50"/>
              <a:gd name="T6" fmla="*/ 22 w 50"/>
              <a:gd name="T7" fmla="*/ 44 h 50"/>
              <a:gd name="T8" fmla="*/ 17 w 50"/>
              <a:gd name="T9" fmla="*/ 39 h 50"/>
              <a:gd name="T10" fmla="*/ 18 w 50"/>
              <a:gd name="T11" fmla="*/ 24 h 50"/>
              <a:gd name="T12" fmla="*/ 20 w 50"/>
              <a:gd name="T13" fmla="*/ 21 h 50"/>
              <a:gd name="T14" fmla="*/ 18 w 50"/>
              <a:gd name="T15" fmla="*/ 20 h 50"/>
              <a:gd name="T16" fmla="*/ 25 w 50"/>
              <a:gd name="T17" fmla="*/ 19 h 50"/>
              <a:gd name="T18" fmla="*/ 25 w 50"/>
              <a:gd name="T19" fmla="*/ 21 h 50"/>
              <a:gd name="T20" fmla="*/ 20 w 50"/>
              <a:gd name="T21" fmla="*/ 15 h 50"/>
              <a:gd name="T22" fmla="*/ 18 w 50"/>
              <a:gd name="T23" fmla="*/ 13 h 50"/>
              <a:gd name="T24" fmla="*/ 25 w 50"/>
              <a:gd name="T25" fmla="*/ 12 h 50"/>
              <a:gd name="T26" fmla="*/ 25 w 50"/>
              <a:gd name="T27" fmla="*/ 15 h 50"/>
              <a:gd name="T28" fmla="*/ 20 w 50"/>
              <a:gd name="T29" fmla="*/ 8 h 50"/>
              <a:gd name="T30" fmla="*/ 18 w 50"/>
              <a:gd name="T31" fmla="*/ 6 h 50"/>
              <a:gd name="T32" fmla="*/ 25 w 50"/>
              <a:gd name="T33" fmla="*/ 5 h 50"/>
              <a:gd name="T34" fmla="*/ 25 w 50"/>
              <a:gd name="T35" fmla="*/ 8 h 50"/>
              <a:gd name="T36" fmla="*/ 24 w 50"/>
              <a:gd name="T37" fmla="*/ 18 h 50"/>
              <a:gd name="T38" fmla="*/ 23 w 50"/>
              <a:gd name="T39" fmla="*/ 17 h 50"/>
              <a:gd name="T40" fmla="*/ 30 w 50"/>
              <a:gd name="T41" fmla="*/ 16 h 50"/>
              <a:gd name="T42" fmla="*/ 30 w 50"/>
              <a:gd name="T43" fmla="*/ 18 h 50"/>
              <a:gd name="T44" fmla="*/ 24 w 50"/>
              <a:gd name="T45" fmla="*/ 11 h 50"/>
              <a:gd name="T46" fmla="*/ 23 w 50"/>
              <a:gd name="T47" fmla="*/ 10 h 50"/>
              <a:gd name="T48" fmla="*/ 30 w 50"/>
              <a:gd name="T49" fmla="*/ 9 h 50"/>
              <a:gd name="T50" fmla="*/ 30 w 50"/>
              <a:gd name="T51" fmla="*/ 11 h 50"/>
              <a:gd name="T52" fmla="*/ 9 w 50"/>
              <a:gd name="T53" fmla="*/ 0 h 50"/>
              <a:gd name="T54" fmla="*/ 41 w 50"/>
              <a:gd name="T55" fmla="*/ 0 h 50"/>
              <a:gd name="T56" fmla="*/ 50 w 50"/>
              <a:gd name="T57" fmla="*/ 9 h 50"/>
              <a:gd name="T58" fmla="*/ 47 w 50"/>
              <a:gd name="T59" fmla="*/ 47 h 50"/>
              <a:gd name="T60" fmla="*/ 9 w 50"/>
              <a:gd name="T61" fmla="*/ 50 h 50"/>
              <a:gd name="T62" fmla="*/ 0 w 50"/>
              <a:gd name="T63" fmla="*/ 41 h 50"/>
              <a:gd name="T64" fmla="*/ 2 w 50"/>
              <a:gd name="T65" fmla="*/ 3 h 50"/>
              <a:gd name="T66" fmla="*/ 41 w 50"/>
              <a:gd name="T67" fmla="*/ 4 h 50"/>
              <a:gd name="T68" fmla="*/ 9 w 50"/>
              <a:gd name="T69" fmla="*/ 4 h 50"/>
              <a:gd name="T70" fmla="*/ 4 w 50"/>
              <a:gd name="T71" fmla="*/ 9 h 50"/>
              <a:gd name="T72" fmla="*/ 5 w 50"/>
              <a:gd name="T73" fmla="*/ 45 h 50"/>
              <a:gd name="T74" fmla="*/ 41 w 50"/>
              <a:gd name="T75" fmla="*/ 46 h 50"/>
              <a:gd name="T76" fmla="*/ 46 w 50"/>
              <a:gd name="T77" fmla="*/ 41 h 50"/>
              <a:gd name="T78" fmla="*/ 44 w 50"/>
              <a:gd name="T79" fmla="*/ 6 h 50"/>
              <a:gd name="T80" fmla="*/ 22 w 50"/>
              <a:gd name="T81" fmla="*/ 32 h 50"/>
              <a:gd name="T82" fmla="*/ 22 w 50"/>
              <a:gd name="T83" fmla="*/ 32 h 50"/>
              <a:gd name="T84" fmla="*/ 29 w 50"/>
              <a:gd name="T85" fmla="*/ 33 h 50"/>
              <a:gd name="T86" fmla="*/ 29 w 50"/>
              <a:gd name="T87" fmla="*/ 39 h 50"/>
              <a:gd name="T88" fmla="*/ 27 w 50"/>
              <a:gd name="T89" fmla="*/ 40 h 50"/>
              <a:gd name="T90" fmla="*/ 21 w 50"/>
              <a:gd name="T91" fmla="*/ 39 h 50"/>
              <a:gd name="T92" fmla="*/ 21 w 50"/>
              <a:gd name="T93" fmla="*/ 33 h 50"/>
              <a:gd name="T94" fmla="*/ 26 w 50"/>
              <a:gd name="T95" fmla="*/ 34 h 50"/>
              <a:gd name="T96" fmla="*/ 23 w 50"/>
              <a:gd name="T97" fmla="*/ 34 h 50"/>
              <a:gd name="T98" fmla="*/ 26 w 50"/>
              <a:gd name="T99" fmla="*/ 37 h 50"/>
              <a:gd name="T100" fmla="*/ 28 w 50"/>
              <a:gd name="T101" fmla="*/ 25 h 50"/>
              <a:gd name="T102" fmla="*/ 22 w 50"/>
              <a:gd name="T103" fmla="*/ 25 h 50"/>
              <a:gd name="T104" fmla="*/ 19 w 50"/>
              <a:gd name="T105" fmla="*/ 28 h 50"/>
              <a:gd name="T106" fmla="*/ 20 w 50"/>
              <a:gd name="T107" fmla="*/ 40 h 50"/>
              <a:gd name="T108" fmla="*/ 28 w 50"/>
              <a:gd name="T109" fmla="*/ 41 h 50"/>
              <a:gd name="T110" fmla="*/ 30 w 50"/>
              <a:gd name="T111" fmla="*/ 39 h 50"/>
              <a:gd name="T112" fmla="*/ 29 w 50"/>
              <a:gd name="T113"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50">
                <a:moveTo>
                  <a:pt x="22" y="23"/>
                </a:moveTo>
                <a:cubicBezTo>
                  <a:pt x="28" y="23"/>
                  <a:pt x="28" y="23"/>
                  <a:pt x="28" y="23"/>
                </a:cubicBezTo>
                <a:cubicBezTo>
                  <a:pt x="29" y="23"/>
                  <a:pt x="30" y="23"/>
                  <a:pt x="31" y="24"/>
                </a:cubicBezTo>
                <a:cubicBezTo>
                  <a:pt x="32" y="25"/>
                  <a:pt x="32" y="26"/>
                  <a:pt x="32" y="28"/>
                </a:cubicBezTo>
                <a:cubicBezTo>
                  <a:pt x="32" y="39"/>
                  <a:pt x="32" y="39"/>
                  <a:pt x="32" y="39"/>
                </a:cubicBezTo>
                <a:cubicBezTo>
                  <a:pt x="32" y="40"/>
                  <a:pt x="32" y="41"/>
                  <a:pt x="31" y="42"/>
                </a:cubicBezTo>
                <a:cubicBezTo>
                  <a:pt x="30" y="43"/>
                  <a:pt x="29" y="44"/>
                  <a:pt x="28" y="44"/>
                </a:cubicBezTo>
                <a:cubicBezTo>
                  <a:pt x="22" y="44"/>
                  <a:pt x="22" y="44"/>
                  <a:pt x="22" y="44"/>
                </a:cubicBezTo>
                <a:cubicBezTo>
                  <a:pt x="20" y="44"/>
                  <a:pt x="19" y="43"/>
                  <a:pt x="18" y="42"/>
                </a:cubicBezTo>
                <a:cubicBezTo>
                  <a:pt x="18" y="41"/>
                  <a:pt x="17" y="40"/>
                  <a:pt x="17" y="39"/>
                </a:cubicBezTo>
                <a:cubicBezTo>
                  <a:pt x="17" y="28"/>
                  <a:pt x="17" y="28"/>
                  <a:pt x="17" y="28"/>
                </a:cubicBezTo>
                <a:cubicBezTo>
                  <a:pt x="17" y="26"/>
                  <a:pt x="18" y="25"/>
                  <a:pt x="18" y="24"/>
                </a:cubicBezTo>
                <a:cubicBezTo>
                  <a:pt x="19" y="23"/>
                  <a:pt x="20" y="23"/>
                  <a:pt x="22" y="23"/>
                </a:cubicBezTo>
                <a:close/>
                <a:moveTo>
                  <a:pt x="20" y="21"/>
                </a:moveTo>
                <a:cubicBezTo>
                  <a:pt x="20" y="21"/>
                  <a:pt x="20" y="21"/>
                  <a:pt x="20" y="21"/>
                </a:cubicBezTo>
                <a:cubicBezTo>
                  <a:pt x="19" y="21"/>
                  <a:pt x="18" y="21"/>
                  <a:pt x="18" y="20"/>
                </a:cubicBezTo>
                <a:cubicBezTo>
                  <a:pt x="18" y="20"/>
                  <a:pt x="19" y="19"/>
                  <a:pt x="20" y="19"/>
                </a:cubicBezTo>
                <a:cubicBezTo>
                  <a:pt x="25" y="19"/>
                  <a:pt x="25" y="19"/>
                  <a:pt x="25" y="19"/>
                </a:cubicBezTo>
                <a:cubicBezTo>
                  <a:pt x="26" y="19"/>
                  <a:pt x="26" y="20"/>
                  <a:pt x="26" y="20"/>
                </a:cubicBezTo>
                <a:cubicBezTo>
                  <a:pt x="26" y="21"/>
                  <a:pt x="26" y="21"/>
                  <a:pt x="25" y="21"/>
                </a:cubicBezTo>
                <a:cubicBezTo>
                  <a:pt x="20" y="21"/>
                  <a:pt x="20" y="21"/>
                  <a:pt x="20" y="21"/>
                </a:cubicBezTo>
                <a:close/>
                <a:moveTo>
                  <a:pt x="20" y="15"/>
                </a:moveTo>
                <a:cubicBezTo>
                  <a:pt x="20" y="15"/>
                  <a:pt x="20" y="15"/>
                  <a:pt x="20" y="15"/>
                </a:cubicBezTo>
                <a:cubicBezTo>
                  <a:pt x="19" y="15"/>
                  <a:pt x="18" y="14"/>
                  <a:pt x="18" y="13"/>
                </a:cubicBezTo>
                <a:cubicBezTo>
                  <a:pt x="18" y="13"/>
                  <a:pt x="19" y="12"/>
                  <a:pt x="20" y="12"/>
                </a:cubicBezTo>
                <a:cubicBezTo>
                  <a:pt x="25" y="12"/>
                  <a:pt x="25" y="12"/>
                  <a:pt x="25" y="12"/>
                </a:cubicBezTo>
                <a:cubicBezTo>
                  <a:pt x="26" y="12"/>
                  <a:pt x="26" y="13"/>
                  <a:pt x="26" y="13"/>
                </a:cubicBezTo>
                <a:cubicBezTo>
                  <a:pt x="26" y="14"/>
                  <a:pt x="26" y="15"/>
                  <a:pt x="25" y="15"/>
                </a:cubicBezTo>
                <a:cubicBezTo>
                  <a:pt x="20" y="15"/>
                  <a:pt x="20" y="15"/>
                  <a:pt x="20" y="15"/>
                </a:cubicBezTo>
                <a:close/>
                <a:moveTo>
                  <a:pt x="20" y="8"/>
                </a:moveTo>
                <a:cubicBezTo>
                  <a:pt x="20" y="8"/>
                  <a:pt x="20" y="8"/>
                  <a:pt x="20" y="8"/>
                </a:cubicBezTo>
                <a:cubicBezTo>
                  <a:pt x="19" y="8"/>
                  <a:pt x="18" y="7"/>
                  <a:pt x="18" y="6"/>
                </a:cubicBezTo>
                <a:cubicBezTo>
                  <a:pt x="18" y="6"/>
                  <a:pt x="19" y="5"/>
                  <a:pt x="20" y="5"/>
                </a:cubicBezTo>
                <a:cubicBezTo>
                  <a:pt x="25" y="5"/>
                  <a:pt x="25" y="5"/>
                  <a:pt x="25" y="5"/>
                </a:cubicBezTo>
                <a:cubicBezTo>
                  <a:pt x="26" y="5"/>
                  <a:pt x="26" y="6"/>
                  <a:pt x="26" y="6"/>
                </a:cubicBezTo>
                <a:cubicBezTo>
                  <a:pt x="26" y="7"/>
                  <a:pt x="26" y="8"/>
                  <a:pt x="25" y="8"/>
                </a:cubicBezTo>
                <a:cubicBezTo>
                  <a:pt x="20" y="8"/>
                  <a:pt x="20" y="8"/>
                  <a:pt x="20" y="8"/>
                </a:cubicBezTo>
                <a:close/>
                <a:moveTo>
                  <a:pt x="24" y="18"/>
                </a:moveTo>
                <a:cubicBezTo>
                  <a:pt x="24" y="18"/>
                  <a:pt x="24" y="18"/>
                  <a:pt x="24" y="18"/>
                </a:cubicBezTo>
                <a:cubicBezTo>
                  <a:pt x="24" y="18"/>
                  <a:pt x="23" y="17"/>
                  <a:pt x="23" y="17"/>
                </a:cubicBezTo>
                <a:cubicBezTo>
                  <a:pt x="23" y="16"/>
                  <a:pt x="24" y="16"/>
                  <a:pt x="24" y="16"/>
                </a:cubicBezTo>
                <a:cubicBezTo>
                  <a:pt x="30" y="16"/>
                  <a:pt x="30" y="16"/>
                  <a:pt x="30" y="16"/>
                </a:cubicBezTo>
                <a:cubicBezTo>
                  <a:pt x="31" y="16"/>
                  <a:pt x="31" y="16"/>
                  <a:pt x="31" y="17"/>
                </a:cubicBezTo>
                <a:cubicBezTo>
                  <a:pt x="31" y="17"/>
                  <a:pt x="31" y="18"/>
                  <a:pt x="30" y="18"/>
                </a:cubicBezTo>
                <a:cubicBezTo>
                  <a:pt x="24" y="18"/>
                  <a:pt x="24" y="18"/>
                  <a:pt x="24" y="18"/>
                </a:cubicBezTo>
                <a:close/>
                <a:moveTo>
                  <a:pt x="24" y="11"/>
                </a:moveTo>
                <a:cubicBezTo>
                  <a:pt x="24" y="11"/>
                  <a:pt x="24" y="11"/>
                  <a:pt x="24" y="11"/>
                </a:cubicBezTo>
                <a:cubicBezTo>
                  <a:pt x="24" y="11"/>
                  <a:pt x="23" y="11"/>
                  <a:pt x="23" y="10"/>
                </a:cubicBezTo>
                <a:cubicBezTo>
                  <a:pt x="23" y="9"/>
                  <a:pt x="24" y="9"/>
                  <a:pt x="24" y="9"/>
                </a:cubicBezTo>
                <a:cubicBezTo>
                  <a:pt x="30" y="9"/>
                  <a:pt x="30" y="9"/>
                  <a:pt x="30" y="9"/>
                </a:cubicBezTo>
                <a:cubicBezTo>
                  <a:pt x="31" y="9"/>
                  <a:pt x="31" y="9"/>
                  <a:pt x="31" y="10"/>
                </a:cubicBezTo>
                <a:cubicBezTo>
                  <a:pt x="31" y="11"/>
                  <a:pt x="31" y="11"/>
                  <a:pt x="30" y="11"/>
                </a:cubicBezTo>
                <a:cubicBezTo>
                  <a:pt x="24" y="11"/>
                  <a:pt x="24" y="11"/>
                  <a:pt x="24" y="11"/>
                </a:cubicBezTo>
                <a:close/>
                <a:moveTo>
                  <a:pt x="9" y="0"/>
                </a:moveTo>
                <a:cubicBezTo>
                  <a:pt x="9" y="0"/>
                  <a:pt x="9" y="0"/>
                  <a:pt x="9" y="0"/>
                </a:cubicBezTo>
                <a:cubicBezTo>
                  <a:pt x="41" y="0"/>
                  <a:pt x="41" y="0"/>
                  <a:pt x="41" y="0"/>
                </a:cubicBezTo>
                <a:cubicBezTo>
                  <a:pt x="43" y="0"/>
                  <a:pt x="45" y="1"/>
                  <a:pt x="47" y="3"/>
                </a:cubicBezTo>
                <a:cubicBezTo>
                  <a:pt x="49" y="5"/>
                  <a:pt x="50" y="7"/>
                  <a:pt x="50" y="9"/>
                </a:cubicBezTo>
                <a:cubicBezTo>
                  <a:pt x="50" y="41"/>
                  <a:pt x="50" y="41"/>
                  <a:pt x="50" y="41"/>
                </a:cubicBezTo>
                <a:cubicBezTo>
                  <a:pt x="50" y="44"/>
                  <a:pt x="49" y="46"/>
                  <a:pt x="47" y="47"/>
                </a:cubicBezTo>
                <a:cubicBezTo>
                  <a:pt x="45" y="49"/>
                  <a:pt x="43" y="50"/>
                  <a:pt x="41" y="50"/>
                </a:cubicBezTo>
                <a:cubicBezTo>
                  <a:pt x="9" y="50"/>
                  <a:pt x="9" y="50"/>
                  <a:pt x="9" y="50"/>
                </a:cubicBezTo>
                <a:cubicBezTo>
                  <a:pt x="6" y="50"/>
                  <a:pt x="4" y="49"/>
                  <a:pt x="2" y="47"/>
                </a:cubicBezTo>
                <a:cubicBezTo>
                  <a:pt x="1" y="46"/>
                  <a:pt x="0" y="44"/>
                  <a:pt x="0" y="41"/>
                </a:cubicBezTo>
                <a:cubicBezTo>
                  <a:pt x="0" y="9"/>
                  <a:pt x="0" y="9"/>
                  <a:pt x="0" y="9"/>
                </a:cubicBezTo>
                <a:cubicBezTo>
                  <a:pt x="0" y="7"/>
                  <a:pt x="1" y="5"/>
                  <a:pt x="2" y="3"/>
                </a:cubicBezTo>
                <a:cubicBezTo>
                  <a:pt x="4" y="1"/>
                  <a:pt x="6" y="0"/>
                  <a:pt x="9" y="0"/>
                </a:cubicBezTo>
                <a:close/>
                <a:moveTo>
                  <a:pt x="41" y="4"/>
                </a:moveTo>
                <a:cubicBezTo>
                  <a:pt x="41" y="4"/>
                  <a:pt x="41" y="4"/>
                  <a:pt x="41" y="4"/>
                </a:cubicBezTo>
                <a:cubicBezTo>
                  <a:pt x="9" y="4"/>
                  <a:pt x="9" y="4"/>
                  <a:pt x="9" y="4"/>
                </a:cubicBezTo>
                <a:cubicBezTo>
                  <a:pt x="7" y="4"/>
                  <a:pt x="6" y="5"/>
                  <a:pt x="5" y="6"/>
                </a:cubicBezTo>
                <a:cubicBezTo>
                  <a:pt x="4" y="7"/>
                  <a:pt x="4" y="8"/>
                  <a:pt x="4" y="9"/>
                </a:cubicBezTo>
                <a:cubicBezTo>
                  <a:pt x="4" y="41"/>
                  <a:pt x="4" y="41"/>
                  <a:pt x="4" y="41"/>
                </a:cubicBezTo>
                <a:cubicBezTo>
                  <a:pt x="4" y="43"/>
                  <a:pt x="4" y="44"/>
                  <a:pt x="5" y="45"/>
                </a:cubicBezTo>
                <a:cubicBezTo>
                  <a:pt x="6" y="46"/>
                  <a:pt x="7" y="46"/>
                  <a:pt x="9" y="46"/>
                </a:cubicBezTo>
                <a:cubicBezTo>
                  <a:pt x="41" y="46"/>
                  <a:pt x="41" y="46"/>
                  <a:pt x="41" y="46"/>
                </a:cubicBezTo>
                <a:cubicBezTo>
                  <a:pt x="42" y="46"/>
                  <a:pt x="43" y="46"/>
                  <a:pt x="44" y="45"/>
                </a:cubicBezTo>
                <a:cubicBezTo>
                  <a:pt x="45" y="44"/>
                  <a:pt x="46" y="43"/>
                  <a:pt x="46" y="41"/>
                </a:cubicBezTo>
                <a:cubicBezTo>
                  <a:pt x="46" y="9"/>
                  <a:pt x="46" y="9"/>
                  <a:pt x="46" y="9"/>
                </a:cubicBezTo>
                <a:cubicBezTo>
                  <a:pt x="46" y="8"/>
                  <a:pt x="45" y="7"/>
                  <a:pt x="44" y="6"/>
                </a:cubicBezTo>
                <a:cubicBezTo>
                  <a:pt x="43" y="5"/>
                  <a:pt x="42" y="4"/>
                  <a:pt x="41" y="4"/>
                </a:cubicBezTo>
                <a:close/>
                <a:moveTo>
                  <a:pt x="22" y="32"/>
                </a:moveTo>
                <a:cubicBezTo>
                  <a:pt x="22" y="32"/>
                  <a:pt x="22" y="32"/>
                  <a:pt x="22" y="32"/>
                </a:cubicBezTo>
                <a:cubicBezTo>
                  <a:pt x="22" y="32"/>
                  <a:pt x="22" y="32"/>
                  <a:pt x="22" y="32"/>
                </a:cubicBezTo>
                <a:cubicBezTo>
                  <a:pt x="27" y="32"/>
                  <a:pt x="27" y="32"/>
                  <a:pt x="27" y="32"/>
                </a:cubicBezTo>
                <a:cubicBezTo>
                  <a:pt x="28" y="32"/>
                  <a:pt x="29" y="32"/>
                  <a:pt x="29" y="33"/>
                </a:cubicBezTo>
                <a:cubicBezTo>
                  <a:pt x="29" y="33"/>
                  <a:pt x="29" y="33"/>
                  <a:pt x="29" y="33"/>
                </a:cubicBezTo>
                <a:cubicBezTo>
                  <a:pt x="29" y="39"/>
                  <a:pt x="29" y="39"/>
                  <a:pt x="29" y="39"/>
                </a:cubicBezTo>
                <a:cubicBezTo>
                  <a:pt x="29" y="39"/>
                  <a:pt x="28" y="40"/>
                  <a:pt x="27" y="40"/>
                </a:cubicBezTo>
                <a:cubicBezTo>
                  <a:pt x="27" y="40"/>
                  <a:pt x="27" y="40"/>
                  <a:pt x="27" y="40"/>
                </a:cubicBezTo>
                <a:cubicBezTo>
                  <a:pt x="22" y="40"/>
                  <a:pt x="22" y="40"/>
                  <a:pt x="22" y="40"/>
                </a:cubicBezTo>
                <a:cubicBezTo>
                  <a:pt x="21" y="40"/>
                  <a:pt x="21" y="39"/>
                  <a:pt x="21" y="39"/>
                </a:cubicBezTo>
                <a:cubicBezTo>
                  <a:pt x="21" y="38"/>
                  <a:pt x="21" y="38"/>
                  <a:pt x="21" y="38"/>
                </a:cubicBezTo>
                <a:cubicBezTo>
                  <a:pt x="21" y="33"/>
                  <a:pt x="21" y="33"/>
                  <a:pt x="21" y="33"/>
                </a:cubicBezTo>
                <a:cubicBezTo>
                  <a:pt x="21" y="32"/>
                  <a:pt x="21" y="32"/>
                  <a:pt x="22" y="32"/>
                </a:cubicBezTo>
                <a:close/>
                <a:moveTo>
                  <a:pt x="26" y="34"/>
                </a:moveTo>
                <a:cubicBezTo>
                  <a:pt x="26" y="34"/>
                  <a:pt x="26" y="34"/>
                  <a:pt x="26" y="34"/>
                </a:cubicBezTo>
                <a:cubicBezTo>
                  <a:pt x="23" y="34"/>
                  <a:pt x="23" y="34"/>
                  <a:pt x="23" y="34"/>
                </a:cubicBezTo>
                <a:cubicBezTo>
                  <a:pt x="23" y="37"/>
                  <a:pt x="23" y="37"/>
                  <a:pt x="23" y="37"/>
                </a:cubicBezTo>
                <a:cubicBezTo>
                  <a:pt x="26" y="37"/>
                  <a:pt x="26" y="37"/>
                  <a:pt x="26" y="37"/>
                </a:cubicBezTo>
                <a:cubicBezTo>
                  <a:pt x="26" y="34"/>
                  <a:pt x="26" y="34"/>
                  <a:pt x="26" y="34"/>
                </a:cubicBezTo>
                <a:close/>
                <a:moveTo>
                  <a:pt x="28" y="25"/>
                </a:moveTo>
                <a:cubicBezTo>
                  <a:pt x="28" y="25"/>
                  <a:pt x="28" y="25"/>
                  <a:pt x="28" y="25"/>
                </a:cubicBezTo>
                <a:cubicBezTo>
                  <a:pt x="22" y="25"/>
                  <a:pt x="22" y="25"/>
                  <a:pt x="22" y="25"/>
                </a:cubicBezTo>
                <a:cubicBezTo>
                  <a:pt x="21" y="25"/>
                  <a:pt x="21" y="25"/>
                  <a:pt x="20" y="26"/>
                </a:cubicBezTo>
                <a:cubicBezTo>
                  <a:pt x="20" y="26"/>
                  <a:pt x="19" y="27"/>
                  <a:pt x="19" y="28"/>
                </a:cubicBezTo>
                <a:cubicBezTo>
                  <a:pt x="19" y="39"/>
                  <a:pt x="19" y="39"/>
                  <a:pt x="19" y="39"/>
                </a:cubicBezTo>
                <a:cubicBezTo>
                  <a:pt x="19" y="39"/>
                  <a:pt x="20" y="40"/>
                  <a:pt x="20" y="40"/>
                </a:cubicBezTo>
                <a:cubicBezTo>
                  <a:pt x="21" y="41"/>
                  <a:pt x="21" y="41"/>
                  <a:pt x="22" y="41"/>
                </a:cubicBezTo>
                <a:cubicBezTo>
                  <a:pt x="28" y="41"/>
                  <a:pt x="28" y="41"/>
                  <a:pt x="28" y="41"/>
                </a:cubicBezTo>
                <a:cubicBezTo>
                  <a:pt x="28" y="41"/>
                  <a:pt x="29" y="41"/>
                  <a:pt x="29" y="40"/>
                </a:cubicBezTo>
                <a:cubicBezTo>
                  <a:pt x="30" y="40"/>
                  <a:pt x="30" y="39"/>
                  <a:pt x="30" y="39"/>
                </a:cubicBezTo>
                <a:cubicBezTo>
                  <a:pt x="30" y="28"/>
                  <a:pt x="30" y="28"/>
                  <a:pt x="30" y="28"/>
                </a:cubicBezTo>
                <a:cubicBezTo>
                  <a:pt x="30" y="27"/>
                  <a:pt x="30" y="26"/>
                  <a:pt x="29" y="26"/>
                </a:cubicBezTo>
                <a:cubicBezTo>
                  <a:pt x="29" y="25"/>
                  <a:pt x="28" y="25"/>
                  <a:pt x="28" y="25"/>
                </a:cubicBezTo>
                <a:close/>
              </a:path>
            </a:pathLst>
          </a:custGeom>
          <a:solidFill>
            <a:schemeClr val="accent2"/>
          </a:solidFill>
          <a:ln>
            <a:noFill/>
          </a:ln>
          <a:extLst/>
        </p:spPr>
        <p:txBody>
          <a:bodyPr/>
          <a:lstStyle/>
          <a:p>
            <a:endParaRPr lang="zh-CN" altLang="en-US"/>
          </a:p>
        </p:txBody>
      </p:sp>
      <p:sp>
        <p:nvSpPr>
          <p:cNvPr id="190" name="Freeform 558"/>
          <p:cNvSpPr>
            <a:spLocks noEditPoints="1"/>
          </p:cNvSpPr>
          <p:nvPr/>
        </p:nvSpPr>
        <p:spPr bwMode="auto">
          <a:xfrm>
            <a:off x="2108745" y="3803651"/>
            <a:ext cx="290426" cy="293361"/>
          </a:xfrm>
          <a:custGeom>
            <a:avLst/>
            <a:gdLst>
              <a:gd name="T0" fmla="*/ 33 w 49"/>
              <a:gd name="T1" fmla="*/ 25 h 50"/>
              <a:gd name="T2" fmla="*/ 18 w 49"/>
              <a:gd name="T3" fmla="*/ 31 h 50"/>
              <a:gd name="T4" fmla="*/ 24 w 49"/>
              <a:gd name="T5" fmla="*/ 16 h 50"/>
              <a:gd name="T6" fmla="*/ 32 w 49"/>
              <a:gd name="T7" fmla="*/ 6 h 50"/>
              <a:gd name="T8" fmla="*/ 40 w 49"/>
              <a:gd name="T9" fmla="*/ 5 h 50"/>
              <a:gd name="T10" fmla="*/ 42 w 49"/>
              <a:gd name="T11" fmla="*/ 14 h 50"/>
              <a:gd name="T12" fmla="*/ 47 w 49"/>
              <a:gd name="T13" fmla="*/ 19 h 50"/>
              <a:gd name="T14" fmla="*/ 49 w 49"/>
              <a:gd name="T15" fmla="*/ 28 h 50"/>
              <a:gd name="T16" fmla="*/ 44 w 49"/>
              <a:gd name="T17" fmla="*/ 33 h 50"/>
              <a:gd name="T18" fmla="*/ 45 w 49"/>
              <a:gd name="T19" fmla="*/ 37 h 50"/>
              <a:gd name="T20" fmla="*/ 37 w 49"/>
              <a:gd name="T21" fmla="*/ 45 h 50"/>
              <a:gd name="T22" fmla="*/ 30 w 49"/>
              <a:gd name="T23" fmla="*/ 45 h 50"/>
              <a:gd name="T24" fmla="*/ 28 w 49"/>
              <a:gd name="T25" fmla="*/ 50 h 50"/>
              <a:gd name="T26" fmla="*/ 19 w 49"/>
              <a:gd name="T27" fmla="*/ 48 h 50"/>
              <a:gd name="T28" fmla="*/ 14 w 49"/>
              <a:gd name="T29" fmla="*/ 43 h 50"/>
              <a:gd name="T30" fmla="*/ 4 w 49"/>
              <a:gd name="T31" fmla="*/ 40 h 50"/>
              <a:gd name="T32" fmla="*/ 5 w 49"/>
              <a:gd name="T33" fmla="*/ 33 h 50"/>
              <a:gd name="T34" fmla="*/ 0 w 49"/>
              <a:gd name="T35" fmla="*/ 28 h 50"/>
              <a:gd name="T36" fmla="*/ 2 w 49"/>
              <a:gd name="T37" fmla="*/ 19 h 50"/>
              <a:gd name="T38" fmla="*/ 7 w 49"/>
              <a:gd name="T39" fmla="*/ 14 h 50"/>
              <a:gd name="T40" fmla="*/ 9 w 49"/>
              <a:gd name="T41" fmla="*/ 5 h 50"/>
              <a:gd name="T42" fmla="*/ 17 w 49"/>
              <a:gd name="T43" fmla="*/ 6 h 50"/>
              <a:gd name="T44" fmla="*/ 21 w 49"/>
              <a:gd name="T45" fmla="*/ 0 h 50"/>
              <a:gd name="T46" fmla="*/ 30 w 49"/>
              <a:gd name="T47" fmla="*/ 2 h 50"/>
              <a:gd name="T48" fmla="*/ 31 w 49"/>
              <a:gd name="T49" fmla="*/ 9 h 50"/>
              <a:gd name="T50" fmla="*/ 26 w 49"/>
              <a:gd name="T51" fmla="*/ 6 h 50"/>
              <a:gd name="T52" fmla="*/ 23 w 49"/>
              <a:gd name="T53" fmla="*/ 6 h 50"/>
              <a:gd name="T54" fmla="*/ 15 w 49"/>
              <a:gd name="T55" fmla="*/ 11 h 50"/>
              <a:gd name="T56" fmla="*/ 11 w 49"/>
              <a:gd name="T57" fmla="*/ 9 h 50"/>
              <a:gd name="T58" fmla="*/ 11 w 49"/>
              <a:gd name="T59" fmla="*/ 15 h 50"/>
              <a:gd name="T60" fmla="*/ 6 w 49"/>
              <a:gd name="T61" fmla="*/ 23 h 50"/>
              <a:gd name="T62" fmla="*/ 6 w 49"/>
              <a:gd name="T63" fmla="*/ 26 h 50"/>
              <a:gd name="T64" fmla="*/ 11 w 49"/>
              <a:gd name="T65" fmla="*/ 34 h 50"/>
              <a:gd name="T66" fmla="*/ 10 w 49"/>
              <a:gd name="T67" fmla="*/ 37 h 50"/>
              <a:gd name="T68" fmla="*/ 12 w 49"/>
              <a:gd name="T69" fmla="*/ 39 h 50"/>
              <a:gd name="T70" fmla="*/ 21 w 49"/>
              <a:gd name="T71" fmla="*/ 41 h 50"/>
              <a:gd name="T72" fmla="*/ 26 w 49"/>
              <a:gd name="T73" fmla="*/ 46 h 50"/>
              <a:gd name="T74" fmla="*/ 31 w 49"/>
              <a:gd name="T75" fmla="*/ 40 h 50"/>
              <a:gd name="T76" fmla="*/ 34 w 49"/>
              <a:gd name="T77" fmla="*/ 39 h 50"/>
              <a:gd name="T78" fmla="*/ 40 w 49"/>
              <a:gd name="T79" fmla="*/ 39 h 50"/>
              <a:gd name="T80" fmla="*/ 40 w 49"/>
              <a:gd name="T81" fmla="*/ 31 h 50"/>
              <a:gd name="T82" fmla="*/ 43 w 49"/>
              <a:gd name="T83" fmla="*/ 26 h 50"/>
              <a:gd name="T84" fmla="*/ 43 w 49"/>
              <a:gd name="T85" fmla="*/ 23 h 50"/>
              <a:gd name="T86" fmla="*/ 38 w 49"/>
              <a:gd name="T87" fmla="*/ 15 h 50"/>
              <a:gd name="T88" fmla="*/ 40 w 49"/>
              <a:gd name="T89" fmla="*/ 11 h 50"/>
              <a:gd name="T90" fmla="*/ 34 w 49"/>
              <a:gd name="T91" fmla="*/ 11 h 50"/>
              <a:gd name="T92" fmla="*/ 29 w 49"/>
              <a:gd name="T93" fmla="*/ 20 h 50"/>
              <a:gd name="T94" fmla="*/ 18 w 49"/>
              <a:gd name="T95" fmla="*/ 25 h 50"/>
              <a:gd name="T96" fmla="*/ 29 w 49"/>
              <a:gd name="T97"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50">
                <a:moveTo>
                  <a:pt x="24" y="16"/>
                </a:moveTo>
                <a:cubicBezTo>
                  <a:pt x="27" y="16"/>
                  <a:pt x="29" y="17"/>
                  <a:pt x="31" y="18"/>
                </a:cubicBezTo>
                <a:cubicBezTo>
                  <a:pt x="32" y="20"/>
                  <a:pt x="33" y="22"/>
                  <a:pt x="33" y="25"/>
                </a:cubicBezTo>
                <a:cubicBezTo>
                  <a:pt x="33" y="27"/>
                  <a:pt x="32" y="29"/>
                  <a:pt x="31" y="31"/>
                </a:cubicBezTo>
                <a:cubicBezTo>
                  <a:pt x="29" y="33"/>
                  <a:pt x="27" y="34"/>
                  <a:pt x="24" y="34"/>
                </a:cubicBezTo>
                <a:cubicBezTo>
                  <a:pt x="22" y="34"/>
                  <a:pt x="20" y="33"/>
                  <a:pt x="18" y="31"/>
                </a:cubicBezTo>
                <a:cubicBezTo>
                  <a:pt x="17" y="29"/>
                  <a:pt x="16" y="27"/>
                  <a:pt x="16" y="25"/>
                </a:cubicBezTo>
                <a:cubicBezTo>
                  <a:pt x="16" y="22"/>
                  <a:pt x="17" y="20"/>
                  <a:pt x="18" y="18"/>
                </a:cubicBezTo>
                <a:cubicBezTo>
                  <a:pt x="20" y="17"/>
                  <a:pt x="22" y="16"/>
                  <a:pt x="24" y="16"/>
                </a:cubicBezTo>
                <a:close/>
                <a:moveTo>
                  <a:pt x="30" y="5"/>
                </a:moveTo>
                <a:cubicBezTo>
                  <a:pt x="30" y="5"/>
                  <a:pt x="30" y="5"/>
                  <a:pt x="30" y="5"/>
                </a:cubicBezTo>
                <a:cubicBezTo>
                  <a:pt x="31" y="5"/>
                  <a:pt x="32" y="5"/>
                  <a:pt x="32" y="6"/>
                </a:cubicBezTo>
                <a:cubicBezTo>
                  <a:pt x="33" y="6"/>
                  <a:pt x="34" y="6"/>
                  <a:pt x="35" y="7"/>
                </a:cubicBezTo>
                <a:cubicBezTo>
                  <a:pt x="37" y="5"/>
                  <a:pt x="37" y="5"/>
                  <a:pt x="37" y="5"/>
                </a:cubicBezTo>
                <a:cubicBezTo>
                  <a:pt x="38" y="4"/>
                  <a:pt x="39" y="4"/>
                  <a:pt x="40" y="5"/>
                </a:cubicBezTo>
                <a:cubicBezTo>
                  <a:pt x="45" y="10"/>
                  <a:pt x="45" y="10"/>
                  <a:pt x="45" y="10"/>
                </a:cubicBezTo>
                <a:cubicBezTo>
                  <a:pt x="45" y="10"/>
                  <a:pt x="45" y="12"/>
                  <a:pt x="45" y="12"/>
                </a:cubicBezTo>
                <a:cubicBezTo>
                  <a:pt x="42" y="14"/>
                  <a:pt x="42" y="14"/>
                  <a:pt x="42" y="14"/>
                </a:cubicBezTo>
                <a:cubicBezTo>
                  <a:pt x="43" y="15"/>
                  <a:pt x="43" y="16"/>
                  <a:pt x="44" y="17"/>
                </a:cubicBezTo>
                <a:cubicBezTo>
                  <a:pt x="44" y="18"/>
                  <a:pt x="44" y="18"/>
                  <a:pt x="44" y="19"/>
                </a:cubicBezTo>
                <a:cubicBezTo>
                  <a:pt x="47" y="19"/>
                  <a:pt x="47" y="19"/>
                  <a:pt x="47" y="19"/>
                </a:cubicBezTo>
                <a:cubicBezTo>
                  <a:pt x="49" y="19"/>
                  <a:pt x="49" y="20"/>
                  <a:pt x="49" y="21"/>
                </a:cubicBezTo>
                <a:cubicBezTo>
                  <a:pt x="49" y="21"/>
                  <a:pt x="49" y="21"/>
                  <a:pt x="49" y="21"/>
                </a:cubicBezTo>
                <a:cubicBezTo>
                  <a:pt x="49" y="28"/>
                  <a:pt x="49" y="28"/>
                  <a:pt x="49" y="28"/>
                </a:cubicBezTo>
                <a:cubicBezTo>
                  <a:pt x="49" y="29"/>
                  <a:pt x="49" y="30"/>
                  <a:pt x="47" y="30"/>
                </a:cubicBezTo>
                <a:cubicBezTo>
                  <a:pt x="44" y="30"/>
                  <a:pt x="44" y="30"/>
                  <a:pt x="44" y="30"/>
                </a:cubicBezTo>
                <a:cubicBezTo>
                  <a:pt x="44" y="31"/>
                  <a:pt x="44" y="32"/>
                  <a:pt x="44" y="33"/>
                </a:cubicBezTo>
                <a:cubicBezTo>
                  <a:pt x="44" y="33"/>
                  <a:pt x="44" y="33"/>
                  <a:pt x="44" y="33"/>
                </a:cubicBezTo>
                <a:cubicBezTo>
                  <a:pt x="43" y="34"/>
                  <a:pt x="43" y="34"/>
                  <a:pt x="42" y="35"/>
                </a:cubicBezTo>
                <a:cubicBezTo>
                  <a:pt x="45" y="37"/>
                  <a:pt x="45" y="37"/>
                  <a:pt x="45" y="37"/>
                </a:cubicBezTo>
                <a:cubicBezTo>
                  <a:pt x="45" y="38"/>
                  <a:pt x="45" y="39"/>
                  <a:pt x="45" y="40"/>
                </a:cubicBezTo>
                <a:cubicBezTo>
                  <a:pt x="40" y="45"/>
                  <a:pt x="40" y="45"/>
                  <a:pt x="40" y="45"/>
                </a:cubicBezTo>
                <a:cubicBezTo>
                  <a:pt x="39" y="46"/>
                  <a:pt x="38" y="46"/>
                  <a:pt x="37" y="45"/>
                </a:cubicBezTo>
                <a:cubicBezTo>
                  <a:pt x="35" y="43"/>
                  <a:pt x="35" y="43"/>
                  <a:pt x="35" y="43"/>
                </a:cubicBezTo>
                <a:cubicBezTo>
                  <a:pt x="34" y="43"/>
                  <a:pt x="33" y="43"/>
                  <a:pt x="32" y="44"/>
                </a:cubicBezTo>
                <a:cubicBezTo>
                  <a:pt x="32" y="44"/>
                  <a:pt x="31" y="44"/>
                  <a:pt x="30" y="45"/>
                </a:cubicBezTo>
                <a:cubicBezTo>
                  <a:pt x="30" y="48"/>
                  <a:pt x="30" y="48"/>
                  <a:pt x="30" y="48"/>
                </a:cubicBezTo>
                <a:cubicBezTo>
                  <a:pt x="30" y="49"/>
                  <a:pt x="29" y="50"/>
                  <a:pt x="28" y="50"/>
                </a:cubicBezTo>
                <a:cubicBezTo>
                  <a:pt x="28" y="50"/>
                  <a:pt x="28" y="50"/>
                  <a:pt x="28" y="50"/>
                </a:cubicBezTo>
                <a:cubicBezTo>
                  <a:pt x="21" y="50"/>
                  <a:pt x="21" y="50"/>
                  <a:pt x="21" y="50"/>
                </a:cubicBezTo>
                <a:cubicBezTo>
                  <a:pt x="20" y="50"/>
                  <a:pt x="19" y="49"/>
                  <a:pt x="19" y="48"/>
                </a:cubicBezTo>
                <a:cubicBezTo>
                  <a:pt x="19" y="48"/>
                  <a:pt x="19" y="48"/>
                  <a:pt x="19" y="48"/>
                </a:cubicBezTo>
                <a:cubicBezTo>
                  <a:pt x="19" y="45"/>
                  <a:pt x="19" y="45"/>
                  <a:pt x="19" y="45"/>
                </a:cubicBezTo>
                <a:cubicBezTo>
                  <a:pt x="18" y="44"/>
                  <a:pt x="17" y="44"/>
                  <a:pt x="17" y="44"/>
                </a:cubicBezTo>
                <a:cubicBezTo>
                  <a:pt x="16" y="43"/>
                  <a:pt x="15" y="43"/>
                  <a:pt x="14" y="43"/>
                </a:cubicBezTo>
                <a:cubicBezTo>
                  <a:pt x="12" y="45"/>
                  <a:pt x="12" y="45"/>
                  <a:pt x="12" y="45"/>
                </a:cubicBezTo>
                <a:cubicBezTo>
                  <a:pt x="11" y="46"/>
                  <a:pt x="10" y="46"/>
                  <a:pt x="9" y="45"/>
                </a:cubicBezTo>
                <a:cubicBezTo>
                  <a:pt x="4" y="40"/>
                  <a:pt x="4" y="40"/>
                  <a:pt x="4" y="40"/>
                </a:cubicBezTo>
                <a:cubicBezTo>
                  <a:pt x="4" y="39"/>
                  <a:pt x="4" y="38"/>
                  <a:pt x="4" y="37"/>
                </a:cubicBezTo>
                <a:cubicBezTo>
                  <a:pt x="7" y="35"/>
                  <a:pt x="7" y="35"/>
                  <a:pt x="7" y="35"/>
                </a:cubicBezTo>
                <a:cubicBezTo>
                  <a:pt x="6" y="34"/>
                  <a:pt x="6" y="33"/>
                  <a:pt x="5" y="33"/>
                </a:cubicBezTo>
                <a:cubicBezTo>
                  <a:pt x="5" y="32"/>
                  <a:pt x="5" y="31"/>
                  <a:pt x="5" y="30"/>
                </a:cubicBezTo>
                <a:cubicBezTo>
                  <a:pt x="2" y="30"/>
                  <a:pt x="2" y="30"/>
                  <a:pt x="2" y="30"/>
                </a:cubicBezTo>
                <a:cubicBezTo>
                  <a:pt x="0" y="30"/>
                  <a:pt x="0" y="29"/>
                  <a:pt x="0" y="28"/>
                </a:cubicBezTo>
                <a:cubicBezTo>
                  <a:pt x="0" y="28"/>
                  <a:pt x="0" y="28"/>
                  <a:pt x="0" y="28"/>
                </a:cubicBezTo>
                <a:cubicBezTo>
                  <a:pt x="0" y="21"/>
                  <a:pt x="0" y="21"/>
                  <a:pt x="0" y="21"/>
                </a:cubicBezTo>
                <a:cubicBezTo>
                  <a:pt x="0" y="20"/>
                  <a:pt x="0" y="19"/>
                  <a:pt x="2" y="19"/>
                </a:cubicBezTo>
                <a:cubicBezTo>
                  <a:pt x="5" y="19"/>
                  <a:pt x="5" y="19"/>
                  <a:pt x="5" y="19"/>
                </a:cubicBezTo>
                <a:cubicBezTo>
                  <a:pt x="5" y="18"/>
                  <a:pt x="5" y="18"/>
                  <a:pt x="5" y="17"/>
                </a:cubicBezTo>
                <a:cubicBezTo>
                  <a:pt x="6" y="16"/>
                  <a:pt x="6" y="15"/>
                  <a:pt x="7" y="14"/>
                </a:cubicBezTo>
                <a:cubicBezTo>
                  <a:pt x="4" y="12"/>
                  <a:pt x="4" y="12"/>
                  <a:pt x="4" y="12"/>
                </a:cubicBezTo>
                <a:cubicBezTo>
                  <a:pt x="4" y="12"/>
                  <a:pt x="4" y="10"/>
                  <a:pt x="4" y="10"/>
                </a:cubicBezTo>
                <a:cubicBezTo>
                  <a:pt x="9" y="5"/>
                  <a:pt x="9" y="5"/>
                  <a:pt x="9" y="5"/>
                </a:cubicBezTo>
                <a:cubicBezTo>
                  <a:pt x="10" y="4"/>
                  <a:pt x="11" y="4"/>
                  <a:pt x="12" y="5"/>
                </a:cubicBezTo>
                <a:cubicBezTo>
                  <a:pt x="14" y="7"/>
                  <a:pt x="14" y="7"/>
                  <a:pt x="14" y="7"/>
                </a:cubicBezTo>
                <a:cubicBezTo>
                  <a:pt x="15" y="6"/>
                  <a:pt x="16" y="6"/>
                  <a:pt x="17" y="6"/>
                </a:cubicBezTo>
                <a:cubicBezTo>
                  <a:pt x="17" y="5"/>
                  <a:pt x="18" y="5"/>
                  <a:pt x="19" y="5"/>
                </a:cubicBezTo>
                <a:cubicBezTo>
                  <a:pt x="19" y="2"/>
                  <a:pt x="19" y="2"/>
                  <a:pt x="19" y="2"/>
                </a:cubicBezTo>
                <a:cubicBezTo>
                  <a:pt x="19" y="1"/>
                  <a:pt x="20" y="0"/>
                  <a:pt x="21" y="0"/>
                </a:cubicBezTo>
                <a:cubicBezTo>
                  <a:pt x="21" y="0"/>
                  <a:pt x="21" y="0"/>
                  <a:pt x="21" y="0"/>
                </a:cubicBezTo>
                <a:cubicBezTo>
                  <a:pt x="28" y="0"/>
                  <a:pt x="28" y="0"/>
                  <a:pt x="28" y="0"/>
                </a:cubicBezTo>
                <a:cubicBezTo>
                  <a:pt x="29" y="0"/>
                  <a:pt x="30" y="1"/>
                  <a:pt x="30" y="2"/>
                </a:cubicBezTo>
                <a:cubicBezTo>
                  <a:pt x="30" y="2"/>
                  <a:pt x="30" y="2"/>
                  <a:pt x="30" y="2"/>
                </a:cubicBezTo>
                <a:cubicBezTo>
                  <a:pt x="30" y="5"/>
                  <a:pt x="30" y="5"/>
                  <a:pt x="30" y="5"/>
                </a:cubicBezTo>
                <a:close/>
                <a:moveTo>
                  <a:pt x="31" y="9"/>
                </a:moveTo>
                <a:cubicBezTo>
                  <a:pt x="31" y="9"/>
                  <a:pt x="31" y="9"/>
                  <a:pt x="31" y="9"/>
                </a:cubicBezTo>
                <a:cubicBezTo>
                  <a:pt x="30" y="9"/>
                  <a:pt x="29" y="8"/>
                  <a:pt x="28" y="8"/>
                </a:cubicBezTo>
                <a:cubicBezTo>
                  <a:pt x="27" y="8"/>
                  <a:pt x="26" y="7"/>
                  <a:pt x="26" y="6"/>
                </a:cubicBezTo>
                <a:cubicBezTo>
                  <a:pt x="26" y="4"/>
                  <a:pt x="26" y="4"/>
                  <a:pt x="26" y="4"/>
                </a:cubicBezTo>
                <a:cubicBezTo>
                  <a:pt x="23" y="4"/>
                  <a:pt x="23" y="4"/>
                  <a:pt x="23" y="4"/>
                </a:cubicBezTo>
                <a:cubicBezTo>
                  <a:pt x="23" y="6"/>
                  <a:pt x="23" y="6"/>
                  <a:pt x="23" y="6"/>
                </a:cubicBezTo>
                <a:cubicBezTo>
                  <a:pt x="23" y="7"/>
                  <a:pt x="22" y="8"/>
                  <a:pt x="21" y="8"/>
                </a:cubicBezTo>
                <a:cubicBezTo>
                  <a:pt x="20" y="8"/>
                  <a:pt x="19" y="9"/>
                  <a:pt x="18" y="9"/>
                </a:cubicBezTo>
                <a:cubicBezTo>
                  <a:pt x="17" y="10"/>
                  <a:pt x="16" y="10"/>
                  <a:pt x="15" y="11"/>
                </a:cubicBezTo>
                <a:cubicBezTo>
                  <a:pt x="15" y="11"/>
                  <a:pt x="15" y="11"/>
                  <a:pt x="15" y="11"/>
                </a:cubicBezTo>
                <a:cubicBezTo>
                  <a:pt x="14" y="11"/>
                  <a:pt x="13" y="11"/>
                  <a:pt x="13" y="11"/>
                </a:cubicBezTo>
                <a:cubicBezTo>
                  <a:pt x="11" y="9"/>
                  <a:pt x="11" y="9"/>
                  <a:pt x="11" y="9"/>
                </a:cubicBezTo>
                <a:cubicBezTo>
                  <a:pt x="8" y="11"/>
                  <a:pt x="8" y="11"/>
                  <a:pt x="8" y="11"/>
                </a:cubicBezTo>
                <a:cubicBezTo>
                  <a:pt x="10" y="13"/>
                  <a:pt x="10" y="13"/>
                  <a:pt x="10" y="13"/>
                </a:cubicBezTo>
                <a:cubicBezTo>
                  <a:pt x="11" y="13"/>
                  <a:pt x="11" y="14"/>
                  <a:pt x="11" y="15"/>
                </a:cubicBezTo>
                <a:cubicBezTo>
                  <a:pt x="10" y="16"/>
                  <a:pt x="9" y="17"/>
                  <a:pt x="9" y="18"/>
                </a:cubicBezTo>
                <a:cubicBezTo>
                  <a:pt x="8" y="19"/>
                  <a:pt x="8" y="20"/>
                  <a:pt x="8" y="21"/>
                </a:cubicBezTo>
                <a:cubicBezTo>
                  <a:pt x="8" y="22"/>
                  <a:pt x="7" y="23"/>
                  <a:pt x="6" y="23"/>
                </a:cubicBezTo>
                <a:cubicBezTo>
                  <a:pt x="3" y="23"/>
                  <a:pt x="3" y="23"/>
                  <a:pt x="3" y="23"/>
                </a:cubicBezTo>
                <a:cubicBezTo>
                  <a:pt x="3" y="26"/>
                  <a:pt x="3" y="26"/>
                  <a:pt x="3" y="26"/>
                </a:cubicBezTo>
                <a:cubicBezTo>
                  <a:pt x="6" y="26"/>
                  <a:pt x="6" y="26"/>
                  <a:pt x="6" y="26"/>
                </a:cubicBezTo>
                <a:cubicBezTo>
                  <a:pt x="7" y="26"/>
                  <a:pt x="8" y="27"/>
                  <a:pt x="8" y="28"/>
                </a:cubicBezTo>
                <a:cubicBezTo>
                  <a:pt x="8" y="29"/>
                  <a:pt x="8" y="30"/>
                  <a:pt x="9" y="31"/>
                </a:cubicBezTo>
                <a:cubicBezTo>
                  <a:pt x="9" y="32"/>
                  <a:pt x="10" y="33"/>
                  <a:pt x="11" y="34"/>
                </a:cubicBezTo>
                <a:cubicBezTo>
                  <a:pt x="11" y="34"/>
                  <a:pt x="11" y="34"/>
                  <a:pt x="11" y="34"/>
                </a:cubicBezTo>
                <a:cubicBezTo>
                  <a:pt x="11" y="34"/>
                  <a:pt x="11" y="34"/>
                  <a:pt x="11" y="34"/>
                </a:cubicBezTo>
                <a:cubicBezTo>
                  <a:pt x="11" y="35"/>
                  <a:pt x="11" y="36"/>
                  <a:pt x="10" y="37"/>
                </a:cubicBezTo>
                <a:cubicBezTo>
                  <a:pt x="8" y="39"/>
                  <a:pt x="8" y="39"/>
                  <a:pt x="8" y="39"/>
                </a:cubicBezTo>
                <a:cubicBezTo>
                  <a:pt x="11" y="41"/>
                  <a:pt x="11" y="41"/>
                  <a:pt x="11" y="41"/>
                </a:cubicBezTo>
                <a:cubicBezTo>
                  <a:pt x="12" y="39"/>
                  <a:pt x="12" y="39"/>
                  <a:pt x="12" y="39"/>
                </a:cubicBezTo>
                <a:cubicBezTo>
                  <a:pt x="13" y="38"/>
                  <a:pt x="14" y="38"/>
                  <a:pt x="15" y="39"/>
                </a:cubicBezTo>
                <a:cubicBezTo>
                  <a:pt x="16" y="39"/>
                  <a:pt x="17" y="40"/>
                  <a:pt x="18" y="40"/>
                </a:cubicBezTo>
                <a:cubicBezTo>
                  <a:pt x="19" y="41"/>
                  <a:pt x="20" y="41"/>
                  <a:pt x="21" y="41"/>
                </a:cubicBezTo>
                <a:cubicBezTo>
                  <a:pt x="22" y="41"/>
                  <a:pt x="23" y="42"/>
                  <a:pt x="23" y="43"/>
                </a:cubicBezTo>
                <a:cubicBezTo>
                  <a:pt x="23" y="46"/>
                  <a:pt x="23" y="46"/>
                  <a:pt x="23" y="46"/>
                </a:cubicBezTo>
                <a:cubicBezTo>
                  <a:pt x="26" y="46"/>
                  <a:pt x="26" y="46"/>
                  <a:pt x="26" y="46"/>
                </a:cubicBezTo>
                <a:cubicBezTo>
                  <a:pt x="26" y="43"/>
                  <a:pt x="26" y="43"/>
                  <a:pt x="26" y="43"/>
                </a:cubicBezTo>
                <a:cubicBezTo>
                  <a:pt x="26" y="42"/>
                  <a:pt x="27" y="41"/>
                  <a:pt x="28" y="41"/>
                </a:cubicBezTo>
                <a:cubicBezTo>
                  <a:pt x="29" y="41"/>
                  <a:pt x="30" y="41"/>
                  <a:pt x="31" y="40"/>
                </a:cubicBezTo>
                <a:cubicBezTo>
                  <a:pt x="32" y="40"/>
                  <a:pt x="33" y="39"/>
                  <a:pt x="34" y="39"/>
                </a:cubicBezTo>
                <a:cubicBezTo>
                  <a:pt x="34" y="39"/>
                  <a:pt x="34" y="39"/>
                  <a:pt x="34" y="39"/>
                </a:cubicBezTo>
                <a:cubicBezTo>
                  <a:pt x="34" y="39"/>
                  <a:pt x="34" y="39"/>
                  <a:pt x="34" y="39"/>
                </a:cubicBezTo>
                <a:cubicBezTo>
                  <a:pt x="35" y="38"/>
                  <a:pt x="36" y="38"/>
                  <a:pt x="36" y="39"/>
                </a:cubicBezTo>
                <a:cubicBezTo>
                  <a:pt x="38" y="41"/>
                  <a:pt x="38" y="41"/>
                  <a:pt x="38" y="41"/>
                </a:cubicBezTo>
                <a:cubicBezTo>
                  <a:pt x="40" y="39"/>
                  <a:pt x="40" y="39"/>
                  <a:pt x="40" y="39"/>
                </a:cubicBezTo>
                <a:cubicBezTo>
                  <a:pt x="39" y="37"/>
                  <a:pt x="39" y="37"/>
                  <a:pt x="39" y="37"/>
                </a:cubicBezTo>
                <a:cubicBezTo>
                  <a:pt x="38" y="36"/>
                  <a:pt x="38" y="35"/>
                  <a:pt x="38" y="34"/>
                </a:cubicBezTo>
                <a:cubicBezTo>
                  <a:pt x="39" y="33"/>
                  <a:pt x="40" y="32"/>
                  <a:pt x="40" y="31"/>
                </a:cubicBezTo>
                <a:cubicBezTo>
                  <a:pt x="40" y="31"/>
                  <a:pt x="40" y="31"/>
                  <a:pt x="40" y="31"/>
                </a:cubicBezTo>
                <a:cubicBezTo>
                  <a:pt x="40" y="30"/>
                  <a:pt x="41" y="29"/>
                  <a:pt x="41" y="28"/>
                </a:cubicBezTo>
                <a:cubicBezTo>
                  <a:pt x="41" y="27"/>
                  <a:pt x="42" y="26"/>
                  <a:pt x="43" y="26"/>
                </a:cubicBezTo>
                <a:cubicBezTo>
                  <a:pt x="46" y="26"/>
                  <a:pt x="46" y="26"/>
                  <a:pt x="46" y="26"/>
                </a:cubicBezTo>
                <a:cubicBezTo>
                  <a:pt x="46" y="23"/>
                  <a:pt x="46" y="23"/>
                  <a:pt x="46" y="23"/>
                </a:cubicBezTo>
                <a:cubicBezTo>
                  <a:pt x="43" y="23"/>
                  <a:pt x="43" y="23"/>
                  <a:pt x="43" y="23"/>
                </a:cubicBezTo>
                <a:cubicBezTo>
                  <a:pt x="42" y="23"/>
                  <a:pt x="41" y="23"/>
                  <a:pt x="41" y="22"/>
                </a:cubicBezTo>
                <a:cubicBezTo>
                  <a:pt x="41" y="20"/>
                  <a:pt x="41" y="19"/>
                  <a:pt x="40" y="18"/>
                </a:cubicBezTo>
                <a:cubicBezTo>
                  <a:pt x="40" y="17"/>
                  <a:pt x="39" y="16"/>
                  <a:pt x="38" y="15"/>
                </a:cubicBezTo>
                <a:cubicBezTo>
                  <a:pt x="38" y="15"/>
                  <a:pt x="38" y="15"/>
                  <a:pt x="38" y="15"/>
                </a:cubicBezTo>
                <a:cubicBezTo>
                  <a:pt x="38" y="14"/>
                  <a:pt x="38" y="13"/>
                  <a:pt x="39" y="13"/>
                </a:cubicBezTo>
                <a:cubicBezTo>
                  <a:pt x="40" y="11"/>
                  <a:pt x="40" y="11"/>
                  <a:pt x="40" y="11"/>
                </a:cubicBezTo>
                <a:cubicBezTo>
                  <a:pt x="38" y="9"/>
                  <a:pt x="38" y="9"/>
                  <a:pt x="38" y="9"/>
                </a:cubicBezTo>
                <a:cubicBezTo>
                  <a:pt x="36" y="11"/>
                  <a:pt x="36" y="11"/>
                  <a:pt x="36" y="11"/>
                </a:cubicBezTo>
                <a:cubicBezTo>
                  <a:pt x="36" y="11"/>
                  <a:pt x="35" y="11"/>
                  <a:pt x="34" y="11"/>
                </a:cubicBezTo>
                <a:cubicBezTo>
                  <a:pt x="33" y="10"/>
                  <a:pt x="32" y="10"/>
                  <a:pt x="31" y="9"/>
                </a:cubicBezTo>
                <a:close/>
                <a:moveTo>
                  <a:pt x="29" y="20"/>
                </a:moveTo>
                <a:cubicBezTo>
                  <a:pt x="29" y="20"/>
                  <a:pt x="29" y="20"/>
                  <a:pt x="29" y="20"/>
                </a:cubicBezTo>
                <a:cubicBezTo>
                  <a:pt x="28" y="19"/>
                  <a:pt x="26" y="18"/>
                  <a:pt x="24" y="18"/>
                </a:cubicBezTo>
                <a:cubicBezTo>
                  <a:pt x="23" y="18"/>
                  <a:pt x="21" y="19"/>
                  <a:pt x="20" y="20"/>
                </a:cubicBezTo>
                <a:cubicBezTo>
                  <a:pt x="19" y="21"/>
                  <a:pt x="18" y="23"/>
                  <a:pt x="18" y="25"/>
                </a:cubicBezTo>
                <a:cubicBezTo>
                  <a:pt x="18" y="27"/>
                  <a:pt x="19" y="28"/>
                  <a:pt x="20" y="29"/>
                </a:cubicBezTo>
                <a:cubicBezTo>
                  <a:pt x="21" y="31"/>
                  <a:pt x="23" y="31"/>
                  <a:pt x="24" y="31"/>
                </a:cubicBezTo>
                <a:cubicBezTo>
                  <a:pt x="26" y="31"/>
                  <a:pt x="28" y="31"/>
                  <a:pt x="29" y="29"/>
                </a:cubicBezTo>
                <a:cubicBezTo>
                  <a:pt x="30" y="28"/>
                  <a:pt x="31" y="27"/>
                  <a:pt x="31" y="25"/>
                </a:cubicBezTo>
                <a:cubicBezTo>
                  <a:pt x="31" y="23"/>
                  <a:pt x="30" y="21"/>
                  <a:pt x="29" y="20"/>
                </a:cubicBezTo>
                <a:close/>
              </a:path>
            </a:pathLst>
          </a:custGeom>
          <a:solidFill>
            <a:schemeClr val="accent2"/>
          </a:solidFill>
          <a:ln>
            <a:noFill/>
          </a:ln>
          <a:extLst/>
        </p:spPr>
        <p:txBody>
          <a:bodyPr/>
          <a:lstStyle/>
          <a:p>
            <a:endParaRPr lang="zh-CN" altLang="en-US"/>
          </a:p>
        </p:txBody>
      </p:sp>
      <p:sp>
        <p:nvSpPr>
          <p:cNvPr id="191" name="Freeform 559"/>
          <p:cNvSpPr>
            <a:spLocks noEditPoints="1"/>
          </p:cNvSpPr>
          <p:nvPr/>
        </p:nvSpPr>
        <p:spPr bwMode="auto">
          <a:xfrm>
            <a:off x="3625418" y="3803651"/>
            <a:ext cx="296295" cy="293361"/>
          </a:xfrm>
          <a:custGeom>
            <a:avLst/>
            <a:gdLst>
              <a:gd name="T0" fmla="*/ 24 w 50"/>
              <a:gd name="T1" fmla="*/ 35 h 50"/>
              <a:gd name="T2" fmla="*/ 14 w 50"/>
              <a:gd name="T3" fmla="*/ 26 h 50"/>
              <a:gd name="T4" fmla="*/ 14 w 50"/>
              <a:gd name="T5" fmla="*/ 24 h 50"/>
              <a:gd name="T6" fmla="*/ 15 w 50"/>
              <a:gd name="T7" fmla="*/ 24 h 50"/>
              <a:gd name="T8" fmla="*/ 19 w 50"/>
              <a:gd name="T9" fmla="*/ 24 h 50"/>
              <a:gd name="T10" fmla="*/ 19 w 50"/>
              <a:gd name="T11" fmla="*/ 15 h 50"/>
              <a:gd name="T12" fmla="*/ 20 w 50"/>
              <a:gd name="T13" fmla="*/ 14 h 50"/>
              <a:gd name="T14" fmla="*/ 20 w 50"/>
              <a:gd name="T15" fmla="*/ 14 h 50"/>
              <a:gd name="T16" fmla="*/ 30 w 50"/>
              <a:gd name="T17" fmla="*/ 14 h 50"/>
              <a:gd name="T18" fmla="*/ 31 w 50"/>
              <a:gd name="T19" fmla="*/ 15 h 50"/>
              <a:gd name="T20" fmla="*/ 31 w 50"/>
              <a:gd name="T21" fmla="*/ 15 h 50"/>
              <a:gd name="T22" fmla="*/ 31 w 50"/>
              <a:gd name="T23" fmla="*/ 24 h 50"/>
              <a:gd name="T24" fmla="*/ 34 w 50"/>
              <a:gd name="T25" fmla="*/ 24 h 50"/>
              <a:gd name="T26" fmla="*/ 36 w 50"/>
              <a:gd name="T27" fmla="*/ 25 h 50"/>
              <a:gd name="T28" fmla="*/ 35 w 50"/>
              <a:gd name="T29" fmla="*/ 26 h 50"/>
              <a:gd name="T30" fmla="*/ 35 w 50"/>
              <a:gd name="T31" fmla="*/ 26 h 50"/>
              <a:gd name="T32" fmla="*/ 26 w 50"/>
              <a:gd name="T33" fmla="*/ 35 h 50"/>
              <a:gd name="T34" fmla="*/ 24 w 50"/>
              <a:gd name="T35" fmla="*/ 35 h 50"/>
              <a:gd name="T36" fmla="*/ 25 w 50"/>
              <a:gd name="T37" fmla="*/ 0 h 50"/>
              <a:gd name="T38" fmla="*/ 25 w 50"/>
              <a:gd name="T39" fmla="*/ 0 h 50"/>
              <a:gd name="T40" fmla="*/ 42 w 50"/>
              <a:gd name="T41" fmla="*/ 7 h 50"/>
              <a:gd name="T42" fmla="*/ 42 w 50"/>
              <a:gd name="T43" fmla="*/ 7 h 50"/>
              <a:gd name="T44" fmla="*/ 50 w 50"/>
              <a:gd name="T45" fmla="*/ 25 h 50"/>
              <a:gd name="T46" fmla="*/ 42 w 50"/>
              <a:gd name="T47" fmla="*/ 42 h 50"/>
              <a:gd name="T48" fmla="*/ 42 w 50"/>
              <a:gd name="T49" fmla="*/ 42 h 50"/>
              <a:gd name="T50" fmla="*/ 25 w 50"/>
              <a:gd name="T51" fmla="*/ 50 h 50"/>
              <a:gd name="T52" fmla="*/ 7 w 50"/>
              <a:gd name="T53" fmla="*/ 42 h 50"/>
              <a:gd name="T54" fmla="*/ 7 w 50"/>
              <a:gd name="T55" fmla="*/ 42 h 50"/>
              <a:gd name="T56" fmla="*/ 0 w 50"/>
              <a:gd name="T57" fmla="*/ 25 h 50"/>
              <a:gd name="T58" fmla="*/ 7 w 50"/>
              <a:gd name="T59" fmla="*/ 7 h 50"/>
              <a:gd name="T60" fmla="*/ 7 w 50"/>
              <a:gd name="T61" fmla="*/ 7 h 50"/>
              <a:gd name="T62" fmla="*/ 25 w 50"/>
              <a:gd name="T63" fmla="*/ 0 h 50"/>
              <a:gd name="T64" fmla="*/ 40 w 50"/>
              <a:gd name="T65" fmla="*/ 10 h 50"/>
              <a:gd name="T66" fmla="*/ 40 w 50"/>
              <a:gd name="T67" fmla="*/ 10 h 50"/>
              <a:gd name="T68" fmla="*/ 25 w 50"/>
              <a:gd name="T69" fmla="*/ 4 h 50"/>
              <a:gd name="T70" fmla="*/ 10 w 50"/>
              <a:gd name="T71" fmla="*/ 10 h 50"/>
              <a:gd name="T72" fmla="*/ 10 w 50"/>
              <a:gd name="T73" fmla="*/ 10 h 50"/>
              <a:gd name="T74" fmla="*/ 4 w 50"/>
              <a:gd name="T75" fmla="*/ 25 h 50"/>
              <a:gd name="T76" fmla="*/ 10 w 50"/>
              <a:gd name="T77" fmla="*/ 40 h 50"/>
              <a:gd name="T78" fmla="*/ 10 w 50"/>
              <a:gd name="T79" fmla="*/ 40 h 50"/>
              <a:gd name="T80" fmla="*/ 25 w 50"/>
              <a:gd name="T81" fmla="*/ 46 h 50"/>
              <a:gd name="T82" fmla="*/ 40 w 50"/>
              <a:gd name="T83" fmla="*/ 40 h 50"/>
              <a:gd name="T84" fmla="*/ 40 w 50"/>
              <a:gd name="T85" fmla="*/ 40 h 50"/>
              <a:gd name="T86" fmla="*/ 46 w 50"/>
              <a:gd name="T87" fmla="*/ 25 h 50"/>
              <a:gd name="T88" fmla="*/ 40 w 50"/>
              <a:gd name="T89" fmla="*/ 10 h 50"/>
              <a:gd name="T90" fmla="*/ 40 w 50"/>
              <a:gd name="T91" fmla="*/ 10 h 50"/>
              <a:gd name="T92" fmla="*/ 18 w 50"/>
              <a:gd name="T93" fmla="*/ 26 h 50"/>
              <a:gd name="T94" fmla="*/ 18 w 50"/>
              <a:gd name="T95" fmla="*/ 26 h 50"/>
              <a:gd name="T96" fmla="*/ 25 w 50"/>
              <a:gd name="T97" fmla="*/ 33 h 50"/>
              <a:gd name="T98" fmla="*/ 32 w 50"/>
              <a:gd name="T99" fmla="*/ 26 h 50"/>
              <a:gd name="T100" fmla="*/ 30 w 50"/>
              <a:gd name="T101" fmla="*/ 26 h 50"/>
              <a:gd name="T102" fmla="*/ 30 w 50"/>
              <a:gd name="T103" fmla="*/ 26 h 50"/>
              <a:gd name="T104" fmla="*/ 28 w 50"/>
              <a:gd name="T105" fmla="*/ 25 h 50"/>
              <a:gd name="T106" fmla="*/ 28 w 50"/>
              <a:gd name="T107" fmla="*/ 16 h 50"/>
              <a:gd name="T108" fmla="*/ 21 w 50"/>
              <a:gd name="T109" fmla="*/ 16 h 50"/>
              <a:gd name="T110" fmla="*/ 21 w 50"/>
              <a:gd name="T111" fmla="*/ 25 h 50"/>
              <a:gd name="T112" fmla="*/ 21 w 50"/>
              <a:gd name="T113" fmla="*/ 25 h 50"/>
              <a:gd name="T114" fmla="*/ 20 w 50"/>
              <a:gd name="T115" fmla="*/ 26 h 50"/>
              <a:gd name="T116" fmla="*/ 18 w 50"/>
              <a:gd name="T1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 h="50">
                <a:moveTo>
                  <a:pt x="24" y="35"/>
                </a:moveTo>
                <a:cubicBezTo>
                  <a:pt x="14" y="26"/>
                  <a:pt x="14" y="26"/>
                  <a:pt x="14" y="26"/>
                </a:cubicBezTo>
                <a:cubicBezTo>
                  <a:pt x="14" y="25"/>
                  <a:pt x="14" y="24"/>
                  <a:pt x="14" y="24"/>
                </a:cubicBezTo>
                <a:cubicBezTo>
                  <a:pt x="14" y="24"/>
                  <a:pt x="15" y="24"/>
                  <a:pt x="15" y="24"/>
                </a:cubicBezTo>
                <a:cubicBezTo>
                  <a:pt x="19" y="24"/>
                  <a:pt x="19" y="24"/>
                  <a:pt x="19" y="24"/>
                </a:cubicBezTo>
                <a:cubicBezTo>
                  <a:pt x="19" y="15"/>
                  <a:pt x="19" y="15"/>
                  <a:pt x="19" y="15"/>
                </a:cubicBezTo>
                <a:cubicBezTo>
                  <a:pt x="19" y="14"/>
                  <a:pt x="19" y="14"/>
                  <a:pt x="20" y="14"/>
                </a:cubicBezTo>
                <a:cubicBezTo>
                  <a:pt x="20" y="14"/>
                  <a:pt x="20" y="14"/>
                  <a:pt x="20" y="14"/>
                </a:cubicBezTo>
                <a:cubicBezTo>
                  <a:pt x="30" y="14"/>
                  <a:pt x="30" y="14"/>
                  <a:pt x="30" y="14"/>
                </a:cubicBezTo>
                <a:cubicBezTo>
                  <a:pt x="30" y="14"/>
                  <a:pt x="31" y="14"/>
                  <a:pt x="31" y="15"/>
                </a:cubicBezTo>
                <a:cubicBezTo>
                  <a:pt x="31" y="15"/>
                  <a:pt x="31" y="15"/>
                  <a:pt x="31" y="15"/>
                </a:cubicBezTo>
                <a:cubicBezTo>
                  <a:pt x="31" y="24"/>
                  <a:pt x="31" y="24"/>
                  <a:pt x="31" y="24"/>
                </a:cubicBezTo>
                <a:cubicBezTo>
                  <a:pt x="34" y="24"/>
                  <a:pt x="34" y="24"/>
                  <a:pt x="34" y="24"/>
                </a:cubicBezTo>
                <a:cubicBezTo>
                  <a:pt x="35" y="24"/>
                  <a:pt x="36" y="24"/>
                  <a:pt x="36" y="25"/>
                </a:cubicBezTo>
                <a:cubicBezTo>
                  <a:pt x="36" y="25"/>
                  <a:pt x="35" y="25"/>
                  <a:pt x="35" y="26"/>
                </a:cubicBezTo>
                <a:cubicBezTo>
                  <a:pt x="35" y="26"/>
                  <a:pt x="35" y="26"/>
                  <a:pt x="35" y="26"/>
                </a:cubicBezTo>
                <a:cubicBezTo>
                  <a:pt x="26" y="35"/>
                  <a:pt x="26" y="35"/>
                  <a:pt x="26" y="35"/>
                </a:cubicBezTo>
                <a:cubicBezTo>
                  <a:pt x="25" y="36"/>
                  <a:pt x="24" y="36"/>
                  <a:pt x="24" y="35"/>
                </a:cubicBezTo>
                <a:close/>
                <a:moveTo>
                  <a:pt x="25" y="0"/>
                </a:moveTo>
                <a:cubicBezTo>
                  <a:pt x="25" y="0"/>
                  <a:pt x="25" y="0"/>
                  <a:pt x="25" y="0"/>
                </a:cubicBezTo>
                <a:cubicBezTo>
                  <a:pt x="32" y="0"/>
                  <a:pt x="38" y="3"/>
                  <a:pt x="42" y="7"/>
                </a:cubicBezTo>
                <a:cubicBezTo>
                  <a:pt x="42" y="7"/>
                  <a:pt x="42" y="7"/>
                  <a:pt x="42" y="7"/>
                </a:cubicBezTo>
                <a:cubicBezTo>
                  <a:pt x="47" y="12"/>
                  <a:pt x="50" y="18"/>
                  <a:pt x="50" y="25"/>
                </a:cubicBezTo>
                <a:cubicBezTo>
                  <a:pt x="50" y="32"/>
                  <a:pt x="47" y="38"/>
                  <a:pt x="42" y="42"/>
                </a:cubicBezTo>
                <a:cubicBezTo>
                  <a:pt x="42" y="42"/>
                  <a:pt x="42" y="42"/>
                  <a:pt x="42" y="42"/>
                </a:cubicBezTo>
                <a:cubicBezTo>
                  <a:pt x="38" y="47"/>
                  <a:pt x="32" y="50"/>
                  <a:pt x="25" y="50"/>
                </a:cubicBezTo>
                <a:cubicBezTo>
                  <a:pt x="18" y="50"/>
                  <a:pt x="12" y="47"/>
                  <a:pt x="7" y="42"/>
                </a:cubicBezTo>
                <a:cubicBezTo>
                  <a:pt x="7" y="42"/>
                  <a:pt x="7" y="42"/>
                  <a:pt x="7" y="42"/>
                </a:cubicBezTo>
                <a:cubicBezTo>
                  <a:pt x="3" y="38"/>
                  <a:pt x="0" y="32"/>
                  <a:pt x="0" y="25"/>
                </a:cubicBezTo>
                <a:cubicBezTo>
                  <a:pt x="0" y="18"/>
                  <a:pt x="3" y="12"/>
                  <a:pt x="7" y="7"/>
                </a:cubicBezTo>
                <a:cubicBezTo>
                  <a:pt x="7" y="7"/>
                  <a:pt x="7" y="7"/>
                  <a:pt x="7" y="7"/>
                </a:cubicBezTo>
                <a:cubicBezTo>
                  <a:pt x="12" y="3"/>
                  <a:pt x="18" y="0"/>
                  <a:pt x="25" y="0"/>
                </a:cubicBezTo>
                <a:close/>
                <a:moveTo>
                  <a:pt x="40" y="10"/>
                </a:moveTo>
                <a:cubicBezTo>
                  <a:pt x="40" y="10"/>
                  <a:pt x="40" y="10"/>
                  <a:pt x="40" y="10"/>
                </a:cubicBezTo>
                <a:cubicBezTo>
                  <a:pt x="36" y="6"/>
                  <a:pt x="31" y="4"/>
                  <a:pt x="25" y="4"/>
                </a:cubicBezTo>
                <a:cubicBezTo>
                  <a:pt x="19" y="4"/>
                  <a:pt x="14" y="6"/>
                  <a:pt x="10" y="10"/>
                </a:cubicBezTo>
                <a:cubicBezTo>
                  <a:pt x="10" y="10"/>
                  <a:pt x="10" y="10"/>
                  <a:pt x="10" y="10"/>
                </a:cubicBezTo>
                <a:cubicBezTo>
                  <a:pt x="6" y="14"/>
                  <a:pt x="4" y="19"/>
                  <a:pt x="4" y="25"/>
                </a:cubicBezTo>
                <a:cubicBezTo>
                  <a:pt x="4" y="31"/>
                  <a:pt x="6" y="36"/>
                  <a:pt x="10" y="40"/>
                </a:cubicBezTo>
                <a:cubicBezTo>
                  <a:pt x="10" y="40"/>
                  <a:pt x="10" y="40"/>
                  <a:pt x="10" y="40"/>
                </a:cubicBezTo>
                <a:cubicBezTo>
                  <a:pt x="14" y="43"/>
                  <a:pt x="19" y="46"/>
                  <a:pt x="25" y="46"/>
                </a:cubicBezTo>
                <a:cubicBezTo>
                  <a:pt x="31" y="46"/>
                  <a:pt x="36" y="43"/>
                  <a:pt x="40" y="40"/>
                </a:cubicBezTo>
                <a:cubicBezTo>
                  <a:pt x="40" y="40"/>
                  <a:pt x="40" y="40"/>
                  <a:pt x="40" y="40"/>
                </a:cubicBezTo>
                <a:cubicBezTo>
                  <a:pt x="43" y="36"/>
                  <a:pt x="46" y="31"/>
                  <a:pt x="46" y="25"/>
                </a:cubicBezTo>
                <a:cubicBezTo>
                  <a:pt x="46" y="19"/>
                  <a:pt x="43" y="14"/>
                  <a:pt x="40" y="10"/>
                </a:cubicBezTo>
                <a:cubicBezTo>
                  <a:pt x="40" y="10"/>
                  <a:pt x="40" y="10"/>
                  <a:pt x="40" y="10"/>
                </a:cubicBezTo>
                <a:close/>
                <a:moveTo>
                  <a:pt x="18" y="26"/>
                </a:moveTo>
                <a:cubicBezTo>
                  <a:pt x="18" y="26"/>
                  <a:pt x="18" y="26"/>
                  <a:pt x="18" y="26"/>
                </a:cubicBezTo>
                <a:cubicBezTo>
                  <a:pt x="25" y="33"/>
                  <a:pt x="25" y="33"/>
                  <a:pt x="25" y="33"/>
                </a:cubicBezTo>
                <a:cubicBezTo>
                  <a:pt x="32" y="26"/>
                  <a:pt x="32" y="26"/>
                  <a:pt x="32" y="26"/>
                </a:cubicBezTo>
                <a:cubicBezTo>
                  <a:pt x="30" y="26"/>
                  <a:pt x="30" y="26"/>
                  <a:pt x="30" y="26"/>
                </a:cubicBezTo>
                <a:cubicBezTo>
                  <a:pt x="30" y="26"/>
                  <a:pt x="30" y="26"/>
                  <a:pt x="30" y="26"/>
                </a:cubicBezTo>
                <a:cubicBezTo>
                  <a:pt x="29" y="26"/>
                  <a:pt x="28" y="25"/>
                  <a:pt x="28" y="25"/>
                </a:cubicBezTo>
                <a:cubicBezTo>
                  <a:pt x="28" y="16"/>
                  <a:pt x="28" y="16"/>
                  <a:pt x="28" y="16"/>
                </a:cubicBezTo>
                <a:cubicBezTo>
                  <a:pt x="21" y="16"/>
                  <a:pt x="21" y="16"/>
                  <a:pt x="21" y="16"/>
                </a:cubicBezTo>
                <a:cubicBezTo>
                  <a:pt x="21" y="25"/>
                  <a:pt x="21" y="25"/>
                  <a:pt x="21" y="25"/>
                </a:cubicBezTo>
                <a:cubicBezTo>
                  <a:pt x="21" y="25"/>
                  <a:pt x="21" y="25"/>
                  <a:pt x="21" y="25"/>
                </a:cubicBezTo>
                <a:cubicBezTo>
                  <a:pt x="21" y="25"/>
                  <a:pt x="20" y="26"/>
                  <a:pt x="20" y="26"/>
                </a:cubicBezTo>
                <a:cubicBezTo>
                  <a:pt x="18" y="26"/>
                  <a:pt x="18" y="26"/>
                  <a:pt x="18" y="26"/>
                </a:cubicBezTo>
                <a:close/>
              </a:path>
            </a:pathLst>
          </a:custGeom>
          <a:solidFill>
            <a:schemeClr val="accent2"/>
          </a:solidFill>
          <a:ln>
            <a:noFill/>
          </a:ln>
          <a:extLst/>
        </p:spPr>
        <p:txBody>
          <a:bodyPr/>
          <a:lstStyle/>
          <a:p>
            <a:endParaRPr lang="zh-CN" altLang="en-US"/>
          </a:p>
        </p:txBody>
      </p:sp>
      <p:sp>
        <p:nvSpPr>
          <p:cNvPr id="192" name="Freeform 560"/>
          <p:cNvSpPr>
            <a:spLocks noEditPoints="1"/>
          </p:cNvSpPr>
          <p:nvPr/>
        </p:nvSpPr>
        <p:spPr bwMode="auto">
          <a:xfrm>
            <a:off x="5690676" y="3803651"/>
            <a:ext cx="305095" cy="293361"/>
          </a:xfrm>
          <a:custGeom>
            <a:avLst/>
            <a:gdLst>
              <a:gd name="T0" fmla="*/ 18 w 52"/>
              <a:gd name="T1" fmla="*/ 38 h 50"/>
              <a:gd name="T2" fmla="*/ 22 w 52"/>
              <a:gd name="T3" fmla="*/ 32 h 50"/>
              <a:gd name="T4" fmla="*/ 46 w 52"/>
              <a:gd name="T5" fmla="*/ 26 h 50"/>
              <a:gd name="T6" fmla="*/ 52 w 52"/>
              <a:gd name="T7" fmla="*/ 44 h 50"/>
              <a:gd name="T8" fmla="*/ 46 w 52"/>
              <a:gd name="T9" fmla="*/ 50 h 50"/>
              <a:gd name="T10" fmla="*/ 22 w 52"/>
              <a:gd name="T11" fmla="*/ 44 h 50"/>
              <a:gd name="T12" fmla="*/ 46 w 52"/>
              <a:gd name="T13" fmla="*/ 30 h 50"/>
              <a:gd name="T14" fmla="*/ 26 w 52"/>
              <a:gd name="T15" fmla="*/ 32 h 50"/>
              <a:gd name="T16" fmla="*/ 48 w 52"/>
              <a:gd name="T17" fmla="*/ 32 h 50"/>
              <a:gd name="T18" fmla="*/ 26 w 52"/>
              <a:gd name="T19" fmla="*/ 44 h 50"/>
              <a:gd name="T20" fmla="*/ 26 w 52"/>
              <a:gd name="T21" fmla="*/ 45 h 50"/>
              <a:gd name="T22" fmla="*/ 47 w 52"/>
              <a:gd name="T23" fmla="*/ 45 h 50"/>
              <a:gd name="T24" fmla="*/ 48 w 52"/>
              <a:gd name="T25" fmla="*/ 44 h 50"/>
              <a:gd name="T26" fmla="*/ 6 w 52"/>
              <a:gd name="T27" fmla="*/ 0 h 50"/>
              <a:gd name="T28" fmla="*/ 30 w 52"/>
              <a:gd name="T29" fmla="*/ 5 h 50"/>
              <a:gd name="T30" fmla="*/ 28 w 52"/>
              <a:gd name="T31" fmla="*/ 22 h 50"/>
              <a:gd name="T32" fmla="*/ 16 w 52"/>
              <a:gd name="T33" fmla="*/ 24 h 50"/>
              <a:gd name="T34" fmla="*/ 14 w 52"/>
              <a:gd name="T35" fmla="*/ 23 h 50"/>
              <a:gd name="T36" fmla="*/ 0 w 52"/>
              <a:gd name="T37" fmla="*/ 18 h 50"/>
              <a:gd name="T38" fmla="*/ 2 w 52"/>
              <a:gd name="T39" fmla="*/ 1 h 50"/>
              <a:gd name="T40" fmla="*/ 24 w 52"/>
              <a:gd name="T41" fmla="*/ 4 h 50"/>
              <a:gd name="T42" fmla="*/ 4 w 52"/>
              <a:gd name="T43" fmla="*/ 4 h 50"/>
              <a:gd name="T44" fmla="*/ 26 w 52"/>
              <a:gd name="T45" fmla="*/ 15 h 50"/>
              <a:gd name="T46" fmla="*/ 24 w 52"/>
              <a:gd name="T47" fmla="*/ 4 h 50"/>
              <a:gd name="T48" fmla="*/ 4 w 52"/>
              <a:gd name="T49" fmla="*/ 18 h 50"/>
              <a:gd name="T50" fmla="*/ 24 w 52"/>
              <a:gd name="T51" fmla="*/ 19 h 50"/>
              <a:gd name="T52" fmla="*/ 26 w 52"/>
              <a:gd name="T53" fmla="*/ 17 h 50"/>
              <a:gd name="T54" fmla="*/ 14 w 52"/>
              <a:gd name="T55" fmla="*/ 28 h 50"/>
              <a:gd name="T56" fmla="*/ 16 w 52"/>
              <a:gd name="T57" fmla="*/ 29 h 50"/>
              <a:gd name="T58" fmla="*/ 14 w 52"/>
              <a:gd name="T59" fmla="*/ 28 h 50"/>
              <a:gd name="T60" fmla="*/ 15 w 52"/>
              <a:gd name="T61" fmla="*/ 31 h 50"/>
              <a:gd name="T62" fmla="*/ 15 w 52"/>
              <a:gd name="T63" fmla="*/ 34 h 50"/>
              <a:gd name="T64" fmla="*/ 14 w 52"/>
              <a:gd name="T65" fmla="*/ 37 h 50"/>
              <a:gd name="T66" fmla="*/ 16 w 52"/>
              <a:gd name="T67" fmla="*/ 37 h 50"/>
              <a:gd name="T68" fmla="*/ 15 w 52"/>
              <a:gd name="T69" fmla="*/ 39 h 50"/>
              <a:gd name="T70" fmla="*/ 15 w 52"/>
              <a:gd name="T71" fmla="*/ 39 h 50"/>
              <a:gd name="T72" fmla="*/ 15 w 52"/>
              <a:gd name="T73" fmla="*/ 39 h 50"/>
              <a:gd name="T74" fmla="*/ 15 w 52"/>
              <a:gd name="T75" fmla="*/ 39 h 50"/>
              <a:gd name="T76" fmla="*/ 15 w 52"/>
              <a:gd name="T77" fmla="*/ 39 h 50"/>
              <a:gd name="T78" fmla="*/ 15 w 52"/>
              <a:gd name="T79" fmla="*/ 39 h 50"/>
              <a:gd name="T80" fmla="*/ 14 w 52"/>
              <a:gd name="T81" fmla="*/ 39 h 50"/>
              <a:gd name="T82" fmla="*/ 14 w 52"/>
              <a:gd name="T83" fmla="*/ 39 h 50"/>
              <a:gd name="T84" fmla="*/ 14 w 52"/>
              <a:gd name="T85" fmla="*/ 39 h 50"/>
              <a:gd name="T86" fmla="*/ 14 w 52"/>
              <a:gd name="T87" fmla="*/ 39 h 50"/>
              <a:gd name="T88" fmla="*/ 14 w 52"/>
              <a:gd name="T8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50">
                <a:moveTo>
                  <a:pt x="22" y="39"/>
                </a:moveTo>
                <a:cubicBezTo>
                  <a:pt x="19" y="39"/>
                  <a:pt x="19" y="39"/>
                  <a:pt x="19" y="39"/>
                </a:cubicBezTo>
                <a:cubicBezTo>
                  <a:pt x="19" y="39"/>
                  <a:pt x="18" y="39"/>
                  <a:pt x="18" y="38"/>
                </a:cubicBezTo>
                <a:cubicBezTo>
                  <a:pt x="18" y="37"/>
                  <a:pt x="19" y="37"/>
                  <a:pt x="19" y="37"/>
                </a:cubicBezTo>
                <a:cubicBezTo>
                  <a:pt x="22" y="37"/>
                  <a:pt x="22" y="37"/>
                  <a:pt x="22" y="37"/>
                </a:cubicBezTo>
                <a:cubicBezTo>
                  <a:pt x="22" y="32"/>
                  <a:pt x="22" y="32"/>
                  <a:pt x="22" y="32"/>
                </a:cubicBezTo>
                <a:cubicBezTo>
                  <a:pt x="22" y="30"/>
                  <a:pt x="22" y="29"/>
                  <a:pt x="23" y="28"/>
                </a:cubicBezTo>
                <a:cubicBezTo>
                  <a:pt x="24" y="27"/>
                  <a:pt x="26" y="26"/>
                  <a:pt x="27" y="26"/>
                </a:cubicBezTo>
                <a:cubicBezTo>
                  <a:pt x="46" y="26"/>
                  <a:pt x="46" y="26"/>
                  <a:pt x="46" y="26"/>
                </a:cubicBezTo>
                <a:cubicBezTo>
                  <a:pt x="47" y="26"/>
                  <a:pt x="49" y="27"/>
                  <a:pt x="50" y="28"/>
                </a:cubicBezTo>
                <a:cubicBezTo>
                  <a:pt x="51" y="29"/>
                  <a:pt x="52" y="30"/>
                  <a:pt x="52" y="32"/>
                </a:cubicBezTo>
                <a:cubicBezTo>
                  <a:pt x="52" y="44"/>
                  <a:pt x="52" y="44"/>
                  <a:pt x="52" y="44"/>
                </a:cubicBezTo>
                <a:cubicBezTo>
                  <a:pt x="52" y="46"/>
                  <a:pt x="51" y="47"/>
                  <a:pt x="50" y="48"/>
                </a:cubicBezTo>
                <a:cubicBezTo>
                  <a:pt x="50" y="48"/>
                  <a:pt x="50" y="48"/>
                  <a:pt x="50" y="48"/>
                </a:cubicBezTo>
                <a:cubicBezTo>
                  <a:pt x="49" y="49"/>
                  <a:pt x="47" y="50"/>
                  <a:pt x="46" y="50"/>
                </a:cubicBezTo>
                <a:cubicBezTo>
                  <a:pt x="27" y="50"/>
                  <a:pt x="27" y="50"/>
                  <a:pt x="27" y="50"/>
                </a:cubicBezTo>
                <a:cubicBezTo>
                  <a:pt x="26" y="50"/>
                  <a:pt x="24" y="49"/>
                  <a:pt x="23" y="48"/>
                </a:cubicBezTo>
                <a:cubicBezTo>
                  <a:pt x="22" y="47"/>
                  <a:pt x="22" y="46"/>
                  <a:pt x="22" y="44"/>
                </a:cubicBezTo>
                <a:cubicBezTo>
                  <a:pt x="22" y="39"/>
                  <a:pt x="22" y="39"/>
                  <a:pt x="22" y="39"/>
                </a:cubicBezTo>
                <a:close/>
                <a:moveTo>
                  <a:pt x="46" y="30"/>
                </a:moveTo>
                <a:cubicBezTo>
                  <a:pt x="46" y="30"/>
                  <a:pt x="46" y="30"/>
                  <a:pt x="46" y="30"/>
                </a:cubicBezTo>
                <a:cubicBezTo>
                  <a:pt x="27" y="30"/>
                  <a:pt x="27" y="30"/>
                  <a:pt x="27" y="30"/>
                </a:cubicBezTo>
                <a:cubicBezTo>
                  <a:pt x="27" y="30"/>
                  <a:pt x="26" y="30"/>
                  <a:pt x="26" y="31"/>
                </a:cubicBezTo>
                <a:cubicBezTo>
                  <a:pt x="26" y="31"/>
                  <a:pt x="26" y="31"/>
                  <a:pt x="26" y="32"/>
                </a:cubicBezTo>
                <a:cubicBezTo>
                  <a:pt x="26" y="41"/>
                  <a:pt x="26" y="41"/>
                  <a:pt x="26" y="41"/>
                </a:cubicBezTo>
                <a:cubicBezTo>
                  <a:pt x="48" y="41"/>
                  <a:pt x="48" y="41"/>
                  <a:pt x="48" y="41"/>
                </a:cubicBezTo>
                <a:cubicBezTo>
                  <a:pt x="48" y="32"/>
                  <a:pt x="48" y="32"/>
                  <a:pt x="48" y="32"/>
                </a:cubicBezTo>
                <a:cubicBezTo>
                  <a:pt x="48" y="31"/>
                  <a:pt x="47" y="31"/>
                  <a:pt x="47" y="31"/>
                </a:cubicBezTo>
                <a:cubicBezTo>
                  <a:pt x="47" y="30"/>
                  <a:pt x="46" y="30"/>
                  <a:pt x="46" y="30"/>
                </a:cubicBezTo>
                <a:close/>
                <a:moveTo>
                  <a:pt x="26" y="44"/>
                </a:moveTo>
                <a:cubicBezTo>
                  <a:pt x="26" y="44"/>
                  <a:pt x="26" y="44"/>
                  <a:pt x="26" y="44"/>
                </a:cubicBezTo>
                <a:cubicBezTo>
                  <a:pt x="26" y="44"/>
                  <a:pt x="26" y="44"/>
                  <a:pt x="26" y="44"/>
                </a:cubicBezTo>
                <a:cubicBezTo>
                  <a:pt x="26" y="44"/>
                  <a:pt x="26" y="45"/>
                  <a:pt x="26" y="45"/>
                </a:cubicBezTo>
                <a:cubicBezTo>
                  <a:pt x="26" y="46"/>
                  <a:pt x="27" y="46"/>
                  <a:pt x="27" y="46"/>
                </a:cubicBezTo>
                <a:cubicBezTo>
                  <a:pt x="46" y="46"/>
                  <a:pt x="46" y="46"/>
                  <a:pt x="46" y="46"/>
                </a:cubicBezTo>
                <a:cubicBezTo>
                  <a:pt x="46" y="46"/>
                  <a:pt x="47" y="46"/>
                  <a:pt x="47" y="45"/>
                </a:cubicBezTo>
                <a:cubicBezTo>
                  <a:pt x="47" y="45"/>
                  <a:pt x="47" y="45"/>
                  <a:pt x="47" y="45"/>
                </a:cubicBezTo>
                <a:cubicBezTo>
                  <a:pt x="47" y="45"/>
                  <a:pt x="48" y="44"/>
                  <a:pt x="48" y="44"/>
                </a:cubicBezTo>
                <a:cubicBezTo>
                  <a:pt x="48" y="44"/>
                  <a:pt x="48" y="44"/>
                  <a:pt x="48" y="44"/>
                </a:cubicBezTo>
                <a:cubicBezTo>
                  <a:pt x="26" y="44"/>
                  <a:pt x="26" y="44"/>
                  <a:pt x="26" y="44"/>
                </a:cubicBezTo>
                <a:close/>
                <a:moveTo>
                  <a:pt x="6" y="0"/>
                </a:moveTo>
                <a:cubicBezTo>
                  <a:pt x="6" y="0"/>
                  <a:pt x="6" y="0"/>
                  <a:pt x="6" y="0"/>
                </a:cubicBezTo>
                <a:cubicBezTo>
                  <a:pt x="24" y="0"/>
                  <a:pt x="24" y="0"/>
                  <a:pt x="24" y="0"/>
                </a:cubicBezTo>
                <a:cubicBezTo>
                  <a:pt x="26" y="0"/>
                  <a:pt x="27" y="0"/>
                  <a:pt x="28" y="1"/>
                </a:cubicBezTo>
                <a:cubicBezTo>
                  <a:pt x="29" y="3"/>
                  <a:pt x="30" y="4"/>
                  <a:pt x="30" y="5"/>
                </a:cubicBezTo>
                <a:cubicBezTo>
                  <a:pt x="30" y="18"/>
                  <a:pt x="30" y="18"/>
                  <a:pt x="30" y="18"/>
                </a:cubicBezTo>
                <a:cubicBezTo>
                  <a:pt x="30" y="19"/>
                  <a:pt x="29" y="21"/>
                  <a:pt x="28" y="22"/>
                </a:cubicBezTo>
                <a:cubicBezTo>
                  <a:pt x="28" y="22"/>
                  <a:pt x="28" y="22"/>
                  <a:pt x="28" y="22"/>
                </a:cubicBezTo>
                <a:cubicBezTo>
                  <a:pt x="27" y="23"/>
                  <a:pt x="26" y="23"/>
                  <a:pt x="24" y="23"/>
                </a:cubicBezTo>
                <a:cubicBezTo>
                  <a:pt x="16" y="23"/>
                  <a:pt x="16" y="23"/>
                  <a:pt x="16" y="23"/>
                </a:cubicBezTo>
                <a:cubicBezTo>
                  <a:pt x="16" y="24"/>
                  <a:pt x="16" y="24"/>
                  <a:pt x="16" y="24"/>
                </a:cubicBezTo>
                <a:cubicBezTo>
                  <a:pt x="16" y="25"/>
                  <a:pt x="15" y="25"/>
                  <a:pt x="15" y="25"/>
                </a:cubicBezTo>
                <a:cubicBezTo>
                  <a:pt x="14" y="25"/>
                  <a:pt x="14" y="25"/>
                  <a:pt x="14" y="24"/>
                </a:cubicBezTo>
                <a:cubicBezTo>
                  <a:pt x="14" y="23"/>
                  <a:pt x="14" y="23"/>
                  <a:pt x="14" y="23"/>
                </a:cubicBezTo>
                <a:cubicBezTo>
                  <a:pt x="6" y="23"/>
                  <a:pt x="6" y="23"/>
                  <a:pt x="6" y="23"/>
                </a:cubicBezTo>
                <a:cubicBezTo>
                  <a:pt x="4" y="23"/>
                  <a:pt x="3" y="23"/>
                  <a:pt x="2" y="22"/>
                </a:cubicBezTo>
                <a:cubicBezTo>
                  <a:pt x="1" y="21"/>
                  <a:pt x="0" y="19"/>
                  <a:pt x="0" y="18"/>
                </a:cubicBezTo>
                <a:cubicBezTo>
                  <a:pt x="0" y="5"/>
                  <a:pt x="0" y="5"/>
                  <a:pt x="0" y="5"/>
                </a:cubicBezTo>
                <a:cubicBezTo>
                  <a:pt x="0" y="4"/>
                  <a:pt x="1" y="3"/>
                  <a:pt x="2" y="1"/>
                </a:cubicBezTo>
                <a:cubicBezTo>
                  <a:pt x="2" y="1"/>
                  <a:pt x="2" y="1"/>
                  <a:pt x="2" y="1"/>
                </a:cubicBezTo>
                <a:cubicBezTo>
                  <a:pt x="3" y="0"/>
                  <a:pt x="4" y="0"/>
                  <a:pt x="6" y="0"/>
                </a:cubicBezTo>
                <a:close/>
                <a:moveTo>
                  <a:pt x="24" y="4"/>
                </a:moveTo>
                <a:cubicBezTo>
                  <a:pt x="24" y="4"/>
                  <a:pt x="24" y="4"/>
                  <a:pt x="24" y="4"/>
                </a:cubicBezTo>
                <a:cubicBezTo>
                  <a:pt x="6" y="4"/>
                  <a:pt x="6" y="4"/>
                  <a:pt x="6" y="4"/>
                </a:cubicBezTo>
                <a:cubicBezTo>
                  <a:pt x="5" y="4"/>
                  <a:pt x="5" y="4"/>
                  <a:pt x="4" y="4"/>
                </a:cubicBezTo>
                <a:cubicBezTo>
                  <a:pt x="4" y="4"/>
                  <a:pt x="4" y="4"/>
                  <a:pt x="4" y="4"/>
                </a:cubicBezTo>
                <a:cubicBezTo>
                  <a:pt x="4" y="5"/>
                  <a:pt x="4" y="5"/>
                  <a:pt x="4" y="5"/>
                </a:cubicBezTo>
                <a:cubicBezTo>
                  <a:pt x="4" y="15"/>
                  <a:pt x="4" y="15"/>
                  <a:pt x="4" y="15"/>
                </a:cubicBezTo>
                <a:cubicBezTo>
                  <a:pt x="26" y="15"/>
                  <a:pt x="26" y="15"/>
                  <a:pt x="26" y="15"/>
                </a:cubicBezTo>
                <a:cubicBezTo>
                  <a:pt x="26" y="5"/>
                  <a:pt x="26" y="5"/>
                  <a:pt x="26" y="5"/>
                </a:cubicBezTo>
                <a:cubicBezTo>
                  <a:pt x="26" y="5"/>
                  <a:pt x="26" y="5"/>
                  <a:pt x="25" y="4"/>
                </a:cubicBezTo>
                <a:cubicBezTo>
                  <a:pt x="25" y="4"/>
                  <a:pt x="25" y="4"/>
                  <a:pt x="24" y="4"/>
                </a:cubicBezTo>
                <a:close/>
                <a:moveTo>
                  <a:pt x="4" y="17"/>
                </a:moveTo>
                <a:cubicBezTo>
                  <a:pt x="4" y="17"/>
                  <a:pt x="4" y="17"/>
                  <a:pt x="4" y="17"/>
                </a:cubicBezTo>
                <a:cubicBezTo>
                  <a:pt x="4" y="18"/>
                  <a:pt x="4" y="18"/>
                  <a:pt x="4" y="18"/>
                </a:cubicBezTo>
                <a:cubicBezTo>
                  <a:pt x="4" y="18"/>
                  <a:pt x="4" y="19"/>
                  <a:pt x="4" y="19"/>
                </a:cubicBezTo>
                <a:cubicBezTo>
                  <a:pt x="5" y="19"/>
                  <a:pt x="5" y="19"/>
                  <a:pt x="6" y="19"/>
                </a:cubicBezTo>
                <a:cubicBezTo>
                  <a:pt x="24" y="19"/>
                  <a:pt x="24" y="19"/>
                  <a:pt x="24" y="19"/>
                </a:cubicBezTo>
                <a:cubicBezTo>
                  <a:pt x="25" y="19"/>
                  <a:pt x="25" y="19"/>
                  <a:pt x="25" y="19"/>
                </a:cubicBezTo>
                <a:cubicBezTo>
                  <a:pt x="26" y="19"/>
                  <a:pt x="26" y="18"/>
                  <a:pt x="26" y="18"/>
                </a:cubicBezTo>
                <a:cubicBezTo>
                  <a:pt x="26" y="17"/>
                  <a:pt x="26" y="17"/>
                  <a:pt x="26" y="17"/>
                </a:cubicBezTo>
                <a:cubicBezTo>
                  <a:pt x="4" y="17"/>
                  <a:pt x="4" y="17"/>
                  <a:pt x="4" y="17"/>
                </a:cubicBezTo>
                <a:close/>
                <a:moveTo>
                  <a:pt x="14" y="28"/>
                </a:moveTo>
                <a:cubicBezTo>
                  <a:pt x="14" y="28"/>
                  <a:pt x="14" y="28"/>
                  <a:pt x="14" y="28"/>
                </a:cubicBezTo>
                <a:cubicBezTo>
                  <a:pt x="14" y="27"/>
                  <a:pt x="14" y="26"/>
                  <a:pt x="15" y="26"/>
                </a:cubicBezTo>
                <a:cubicBezTo>
                  <a:pt x="15" y="26"/>
                  <a:pt x="16" y="27"/>
                  <a:pt x="16" y="28"/>
                </a:cubicBezTo>
                <a:cubicBezTo>
                  <a:pt x="16" y="29"/>
                  <a:pt x="16" y="29"/>
                  <a:pt x="16" y="29"/>
                </a:cubicBezTo>
                <a:cubicBezTo>
                  <a:pt x="16" y="29"/>
                  <a:pt x="15" y="30"/>
                  <a:pt x="15" y="30"/>
                </a:cubicBezTo>
                <a:cubicBezTo>
                  <a:pt x="14" y="30"/>
                  <a:pt x="14" y="29"/>
                  <a:pt x="14" y="29"/>
                </a:cubicBezTo>
                <a:cubicBezTo>
                  <a:pt x="14" y="28"/>
                  <a:pt x="14" y="28"/>
                  <a:pt x="14" y="28"/>
                </a:cubicBezTo>
                <a:close/>
                <a:moveTo>
                  <a:pt x="14" y="32"/>
                </a:moveTo>
                <a:cubicBezTo>
                  <a:pt x="14" y="32"/>
                  <a:pt x="14" y="32"/>
                  <a:pt x="14" y="32"/>
                </a:cubicBezTo>
                <a:cubicBezTo>
                  <a:pt x="14" y="32"/>
                  <a:pt x="14" y="31"/>
                  <a:pt x="15" y="31"/>
                </a:cubicBezTo>
                <a:cubicBezTo>
                  <a:pt x="15" y="31"/>
                  <a:pt x="16" y="32"/>
                  <a:pt x="16" y="32"/>
                </a:cubicBezTo>
                <a:cubicBezTo>
                  <a:pt x="16" y="33"/>
                  <a:pt x="16" y="33"/>
                  <a:pt x="16" y="33"/>
                </a:cubicBezTo>
                <a:cubicBezTo>
                  <a:pt x="16" y="34"/>
                  <a:pt x="15" y="34"/>
                  <a:pt x="15" y="34"/>
                </a:cubicBezTo>
                <a:cubicBezTo>
                  <a:pt x="14" y="34"/>
                  <a:pt x="14" y="34"/>
                  <a:pt x="14" y="33"/>
                </a:cubicBezTo>
                <a:cubicBezTo>
                  <a:pt x="14" y="32"/>
                  <a:pt x="14" y="32"/>
                  <a:pt x="14" y="32"/>
                </a:cubicBezTo>
                <a:close/>
                <a:moveTo>
                  <a:pt x="14" y="37"/>
                </a:moveTo>
                <a:cubicBezTo>
                  <a:pt x="14" y="37"/>
                  <a:pt x="14" y="37"/>
                  <a:pt x="14" y="37"/>
                </a:cubicBezTo>
                <a:cubicBezTo>
                  <a:pt x="14" y="36"/>
                  <a:pt x="14" y="36"/>
                  <a:pt x="15" y="36"/>
                </a:cubicBezTo>
                <a:cubicBezTo>
                  <a:pt x="15" y="36"/>
                  <a:pt x="16" y="36"/>
                  <a:pt x="16" y="37"/>
                </a:cubicBezTo>
                <a:cubicBezTo>
                  <a:pt x="17" y="37"/>
                  <a:pt x="17" y="37"/>
                  <a:pt x="17" y="38"/>
                </a:cubicBezTo>
                <a:cubicBezTo>
                  <a:pt x="17" y="39"/>
                  <a:pt x="17" y="39"/>
                  <a:pt x="16"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8"/>
                  <a:pt x="14" y="38"/>
                </a:cubicBezTo>
                <a:cubicBezTo>
                  <a:pt x="14" y="38"/>
                  <a:pt x="14" y="38"/>
                  <a:pt x="14" y="38"/>
                </a:cubicBezTo>
                <a:cubicBezTo>
                  <a:pt x="14" y="37"/>
                  <a:pt x="14" y="37"/>
                  <a:pt x="14" y="37"/>
                </a:cubicBezTo>
                <a:close/>
              </a:path>
            </a:pathLst>
          </a:custGeom>
          <a:solidFill>
            <a:schemeClr val="accent2"/>
          </a:solidFill>
          <a:ln>
            <a:noFill/>
          </a:ln>
          <a:extLst/>
        </p:spPr>
        <p:txBody>
          <a:bodyPr/>
          <a:lstStyle/>
          <a:p>
            <a:endParaRPr lang="zh-CN" altLang="en-US"/>
          </a:p>
        </p:txBody>
      </p:sp>
      <p:sp>
        <p:nvSpPr>
          <p:cNvPr id="193" name="Freeform 561"/>
          <p:cNvSpPr>
            <a:spLocks noEditPoints="1"/>
          </p:cNvSpPr>
          <p:nvPr/>
        </p:nvSpPr>
        <p:spPr bwMode="auto">
          <a:xfrm>
            <a:off x="6201124" y="3803651"/>
            <a:ext cx="302162" cy="293361"/>
          </a:xfrm>
          <a:custGeom>
            <a:avLst/>
            <a:gdLst>
              <a:gd name="T0" fmla="*/ 17 w 51"/>
              <a:gd name="T1" fmla="*/ 20 h 50"/>
              <a:gd name="T2" fmla="*/ 51 w 51"/>
              <a:gd name="T3" fmla="*/ 22 h 50"/>
              <a:gd name="T4" fmla="*/ 51 w 51"/>
              <a:gd name="T5" fmla="*/ 44 h 50"/>
              <a:gd name="T6" fmla="*/ 49 w 51"/>
              <a:gd name="T7" fmla="*/ 46 h 50"/>
              <a:gd name="T8" fmla="*/ 35 w 51"/>
              <a:gd name="T9" fmla="*/ 48 h 50"/>
              <a:gd name="T10" fmla="*/ 42 w 51"/>
              <a:gd name="T11" fmla="*/ 49 h 50"/>
              <a:gd name="T12" fmla="*/ 26 w 51"/>
              <a:gd name="T13" fmla="*/ 50 h 50"/>
              <a:gd name="T14" fmla="*/ 26 w 51"/>
              <a:gd name="T15" fmla="*/ 48 h 50"/>
              <a:gd name="T16" fmla="*/ 31 w 51"/>
              <a:gd name="T17" fmla="*/ 46 h 50"/>
              <a:gd name="T18" fmla="*/ 16 w 51"/>
              <a:gd name="T19" fmla="*/ 44 h 50"/>
              <a:gd name="T20" fmla="*/ 16 w 51"/>
              <a:gd name="T21" fmla="*/ 22 h 50"/>
              <a:gd name="T22" fmla="*/ 25 w 51"/>
              <a:gd name="T23" fmla="*/ 0 h 50"/>
              <a:gd name="T24" fmla="*/ 7 w 51"/>
              <a:gd name="T25" fmla="*/ 7 h 50"/>
              <a:gd name="T26" fmla="*/ 7 w 51"/>
              <a:gd name="T27" fmla="*/ 42 h 50"/>
              <a:gd name="T28" fmla="*/ 13 w 51"/>
              <a:gd name="T29" fmla="*/ 42 h 50"/>
              <a:gd name="T30" fmla="*/ 11 w 51"/>
              <a:gd name="T31" fmla="*/ 26 h 50"/>
              <a:gd name="T32" fmla="*/ 13 w 51"/>
              <a:gd name="T33" fmla="*/ 29 h 50"/>
              <a:gd name="T34" fmla="*/ 13 w 51"/>
              <a:gd name="T35" fmla="*/ 29 h 50"/>
              <a:gd name="T36" fmla="*/ 16 w 51"/>
              <a:gd name="T37" fmla="*/ 12 h 50"/>
              <a:gd name="T38" fmla="*/ 23 w 51"/>
              <a:gd name="T39" fmla="*/ 17 h 50"/>
              <a:gd name="T40" fmla="*/ 26 w 51"/>
              <a:gd name="T41" fmla="*/ 14 h 50"/>
              <a:gd name="T42" fmla="*/ 34 w 51"/>
              <a:gd name="T43" fmla="*/ 12 h 50"/>
              <a:gd name="T44" fmla="*/ 38 w 51"/>
              <a:gd name="T45" fmla="*/ 17 h 50"/>
              <a:gd name="T46" fmla="*/ 39 w 51"/>
              <a:gd name="T47" fmla="*/ 9 h 50"/>
              <a:gd name="T48" fmla="*/ 44 w 51"/>
              <a:gd name="T49" fmla="*/ 17 h 50"/>
              <a:gd name="T50" fmla="*/ 42 w 51"/>
              <a:gd name="T51" fmla="*/ 7 h 50"/>
              <a:gd name="T52" fmla="*/ 37 w 51"/>
              <a:gd name="T53" fmla="*/ 8 h 50"/>
              <a:gd name="T54" fmla="*/ 35 w 51"/>
              <a:gd name="T55" fmla="*/ 9 h 50"/>
              <a:gd name="T56" fmla="*/ 33 w 51"/>
              <a:gd name="T57" fmla="*/ 5 h 50"/>
              <a:gd name="T58" fmla="*/ 28 w 51"/>
              <a:gd name="T59" fmla="*/ 4 h 50"/>
              <a:gd name="T60" fmla="*/ 33 w 51"/>
              <a:gd name="T61" fmla="*/ 9 h 50"/>
              <a:gd name="T62" fmla="*/ 32 w 51"/>
              <a:gd name="T63" fmla="*/ 10 h 50"/>
              <a:gd name="T64" fmla="*/ 26 w 51"/>
              <a:gd name="T65" fmla="*/ 3 h 50"/>
              <a:gd name="T66" fmla="*/ 23 w 51"/>
              <a:gd name="T67" fmla="*/ 3 h 50"/>
              <a:gd name="T68" fmla="*/ 23 w 51"/>
              <a:gd name="T69" fmla="*/ 12 h 50"/>
              <a:gd name="T70" fmla="*/ 16 w 51"/>
              <a:gd name="T71" fmla="*/ 10 h 50"/>
              <a:gd name="T72" fmla="*/ 21 w 51"/>
              <a:gd name="T73" fmla="*/ 4 h 50"/>
              <a:gd name="T74" fmla="*/ 16 w 51"/>
              <a:gd name="T75" fmla="*/ 5 h 50"/>
              <a:gd name="T76" fmla="*/ 15 w 51"/>
              <a:gd name="T77" fmla="*/ 8 h 50"/>
              <a:gd name="T78" fmla="*/ 12 w 51"/>
              <a:gd name="T79" fmla="*/ 8 h 50"/>
              <a:gd name="T80" fmla="*/ 10 w 51"/>
              <a:gd name="T81" fmla="*/ 9 h 50"/>
              <a:gd name="T82" fmla="*/ 13 w 51"/>
              <a:gd name="T83" fmla="*/ 11 h 50"/>
              <a:gd name="T84" fmla="*/ 4 w 51"/>
              <a:gd name="T85" fmla="*/ 23 h 50"/>
              <a:gd name="T86" fmla="*/ 10 w 51"/>
              <a:gd name="T87" fmla="*/ 9 h 50"/>
              <a:gd name="T88" fmla="*/ 47 w 51"/>
              <a:gd name="T89" fmla="*/ 24 h 50"/>
              <a:gd name="T90" fmla="*/ 19 w 51"/>
              <a:gd name="T91" fmla="*/ 42 h 50"/>
              <a:gd name="T92" fmla="*/ 47 w 51"/>
              <a:gd name="T93" fmla="*/ 2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 h="50">
                <a:moveTo>
                  <a:pt x="17" y="20"/>
                </a:moveTo>
                <a:cubicBezTo>
                  <a:pt x="17" y="20"/>
                  <a:pt x="17" y="20"/>
                  <a:pt x="17" y="20"/>
                </a:cubicBezTo>
                <a:cubicBezTo>
                  <a:pt x="49" y="20"/>
                  <a:pt x="49" y="20"/>
                  <a:pt x="49" y="20"/>
                </a:cubicBezTo>
                <a:cubicBezTo>
                  <a:pt x="50" y="20"/>
                  <a:pt x="51" y="21"/>
                  <a:pt x="51" y="22"/>
                </a:cubicBezTo>
                <a:cubicBezTo>
                  <a:pt x="51" y="22"/>
                  <a:pt x="51" y="22"/>
                  <a:pt x="51" y="22"/>
                </a:cubicBezTo>
                <a:cubicBezTo>
                  <a:pt x="51" y="44"/>
                  <a:pt x="51" y="44"/>
                  <a:pt x="51" y="44"/>
                </a:cubicBezTo>
                <a:cubicBezTo>
                  <a:pt x="51" y="45"/>
                  <a:pt x="50" y="46"/>
                  <a:pt x="49" y="46"/>
                </a:cubicBezTo>
                <a:cubicBezTo>
                  <a:pt x="49" y="46"/>
                  <a:pt x="49" y="46"/>
                  <a:pt x="49" y="46"/>
                </a:cubicBezTo>
                <a:cubicBezTo>
                  <a:pt x="35" y="46"/>
                  <a:pt x="35" y="46"/>
                  <a:pt x="35" y="46"/>
                </a:cubicBezTo>
                <a:cubicBezTo>
                  <a:pt x="35" y="48"/>
                  <a:pt x="35" y="48"/>
                  <a:pt x="35" y="48"/>
                </a:cubicBezTo>
                <a:cubicBezTo>
                  <a:pt x="41" y="48"/>
                  <a:pt x="41" y="48"/>
                  <a:pt x="41" y="48"/>
                </a:cubicBezTo>
                <a:cubicBezTo>
                  <a:pt x="41" y="48"/>
                  <a:pt x="42" y="48"/>
                  <a:pt x="42" y="49"/>
                </a:cubicBezTo>
                <a:cubicBezTo>
                  <a:pt x="42" y="49"/>
                  <a:pt x="41" y="50"/>
                  <a:pt x="41" y="50"/>
                </a:cubicBezTo>
                <a:cubicBezTo>
                  <a:pt x="26" y="50"/>
                  <a:pt x="26" y="50"/>
                  <a:pt x="26" y="50"/>
                </a:cubicBezTo>
                <a:cubicBezTo>
                  <a:pt x="25" y="50"/>
                  <a:pt x="25" y="49"/>
                  <a:pt x="25" y="49"/>
                </a:cubicBezTo>
                <a:cubicBezTo>
                  <a:pt x="25" y="48"/>
                  <a:pt x="25" y="48"/>
                  <a:pt x="26" y="48"/>
                </a:cubicBezTo>
                <a:cubicBezTo>
                  <a:pt x="31" y="48"/>
                  <a:pt x="31" y="48"/>
                  <a:pt x="31" y="48"/>
                </a:cubicBezTo>
                <a:cubicBezTo>
                  <a:pt x="31" y="46"/>
                  <a:pt x="31" y="46"/>
                  <a:pt x="31" y="46"/>
                </a:cubicBezTo>
                <a:cubicBezTo>
                  <a:pt x="17" y="46"/>
                  <a:pt x="17" y="46"/>
                  <a:pt x="17" y="46"/>
                </a:cubicBezTo>
                <a:cubicBezTo>
                  <a:pt x="16" y="46"/>
                  <a:pt x="16" y="45"/>
                  <a:pt x="16" y="44"/>
                </a:cubicBezTo>
                <a:cubicBezTo>
                  <a:pt x="16" y="44"/>
                  <a:pt x="16" y="44"/>
                  <a:pt x="16" y="44"/>
                </a:cubicBezTo>
                <a:cubicBezTo>
                  <a:pt x="16" y="22"/>
                  <a:pt x="16" y="22"/>
                  <a:pt x="16" y="22"/>
                </a:cubicBezTo>
                <a:cubicBezTo>
                  <a:pt x="16" y="21"/>
                  <a:pt x="16" y="20"/>
                  <a:pt x="17" y="20"/>
                </a:cubicBezTo>
                <a:close/>
                <a:moveTo>
                  <a:pt x="25" y="0"/>
                </a:moveTo>
                <a:cubicBezTo>
                  <a:pt x="25" y="0"/>
                  <a:pt x="25" y="0"/>
                  <a:pt x="25" y="0"/>
                </a:cubicBezTo>
                <a:cubicBezTo>
                  <a:pt x="18" y="0"/>
                  <a:pt x="12" y="2"/>
                  <a:pt x="7" y="7"/>
                </a:cubicBezTo>
                <a:cubicBezTo>
                  <a:pt x="3" y="11"/>
                  <a:pt x="0" y="18"/>
                  <a:pt x="0" y="24"/>
                </a:cubicBezTo>
                <a:cubicBezTo>
                  <a:pt x="0" y="31"/>
                  <a:pt x="3" y="38"/>
                  <a:pt x="7" y="42"/>
                </a:cubicBezTo>
                <a:cubicBezTo>
                  <a:pt x="8" y="43"/>
                  <a:pt x="9" y="44"/>
                  <a:pt x="10" y="45"/>
                </a:cubicBezTo>
                <a:cubicBezTo>
                  <a:pt x="12" y="46"/>
                  <a:pt x="15" y="43"/>
                  <a:pt x="13" y="42"/>
                </a:cubicBezTo>
                <a:cubicBezTo>
                  <a:pt x="7" y="38"/>
                  <a:pt x="4" y="32"/>
                  <a:pt x="4" y="26"/>
                </a:cubicBezTo>
                <a:cubicBezTo>
                  <a:pt x="11" y="26"/>
                  <a:pt x="11" y="26"/>
                  <a:pt x="11" y="26"/>
                </a:cubicBezTo>
                <a:cubicBezTo>
                  <a:pt x="11" y="27"/>
                  <a:pt x="11" y="28"/>
                  <a:pt x="11" y="29"/>
                </a:cubicBezTo>
                <a:cubicBezTo>
                  <a:pt x="11" y="31"/>
                  <a:pt x="13" y="31"/>
                  <a:pt x="13" y="29"/>
                </a:cubicBezTo>
                <a:cubicBezTo>
                  <a:pt x="13" y="29"/>
                  <a:pt x="13" y="29"/>
                  <a:pt x="13" y="29"/>
                </a:cubicBezTo>
                <a:cubicBezTo>
                  <a:pt x="13" y="29"/>
                  <a:pt x="13" y="29"/>
                  <a:pt x="13" y="29"/>
                </a:cubicBezTo>
                <a:cubicBezTo>
                  <a:pt x="13" y="24"/>
                  <a:pt x="13" y="17"/>
                  <a:pt x="15" y="12"/>
                </a:cubicBezTo>
                <a:cubicBezTo>
                  <a:pt x="16" y="12"/>
                  <a:pt x="16" y="12"/>
                  <a:pt x="16" y="12"/>
                </a:cubicBezTo>
                <a:cubicBezTo>
                  <a:pt x="19" y="13"/>
                  <a:pt x="21" y="14"/>
                  <a:pt x="23" y="14"/>
                </a:cubicBezTo>
                <a:cubicBezTo>
                  <a:pt x="23" y="17"/>
                  <a:pt x="23" y="17"/>
                  <a:pt x="23" y="17"/>
                </a:cubicBezTo>
                <a:cubicBezTo>
                  <a:pt x="23" y="19"/>
                  <a:pt x="26" y="19"/>
                  <a:pt x="26" y="17"/>
                </a:cubicBezTo>
                <a:cubicBezTo>
                  <a:pt x="26" y="14"/>
                  <a:pt x="26" y="14"/>
                  <a:pt x="26" y="14"/>
                </a:cubicBezTo>
                <a:cubicBezTo>
                  <a:pt x="28" y="14"/>
                  <a:pt x="31" y="13"/>
                  <a:pt x="33" y="12"/>
                </a:cubicBezTo>
                <a:cubicBezTo>
                  <a:pt x="33" y="12"/>
                  <a:pt x="34" y="12"/>
                  <a:pt x="34" y="12"/>
                </a:cubicBezTo>
                <a:cubicBezTo>
                  <a:pt x="35" y="14"/>
                  <a:pt x="35" y="15"/>
                  <a:pt x="35" y="17"/>
                </a:cubicBezTo>
                <a:cubicBezTo>
                  <a:pt x="36" y="19"/>
                  <a:pt x="38" y="18"/>
                  <a:pt x="38" y="17"/>
                </a:cubicBezTo>
                <a:cubicBezTo>
                  <a:pt x="37" y="15"/>
                  <a:pt x="37" y="13"/>
                  <a:pt x="36" y="11"/>
                </a:cubicBezTo>
                <a:cubicBezTo>
                  <a:pt x="37" y="10"/>
                  <a:pt x="38" y="10"/>
                  <a:pt x="39" y="9"/>
                </a:cubicBezTo>
                <a:cubicBezTo>
                  <a:pt x="39" y="9"/>
                  <a:pt x="39" y="9"/>
                  <a:pt x="40" y="10"/>
                </a:cubicBezTo>
                <a:cubicBezTo>
                  <a:pt x="42" y="12"/>
                  <a:pt x="43" y="14"/>
                  <a:pt x="44" y="17"/>
                </a:cubicBezTo>
                <a:cubicBezTo>
                  <a:pt x="45" y="19"/>
                  <a:pt x="49" y="18"/>
                  <a:pt x="48" y="16"/>
                </a:cubicBezTo>
                <a:cubicBezTo>
                  <a:pt x="47" y="12"/>
                  <a:pt x="45" y="9"/>
                  <a:pt x="42" y="7"/>
                </a:cubicBezTo>
                <a:cubicBezTo>
                  <a:pt x="38" y="2"/>
                  <a:pt x="32" y="0"/>
                  <a:pt x="25" y="0"/>
                </a:cubicBezTo>
                <a:close/>
                <a:moveTo>
                  <a:pt x="37" y="8"/>
                </a:moveTo>
                <a:cubicBezTo>
                  <a:pt x="37" y="8"/>
                  <a:pt x="37" y="8"/>
                  <a:pt x="37" y="8"/>
                </a:cubicBezTo>
                <a:cubicBezTo>
                  <a:pt x="37" y="8"/>
                  <a:pt x="36" y="8"/>
                  <a:pt x="35" y="9"/>
                </a:cubicBezTo>
                <a:cubicBezTo>
                  <a:pt x="35" y="8"/>
                  <a:pt x="35" y="8"/>
                  <a:pt x="35" y="8"/>
                </a:cubicBezTo>
                <a:cubicBezTo>
                  <a:pt x="34" y="7"/>
                  <a:pt x="34" y="6"/>
                  <a:pt x="33" y="5"/>
                </a:cubicBezTo>
                <a:cubicBezTo>
                  <a:pt x="34" y="6"/>
                  <a:pt x="36" y="7"/>
                  <a:pt x="37" y="8"/>
                </a:cubicBezTo>
                <a:close/>
                <a:moveTo>
                  <a:pt x="28" y="4"/>
                </a:moveTo>
                <a:cubicBezTo>
                  <a:pt x="28" y="4"/>
                  <a:pt x="28" y="4"/>
                  <a:pt x="28" y="4"/>
                </a:cubicBezTo>
                <a:cubicBezTo>
                  <a:pt x="30" y="5"/>
                  <a:pt x="31" y="7"/>
                  <a:pt x="33" y="9"/>
                </a:cubicBezTo>
                <a:cubicBezTo>
                  <a:pt x="33" y="9"/>
                  <a:pt x="33" y="9"/>
                  <a:pt x="33" y="10"/>
                </a:cubicBezTo>
                <a:cubicBezTo>
                  <a:pt x="33" y="10"/>
                  <a:pt x="33" y="10"/>
                  <a:pt x="32" y="10"/>
                </a:cubicBezTo>
                <a:cubicBezTo>
                  <a:pt x="30" y="11"/>
                  <a:pt x="28" y="11"/>
                  <a:pt x="26" y="12"/>
                </a:cubicBezTo>
                <a:cubicBezTo>
                  <a:pt x="26" y="3"/>
                  <a:pt x="26" y="3"/>
                  <a:pt x="26" y="3"/>
                </a:cubicBezTo>
                <a:cubicBezTo>
                  <a:pt x="27" y="4"/>
                  <a:pt x="27" y="4"/>
                  <a:pt x="28" y="4"/>
                </a:cubicBezTo>
                <a:close/>
                <a:moveTo>
                  <a:pt x="23" y="3"/>
                </a:moveTo>
                <a:cubicBezTo>
                  <a:pt x="23" y="3"/>
                  <a:pt x="23" y="3"/>
                  <a:pt x="23" y="3"/>
                </a:cubicBezTo>
                <a:cubicBezTo>
                  <a:pt x="23" y="12"/>
                  <a:pt x="23" y="12"/>
                  <a:pt x="23" y="12"/>
                </a:cubicBezTo>
                <a:cubicBezTo>
                  <a:pt x="21" y="11"/>
                  <a:pt x="19" y="11"/>
                  <a:pt x="17" y="10"/>
                </a:cubicBezTo>
                <a:cubicBezTo>
                  <a:pt x="17" y="10"/>
                  <a:pt x="16" y="10"/>
                  <a:pt x="16" y="10"/>
                </a:cubicBezTo>
                <a:cubicBezTo>
                  <a:pt x="16" y="9"/>
                  <a:pt x="17" y="9"/>
                  <a:pt x="17" y="9"/>
                </a:cubicBezTo>
                <a:cubicBezTo>
                  <a:pt x="18" y="7"/>
                  <a:pt x="20" y="5"/>
                  <a:pt x="21" y="4"/>
                </a:cubicBezTo>
                <a:cubicBezTo>
                  <a:pt x="22" y="4"/>
                  <a:pt x="23" y="4"/>
                  <a:pt x="23" y="3"/>
                </a:cubicBezTo>
                <a:close/>
                <a:moveTo>
                  <a:pt x="16" y="5"/>
                </a:moveTo>
                <a:cubicBezTo>
                  <a:pt x="16" y="5"/>
                  <a:pt x="16" y="5"/>
                  <a:pt x="16" y="5"/>
                </a:cubicBezTo>
                <a:cubicBezTo>
                  <a:pt x="16" y="6"/>
                  <a:pt x="15" y="7"/>
                  <a:pt x="15" y="8"/>
                </a:cubicBezTo>
                <a:cubicBezTo>
                  <a:pt x="15" y="8"/>
                  <a:pt x="14" y="8"/>
                  <a:pt x="14" y="9"/>
                </a:cubicBezTo>
                <a:cubicBezTo>
                  <a:pt x="13" y="8"/>
                  <a:pt x="13" y="8"/>
                  <a:pt x="12" y="8"/>
                </a:cubicBezTo>
                <a:cubicBezTo>
                  <a:pt x="13" y="7"/>
                  <a:pt x="15" y="6"/>
                  <a:pt x="16" y="5"/>
                </a:cubicBezTo>
                <a:close/>
                <a:moveTo>
                  <a:pt x="10" y="9"/>
                </a:moveTo>
                <a:cubicBezTo>
                  <a:pt x="10" y="9"/>
                  <a:pt x="10" y="9"/>
                  <a:pt x="10" y="9"/>
                </a:cubicBezTo>
                <a:cubicBezTo>
                  <a:pt x="11" y="10"/>
                  <a:pt x="12" y="10"/>
                  <a:pt x="13" y="11"/>
                </a:cubicBezTo>
                <a:cubicBezTo>
                  <a:pt x="12" y="15"/>
                  <a:pt x="11" y="19"/>
                  <a:pt x="11" y="23"/>
                </a:cubicBezTo>
                <a:cubicBezTo>
                  <a:pt x="4" y="23"/>
                  <a:pt x="4" y="23"/>
                  <a:pt x="4" y="23"/>
                </a:cubicBezTo>
                <a:cubicBezTo>
                  <a:pt x="4" y="18"/>
                  <a:pt x="6" y="13"/>
                  <a:pt x="10" y="10"/>
                </a:cubicBezTo>
                <a:cubicBezTo>
                  <a:pt x="10" y="9"/>
                  <a:pt x="10" y="9"/>
                  <a:pt x="10" y="9"/>
                </a:cubicBezTo>
                <a:close/>
                <a:moveTo>
                  <a:pt x="47" y="24"/>
                </a:moveTo>
                <a:cubicBezTo>
                  <a:pt x="47" y="24"/>
                  <a:pt x="47" y="24"/>
                  <a:pt x="47" y="24"/>
                </a:cubicBezTo>
                <a:cubicBezTo>
                  <a:pt x="19" y="24"/>
                  <a:pt x="19" y="24"/>
                  <a:pt x="19" y="24"/>
                </a:cubicBezTo>
                <a:cubicBezTo>
                  <a:pt x="19" y="42"/>
                  <a:pt x="19" y="42"/>
                  <a:pt x="19" y="42"/>
                </a:cubicBezTo>
                <a:cubicBezTo>
                  <a:pt x="47" y="42"/>
                  <a:pt x="47" y="42"/>
                  <a:pt x="47" y="42"/>
                </a:cubicBezTo>
                <a:cubicBezTo>
                  <a:pt x="47" y="24"/>
                  <a:pt x="47" y="24"/>
                  <a:pt x="47" y="24"/>
                </a:cubicBezTo>
                <a:close/>
              </a:path>
            </a:pathLst>
          </a:custGeom>
          <a:solidFill>
            <a:schemeClr val="accent2"/>
          </a:solidFill>
          <a:ln>
            <a:noFill/>
          </a:ln>
          <a:extLst/>
        </p:spPr>
        <p:txBody>
          <a:bodyPr/>
          <a:lstStyle/>
          <a:p>
            <a:endParaRPr lang="zh-CN" altLang="en-US"/>
          </a:p>
        </p:txBody>
      </p:sp>
      <p:sp>
        <p:nvSpPr>
          <p:cNvPr id="194" name="Freeform 562"/>
          <p:cNvSpPr>
            <a:spLocks noEditPoints="1"/>
          </p:cNvSpPr>
          <p:nvPr/>
        </p:nvSpPr>
        <p:spPr bwMode="auto">
          <a:xfrm>
            <a:off x="2610391" y="4443177"/>
            <a:ext cx="293361" cy="287493"/>
          </a:xfrm>
          <a:custGeom>
            <a:avLst/>
            <a:gdLst>
              <a:gd name="T0" fmla="*/ 12 w 50"/>
              <a:gd name="T1" fmla="*/ 40 h 49"/>
              <a:gd name="T2" fmla="*/ 37 w 50"/>
              <a:gd name="T3" fmla="*/ 38 h 49"/>
              <a:gd name="T4" fmla="*/ 37 w 50"/>
              <a:gd name="T5" fmla="*/ 41 h 49"/>
              <a:gd name="T6" fmla="*/ 12 w 50"/>
              <a:gd name="T7" fmla="*/ 23 h 49"/>
              <a:gd name="T8" fmla="*/ 38 w 50"/>
              <a:gd name="T9" fmla="*/ 23 h 49"/>
              <a:gd name="T10" fmla="*/ 44 w 50"/>
              <a:gd name="T11" fmla="*/ 46 h 49"/>
              <a:gd name="T12" fmla="*/ 46 w 50"/>
              <a:gd name="T13" fmla="*/ 7 h 49"/>
              <a:gd name="T14" fmla="*/ 38 w 50"/>
              <a:gd name="T15" fmla="*/ 3 h 49"/>
              <a:gd name="T16" fmla="*/ 38 w 50"/>
              <a:gd name="T17" fmla="*/ 17 h 49"/>
              <a:gd name="T18" fmla="*/ 9 w 50"/>
              <a:gd name="T19" fmla="*/ 19 h 49"/>
              <a:gd name="T20" fmla="*/ 7 w 50"/>
              <a:gd name="T21" fmla="*/ 17 h 49"/>
              <a:gd name="T22" fmla="*/ 4 w 50"/>
              <a:gd name="T23" fmla="*/ 3 h 49"/>
              <a:gd name="T24" fmla="*/ 7 w 50"/>
              <a:gd name="T25" fmla="*/ 46 h 49"/>
              <a:gd name="T26" fmla="*/ 12 w 50"/>
              <a:gd name="T27" fmla="*/ 23 h 49"/>
              <a:gd name="T28" fmla="*/ 38 w 50"/>
              <a:gd name="T29" fmla="*/ 27 h 49"/>
              <a:gd name="T30" fmla="*/ 10 w 50"/>
              <a:gd name="T31" fmla="*/ 29 h 49"/>
              <a:gd name="T32" fmla="*/ 40 w 50"/>
              <a:gd name="T33" fmla="*/ 46 h 49"/>
              <a:gd name="T34" fmla="*/ 38 w 50"/>
              <a:gd name="T35" fmla="*/ 27 h 49"/>
              <a:gd name="T36" fmla="*/ 10 w 50"/>
              <a:gd name="T37" fmla="*/ 15 h 49"/>
              <a:gd name="T38" fmla="*/ 34 w 50"/>
              <a:gd name="T39" fmla="*/ 3 h 49"/>
              <a:gd name="T40" fmla="*/ 10 w 50"/>
              <a:gd name="T41" fmla="*/ 15 h 49"/>
              <a:gd name="T42" fmla="*/ 2 w 50"/>
              <a:gd name="T43" fmla="*/ 0 h 49"/>
              <a:gd name="T44" fmla="*/ 44 w 50"/>
              <a:gd name="T45" fmla="*/ 0 h 49"/>
              <a:gd name="T46" fmla="*/ 50 w 50"/>
              <a:gd name="T47" fmla="*/ 5 h 49"/>
              <a:gd name="T48" fmla="*/ 50 w 50"/>
              <a:gd name="T49" fmla="*/ 6 h 49"/>
              <a:gd name="T50" fmla="*/ 48 w 50"/>
              <a:gd name="T51" fmla="*/ 49 h 49"/>
              <a:gd name="T52" fmla="*/ 42 w 50"/>
              <a:gd name="T53" fmla="*/ 49 h 49"/>
              <a:gd name="T54" fmla="*/ 42 w 50"/>
              <a:gd name="T55" fmla="*/ 49 h 49"/>
              <a:gd name="T56" fmla="*/ 8 w 50"/>
              <a:gd name="T57" fmla="*/ 49 h 49"/>
              <a:gd name="T58" fmla="*/ 0 w 50"/>
              <a:gd name="T59" fmla="*/ 48 h 49"/>
              <a:gd name="T60" fmla="*/ 0 w 50"/>
              <a:gd name="T61" fmla="*/ 2 h 49"/>
              <a:gd name="T62" fmla="*/ 28 w 50"/>
              <a:gd name="T63" fmla="*/ 5 h 49"/>
              <a:gd name="T64" fmla="*/ 30 w 50"/>
              <a:gd name="T65" fmla="*/ 5 h 49"/>
              <a:gd name="T66" fmla="*/ 32 w 50"/>
              <a:gd name="T67" fmla="*/ 6 h 49"/>
              <a:gd name="T68" fmla="*/ 33 w 50"/>
              <a:gd name="T69" fmla="*/ 11 h 49"/>
              <a:gd name="T70" fmla="*/ 30 w 50"/>
              <a:gd name="T71" fmla="*/ 14 h 49"/>
              <a:gd name="T72" fmla="*/ 26 w 50"/>
              <a:gd name="T73" fmla="*/ 13 h 49"/>
              <a:gd name="T74" fmla="*/ 25 w 50"/>
              <a:gd name="T75" fmla="*/ 8 h 49"/>
              <a:gd name="T76" fmla="*/ 28 w 50"/>
              <a:gd name="T77" fmla="*/ 5 h 49"/>
              <a:gd name="T78" fmla="*/ 30 w 50"/>
              <a:gd name="T79" fmla="*/ 7 h 49"/>
              <a:gd name="T80" fmla="*/ 28 w 50"/>
              <a:gd name="T81" fmla="*/ 7 h 49"/>
              <a:gd name="T82" fmla="*/ 27 w 50"/>
              <a:gd name="T83" fmla="*/ 11 h 49"/>
              <a:gd name="T84" fmla="*/ 28 w 50"/>
              <a:gd name="T85" fmla="*/ 11 h 49"/>
              <a:gd name="T86" fmla="*/ 30 w 50"/>
              <a:gd name="T87" fmla="*/ 12 h 49"/>
              <a:gd name="T88" fmla="*/ 30 w 50"/>
              <a:gd name="T89" fmla="*/ 11 h 49"/>
              <a:gd name="T90" fmla="*/ 30 w 50"/>
              <a:gd name="T91" fmla="*/ 8 h 49"/>
              <a:gd name="T92" fmla="*/ 30 w 50"/>
              <a:gd name="T93" fmla="*/ 7 h 49"/>
              <a:gd name="T94" fmla="*/ 13 w 50"/>
              <a:gd name="T95" fmla="*/ 33 h 49"/>
              <a:gd name="T96" fmla="*/ 12 w 50"/>
              <a:gd name="T97" fmla="*/ 32 h 49"/>
              <a:gd name="T98" fmla="*/ 37 w 50"/>
              <a:gd name="T99" fmla="*/ 31 h 49"/>
              <a:gd name="T100" fmla="*/ 37 w 50"/>
              <a:gd name="T101"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49">
                <a:moveTo>
                  <a:pt x="13" y="41"/>
                </a:moveTo>
                <a:cubicBezTo>
                  <a:pt x="13" y="41"/>
                  <a:pt x="12" y="40"/>
                  <a:pt x="12" y="40"/>
                </a:cubicBezTo>
                <a:cubicBezTo>
                  <a:pt x="12" y="39"/>
                  <a:pt x="13" y="38"/>
                  <a:pt x="13" y="38"/>
                </a:cubicBezTo>
                <a:cubicBezTo>
                  <a:pt x="37" y="38"/>
                  <a:pt x="37" y="38"/>
                  <a:pt x="37" y="38"/>
                </a:cubicBezTo>
                <a:cubicBezTo>
                  <a:pt x="38" y="38"/>
                  <a:pt x="38" y="39"/>
                  <a:pt x="38" y="40"/>
                </a:cubicBezTo>
                <a:cubicBezTo>
                  <a:pt x="38" y="40"/>
                  <a:pt x="38" y="41"/>
                  <a:pt x="37" y="41"/>
                </a:cubicBezTo>
                <a:cubicBezTo>
                  <a:pt x="13" y="41"/>
                  <a:pt x="13" y="41"/>
                  <a:pt x="13" y="41"/>
                </a:cubicBezTo>
                <a:close/>
                <a:moveTo>
                  <a:pt x="12" y="23"/>
                </a:moveTo>
                <a:cubicBezTo>
                  <a:pt x="12" y="23"/>
                  <a:pt x="12" y="23"/>
                  <a:pt x="12" y="23"/>
                </a:cubicBezTo>
                <a:cubicBezTo>
                  <a:pt x="38" y="23"/>
                  <a:pt x="38" y="23"/>
                  <a:pt x="38" y="23"/>
                </a:cubicBezTo>
                <a:cubicBezTo>
                  <a:pt x="41" y="23"/>
                  <a:pt x="44" y="26"/>
                  <a:pt x="44" y="29"/>
                </a:cubicBezTo>
                <a:cubicBezTo>
                  <a:pt x="44" y="46"/>
                  <a:pt x="44" y="46"/>
                  <a:pt x="44" y="46"/>
                </a:cubicBezTo>
                <a:cubicBezTo>
                  <a:pt x="46" y="46"/>
                  <a:pt x="46" y="46"/>
                  <a:pt x="46" y="46"/>
                </a:cubicBezTo>
                <a:cubicBezTo>
                  <a:pt x="46" y="7"/>
                  <a:pt x="46" y="7"/>
                  <a:pt x="46" y="7"/>
                </a:cubicBezTo>
                <a:cubicBezTo>
                  <a:pt x="43" y="3"/>
                  <a:pt x="43" y="3"/>
                  <a:pt x="43" y="3"/>
                </a:cubicBezTo>
                <a:cubicBezTo>
                  <a:pt x="38" y="3"/>
                  <a:pt x="38" y="3"/>
                  <a:pt x="38" y="3"/>
                </a:cubicBezTo>
                <a:cubicBezTo>
                  <a:pt x="38" y="17"/>
                  <a:pt x="38" y="17"/>
                  <a:pt x="38" y="17"/>
                </a:cubicBezTo>
                <a:cubicBezTo>
                  <a:pt x="38" y="17"/>
                  <a:pt x="38" y="17"/>
                  <a:pt x="38" y="17"/>
                </a:cubicBezTo>
                <a:cubicBezTo>
                  <a:pt x="38" y="18"/>
                  <a:pt x="37" y="19"/>
                  <a:pt x="36" y="19"/>
                </a:cubicBezTo>
                <a:cubicBezTo>
                  <a:pt x="9" y="19"/>
                  <a:pt x="9" y="19"/>
                  <a:pt x="9" y="19"/>
                </a:cubicBezTo>
                <a:cubicBezTo>
                  <a:pt x="9" y="19"/>
                  <a:pt x="9" y="19"/>
                  <a:pt x="9" y="19"/>
                </a:cubicBezTo>
                <a:cubicBezTo>
                  <a:pt x="7" y="19"/>
                  <a:pt x="7" y="18"/>
                  <a:pt x="7" y="17"/>
                </a:cubicBezTo>
                <a:cubicBezTo>
                  <a:pt x="7" y="3"/>
                  <a:pt x="7" y="3"/>
                  <a:pt x="7" y="3"/>
                </a:cubicBezTo>
                <a:cubicBezTo>
                  <a:pt x="4" y="3"/>
                  <a:pt x="4" y="3"/>
                  <a:pt x="4" y="3"/>
                </a:cubicBezTo>
                <a:cubicBezTo>
                  <a:pt x="4" y="46"/>
                  <a:pt x="4" y="46"/>
                  <a:pt x="4" y="46"/>
                </a:cubicBezTo>
                <a:cubicBezTo>
                  <a:pt x="7" y="46"/>
                  <a:pt x="7" y="46"/>
                  <a:pt x="7" y="46"/>
                </a:cubicBezTo>
                <a:cubicBezTo>
                  <a:pt x="7" y="29"/>
                  <a:pt x="7" y="29"/>
                  <a:pt x="7" y="29"/>
                </a:cubicBezTo>
                <a:cubicBezTo>
                  <a:pt x="7" y="26"/>
                  <a:pt x="9" y="23"/>
                  <a:pt x="12" y="23"/>
                </a:cubicBezTo>
                <a:close/>
                <a:moveTo>
                  <a:pt x="38" y="27"/>
                </a:moveTo>
                <a:cubicBezTo>
                  <a:pt x="38" y="27"/>
                  <a:pt x="38" y="27"/>
                  <a:pt x="38" y="27"/>
                </a:cubicBezTo>
                <a:cubicBezTo>
                  <a:pt x="12" y="27"/>
                  <a:pt x="12" y="27"/>
                  <a:pt x="12" y="27"/>
                </a:cubicBezTo>
                <a:cubicBezTo>
                  <a:pt x="11" y="27"/>
                  <a:pt x="10" y="28"/>
                  <a:pt x="10" y="29"/>
                </a:cubicBezTo>
                <a:cubicBezTo>
                  <a:pt x="10" y="46"/>
                  <a:pt x="10" y="46"/>
                  <a:pt x="10" y="46"/>
                </a:cubicBezTo>
                <a:cubicBezTo>
                  <a:pt x="40" y="46"/>
                  <a:pt x="40" y="46"/>
                  <a:pt x="40" y="46"/>
                </a:cubicBezTo>
                <a:cubicBezTo>
                  <a:pt x="40" y="29"/>
                  <a:pt x="40" y="29"/>
                  <a:pt x="40" y="29"/>
                </a:cubicBezTo>
                <a:cubicBezTo>
                  <a:pt x="40" y="28"/>
                  <a:pt x="39" y="27"/>
                  <a:pt x="38" y="27"/>
                </a:cubicBezTo>
                <a:close/>
                <a:moveTo>
                  <a:pt x="10" y="15"/>
                </a:moveTo>
                <a:cubicBezTo>
                  <a:pt x="10" y="15"/>
                  <a:pt x="10" y="15"/>
                  <a:pt x="10" y="15"/>
                </a:cubicBezTo>
                <a:cubicBezTo>
                  <a:pt x="34" y="15"/>
                  <a:pt x="34" y="15"/>
                  <a:pt x="34" y="15"/>
                </a:cubicBezTo>
                <a:cubicBezTo>
                  <a:pt x="34" y="3"/>
                  <a:pt x="34" y="3"/>
                  <a:pt x="34" y="3"/>
                </a:cubicBezTo>
                <a:cubicBezTo>
                  <a:pt x="10" y="3"/>
                  <a:pt x="10" y="3"/>
                  <a:pt x="10" y="3"/>
                </a:cubicBezTo>
                <a:cubicBezTo>
                  <a:pt x="10" y="15"/>
                  <a:pt x="10" y="15"/>
                  <a:pt x="10" y="15"/>
                </a:cubicBezTo>
                <a:close/>
                <a:moveTo>
                  <a:pt x="2" y="0"/>
                </a:moveTo>
                <a:cubicBezTo>
                  <a:pt x="2" y="0"/>
                  <a:pt x="2" y="0"/>
                  <a:pt x="2" y="0"/>
                </a:cubicBezTo>
                <a:cubicBezTo>
                  <a:pt x="2" y="0"/>
                  <a:pt x="2" y="0"/>
                  <a:pt x="2" y="0"/>
                </a:cubicBezTo>
                <a:cubicBezTo>
                  <a:pt x="16" y="0"/>
                  <a:pt x="30" y="0"/>
                  <a:pt x="44" y="0"/>
                </a:cubicBezTo>
                <a:cubicBezTo>
                  <a:pt x="44" y="0"/>
                  <a:pt x="45" y="0"/>
                  <a:pt x="45" y="0"/>
                </a:cubicBezTo>
                <a:cubicBezTo>
                  <a:pt x="50" y="5"/>
                  <a:pt x="50" y="5"/>
                  <a:pt x="50" y="5"/>
                </a:cubicBezTo>
                <a:cubicBezTo>
                  <a:pt x="50" y="5"/>
                  <a:pt x="50" y="6"/>
                  <a:pt x="50" y="6"/>
                </a:cubicBezTo>
                <a:cubicBezTo>
                  <a:pt x="50" y="6"/>
                  <a:pt x="50" y="6"/>
                  <a:pt x="50" y="6"/>
                </a:cubicBezTo>
                <a:cubicBezTo>
                  <a:pt x="50" y="48"/>
                  <a:pt x="50" y="48"/>
                  <a:pt x="50" y="48"/>
                </a:cubicBezTo>
                <a:cubicBezTo>
                  <a:pt x="50" y="49"/>
                  <a:pt x="49" y="49"/>
                  <a:pt x="48" y="49"/>
                </a:cubicBezTo>
                <a:cubicBezTo>
                  <a:pt x="48" y="49"/>
                  <a:pt x="48" y="49"/>
                  <a:pt x="48" y="49"/>
                </a:cubicBezTo>
                <a:cubicBezTo>
                  <a:pt x="42" y="49"/>
                  <a:pt x="42" y="49"/>
                  <a:pt x="42" y="49"/>
                </a:cubicBezTo>
                <a:cubicBezTo>
                  <a:pt x="42" y="49"/>
                  <a:pt x="42" y="49"/>
                  <a:pt x="42" y="49"/>
                </a:cubicBezTo>
                <a:cubicBezTo>
                  <a:pt x="42" y="49"/>
                  <a:pt x="42" y="49"/>
                  <a:pt x="42" y="49"/>
                </a:cubicBezTo>
                <a:cubicBezTo>
                  <a:pt x="9" y="49"/>
                  <a:pt x="9" y="49"/>
                  <a:pt x="9" y="49"/>
                </a:cubicBezTo>
                <a:cubicBezTo>
                  <a:pt x="8" y="49"/>
                  <a:pt x="8" y="49"/>
                  <a:pt x="8" y="49"/>
                </a:cubicBezTo>
                <a:cubicBezTo>
                  <a:pt x="2" y="49"/>
                  <a:pt x="2" y="49"/>
                  <a:pt x="2" y="49"/>
                </a:cubicBezTo>
                <a:cubicBezTo>
                  <a:pt x="1" y="49"/>
                  <a:pt x="0" y="49"/>
                  <a:pt x="0" y="48"/>
                </a:cubicBezTo>
                <a:cubicBezTo>
                  <a:pt x="0" y="48"/>
                  <a:pt x="0" y="48"/>
                  <a:pt x="0" y="48"/>
                </a:cubicBezTo>
                <a:cubicBezTo>
                  <a:pt x="0" y="2"/>
                  <a:pt x="0" y="2"/>
                  <a:pt x="0" y="2"/>
                </a:cubicBezTo>
                <a:cubicBezTo>
                  <a:pt x="0" y="1"/>
                  <a:pt x="1" y="0"/>
                  <a:pt x="2" y="0"/>
                </a:cubicBezTo>
                <a:close/>
                <a:moveTo>
                  <a:pt x="28" y="5"/>
                </a:moveTo>
                <a:cubicBezTo>
                  <a:pt x="28" y="5"/>
                  <a:pt x="28" y="5"/>
                  <a:pt x="28" y="5"/>
                </a:cubicBezTo>
                <a:cubicBezTo>
                  <a:pt x="30" y="5"/>
                  <a:pt x="30" y="5"/>
                  <a:pt x="30" y="5"/>
                </a:cubicBezTo>
                <a:cubicBezTo>
                  <a:pt x="30" y="5"/>
                  <a:pt x="31" y="5"/>
                  <a:pt x="32" y="6"/>
                </a:cubicBezTo>
                <a:cubicBezTo>
                  <a:pt x="32" y="6"/>
                  <a:pt x="32" y="6"/>
                  <a:pt x="32" y="6"/>
                </a:cubicBezTo>
                <a:cubicBezTo>
                  <a:pt x="32" y="6"/>
                  <a:pt x="33" y="7"/>
                  <a:pt x="33" y="8"/>
                </a:cubicBezTo>
                <a:cubicBezTo>
                  <a:pt x="33" y="11"/>
                  <a:pt x="33" y="11"/>
                  <a:pt x="33" y="11"/>
                </a:cubicBezTo>
                <a:cubicBezTo>
                  <a:pt x="33" y="12"/>
                  <a:pt x="32" y="13"/>
                  <a:pt x="32" y="13"/>
                </a:cubicBezTo>
                <a:cubicBezTo>
                  <a:pt x="31" y="14"/>
                  <a:pt x="30" y="14"/>
                  <a:pt x="30" y="14"/>
                </a:cubicBezTo>
                <a:cubicBezTo>
                  <a:pt x="28" y="14"/>
                  <a:pt x="28" y="14"/>
                  <a:pt x="28" y="14"/>
                </a:cubicBezTo>
                <a:cubicBezTo>
                  <a:pt x="27" y="14"/>
                  <a:pt x="27" y="14"/>
                  <a:pt x="26" y="13"/>
                </a:cubicBezTo>
                <a:cubicBezTo>
                  <a:pt x="25" y="13"/>
                  <a:pt x="25" y="12"/>
                  <a:pt x="25" y="11"/>
                </a:cubicBezTo>
                <a:cubicBezTo>
                  <a:pt x="25" y="8"/>
                  <a:pt x="25" y="8"/>
                  <a:pt x="25" y="8"/>
                </a:cubicBezTo>
                <a:cubicBezTo>
                  <a:pt x="25" y="7"/>
                  <a:pt x="25" y="6"/>
                  <a:pt x="26" y="6"/>
                </a:cubicBezTo>
                <a:cubicBezTo>
                  <a:pt x="27" y="5"/>
                  <a:pt x="27" y="5"/>
                  <a:pt x="28" y="5"/>
                </a:cubicBezTo>
                <a:close/>
                <a:moveTo>
                  <a:pt x="30" y="7"/>
                </a:moveTo>
                <a:cubicBezTo>
                  <a:pt x="30" y="7"/>
                  <a:pt x="30" y="7"/>
                  <a:pt x="30" y="7"/>
                </a:cubicBezTo>
                <a:cubicBezTo>
                  <a:pt x="28" y="7"/>
                  <a:pt x="28" y="7"/>
                  <a:pt x="28" y="7"/>
                </a:cubicBezTo>
                <a:cubicBezTo>
                  <a:pt x="28" y="7"/>
                  <a:pt x="28" y="7"/>
                  <a:pt x="28" y="7"/>
                </a:cubicBezTo>
                <a:cubicBezTo>
                  <a:pt x="28" y="7"/>
                  <a:pt x="27" y="8"/>
                  <a:pt x="27" y="8"/>
                </a:cubicBezTo>
                <a:cubicBezTo>
                  <a:pt x="27" y="11"/>
                  <a:pt x="27" y="11"/>
                  <a:pt x="27" y="11"/>
                </a:cubicBezTo>
                <a:cubicBezTo>
                  <a:pt x="27" y="11"/>
                  <a:pt x="28" y="11"/>
                  <a:pt x="28" y="11"/>
                </a:cubicBezTo>
                <a:cubicBezTo>
                  <a:pt x="28" y="11"/>
                  <a:pt x="28" y="11"/>
                  <a:pt x="28" y="11"/>
                </a:cubicBezTo>
                <a:cubicBezTo>
                  <a:pt x="28" y="12"/>
                  <a:pt x="28" y="12"/>
                  <a:pt x="28" y="12"/>
                </a:cubicBezTo>
                <a:cubicBezTo>
                  <a:pt x="30" y="12"/>
                  <a:pt x="30" y="12"/>
                  <a:pt x="30" y="12"/>
                </a:cubicBezTo>
                <a:cubicBezTo>
                  <a:pt x="30" y="12"/>
                  <a:pt x="30" y="12"/>
                  <a:pt x="30" y="11"/>
                </a:cubicBezTo>
                <a:cubicBezTo>
                  <a:pt x="30" y="11"/>
                  <a:pt x="30" y="11"/>
                  <a:pt x="30" y="11"/>
                </a:cubicBezTo>
                <a:cubicBezTo>
                  <a:pt x="30" y="11"/>
                  <a:pt x="30" y="11"/>
                  <a:pt x="30" y="11"/>
                </a:cubicBezTo>
                <a:cubicBezTo>
                  <a:pt x="30" y="8"/>
                  <a:pt x="30" y="8"/>
                  <a:pt x="30" y="8"/>
                </a:cubicBezTo>
                <a:cubicBezTo>
                  <a:pt x="30" y="8"/>
                  <a:pt x="30" y="7"/>
                  <a:pt x="30" y="7"/>
                </a:cubicBezTo>
                <a:cubicBezTo>
                  <a:pt x="30" y="7"/>
                  <a:pt x="30" y="7"/>
                  <a:pt x="30" y="7"/>
                </a:cubicBezTo>
                <a:cubicBezTo>
                  <a:pt x="30" y="7"/>
                  <a:pt x="30" y="7"/>
                  <a:pt x="30" y="7"/>
                </a:cubicBezTo>
                <a:close/>
                <a:moveTo>
                  <a:pt x="13" y="33"/>
                </a:moveTo>
                <a:cubicBezTo>
                  <a:pt x="13" y="33"/>
                  <a:pt x="13" y="33"/>
                  <a:pt x="13" y="33"/>
                </a:cubicBezTo>
                <a:cubicBezTo>
                  <a:pt x="13" y="33"/>
                  <a:pt x="12" y="33"/>
                  <a:pt x="12" y="32"/>
                </a:cubicBezTo>
                <a:cubicBezTo>
                  <a:pt x="12" y="31"/>
                  <a:pt x="13" y="31"/>
                  <a:pt x="13" y="31"/>
                </a:cubicBezTo>
                <a:cubicBezTo>
                  <a:pt x="37" y="31"/>
                  <a:pt x="37" y="31"/>
                  <a:pt x="37" y="31"/>
                </a:cubicBezTo>
                <a:cubicBezTo>
                  <a:pt x="38" y="31"/>
                  <a:pt x="38" y="31"/>
                  <a:pt x="38" y="32"/>
                </a:cubicBezTo>
                <a:cubicBezTo>
                  <a:pt x="38" y="33"/>
                  <a:pt x="38" y="33"/>
                  <a:pt x="37" y="33"/>
                </a:cubicBezTo>
                <a:cubicBezTo>
                  <a:pt x="13" y="33"/>
                  <a:pt x="13" y="33"/>
                  <a:pt x="13" y="33"/>
                </a:cubicBezTo>
                <a:close/>
              </a:path>
            </a:pathLst>
          </a:custGeom>
          <a:solidFill>
            <a:schemeClr val="accent2"/>
          </a:solidFill>
          <a:ln>
            <a:noFill/>
          </a:ln>
          <a:extLst/>
        </p:spPr>
        <p:txBody>
          <a:bodyPr/>
          <a:lstStyle/>
          <a:p>
            <a:endParaRPr lang="zh-CN" altLang="en-US"/>
          </a:p>
        </p:txBody>
      </p:sp>
      <p:sp>
        <p:nvSpPr>
          <p:cNvPr id="195" name="Freeform 563"/>
          <p:cNvSpPr>
            <a:spLocks noEditPoints="1"/>
          </p:cNvSpPr>
          <p:nvPr/>
        </p:nvSpPr>
        <p:spPr bwMode="auto">
          <a:xfrm>
            <a:off x="3625418" y="4443177"/>
            <a:ext cx="296295" cy="287493"/>
          </a:xfrm>
          <a:custGeom>
            <a:avLst/>
            <a:gdLst>
              <a:gd name="T0" fmla="*/ 37 w 50"/>
              <a:gd name="T1" fmla="*/ 28 h 49"/>
              <a:gd name="T2" fmla="*/ 37 w 50"/>
              <a:gd name="T3" fmla="*/ 32 h 49"/>
              <a:gd name="T4" fmla="*/ 33 w 50"/>
              <a:gd name="T5" fmla="*/ 36 h 49"/>
              <a:gd name="T6" fmla="*/ 29 w 50"/>
              <a:gd name="T7" fmla="*/ 37 h 49"/>
              <a:gd name="T8" fmla="*/ 31 w 50"/>
              <a:gd name="T9" fmla="*/ 34 h 49"/>
              <a:gd name="T10" fmla="*/ 35 w 50"/>
              <a:gd name="T11" fmla="*/ 31 h 49"/>
              <a:gd name="T12" fmla="*/ 25 w 50"/>
              <a:gd name="T13" fmla="*/ 0 h 49"/>
              <a:gd name="T14" fmla="*/ 42 w 50"/>
              <a:gd name="T15" fmla="*/ 7 h 49"/>
              <a:gd name="T16" fmla="*/ 42 w 50"/>
              <a:gd name="T17" fmla="*/ 42 h 49"/>
              <a:gd name="T18" fmla="*/ 25 w 50"/>
              <a:gd name="T19" fmla="*/ 49 h 49"/>
              <a:gd name="T20" fmla="*/ 0 w 50"/>
              <a:gd name="T21" fmla="*/ 25 h 49"/>
              <a:gd name="T22" fmla="*/ 7 w 50"/>
              <a:gd name="T23" fmla="*/ 7 h 49"/>
              <a:gd name="T24" fmla="*/ 40 w 50"/>
              <a:gd name="T25" fmla="*/ 10 h 49"/>
              <a:gd name="T26" fmla="*/ 25 w 50"/>
              <a:gd name="T27" fmla="*/ 3 h 49"/>
              <a:gd name="T28" fmla="*/ 10 w 50"/>
              <a:gd name="T29" fmla="*/ 10 h 49"/>
              <a:gd name="T30" fmla="*/ 10 w 50"/>
              <a:gd name="T31" fmla="*/ 39 h 49"/>
              <a:gd name="T32" fmla="*/ 40 w 50"/>
              <a:gd name="T33" fmla="*/ 40 h 49"/>
              <a:gd name="T34" fmla="*/ 46 w 50"/>
              <a:gd name="T35" fmla="*/ 25 h 49"/>
              <a:gd name="T36" fmla="*/ 25 w 50"/>
              <a:gd name="T37" fmla="*/ 15 h 49"/>
              <a:gd name="T38" fmla="*/ 34 w 50"/>
              <a:gd name="T39" fmla="*/ 25 h 49"/>
              <a:gd name="T40" fmla="*/ 15 w 50"/>
              <a:gd name="T41" fmla="*/ 25 h 49"/>
              <a:gd name="T42" fmla="*/ 25 w 50"/>
              <a:gd name="T43" fmla="*/ 19 h 49"/>
              <a:gd name="T44" fmla="*/ 19 w 50"/>
              <a:gd name="T45" fmla="*/ 25 h 49"/>
              <a:gd name="T46" fmla="*/ 30 w 50"/>
              <a:gd name="T47" fmla="*/ 25 h 49"/>
              <a:gd name="T48" fmla="*/ 25 w 50"/>
              <a:gd name="T49" fmla="*/ 21 h 49"/>
              <a:gd name="T50" fmla="*/ 28 w 50"/>
              <a:gd name="T51" fmla="*/ 25 h 49"/>
              <a:gd name="T52" fmla="*/ 21 w 50"/>
              <a:gd name="T53" fmla="*/ 25 h 49"/>
              <a:gd name="T54" fmla="*/ 26 w 50"/>
              <a:gd name="T55" fmla="*/ 24 h 49"/>
              <a:gd name="T56" fmla="*/ 25 w 50"/>
              <a:gd name="T57" fmla="*/ 23 h 49"/>
              <a:gd name="T58" fmla="*/ 24 w 50"/>
              <a:gd name="T59" fmla="*/ 24 h 49"/>
              <a:gd name="T60" fmla="*/ 25 w 50"/>
              <a:gd name="T61" fmla="*/ 26 h 49"/>
              <a:gd name="T62" fmla="*/ 26 w 50"/>
              <a:gd name="T63" fmla="*/ 26 h 49"/>
              <a:gd name="T64" fmla="*/ 26 w 50"/>
              <a:gd name="T65" fmla="*/ 24 h 49"/>
              <a:gd name="T66" fmla="*/ 40 w 50"/>
              <a:gd name="T67" fmla="*/ 31 h 49"/>
              <a:gd name="T68" fmla="*/ 42 w 50"/>
              <a:gd name="T69" fmla="*/ 30 h 49"/>
              <a:gd name="T70" fmla="*/ 41 w 50"/>
              <a:gd name="T71" fmla="*/ 35 h 49"/>
              <a:gd name="T72" fmla="*/ 35 w 50"/>
              <a:gd name="T73" fmla="*/ 41 h 49"/>
              <a:gd name="T74" fmla="*/ 30 w 50"/>
              <a:gd name="T75" fmla="*/ 42 h 49"/>
              <a:gd name="T76" fmla="*/ 34 w 50"/>
              <a:gd name="T77" fmla="*/ 39 h 49"/>
              <a:gd name="T78" fmla="*/ 39 w 50"/>
              <a:gd name="T79" fmla="*/ 34 h 49"/>
              <a:gd name="T80" fmla="*/ 9 w 50"/>
              <a:gd name="T81" fmla="*/ 18 h 49"/>
              <a:gd name="T82" fmla="*/ 7 w 50"/>
              <a:gd name="T83" fmla="*/ 19 h 49"/>
              <a:gd name="T84" fmla="*/ 9 w 50"/>
              <a:gd name="T85" fmla="*/ 14 h 49"/>
              <a:gd name="T86" fmla="*/ 14 w 50"/>
              <a:gd name="T87" fmla="*/ 8 h 49"/>
              <a:gd name="T88" fmla="*/ 19 w 50"/>
              <a:gd name="T89" fmla="*/ 7 h 49"/>
              <a:gd name="T90" fmla="*/ 15 w 50"/>
              <a:gd name="T91" fmla="*/ 10 h 49"/>
              <a:gd name="T92" fmla="*/ 11 w 50"/>
              <a:gd name="T93" fmla="*/ 15 h 49"/>
              <a:gd name="T94" fmla="*/ 14 w 50"/>
              <a:gd name="T95" fmla="*/ 20 h 49"/>
              <a:gd name="T96" fmla="*/ 12 w 50"/>
              <a:gd name="T97" fmla="*/ 21 h 49"/>
              <a:gd name="T98" fmla="*/ 13 w 50"/>
              <a:gd name="T99" fmla="*/ 17 h 49"/>
              <a:gd name="T100" fmla="*/ 17 w 50"/>
              <a:gd name="T101" fmla="*/ 13 h 49"/>
              <a:gd name="T102" fmla="*/ 21 w 50"/>
              <a:gd name="T103" fmla="*/ 12 h 49"/>
              <a:gd name="T104" fmla="*/ 18 w 50"/>
              <a:gd name="T105" fmla="*/ 15 h 49"/>
              <a:gd name="T106" fmla="*/ 15 w 50"/>
              <a:gd name="T10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9">
                <a:moveTo>
                  <a:pt x="36" y="29"/>
                </a:moveTo>
                <a:cubicBezTo>
                  <a:pt x="36" y="28"/>
                  <a:pt x="37" y="28"/>
                  <a:pt x="37" y="28"/>
                </a:cubicBezTo>
                <a:cubicBezTo>
                  <a:pt x="38" y="29"/>
                  <a:pt x="38" y="29"/>
                  <a:pt x="38" y="30"/>
                </a:cubicBezTo>
                <a:cubicBezTo>
                  <a:pt x="37" y="31"/>
                  <a:pt x="37" y="32"/>
                  <a:pt x="37" y="32"/>
                </a:cubicBezTo>
                <a:cubicBezTo>
                  <a:pt x="36" y="33"/>
                  <a:pt x="35" y="34"/>
                  <a:pt x="35" y="35"/>
                </a:cubicBezTo>
                <a:cubicBezTo>
                  <a:pt x="34" y="35"/>
                  <a:pt x="33" y="36"/>
                  <a:pt x="33" y="36"/>
                </a:cubicBezTo>
                <a:cubicBezTo>
                  <a:pt x="32" y="37"/>
                  <a:pt x="31" y="37"/>
                  <a:pt x="30" y="38"/>
                </a:cubicBezTo>
                <a:cubicBezTo>
                  <a:pt x="29" y="38"/>
                  <a:pt x="29" y="38"/>
                  <a:pt x="29" y="37"/>
                </a:cubicBezTo>
                <a:cubicBezTo>
                  <a:pt x="28" y="36"/>
                  <a:pt x="29" y="36"/>
                  <a:pt x="29" y="36"/>
                </a:cubicBezTo>
                <a:cubicBezTo>
                  <a:pt x="30" y="35"/>
                  <a:pt x="31" y="35"/>
                  <a:pt x="31" y="34"/>
                </a:cubicBezTo>
                <a:cubicBezTo>
                  <a:pt x="32" y="34"/>
                  <a:pt x="33" y="34"/>
                  <a:pt x="33" y="33"/>
                </a:cubicBezTo>
                <a:cubicBezTo>
                  <a:pt x="34" y="32"/>
                  <a:pt x="34" y="32"/>
                  <a:pt x="35" y="31"/>
                </a:cubicBezTo>
                <a:cubicBezTo>
                  <a:pt x="35" y="30"/>
                  <a:pt x="35" y="30"/>
                  <a:pt x="36" y="29"/>
                </a:cubicBezTo>
                <a:close/>
                <a:moveTo>
                  <a:pt x="25" y="0"/>
                </a:moveTo>
                <a:cubicBezTo>
                  <a:pt x="25" y="0"/>
                  <a:pt x="25" y="0"/>
                  <a:pt x="25" y="0"/>
                </a:cubicBezTo>
                <a:cubicBezTo>
                  <a:pt x="32" y="0"/>
                  <a:pt x="38" y="2"/>
                  <a:pt x="42" y="7"/>
                </a:cubicBezTo>
                <a:cubicBezTo>
                  <a:pt x="47" y="11"/>
                  <a:pt x="50" y="18"/>
                  <a:pt x="50" y="25"/>
                </a:cubicBezTo>
                <a:cubicBezTo>
                  <a:pt x="50" y="31"/>
                  <a:pt x="47" y="38"/>
                  <a:pt x="42" y="42"/>
                </a:cubicBezTo>
                <a:cubicBezTo>
                  <a:pt x="42" y="42"/>
                  <a:pt x="42" y="42"/>
                  <a:pt x="42" y="42"/>
                </a:cubicBezTo>
                <a:cubicBezTo>
                  <a:pt x="38" y="47"/>
                  <a:pt x="32" y="49"/>
                  <a:pt x="25" y="49"/>
                </a:cubicBezTo>
                <a:cubicBezTo>
                  <a:pt x="18" y="49"/>
                  <a:pt x="12" y="47"/>
                  <a:pt x="7" y="42"/>
                </a:cubicBezTo>
                <a:cubicBezTo>
                  <a:pt x="3" y="38"/>
                  <a:pt x="0" y="31"/>
                  <a:pt x="0" y="25"/>
                </a:cubicBezTo>
                <a:cubicBezTo>
                  <a:pt x="0" y="18"/>
                  <a:pt x="3" y="11"/>
                  <a:pt x="7" y="7"/>
                </a:cubicBezTo>
                <a:cubicBezTo>
                  <a:pt x="7" y="7"/>
                  <a:pt x="7" y="7"/>
                  <a:pt x="7" y="7"/>
                </a:cubicBezTo>
                <a:cubicBezTo>
                  <a:pt x="12" y="2"/>
                  <a:pt x="18" y="0"/>
                  <a:pt x="25" y="0"/>
                </a:cubicBezTo>
                <a:close/>
                <a:moveTo>
                  <a:pt x="40" y="10"/>
                </a:moveTo>
                <a:cubicBezTo>
                  <a:pt x="40" y="10"/>
                  <a:pt x="40" y="10"/>
                  <a:pt x="40" y="10"/>
                </a:cubicBezTo>
                <a:cubicBezTo>
                  <a:pt x="36" y="6"/>
                  <a:pt x="31" y="3"/>
                  <a:pt x="25" y="3"/>
                </a:cubicBezTo>
                <a:cubicBezTo>
                  <a:pt x="19" y="3"/>
                  <a:pt x="14" y="6"/>
                  <a:pt x="10" y="10"/>
                </a:cubicBezTo>
                <a:cubicBezTo>
                  <a:pt x="10" y="10"/>
                  <a:pt x="10" y="10"/>
                  <a:pt x="10" y="10"/>
                </a:cubicBezTo>
                <a:cubicBezTo>
                  <a:pt x="6" y="13"/>
                  <a:pt x="4" y="19"/>
                  <a:pt x="4" y="25"/>
                </a:cubicBezTo>
                <a:cubicBezTo>
                  <a:pt x="4" y="30"/>
                  <a:pt x="6" y="36"/>
                  <a:pt x="10" y="39"/>
                </a:cubicBezTo>
                <a:cubicBezTo>
                  <a:pt x="14" y="43"/>
                  <a:pt x="19" y="46"/>
                  <a:pt x="25" y="46"/>
                </a:cubicBezTo>
                <a:cubicBezTo>
                  <a:pt x="31" y="46"/>
                  <a:pt x="36" y="43"/>
                  <a:pt x="40" y="40"/>
                </a:cubicBezTo>
                <a:cubicBezTo>
                  <a:pt x="40" y="39"/>
                  <a:pt x="40" y="39"/>
                  <a:pt x="40" y="39"/>
                </a:cubicBezTo>
                <a:cubicBezTo>
                  <a:pt x="43" y="36"/>
                  <a:pt x="46" y="30"/>
                  <a:pt x="46" y="25"/>
                </a:cubicBezTo>
                <a:cubicBezTo>
                  <a:pt x="46" y="19"/>
                  <a:pt x="43" y="13"/>
                  <a:pt x="40" y="10"/>
                </a:cubicBezTo>
                <a:close/>
                <a:moveTo>
                  <a:pt x="25" y="15"/>
                </a:moveTo>
                <a:cubicBezTo>
                  <a:pt x="25" y="15"/>
                  <a:pt x="25" y="15"/>
                  <a:pt x="25" y="15"/>
                </a:cubicBezTo>
                <a:cubicBezTo>
                  <a:pt x="30" y="15"/>
                  <a:pt x="34" y="19"/>
                  <a:pt x="34" y="25"/>
                </a:cubicBezTo>
                <a:cubicBezTo>
                  <a:pt x="34" y="30"/>
                  <a:pt x="30" y="34"/>
                  <a:pt x="25" y="34"/>
                </a:cubicBezTo>
                <a:cubicBezTo>
                  <a:pt x="20" y="34"/>
                  <a:pt x="15" y="30"/>
                  <a:pt x="15" y="25"/>
                </a:cubicBezTo>
                <a:cubicBezTo>
                  <a:pt x="15" y="19"/>
                  <a:pt x="20" y="15"/>
                  <a:pt x="25" y="15"/>
                </a:cubicBezTo>
                <a:close/>
                <a:moveTo>
                  <a:pt x="25" y="19"/>
                </a:moveTo>
                <a:cubicBezTo>
                  <a:pt x="25" y="19"/>
                  <a:pt x="25" y="19"/>
                  <a:pt x="25" y="19"/>
                </a:cubicBezTo>
                <a:cubicBezTo>
                  <a:pt x="22" y="19"/>
                  <a:pt x="19" y="21"/>
                  <a:pt x="19" y="25"/>
                </a:cubicBezTo>
                <a:cubicBezTo>
                  <a:pt x="19" y="28"/>
                  <a:pt x="22" y="30"/>
                  <a:pt x="25" y="30"/>
                </a:cubicBezTo>
                <a:cubicBezTo>
                  <a:pt x="28" y="30"/>
                  <a:pt x="30" y="28"/>
                  <a:pt x="30" y="25"/>
                </a:cubicBezTo>
                <a:cubicBezTo>
                  <a:pt x="30" y="22"/>
                  <a:pt x="28" y="19"/>
                  <a:pt x="25" y="19"/>
                </a:cubicBezTo>
                <a:close/>
                <a:moveTo>
                  <a:pt x="25" y="21"/>
                </a:moveTo>
                <a:cubicBezTo>
                  <a:pt x="25" y="21"/>
                  <a:pt x="25" y="21"/>
                  <a:pt x="25" y="21"/>
                </a:cubicBezTo>
                <a:cubicBezTo>
                  <a:pt x="27" y="21"/>
                  <a:pt x="28" y="23"/>
                  <a:pt x="28" y="25"/>
                </a:cubicBezTo>
                <a:cubicBezTo>
                  <a:pt x="28" y="27"/>
                  <a:pt x="27" y="28"/>
                  <a:pt x="25" y="28"/>
                </a:cubicBezTo>
                <a:cubicBezTo>
                  <a:pt x="23" y="28"/>
                  <a:pt x="21" y="27"/>
                  <a:pt x="21" y="25"/>
                </a:cubicBezTo>
                <a:cubicBezTo>
                  <a:pt x="21" y="23"/>
                  <a:pt x="23" y="21"/>
                  <a:pt x="25" y="21"/>
                </a:cubicBezTo>
                <a:close/>
                <a:moveTo>
                  <a:pt x="26" y="24"/>
                </a:moveTo>
                <a:cubicBezTo>
                  <a:pt x="26" y="24"/>
                  <a:pt x="26" y="24"/>
                  <a:pt x="26" y="24"/>
                </a:cubicBezTo>
                <a:cubicBezTo>
                  <a:pt x="25" y="23"/>
                  <a:pt x="25" y="23"/>
                  <a:pt x="25" y="23"/>
                </a:cubicBezTo>
                <a:cubicBezTo>
                  <a:pt x="24" y="23"/>
                  <a:pt x="24" y="23"/>
                  <a:pt x="24" y="24"/>
                </a:cubicBezTo>
                <a:cubicBezTo>
                  <a:pt x="24" y="24"/>
                  <a:pt x="24" y="24"/>
                  <a:pt x="24" y="24"/>
                </a:cubicBezTo>
                <a:cubicBezTo>
                  <a:pt x="24" y="24"/>
                  <a:pt x="23" y="24"/>
                  <a:pt x="23" y="25"/>
                </a:cubicBezTo>
                <a:cubicBezTo>
                  <a:pt x="23" y="25"/>
                  <a:pt x="24" y="26"/>
                  <a:pt x="25" y="26"/>
                </a:cubicBezTo>
                <a:cubicBezTo>
                  <a:pt x="25" y="26"/>
                  <a:pt x="25" y="26"/>
                  <a:pt x="26" y="26"/>
                </a:cubicBezTo>
                <a:cubicBezTo>
                  <a:pt x="26" y="26"/>
                  <a:pt x="26" y="26"/>
                  <a:pt x="26" y="26"/>
                </a:cubicBezTo>
                <a:cubicBezTo>
                  <a:pt x="26" y="25"/>
                  <a:pt x="26" y="25"/>
                  <a:pt x="26" y="25"/>
                </a:cubicBezTo>
                <a:cubicBezTo>
                  <a:pt x="26" y="24"/>
                  <a:pt x="26" y="24"/>
                  <a:pt x="26" y="24"/>
                </a:cubicBezTo>
                <a:cubicBezTo>
                  <a:pt x="26" y="24"/>
                  <a:pt x="26" y="24"/>
                  <a:pt x="26" y="24"/>
                </a:cubicBezTo>
                <a:close/>
                <a:moveTo>
                  <a:pt x="40" y="31"/>
                </a:moveTo>
                <a:cubicBezTo>
                  <a:pt x="40" y="31"/>
                  <a:pt x="40" y="31"/>
                  <a:pt x="40" y="31"/>
                </a:cubicBezTo>
                <a:cubicBezTo>
                  <a:pt x="41" y="30"/>
                  <a:pt x="41" y="30"/>
                  <a:pt x="42" y="30"/>
                </a:cubicBezTo>
                <a:cubicBezTo>
                  <a:pt x="43" y="31"/>
                  <a:pt x="43" y="31"/>
                  <a:pt x="43" y="32"/>
                </a:cubicBezTo>
                <a:cubicBezTo>
                  <a:pt x="42" y="33"/>
                  <a:pt x="42" y="34"/>
                  <a:pt x="41" y="35"/>
                </a:cubicBezTo>
                <a:cubicBezTo>
                  <a:pt x="40" y="36"/>
                  <a:pt x="39" y="37"/>
                  <a:pt x="38" y="38"/>
                </a:cubicBezTo>
                <a:cubicBezTo>
                  <a:pt x="37" y="39"/>
                  <a:pt x="36" y="40"/>
                  <a:pt x="35" y="41"/>
                </a:cubicBezTo>
                <a:cubicBezTo>
                  <a:pt x="34" y="41"/>
                  <a:pt x="33" y="42"/>
                  <a:pt x="32" y="42"/>
                </a:cubicBezTo>
                <a:cubicBezTo>
                  <a:pt x="31" y="43"/>
                  <a:pt x="31" y="42"/>
                  <a:pt x="30" y="42"/>
                </a:cubicBezTo>
                <a:cubicBezTo>
                  <a:pt x="30" y="41"/>
                  <a:pt x="31" y="41"/>
                  <a:pt x="31" y="40"/>
                </a:cubicBezTo>
                <a:cubicBezTo>
                  <a:pt x="32" y="40"/>
                  <a:pt x="33" y="39"/>
                  <a:pt x="34" y="39"/>
                </a:cubicBezTo>
                <a:cubicBezTo>
                  <a:pt x="35" y="38"/>
                  <a:pt x="36" y="37"/>
                  <a:pt x="37" y="37"/>
                </a:cubicBezTo>
                <a:cubicBezTo>
                  <a:pt x="38" y="36"/>
                  <a:pt x="38" y="35"/>
                  <a:pt x="39" y="34"/>
                </a:cubicBezTo>
                <a:cubicBezTo>
                  <a:pt x="40" y="33"/>
                  <a:pt x="40" y="32"/>
                  <a:pt x="40" y="31"/>
                </a:cubicBezTo>
                <a:close/>
                <a:moveTo>
                  <a:pt x="9" y="18"/>
                </a:moveTo>
                <a:cubicBezTo>
                  <a:pt x="9" y="18"/>
                  <a:pt x="9" y="18"/>
                  <a:pt x="9" y="18"/>
                </a:cubicBezTo>
                <a:cubicBezTo>
                  <a:pt x="9" y="19"/>
                  <a:pt x="8" y="19"/>
                  <a:pt x="7" y="19"/>
                </a:cubicBezTo>
                <a:cubicBezTo>
                  <a:pt x="7" y="19"/>
                  <a:pt x="7" y="18"/>
                  <a:pt x="7" y="17"/>
                </a:cubicBezTo>
                <a:cubicBezTo>
                  <a:pt x="7" y="16"/>
                  <a:pt x="8" y="15"/>
                  <a:pt x="9" y="14"/>
                </a:cubicBezTo>
                <a:cubicBezTo>
                  <a:pt x="9" y="13"/>
                  <a:pt x="10" y="12"/>
                  <a:pt x="11" y="11"/>
                </a:cubicBezTo>
                <a:cubicBezTo>
                  <a:pt x="12" y="10"/>
                  <a:pt x="13" y="9"/>
                  <a:pt x="14" y="8"/>
                </a:cubicBezTo>
                <a:cubicBezTo>
                  <a:pt x="15" y="8"/>
                  <a:pt x="16" y="7"/>
                  <a:pt x="17" y="7"/>
                </a:cubicBezTo>
                <a:cubicBezTo>
                  <a:pt x="18" y="6"/>
                  <a:pt x="19" y="7"/>
                  <a:pt x="19" y="7"/>
                </a:cubicBezTo>
                <a:cubicBezTo>
                  <a:pt x="19" y="8"/>
                  <a:pt x="19" y="9"/>
                  <a:pt x="18" y="9"/>
                </a:cubicBezTo>
                <a:cubicBezTo>
                  <a:pt x="17" y="9"/>
                  <a:pt x="16" y="10"/>
                  <a:pt x="15" y="10"/>
                </a:cubicBezTo>
                <a:cubicBezTo>
                  <a:pt x="14" y="11"/>
                  <a:pt x="14" y="12"/>
                  <a:pt x="13" y="13"/>
                </a:cubicBezTo>
                <a:cubicBezTo>
                  <a:pt x="12" y="13"/>
                  <a:pt x="11" y="14"/>
                  <a:pt x="11" y="15"/>
                </a:cubicBezTo>
                <a:cubicBezTo>
                  <a:pt x="10" y="16"/>
                  <a:pt x="9" y="17"/>
                  <a:pt x="9" y="18"/>
                </a:cubicBezTo>
                <a:close/>
                <a:moveTo>
                  <a:pt x="14" y="20"/>
                </a:moveTo>
                <a:cubicBezTo>
                  <a:pt x="14" y="20"/>
                  <a:pt x="14" y="20"/>
                  <a:pt x="14" y="20"/>
                </a:cubicBezTo>
                <a:cubicBezTo>
                  <a:pt x="14" y="21"/>
                  <a:pt x="13" y="21"/>
                  <a:pt x="12" y="21"/>
                </a:cubicBezTo>
                <a:cubicBezTo>
                  <a:pt x="12" y="20"/>
                  <a:pt x="11" y="20"/>
                  <a:pt x="12" y="19"/>
                </a:cubicBezTo>
                <a:cubicBezTo>
                  <a:pt x="12" y="18"/>
                  <a:pt x="12" y="18"/>
                  <a:pt x="13" y="17"/>
                </a:cubicBezTo>
                <a:cubicBezTo>
                  <a:pt x="13" y="16"/>
                  <a:pt x="14" y="15"/>
                  <a:pt x="15" y="15"/>
                </a:cubicBezTo>
                <a:cubicBezTo>
                  <a:pt x="15" y="14"/>
                  <a:pt x="16" y="13"/>
                  <a:pt x="17" y="13"/>
                </a:cubicBezTo>
                <a:cubicBezTo>
                  <a:pt x="18" y="12"/>
                  <a:pt x="19" y="12"/>
                  <a:pt x="19" y="11"/>
                </a:cubicBezTo>
                <a:cubicBezTo>
                  <a:pt x="20" y="11"/>
                  <a:pt x="21" y="12"/>
                  <a:pt x="21" y="12"/>
                </a:cubicBezTo>
                <a:cubicBezTo>
                  <a:pt x="21" y="13"/>
                  <a:pt x="21" y="13"/>
                  <a:pt x="20" y="14"/>
                </a:cubicBezTo>
                <a:cubicBezTo>
                  <a:pt x="20" y="14"/>
                  <a:pt x="19" y="14"/>
                  <a:pt x="18" y="15"/>
                </a:cubicBezTo>
                <a:cubicBezTo>
                  <a:pt x="18" y="15"/>
                  <a:pt x="17" y="16"/>
                  <a:pt x="16" y="16"/>
                </a:cubicBezTo>
                <a:cubicBezTo>
                  <a:pt x="16" y="17"/>
                  <a:pt x="15" y="17"/>
                  <a:pt x="15" y="18"/>
                </a:cubicBezTo>
                <a:cubicBezTo>
                  <a:pt x="14" y="19"/>
                  <a:pt x="14" y="19"/>
                  <a:pt x="14" y="20"/>
                </a:cubicBezTo>
                <a:close/>
              </a:path>
            </a:pathLst>
          </a:custGeom>
          <a:solidFill>
            <a:schemeClr val="accent2"/>
          </a:solidFill>
          <a:ln>
            <a:noFill/>
          </a:ln>
          <a:extLst/>
        </p:spPr>
        <p:txBody>
          <a:bodyPr/>
          <a:lstStyle/>
          <a:p>
            <a:endParaRPr lang="zh-CN" altLang="en-US"/>
          </a:p>
        </p:txBody>
      </p:sp>
      <p:sp>
        <p:nvSpPr>
          <p:cNvPr id="196" name="Freeform 564"/>
          <p:cNvSpPr>
            <a:spLocks noEditPoints="1"/>
          </p:cNvSpPr>
          <p:nvPr/>
        </p:nvSpPr>
        <p:spPr bwMode="auto">
          <a:xfrm>
            <a:off x="5174362" y="4478380"/>
            <a:ext cx="293361" cy="217087"/>
          </a:xfrm>
          <a:custGeom>
            <a:avLst/>
            <a:gdLst>
              <a:gd name="T0" fmla="*/ 18 w 50"/>
              <a:gd name="T1" fmla="*/ 28 h 37"/>
              <a:gd name="T2" fmla="*/ 18 w 50"/>
              <a:gd name="T3" fmla="*/ 28 h 37"/>
              <a:gd name="T4" fmla="*/ 25 w 50"/>
              <a:gd name="T5" fmla="*/ 25 h 37"/>
              <a:gd name="T6" fmla="*/ 31 w 50"/>
              <a:gd name="T7" fmla="*/ 28 h 37"/>
              <a:gd name="T8" fmla="*/ 31 w 50"/>
              <a:gd name="T9" fmla="*/ 31 h 37"/>
              <a:gd name="T10" fmla="*/ 31 w 50"/>
              <a:gd name="T11" fmla="*/ 31 h 37"/>
              <a:gd name="T12" fmla="*/ 26 w 50"/>
              <a:gd name="T13" fmla="*/ 36 h 37"/>
              <a:gd name="T14" fmla="*/ 23 w 50"/>
              <a:gd name="T15" fmla="*/ 36 h 37"/>
              <a:gd name="T16" fmla="*/ 23 w 50"/>
              <a:gd name="T17" fmla="*/ 36 h 37"/>
              <a:gd name="T18" fmla="*/ 23 w 50"/>
              <a:gd name="T19" fmla="*/ 36 h 37"/>
              <a:gd name="T20" fmla="*/ 18 w 50"/>
              <a:gd name="T21" fmla="*/ 31 h 37"/>
              <a:gd name="T22" fmla="*/ 18 w 50"/>
              <a:gd name="T23" fmla="*/ 28 h 37"/>
              <a:gd name="T24" fmla="*/ 22 w 50"/>
              <a:gd name="T25" fmla="*/ 30 h 37"/>
              <a:gd name="T26" fmla="*/ 22 w 50"/>
              <a:gd name="T27" fmla="*/ 30 h 37"/>
              <a:gd name="T28" fmla="*/ 25 w 50"/>
              <a:gd name="T29" fmla="*/ 32 h 37"/>
              <a:gd name="T30" fmla="*/ 27 w 50"/>
              <a:gd name="T31" fmla="*/ 30 h 37"/>
              <a:gd name="T32" fmla="*/ 22 w 50"/>
              <a:gd name="T33" fmla="*/ 30 h 37"/>
              <a:gd name="T34" fmla="*/ 15 w 50"/>
              <a:gd name="T35" fmla="*/ 25 h 37"/>
              <a:gd name="T36" fmla="*/ 15 w 50"/>
              <a:gd name="T37" fmla="*/ 25 h 37"/>
              <a:gd name="T38" fmla="*/ 12 w 50"/>
              <a:gd name="T39" fmla="*/ 25 h 37"/>
              <a:gd name="T40" fmla="*/ 12 w 50"/>
              <a:gd name="T41" fmla="*/ 22 h 37"/>
              <a:gd name="T42" fmla="*/ 25 w 50"/>
              <a:gd name="T43" fmla="*/ 17 h 37"/>
              <a:gd name="T44" fmla="*/ 37 w 50"/>
              <a:gd name="T45" fmla="*/ 22 h 37"/>
              <a:gd name="T46" fmla="*/ 37 w 50"/>
              <a:gd name="T47" fmla="*/ 25 h 37"/>
              <a:gd name="T48" fmla="*/ 35 w 50"/>
              <a:gd name="T49" fmla="*/ 25 h 37"/>
              <a:gd name="T50" fmla="*/ 25 w 50"/>
              <a:gd name="T51" fmla="*/ 21 h 37"/>
              <a:gd name="T52" fmla="*/ 15 w 50"/>
              <a:gd name="T53" fmla="*/ 25 h 37"/>
              <a:gd name="T54" fmla="*/ 9 w 50"/>
              <a:gd name="T55" fmla="*/ 19 h 37"/>
              <a:gd name="T56" fmla="*/ 9 w 50"/>
              <a:gd name="T57" fmla="*/ 19 h 37"/>
              <a:gd name="T58" fmla="*/ 6 w 50"/>
              <a:gd name="T59" fmla="*/ 19 h 37"/>
              <a:gd name="T60" fmla="*/ 6 w 50"/>
              <a:gd name="T61" fmla="*/ 16 h 37"/>
              <a:gd name="T62" fmla="*/ 25 w 50"/>
              <a:gd name="T63" fmla="*/ 9 h 37"/>
              <a:gd name="T64" fmla="*/ 43 w 50"/>
              <a:gd name="T65" fmla="*/ 16 h 37"/>
              <a:gd name="T66" fmla="*/ 43 w 50"/>
              <a:gd name="T67" fmla="*/ 19 h 37"/>
              <a:gd name="T68" fmla="*/ 40 w 50"/>
              <a:gd name="T69" fmla="*/ 19 h 37"/>
              <a:gd name="T70" fmla="*/ 25 w 50"/>
              <a:gd name="T71" fmla="*/ 13 h 37"/>
              <a:gd name="T72" fmla="*/ 9 w 50"/>
              <a:gd name="T73" fmla="*/ 19 h 37"/>
              <a:gd name="T74" fmla="*/ 3 w 50"/>
              <a:gd name="T75" fmla="*/ 13 h 37"/>
              <a:gd name="T76" fmla="*/ 3 w 50"/>
              <a:gd name="T77" fmla="*/ 13 h 37"/>
              <a:gd name="T78" fmla="*/ 0 w 50"/>
              <a:gd name="T79" fmla="*/ 13 h 37"/>
              <a:gd name="T80" fmla="*/ 0 w 50"/>
              <a:gd name="T81" fmla="*/ 11 h 37"/>
              <a:gd name="T82" fmla="*/ 25 w 50"/>
              <a:gd name="T83" fmla="*/ 0 h 37"/>
              <a:gd name="T84" fmla="*/ 49 w 50"/>
              <a:gd name="T85" fmla="*/ 11 h 37"/>
              <a:gd name="T86" fmla="*/ 49 w 50"/>
              <a:gd name="T87" fmla="*/ 13 h 37"/>
              <a:gd name="T88" fmla="*/ 46 w 50"/>
              <a:gd name="T89" fmla="*/ 13 h 37"/>
              <a:gd name="T90" fmla="*/ 25 w 50"/>
              <a:gd name="T91" fmla="*/ 4 h 37"/>
              <a:gd name="T92" fmla="*/ 3 w 50"/>
              <a:gd name="T93" fmla="*/ 1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37">
                <a:moveTo>
                  <a:pt x="18" y="28"/>
                </a:moveTo>
                <a:cubicBezTo>
                  <a:pt x="18" y="28"/>
                  <a:pt x="18" y="28"/>
                  <a:pt x="18" y="28"/>
                </a:cubicBezTo>
                <a:cubicBezTo>
                  <a:pt x="20" y="26"/>
                  <a:pt x="22" y="25"/>
                  <a:pt x="25" y="25"/>
                </a:cubicBezTo>
                <a:cubicBezTo>
                  <a:pt x="27" y="25"/>
                  <a:pt x="30" y="26"/>
                  <a:pt x="31" y="28"/>
                </a:cubicBezTo>
                <a:cubicBezTo>
                  <a:pt x="32" y="29"/>
                  <a:pt x="32" y="30"/>
                  <a:pt x="31" y="31"/>
                </a:cubicBezTo>
                <a:cubicBezTo>
                  <a:pt x="31" y="31"/>
                  <a:pt x="31" y="31"/>
                  <a:pt x="31" y="31"/>
                </a:cubicBezTo>
                <a:cubicBezTo>
                  <a:pt x="26" y="36"/>
                  <a:pt x="26" y="36"/>
                  <a:pt x="26" y="36"/>
                </a:cubicBezTo>
                <a:cubicBezTo>
                  <a:pt x="25" y="37"/>
                  <a:pt x="24" y="37"/>
                  <a:pt x="23" y="36"/>
                </a:cubicBezTo>
                <a:cubicBezTo>
                  <a:pt x="23" y="36"/>
                  <a:pt x="23" y="36"/>
                  <a:pt x="23" y="36"/>
                </a:cubicBezTo>
                <a:cubicBezTo>
                  <a:pt x="23" y="36"/>
                  <a:pt x="23" y="36"/>
                  <a:pt x="23" y="36"/>
                </a:cubicBezTo>
                <a:cubicBezTo>
                  <a:pt x="18" y="31"/>
                  <a:pt x="18" y="31"/>
                  <a:pt x="18" y="31"/>
                </a:cubicBezTo>
                <a:cubicBezTo>
                  <a:pt x="17" y="30"/>
                  <a:pt x="17" y="29"/>
                  <a:pt x="18" y="28"/>
                </a:cubicBezTo>
                <a:close/>
                <a:moveTo>
                  <a:pt x="22" y="30"/>
                </a:moveTo>
                <a:cubicBezTo>
                  <a:pt x="22" y="30"/>
                  <a:pt x="22" y="30"/>
                  <a:pt x="22" y="30"/>
                </a:cubicBezTo>
                <a:cubicBezTo>
                  <a:pt x="25" y="32"/>
                  <a:pt x="25" y="32"/>
                  <a:pt x="25" y="32"/>
                </a:cubicBezTo>
                <a:cubicBezTo>
                  <a:pt x="27" y="30"/>
                  <a:pt x="27" y="30"/>
                  <a:pt x="27" y="30"/>
                </a:cubicBezTo>
                <a:cubicBezTo>
                  <a:pt x="26" y="29"/>
                  <a:pt x="24" y="29"/>
                  <a:pt x="22" y="30"/>
                </a:cubicBezTo>
                <a:close/>
                <a:moveTo>
                  <a:pt x="15" y="25"/>
                </a:moveTo>
                <a:cubicBezTo>
                  <a:pt x="15" y="25"/>
                  <a:pt x="15" y="25"/>
                  <a:pt x="15" y="25"/>
                </a:cubicBezTo>
                <a:cubicBezTo>
                  <a:pt x="14" y="26"/>
                  <a:pt x="13" y="26"/>
                  <a:pt x="12" y="25"/>
                </a:cubicBezTo>
                <a:cubicBezTo>
                  <a:pt x="11" y="24"/>
                  <a:pt x="11" y="23"/>
                  <a:pt x="12" y="22"/>
                </a:cubicBezTo>
                <a:cubicBezTo>
                  <a:pt x="15" y="19"/>
                  <a:pt x="20" y="17"/>
                  <a:pt x="25" y="17"/>
                </a:cubicBezTo>
                <a:cubicBezTo>
                  <a:pt x="29" y="17"/>
                  <a:pt x="34" y="19"/>
                  <a:pt x="37" y="22"/>
                </a:cubicBezTo>
                <a:cubicBezTo>
                  <a:pt x="38" y="23"/>
                  <a:pt x="38" y="24"/>
                  <a:pt x="37" y="25"/>
                </a:cubicBezTo>
                <a:cubicBezTo>
                  <a:pt x="37" y="26"/>
                  <a:pt x="35" y="26"/>
                  <a:pt x="35" y="25"/>
                </a:cubicBezTo>
                <a:cubicBezTo>
                  <a:pt x="32" y="22"/>
                  <a:pt x="28" y="21"/>
                  <a:pt x="25" y="21"/>
                </a:cubicBezTo>
                <a:cubicBezTo>
                  <a:pt x="21" y="21"/>
                  <a:pt x="17" y="22"/>
                  <a:pt x="15" y="25"/>
                </a:cubicBezTo>
                <a:close/>
                <a:moveTo>
                  <a:pt x="9" y="19"/>
                </a:moveTo>
                <a:cubicBezTo>
                  <a:pt x="9" y="19"/>
                  <a:pt x="9" y="19"/>
                  <a:pt x="9" y="19"/>
                </a:cubicBezTo>
                <a:cubicBezTo>
                  <a:pt x="8" y="20"/>
                  <a:pt x="7" y="20"/>
                  <a:pt x="6" y="19"/>
                </a:cubicBezTo>
                <a:cubicBezTo>
                  <a:pt x="6" y="18"/>
                  <a:pt x="6" y="17"/>
                  <a:pt x="6" y="16"/>
                </a:cubicBezTo>
                <a:cubicBezTo>
                  <a:pt x="11" y="11"/>
                  <a:pt x="18" y="9"/>
                  <a:pt x="25" y="9"/>
                </a:cubicBezTo>
                <a:cubicBezTo>
                  <a:pt x="32" y="9"/>
                  <a:pt x="38" y="11"/>
                  <a:pt x="43" y="16"/>
                </a:cubicBezTo>
                <a:cubicBezTo>
                  <a:pt x="44" y="17"/>
                  <a:pt x="44" y="18"/>
                  <a:pt x="43" y="19"/>
                </a:cubicBezTo>
                <a:cubicBezTo>
                  <a:pt x="42" y="20"/>
                  <a:pt x="41" y="20"/>
                  <a:pt x="40" y="19"/>
                </a:cubicBezTo>
                <a:cubicBezTo>
                  <a:pt x="36" y="15"/>
                  <a:pt x="31" y="13"/>
                  <a:pt x="25" y="13"/>
                </a:cubicBezTo>
                <a:cubicBezTo>
                  <a:pt x="19" y="13"/>
                  <a:pt x="13" y="15"/>
                  <a:pt x="9" y="19"/>
                </a:cubicBezTo>
                <a:close/>
                <a:moveTo>
                  <a:pt x="3" y="13"/>
                </a:moveTo>
                <a:cubicBezTo>
                  <a:pt x="3" y="13"/>
                  <a:pt x="3" y="13"/>
                  <a:pt x="3" y="13"/>
                </a:cubicBezTo>
                <a:cubicBezTo>
                  <a:pt x="2" y="14"/>
                  <a:pt x="1" y="14"/>
                  <a:pt x="0" y="13"/>
                </a:cubicBezTo>
                <a:cubicBezTo>
                  <a:pt x="0" y="12"/>
                  <a:pt x="0" y="11"/>
                  <a:pt x="0" y="11"/>
                </a:cubicBezTo>
                <a:cubicBezTo>
                  <a:pt x="7" y="4"/>
                  <a:pt x="16" y="0"/>
                  <a:pt x="25" y="0"/>
                </a:cubicBezTo>
                <a:cubicBezTo>
                  <a:pt x="34" y="0"/>
                  <a:pt x="43" y="4"/>
                  <a:pt x="49" y="11"/>
                </a:cubicBezTo>
                <a:cubicBezTo>
                  <a:pt x="50" y="11"/>
                  <a:pt x="50" y="12"/>
                  <a:pt x="49" y="13"/>
                </a:cubicBezTo>
                <a:cubicBezTo>
                  <a:pt x="48" y="14"/>
                  <a:pt x="47" y="14"/>
                  <a:pt x="46" y="13"/>
                </a:cubicBezTo>
                <a:cubicBezTo>
                  <a:pt x="41" y="7"/>
                  <a:pt x="33" y="4"/>
                  <a:pt x="25" y="4"/>
                </a:cubicBezTo>
                <a:cubicBezTo>
                  <a:pt x="17" y="4"/>
                  <a:pt x="9" y="7"/>
                  <a:pt x="3" y="13"/>
                </a:cubicBezTo>
                <a:close/>
              </a:path>
            </a:pathLst>
          </a:custGeom>
          <a:solidFill>
            <a:schemeClr val="accent2"/>
          </a:solidFill>
          <a:ln>
            <a:noFill/>
          </a:ln>
          <a:extLst/>
        </p:spPr>
        <p:txBody>
          <a:bodyPr/>
          <a:lstStyle/>
          <a:p>
            <a:endParaRPr lang="zh-CN" altLang="en-US"/>
          </a:p>
        </p:txBody>
      </p:sp>
      <p:sp>
        <p:nvSpPr>
          <p:cNvPr id="197" name="Freeform 565"/>
          <p:cNvSpPr>
            <a:spLocks noEditPoints="1"/>
          </p:cNvSpPr>
          <p:nvPr/>
        </p:nvSpPr>
        <p:spPr bwMode="auto">
          <a:xfrm>
            <a:off x="6201124" y="4443177"/>
            <a:ext cx="296295" cy="287493"/>
          </a:xfrm>
          <a:custGeom>
            <a:avLst/>
            <a:gdLst>
              <a:gd name="T0" fmla="*/ 43 w 50"/>
              <a:gd name="T1" fmla="*/ 7 h 49"/>
              <a:gd name="T2" fmla="*/ 43 w 50"/>
              <a:gd name="T3" fmla="*/ 42 h 49"/>
              <a:gd name="T4" fmla="*/ 8 w 50"/>
              <a:gd name="T5" fmla="*/ 42 h 49"/>
              <a:gd name="T6" fmla="*/ 8 w 50"/>
              <a:gd name="T7" fmla="*/ 7 h 49"/>
              <a:gd name="T8" fmla="*/ 24 w 50"/>
              <a:gd name="T9" fmla="*/ 40 h 49"/>
              <a:gd name="T10" fmla="*/ 26 w 50"/>
              <a:gd name="T11" fmla="*/ 43 h 49"/>
              <a:gd name="T12" fmla="*/ 24 w 50"/>
              <a:gd name="T13" fmla="*/ 40 h 49"/>
              <a:gd name="T14" fmla="*/ 11 w 50"/>
              <a:gd name="T15" fmla="*/ 25 h 49"/>
              <a:gd name="T16" fmla="*/ 6 w 50"/>
              <a:gd name="T17" fmla="*/ 25 h 49"/>
              <a:gd name="T18" fmla="*/ 41 w 50"/>
              <a:gd name="T19" fmla="*/ 26 h 49"/>
              <a:gd name="T20" fmla="*/ 41 w 50"/>
              <a:gd name="T21" fmla="*/ 23 h 49"/>
              <a:gd name="T22" fmla="*/ 44 w 50"/>
              <a:gd name="T23" fmla="*/ 26 h 49"/>
              <a:gd name="T24" fmla="*/ 26 w 50"/>
              <a:gd name="T25" fmla="*/ 9 h 49"/>
              <a:gd name="T26" fmla="*/ 24 w 50"/>
              <a:gd name="T27" fmla="*/ 6 h 49"/>
              <a:gd name="T28" fmla="*/ 26 w 50"/>
              <a:gd name="T29" fmla="*/ 9 h 49"/>
              <a:gd name="T30" fmla="*/ 33 w 50"/>
              <a:gd name="T31" fmla="*/ 38 h 49"/>
              <a:gd name="T32" fmla="*/ 35 w 50"/>
              <a:gd name="T33" fmla="*/ 42 h 49"/>
              <a:gd name="T34" fmla="*/ 39 w 50"/>
              <a:gd name="T35" fmla="*/ 34 h 49"/>
              <a:gd name="T36" fmla="*/ 41 w 50"/>
              <a:gd name="T37" fmla="*/ 32 h 49"/>
              <a:gd name="T38" fmla="*/ 41 w 50"/>
              <a:gd name="T39" fmla="*/ 35 h 49"/>
              <a:gd name="T40" fmla="*/ 41 w 50"/>
              <a:gd name="T41" fmla="*/ 17 h 49"/>
              <a:gd name="T42" fmla="*/ 41 w 50"/>
              <a:gd name="T43" fmla="*/ 14 h 49"/>
              <a:gd name="T44" fmla="*/ 41 w 50"/>
              <a:gd name="T45" fmla="*/ 17 h 49"/>
              <a:gd name="T46" fmla="*/ 33 w 50"/>
              <a:gd name="T47" fmla="*/ 11 h 49"/>
              <a:gd name="T48" fmla="*/ 35 w 50"/>
              <a:gd name="T49" fmla="*/ 8 h 49"/>
              <a:gd name="T50" fmla="*/ 18 w 50"/>
              <a:gd name="T51" fmla="*/ 9 h 49"/>
              <a:gd name="T52" fmla="*/ 16 w 50"/>
              <a:gd name="T53" fmla="*/ 10 h 49"/>
              <a:gd name="T54" fmla="*/ 17 w 50"/>
              <a:gd name="T55" fmla="*/ 8 h 49"/>
              <a:gd name="T56" fmla="*/ 11 w 50"/>
              <a:gd name="T57" fmla="*/ 15 h 49"/>
              <a:gd name="T58" fmla="*/ 9 w 50"/>
              <a:gd name="T59" fmla="*/ 16 h 49"/>
              <a:gd name="T60" fmla="*/ 11 w 50"/>
              <a:gd name="T61" fmla="*/ 15 h 49"/>
              <a:gd name="T62" fmla="*/ 11 w 50"/>
              <a:gd name="T63" fmla="*/ 33 h 49"/>
              <a:gd name="T64" fmla="*/ 8 w 50"/>
              <a:gd name="T65" fmla="*/ 34 h 49"/>
              <a:gd name="T66" fmla="*/ 16 w 50"/>
              <a:gd name="T67" fmla="*/ 39 h 49"/>
              <a:gd name="T68" fmla="*/ 18 w 50"/>
              <a:gd name="T69" fmla="*/ 40 h 49"/>
              <a:gd name="T70" fmla="*/ 15 w 50"/>
              <a:gd name="T71" fmla="*/ 40 h 49"/>
              <a:gd name="T72" fmla="*/ 23 w 50"/>
              <a:gd name="T73" fmla="*/ 14 h 49"/>
              <a:gd name="T74" fmla="*/ 27 w 50"/>
              <a:gd name="T75" fmla="*/ 23 h 49"/>
              <a:gd name="T76" fmla="*/ 33 w 50"/>
              <a:gd name="T77" fmla="*/ 26 h 49"/>
              <a:gd name="T78" fmla="*/ 23 w 50"/>
              <a:gd name="T79" fmla="*/ 25 h 49"/>
              <a:gd name="T80" fmla="*/ 40 w 50"/>
              <a:gd name="T81" fmla="*/ 10 h 49"/>
              <a:gd name="T82" fmla="*/ 10 w 50"/>
              <a:gd name="T83" fmla="*/ 10 h 49"/>
              <a:gd name="T84" fmla="*/ 10 w 50"/>
              <a:gd name="T85" fmla="*/ 39 h 49"/>
              <a:gd name="T86" fmla="*/ 40 w 50"/>
              <a:gd name="T87" fmla="*/ 40 h 49"/>
              <a:gd name="T88" fmla="*/ 40 w 50"/>
              <a:gd name="T89"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 h="49">
                <a:moveTo>
                  <a:pt x="25" y="0"/>
                </a:moveTo>
                <a:cubicBezTo>
                  <a:pt x="32" y="0"/>
                  <a:pt x="38" y="2"/>
                  <a:pt x="43" y="7"/>
                </a:cubicBezTo>
                <a:cubicBezTo>
                  <a:pt x="43" y="7"/>
                  <a:pt x="43" y="7"/>
                  <a:pt x="43" y="7"/>
                </a:cubicBezTo>
                <a:cubicBezTo>
                  <a:pt x="47" y="11"/>
                  <a:pt x="50" y="18"/>
                  <a:pt x="50" y="25"/>
                </a:cubicBezTo>
                <a:cubicBezTo>
                  <a:pt x="50" y="31"/>
                  <a:pt x="47" y="38"/>
                  <a:pt x="43" y="42"/>
                </a:cubicBezTo>
                <a:cubicBezTo>
                  <a:pt x="43" y="42"/>
                  <a:pt x="43" y="42"/>
                  <a:pt x="43" y="42"/>
                </a:cubicBezTo>
                <a:cubicBezTo>
                  <a:pt x="38" y="47"/>
                  <a:pt x="32" y="49"/>
                  <a:pt x="25" y="49"/>
                </a:cubicBezTo>
                <a:cubicBezTo>
                  <a:pt x="18" y="49"/>
                  <a:pt x="12" y="47"/>
                  <a:pt x="8" y="42"/>
                </a:cubicBezTo>
                <a:cubicBezTo>
                  <a:pt x="8" y="42"/>
                  <a:pt x="8" y="42"/>
                  <a:pt x="8" y="42"/>
                </a:cubicBezTo>
                <a:cubicBezTo>
                  <a:pt x="3" y="38"/>
                  <a:pt x="0" y="31"/>
                  <a:pt x="0" y="25"/>
                </a:cubicBezTo>
                <a:cubicBezTo>
                  <a:pt x="0" y="18"/>
                  <a:pt x="3" y="11"/>
                  <a:pt x="8" y="7"/>
                </a:cubicBezTo>
                <a:cubicBezTo>
                  <a:pt x="8" y="7"/>
                  <a:pt x="8" y="7"/>
                  <a:pt x="8" y="7"/>
                </a:cubicBezTo>
                <a:cubicBezTo>
                  <a:pt x="12" y="2"/>
                  <a:pt x="18" y="0"/>
                  <a:pt x="25" y="0"/>
                </a:cubicBezTo>
                <a:close/>
                <a:moveTo>
                  <a:pt x="24" y="40"/>
                </a:moveTo>
                <a:cubicBezTo>
                  <a:pt x="24" y="40"/>
                  <a:pt x="24" y="40"/>
                  <a:pt x="24" y="40"/>
                </a:cubicBezTo>
                <a:cubicBezTo>
                  <a:pt x="24" y="39"/>
                  <a:pt x="25" y="39"/>
                  <a:pt x="25" y="39"/>
                </a:cubicBezTo>
                <a:cubicBezTo>
                  <a:pt x="26" y="39"/>
                  <a:pt x="26" y="39"/>
                  <a:pt x="26" y="40"/>
                </a:cubicBezTo>
                <a:cubicBezTo>
                  <a:pt x="26" y="43"/>
                  <a:pt x="26" y="43"/>
                  <a:pt x="26" y="43"/>
                </a:cubicBezTo>
                <a:cubicBezTo>
                  <a:pt x="26" y="44"/>
                  <a:pt x="26" y="44"/>
                  <a:pt x="25" y="44"/>
                </a:cubicBezTo>
                <a:cubicBezTo>
                  <a:pt x="25" y="44"/>
                  <a:pt x="24" y="44"/>
                  <a:pt x="24" y="43"/>
                </a:cubicBezTo>
                <a:cubicBezTo>
                  <a:pt x="24" y="40"/>
                  <a:pt x="24" y="40"/>
                  <a:pt x="24" y="40"/>
                </a:cubicBezTo>
                <a:close/>
                <a:moveTo>
                  <a:pt x="10" y="23"/>
                </a:moveTo>
                <a:cubicBezTo>
                  <a:pt x="10" y="23"/>
                  <a:pt x="10" y="23"/>
                  <a:pt x="10" y="23"/>
                </a:cubicBezTo>
                <a:cubicBezTo>
                  <a:pt x="11" y="23"/>
                  <a:pt x="11" y="24"/>
                  <a:pt x="11" y="25"/>
                </a:cubicBezTo>
                <a:cubicBezTo>
                  <a:pt x="11" y="25"/>
                  <a:pt x="11" y="26"/>
                  <a:pt x="10" y="26"/>
                </a:cubicBezTo>
                <a:cubicBezTo>
                  <a:pt x="7" y="26"/>
                  <a:pt x="7" y="26"/>
                  <a:pt x="7" y="26"/>
                </a:cubicBezTo>
                <a:cubicBezTo>
                  <a:pt x="6" y="26"/>
                  <a:pt x="6" y="25"/>
                  <a:pt x="6" y="25"/>
                </a:cubicBezTo>
                <a:cubicBezTo>
                  <a:pt x="6" y="24"/>
                  <a:pt x="6" y="23"/>
                  <a:pt x="7" y="23"/>
                </a:cubicBezTo>
                <a:cubicBezTo>
                  <a:pt x="10" y="23"/>
                  <a:pt x="10" y="23"/>
                  <a:pt x="10" y="23"/>
                </a:cubicBezTo>
                <a:close/>
                <a:moveTo>
                  <a:pt x="41" y="26"/>
                </a:moveTo>
                <a:cubicBezTo>
                  <a:pt x="41" y="26"/>
                  <a:pt x="41" y="26"/>
                  <a:pt x="41" y="26"/>
                </a:cubicBezTo>
                <a:cubicBezTo>
                  <a:pt x="40" y="26"/>
                  <a:pt x="39" y="25"/>
                  <a:pt x="39" y="25"/>
                </a:cubicBezTo>
                <a:cubicBezTo>
                  <a:pt x="39" y="24"/>
                  <a:pt x="40" y="23"/>
                  <a:pt x="41" y="23"/>
                </a:cubicBezTo>
                <a:cubicBezTo>
                  <a:pt x="44" y="23"/>
                  <a:pt x="44" y="23"/>
                  <a:pt x="44" y="23"/>
                </a:cubicBezTo>
                <a:cubicBezTo>
                  <a:pt x="44" y="23"/>
                  <a:pt x="45" y="24"/>
                  <a:pt x="45" y="25"/>
                </a:cubicBezTo>
                <a:cubicBezTo>
                  <a:pt x="45" y="25"/>
                  <a:pt x="44" y="26"/>
                  <a:pt x="44" y="26"/>
                </a:cubicBezTo>
                <a:cubicBezTo>
                  <a:pt x="41" y="26"/>
                  <a:pt x="41" y="26"/>
                  <a:pt x="41" y="26"/>
                </a:cubicBezTo>
                <a:close/>
                <a:moveTo>
                  <a:pt x="26" y="9"/>
                </a:moveTo>
                <a:cubicBezTo>
                  <a:pt x="26" y="9"/>
                  <a:pt x="26" y="9"/>
                  <a:pt x="26" y="9"/>
                </a:cubicBezTo>
                <a:cubicBezTo>
                  <a:pt x="26" y="10"/>
                  <a:pt x="26" y="10"/>
                  <a:pt x="25" y="10"/>
                </a:cubicBezTo>
                <a:cubicBezTo>
                  <a:pt x="25" y="10"/>
                  <a:pt x="24" y="10"/>
                  <a:pt x="24" y="9"/>
                </a:cubicBezTo>
                <a:cubicBezTo>
                  <a:pt x="24" y="6"/>
                  <a:pt x="24" y="6"/>
                  <a:pt x="24" y="6"/>
                </a:cubicBezTo>
                <a:cubicBezTo>
                  <a:pt x="24" y="5"/>
                  <a:pt x="25" y="5"/>
                  <a:pt x="25" y="5"/>
                </a:cubicBezTo>
                <a:cubicBezTo>
                  <a:pt x="26" y="5"/>
                  <a:pt x="26" y="5"/>
                  <a:pt x="26" y="6"/>
                </a:cubicBezTo>
                <a:cubicBezTo>
                  <a:pt x="26" y="9"/>
                  <a:pt x="26" y="9"/>
                  <a:pt x="26" y="9"/>
                </a:cubicBezTo>
                <a:close/>
                <a:moveTo>
                  <a:pt x="33" y="40"/>
                </a:moveTo>
                <a:cubicBezTo>
                  <a:pt x="33" y="40"/>
                  <a:pt x="33" y="40"/>
                  <a:pt x="33" y="40"/>
                </a:cubicBezTo>
                <a:cubicBezTo>
                  <a:pt x="32" y="39"/>
                  <a:pt x="33" y="39"/>
                  <a:pt x="33" y="38"/>
                </a:cubicBezTo>
                <a:cubicBezTo>
                  <a:pt x="34" y="38"/>
                  <a:pt x="34" y="38"/>
                  <a:pt x="35" y="39"/>
                </a:cubicBezTo>
                <a:cubicBezTo>
                  <a:pt x="35" y="40"/>
                  <a:pt x="35" y="40"/>
                  <a:pt x="35" y="40"/>
                </a:cubicBezTo>
                <a:cubicBezTo>
                  <a:pt x="36" y="41"/>
                  <a:pt x="36" y="41"/>
                  <a:pt x="35" y="42"/>
                </a:cubicBezTo>
                <a:cubicBezTo>
                  <a:pt x="34" y="42"/>
                  <a:pt x="34" y="42"/>
                  <a:pt x="33" y="41"/>
                </a:cubicBezTo>
                <a:cubicBezTo>
                  <a:pt x="33" y="40"/>
                  <a:pt x="33" y="40"/>
                  <a:pt x="33" y="40"/>
                </a:cubicBezTo>
                <a:close/>
                <a:moveTo>
                  <a:pt x="39" y="34"/>
                </a:moveTo>
                <a:cubicBezTo>
                  <a:pt x="39" y="34"/>
                  <a:pt x="39" y="34"/>
                  <a:pt x="39" y="34"/>
                </a:cubicBezTo>
                <a:cubicBezTo>
                  <a:pt x="39" y="34"/>
                  <a:pt x="39" y="33"/>
                  <a:pt x="39" y="33"/>
                </a:cubicBezTo>
                <a:cubicBezTo>
                  <a:pt x="39" y="32"/>
                  <a:pt x="40" y="32"/>
                  <a:pt x="41" y="32"/>
                </a:cubicBezTo>
                <a:cubicBezTo>
                  <a:pt x="42" y="33"/>
                  <a:pt x="42" y="33"/>
                  <a:pt x="42" y="33"/>
                </a:cubicBezTo>
                <a:cubicBezTo>
                  <a:pt x="42" y="33"/>
                  <a:pt x="42" y="34"/>
                  <a:pt x="42" y="34"/>
                </a:cubicBezTo>
                <a:cubicBezTo>
                  <a:pt x="42" y="35"/>
                  <a:pt x="41" y="35"/>
                  <a:pt x="41" y="35"/>
                </a:cubicBezTo>
                <a:cubicBezTo>
                  <a:pt x="39" y="34"/>
                  <a:pt x="39" y="34"/>
                  <a:pt x="39" y="34"/>
                </a:cubicBezTo>
                <a:close/>
                <a:moveTo>
                  <a:pt x="41" y="17"/>
                </a:moveTo>
                <a:cubicBezTo>
                  <a:pt x="41" y="17"/>
                  <a:pt x="41" y="17"/>
                  <a:pt x="41" y="17"/>
                </a:cubicBezTo>
                <a:cubicBezTo>
                  <a:pt x="40" y="17"/>
                  <a:pt x="39" y="17"/>
                  <a:pt x="39" y="17"/>
                </a:cubicBezTo>
                <a:cubicBezTo>
                  <a:pt x="39" y="16"/>
                  <a:pt x="39" y="15"/>
                  <a:pt x="39" y="15"/>
                </a:cubicBezTo>
                <a:cubicBezTo>
                  <a:pt x="41" y="14"/>
                  <a:pt x="41" y="14"/>
                  <a:pt x="41" y="14"/>
                </a:cubicBezTo>
                <a:cubicBezTo>
                  <a:pt x="41" y="14"/>
                  <a:pt x="42" y="14"/>
                  <a:pt x="42" y="15"/>
                </a:cubicBezTo>
                <a:cubicBezTo>
                  <a:pt x="42" y="15"/>
                  <a:pt x="42" y="16"/>
                  <a:pt x="42" y="16"/>
                </a:cubicBezTo>
                <a:cubicBezTo>
                  <a:pt x="41" y="17"/>
                  <a:pt x="41" y="17"/>
                  <a:pt x="41" y="17"/>
                </a:cubicBezTo>
                <a:close/>
                <a:moveTo>
                  <a:pt x="35" y="10"/>
                </a:moveTo>
                <a:cubicBezTo>
                  <a:pt x="35" y="10"/>
                  <a:pt x="35" y="10"/>
                  <a:pt x="35" y="10"/>
                </a:cubicBezTo>
                <a:cubicBezTo>
                  <a:pt x="34" y="11"/>
                  <a:pt x="34" y="11"/>
                  <a:pt x="33" y="11"/>
                </a:cubicBezTo>
                <a:cubicBezTo>
                  <a:pt x="33" y="10"/>
                  <a:pt x="32" y="10"/>
                  <a:pt x="33" y="9"/>
                </a:cubicBezTo>
                <a:cubicBezTo>
                  <a:pt x="33" y="8"/>
                  <a:pt x="33" y="8"/>
                  <a:pt x="33" y="8"/>
                </a:cubicBezTo>
                <a:cubicBezTo>
                  <a:pt x="34" y="8"/>
                  <a:pt x="34" y="7"/>
                  <a:pt x="35" y="8"/>
                </a:cubicBezTo>
                <a:cubicBezTo>
                  <a:pt x="36" y="8"/>
                  <a:pt x="36" y="9"/>
                  <a:pt x="35" y="9"/>
                </a:cubicBezTo>
                <a:cubicBezTo>
                  <a:pt x="35" y="10"/>
                  <a:pt x="35" y="10"/>
                  <a:pt x="35" y="10"/>
                </a:cubicBezTo>
                <a:close/>
                <a:moveTo>
                  <a:pt x="18" y="9"/>
                </a:moveTo>
                <a:cubicBezTo>
                  <a:pt x="18" y="9"/>
                  <a:pt x="18" y="9"/>
                  <a:pt x="18" y="9"/>
                </a:cubicBezTo>
                <a:cubicBezTo>
                  <a:pt x="18" y="10"/>
                  <a:pt x="18" y="10"/>
                  <a:pt x="17" y="11"/>
                </a:cubicBezTo>
                <a:cubicBezTo>
                  <a:pt x="17" y="11"/>
                  <a:pt x="16" y="11"/>
                  <a:pt x="16" y="10"/>
                </a:cubicBezTo>
                <a:cubicBezTo>
                  <a:pt x="15" y="9"/>
                  <a:pt x="15" y="9"/>
                  <a:pt x="15" y="9"/>
                </a:cubicBezTo>
                <a:cubicBezTo>
                  <a:pt x="15" y="9"/>
                  <a:pt x="15" y="8"/>
                  <a:pt x="15" y="8"/>
                </a:cubicBezTo>
                <a:cubicBezTo>
                  <a:pt x="16" y="7"/>
                  <a:pt x="17" y="8"/>
                  <a:pt x="17" y="8"/>
                </a:cubicBezTo>
                <a:cubicBezTo>
                  <a:pt x="18" y="9"/>
                  <a:pt x="18" y="9"/>
                  <a:pt x="18" y="9"/>
                </a:cubicBezTo>
                <a:close/>
                <a:moveTo>
                  <a:pt x="11" y="15"/>
                </a:moveTo>
                <a:cubicBezTo>
                  <a:pt x="11" y="15"/>
                  <a:pt x="11" y="15"/>
                  <a:pt x="11" y="15"/>
                </a:cubicBezTo>
                <a:cubicBezTo>
                  <a:pt x="12" y="15"/>
                  <a:pt x="12" y="16"/>
                  <a:pt x="11" y="17"/>
                </a:cubicBezTo>
                <a:cubicBezTo>
                  <a:pt x="11" y="17"/>
                  <a:pt x="10" y="17"/>
                  <a:pt x="10" y="17"/>
                </a:cubicBezTo>
                <a:cubicBezTo>
                  <a:pt x="9" y="16"/>
                  <a:pt x="9" y="16"/>
                  <a:pt x="9" y="16"/>
                </a:cubicBezTo>
                <a:cubicBezTo>
                  <a:pt x="8" y="16"/>
                  <a:pt x="8" y="15"/>
                  <a:pt x="8" y="15"/>
                </a:cubicBezTo>
                <a:cubicBezTo>
                  <a:pt x="9" y="14"/>
                  <a:pt x="9" y="14"/>
                  <a:pt x="10" y="14"/>
                </a:cubicBezTo>
                <a:cubicBezTo>
                  <a:pt x="11" y="15"/>
                  <a:pt x="11" y="15"/>
                  <a:pt x="11" y="15"/>
                </a:cubicBezTo>
                <a:close/>
                <a:moveTo>
                  <a:pt x="10" y="32"/>
                </a:moveTo>
                <a:cubicBezTo>
                  <a:pt x="10" y="32"/>
                  <a:pt x="10" y="32"/>
                  <a:pt x="10" y="32"/>
                </a:cubicBezTo>
                <a:cubicBezTo>
                  <a:pt x="10" y="32"/>
                  <a:pt x="11" y="32"/>
                  <a:pt x="11" y="33"/>
                </a:cubicBezTo>
                <a:cubicBezTo>
                  <a:pt x="12" y="33"/>
                  <a:pt x="12" y="34"/>
                  <a:pt x="11" y="34"/>
                </a:cubicBezTo>
                <a:cubicBezTo>
                  <a:pt x="10" y="35"/>
                  <a:pt x="10" y="35"/>
                  <a:pt x="10" y="35"/>
                </a:cubicBezTo>
                <a:cubicBezTo>
                  <a:pt x="9" y="35"/>
                  <a:pt x="9" y="35"/>
                  <a:pt x="8" y="34"/>
                </a:cubicBezTo>
                <a:cubicBezTo>
                  <a:pt x="8" y="34"/>
                  <a:pt x="8" y="33"/>
                  <a:pt x="9" y="33"/>
                </a:cubicBezTo>
                <a:cubicBezTo>
                  <a:pt x="10" y="32"/>
                  <a:pt x="10" y="32"/>
                  <a:pt x="10" y="32"/>
                </a:cubicBezTo>
                <a:close/>
                <a:moveTo>
                  <a:pt x="16" y="39"/>
                </a:moveTo>
                <a:cubicBezTo>
                  <a:pt x="16" y="39"/>
                  <a:pt x="16" y="39"/>
                  <a:pt x="16" y="39"/>
                </a:cubicBezTo>
                <a:cubicBezTo>
                  <a:pt x="16" y="38"/>
                  <a:pt x="17" y="38"/>
                  <a:pt x="17" y="38"/>
                </a:cubicBezTo>
                <a:cubicBezTo>
                  <a:pt x="18" y="39"/>
                  <a:pt x="18" y="39"/>
                  <a:pt x="18" y="40"/>
                </a:cubicBezTo>
                <a:cubicBezTo>
                  <a:pt x="17" y="41"/>
                  <a:pt x="17" y="41"/>
                  <a:pt x="17" y="41"/>
                </a:cubicBezTo>
                <a:cubicBezTo>
                  <a:pt x="17" y="42"/>
                  <a:pt x="16" y="42"/>
                  <a:pt x="15" y="42"/>
                </a:cubicBezTo>
                <a:cubicBezTo>
                  <a:pt x="15" y="41"/>
                  <a:pt x="15" y="41"/>
                  <a:pt x="15" y="40"/>
                </a:cubicBezTo>
                <a:cubicBezTo>
                  <a:pt x="16" y="39"/>
                  <a:pt x="16" y="39"/>
                  <a:pt x="16" y="39"/>
                </a:cubicBezTo>
                <a:close/>
                <a:moveTo>
                  <a:pt x="23" y="14"/>
                </a:moveTo>
                <a:cubicBezTo>
                  <a:pt x="23" y="14"/>
                  <a:pt x="23" y="14"/>
                  <a:pt x="23" y="14"/>
                </a:cubicBezTo>
                <a:cubicBezTo>
                  <a:pt x="23" y="13"/>
                  <a:pt x="24" y="12"/>
                  <a:pt x="25" y="12"/>
                </a:cubicBezTo>
                <a:cubicBezTo>
                  <a:pt x="26" y="12"/>
                  <a:pt x="27" y="13"/>
                  <a:pt x="27" y="14"/>
                </a:cubicBezTo>
                <a:cubicBezTo>
                  <a:pt x="27" y="23"/>
                  <a:pt x="27" y="23"/>
                  <a:pt x="27" y="23"/>
                </a:cubicBezTo>
                <a:cubicBezTo>
                  <a:pt x="33" y="23"/>
                  <a:pt x="33" y="23"/>
                  <a:pt x="33" y="23"/>
                </a:cubicBezTo>
                <a:cubicBezTo>
                  <a:pt x="34" y="23"/>
                  <a:pt x="35" y="24"/>
                  <a:pt x="35" y="25"/>
                </a:cubicBezTo>
                <a:cubicBezTo>
                  <a:pt x="35" y="26"/>
                  <a:pt x="34" y="26"/>
                  <a:pt x="33" y="26"/>
                </a:cubicBezTo>
                <a:cubicBezTo>
                  <a:pt x="25" y="26"/>
                  <a:pt x="25" y="26"/>
                  <a:pt x="25" y="26"/>
                </a:cubicBezTo>
                <a:cubicBezTo>
                  <a:pt x="25" y="26"/>
                  <a:pt x="25" y="26"/>
                  <a:pt x="25" y="26"/>
                </a:cubicBezTo>
                <a:cubicBezTo>
                  <a:pt x="24" y="26"/>
                  <a:pt x="23" y="26"/>
                  <a:pt x="23" y="25"/>
                </a:cubicBezTo>
                <a:cubicBezTo>
                  <a:pt x="23" y="14"/>
                  <a:pt x="23" y="14"/>
                  <a:pt x="23" y="14"/>
                </a:cubicBezTo>
                <a:close/>
                <a:moveTo>
                  <a:pt x="40" y="10"/>
                </a:moveTo>
                <a:cubicBezTo>
                  <a:pt x="40" y="10"/>
                  <a:pt x="40" y="10"/>
                  <a:pt x="40" y="10"/>
                </a:cubicBezTo>
                <a:cubicBezTo>
                  <a:pt x="36" y="6"/>
                  <a:pt x="31" y="3"/>
                  <a:pt x="25" y="3"/>
                </a:cubicBezTo>
                <a:cubicBezTo>
                  <a:pt x="19" y="3"/>
                  <a:pt x="14" y="6"/>
                  <a:pt x="10" y="10"/>
                </a:cubicBezTo>
                <a:cubicBezTo>
                  <a:pt x="10" y="10"/>
                  <a:pt x="10" y="10"/>
                  <a:pt x="10" y="10"/>
                </a:cubicBezTo>
                <a:cubicBezTo>
                  <a:pt x="6" y="13"/>
                  <a:pt x="4" y="19"/>
                  <a:pt x="4" y="25"/>
                </a:cubicBezTo>
                <a:cubicBezTo>
                  <a:pt x="4" y="30"/>
                  <a:pt x="6" y="36"/>
                  <a:pt x="10" y="39"/>
                </a:cubicBezTo>
                <a:cubicBezTo>
                  <a:pt x="10" y="39"/>
                  <a:pt x="10" y="39"/>
                  <a:pt x="10" y="39"/>
                </a:cubicBezTo>
                <a:cubicBezTo>
                  <a:pt x="10" y="39"/>
                  <a:pt x="10" y="39"/>
                  <a:pt x="10" y="39"/>
                </a:cubicBezTo>
                <a:cubicBezTo>
                  <a:pt x="14" y="43"/>
                  <a:pt x="19" y="46"/>
                  <a:pt x="25" y="46"/>
                </a:cubicBezTo>
                <a:cubicBezTo>
                  <a:pt x="31" y="46"/>
                  <a:pt x="36" y="43"/>
                  <a:pt x="40" y="40"/>
                </a:cubicBezTo>
                <a:cubicBezTo>
                  <a:pt x="40" y="39"/>
                  <a:pt x="40" y="39"/>
                  <a:pt x="40" y="39"/>
                </a:cubicBezTo>
                <a:cubicBezTo>
                  <a:pt x="44" y="36"/>
                  <a:pt x="46" y="30"/>
                  <a:pt x="46" y="25"/>
                </a:cubicBezTo>
                <a:cubicBezTo>
                  <a:pt x="46" y="19"/>
                  <a:pt x="44" y="13"/>
                  <a:pt x="40" y="10"/>
                </a:cubicBezTo>
                <a:cubicBezTo>
                  <a:pt x="40" y="10"/>
                  <a:pt x="40" y="10"/>
                  <a:pt x="40" y="10"/>
                </a:cubicBezTo>
                <a:cubicBezTo>
                  <a:pt x="40" y="10"/>
                  <a:pt x="40" y="10"/>
                  <a:pt x="40" y="10"/>
                </a:cubicBezTo>
                <a:close/>
              </a:path>
            </a:pathLst>
          </a:custGeom>
          <a:solidFill>
            <a:schemeClr val="accent2"/>
          </a:solidFill>
          <a:ln>
            <a:noFill/>
          </a:ln>
          <a:extLst/>
        </p:spPr>
        <p:txBody>
          <a:bodyPr/>
          <a:lstStyle/>
          <a:p>
            <a:endParaRPr lang="zh-CN" altLang="en-US"/>
          </a:p>
        </p:txBody>
      </p:sp>
      <p:sp>
        <p:nvSpPr>
          <p:cNvPr id="201" name="Freeform 569"/>
          <p:cNvSpPr>
            <a:spLocks noEditPoints="1"/>
          </p:cNvSpPr>
          <p:nvPr/>
        </p:nvSpPr>
        <p:spPr bwMode="auto">
          <a:xfrm>
            <a:off x="1061447" y="4460779"/>
            <a:ext cx="296295" cy="258157"/>
          </a:xfrm>
          <a:custGeom>
            <a:avLst/>
            <a:gdLst>
              <a:gd name="T0" fmla="*/ 2 w 50"/>
              <a:gd name="T1" fmla="*/ 15 h 44"/>
              <a:gd name="T2" fmla="*/ 2 w 50"/>
              <a:gd name="T3" fmla="*/ 15 h 44"/>
              <a:gd name="T4" fmla="*/ 2 w 50"/>
              <a:gd name="T5" fmla="*/ 1 h 44"/>
              <a:gd name="T6" fmla="*/ 4 w 50"/>
              <a:gd name="T7" fmla="*/ 0 h 44"/>
              <a:gd name="T8" fmla="*/ 4 w 50"/>
              <a:gd name="T9" fmla="*/ 0 h 44"/>
              <a:gd name="T10" fmla="*/ 17 w 50"/>
              <a:gd name="T11" fmla="*/ 0 h 44"/>
              <a:gd name="T12" fmla="*/ 19 w 50"/>
              <a:gd name="T13" fmla="*/ 0 h 44"/>
              <a:gd name="T14" fmla="*/ 25 w 50"/>
              <a:gd name="T15" fmla="*/ 7 h 44"/>
              <a:gd name="T16" fmla="*/ 45 w 50"/>
              <a:gd name="T17" fmla="*/ 7 h 44"/>
              <a:gd name="T18" fmla="*/ 47 w 50"/>
              <a:gd name="T19" fmla="*/ 9 h 44"/>
              <a:gd name="T20" fmla="*/ 47 w 50"/>
              <a:gd name="T21" fmla="*/ 9 h 44"/>
              <a:gd name="T22" fmla="*/ 47 w 50"/>
              <a:gd name="T23" fmla="*/ 15 h 44"/>
              <a:gd name="T24" fmla="*/ 48 w 50"/>
              <a:gd name="T25" fmla="*/ 15 h 44"/>
              <a:gd name="T26" fmla="*/ 50 w 50"/>
              <a:gd name="T27" fmla="*/ 17 h 44"/>
              <a:gd name="T28" fmla="*/ 49 w 50"/>
              <a:gd name="T29" fmla="*/ 17 h 44"/>
              <a:gd name="T30" fmla="*/ 47 w 50"/>
              <a:gd name="T31" fmla="*/ 42 h 44"/>
              <a:gd name="T32" fmla="*/ 45 w 50"/>
              <a:gd name="T33" fmla="*/ 44 h 44"/>
              <a:gd name="T34" fmla="*/ 4 w 50"/>
              <a:gd name="T35" fmla="*/ 44 h 44"/>
              <a:gd name="T36" fmla="*/ 2 w 50"/>
              <a:gd name="T37" fmla="*/ 42 h 44"/>
              <a:gd name="T38" fmla="*/ 0 w 50"/>
              <a:gd name="T39" fmla="*/ 17 h 44"/>
              <a:gd name="T40" fmla="*/ 1 w 50"/>
              <a:gd name="T41" fmla="*/ 15 h 44"/>
              <a:gd name="T42" fmla="*/ 2 w 50"/>
              <a:gd name="T43" fmla="*/ 15 h 44"/>
              <a:gd name="T44" fmla="*/ 2 w 50"/>
              <a:gd name="T45" fmla="*/ 15 h 44"/>
              <a:gd name="T46" fmla="*/ 6 w 50"/>
              <a:gd name="T47" fmla="*/ 15 h 44"/>
              <a:gd name="T48" fmla="*/ 6 w 50"/>
              <a:gd name="T49" fmla="*/ 15 h 44"/>
              <a:gd name="T50" fmla="*/ 43 w 50"/>
              <a:gd name="T51" fmla="*/ 15 h 44"/>
              <a:gd name="T52" fmla="*/ 43 w 50"/>
              <a:gd name="T53" fmla="*/ 11 h 44"/>
              <a:gd name="T54" fmla="*/ 25 w 50"/>
              <a:gd name="T55" fmla="*/ 11 h 44"/>
              <a:gd name="T56" fmla="*/ 23 w 50"/>
              <a:gd name="T57" fmla="*/ 11 h 44"/>
              <a:gd name="T58" fmla="*/ 16 w 50"/>
              <a:gd name="T59" fmla="*/ 3 h 44"/>
              <a:gd name="T60" fmla="*/ 6 w 50"/>
              <a:gd name="T61" fmla="*/ 3 h 44"/>
              <a:gd name="T62" fmla="*/ 6 w 50"/>
              <a:gd name="T63" fmla="*/ 15 h 44"/>
              <a:gd name="T64" fmla="*/ 45 w 50"/>
              <a:gd name="T65" fmla="*/ 18 h 44"/>
              <a:gd name="T66" fmla="*/ 45 w 50"/>
              <a:gd name="T67" fmla="*/ 18 h 44"/>
              <a:gd name="T68" fmla="*/ 45 w 50"/>
              <a:gd name="T69" fmla="*/ 18 h 44"/>
              <a:gd name="T70" fmla="*/ 45 w 50"/>
              <a:gd name="T71" fmla="*/ 18 h 44"/>
              <a:gd name="T72" fmla="*/ 45 w 50"/>
              <a:gd name="T73" fmla="*/ 18 h 44"/>
              <a:gd name="T74" fmla="*/ 4 w 50"/>
              <a:gd name="T75" fmla="*/ 18 h 44"/>
              <a:gd name="T76" fmla="*/ 4 w 50"/>
              <a:gd name="T77" fmla="*/ 18 h 44"/>
              <a:gd name="T78" fmla="*/ 4 w 50"/>
              <a:gd name="T79" fmla="*/ 18 h 44"/>
              <a:gd name="T80" fmla="*/ 6 w 50"/>
              <a:gd name="T81" fmla="*/ 40 h 44"/>
              <a:gd name="T82" fmla="*/ 43 w 50"/>
              <a:gd name="T83" fmla="*/ 40 h 44"/>
              <a:gd name="T84" fmla="*/ 45 w 50"/>
              <a:gd name="T85"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44">
                <a:moveTo>
                  <a:pt x="2" y="15"/>
                </a:moveTo>
                <a:cubicBezTo>
                  <a:pt x="2" y="15"/>
                  <a:pt x="2" y="15"/>
                  <a:pt x="2" y="15"/>
                </a:cubicBezTo>
                <a:cubicBezTo>
                  <a:pt x="2" y="1"/>
                  <a:pt x="2" y="1"/>
                  <a:pt x="2" y="1"/>
                </a:cubicBezTo>
                <a:cubicBezTo>
                  <a:pt x="2" y="0"/>
                  <a:pt x="3" y="0"/>
                  <a:pt x="4" y="0"/>
                </a:cubicBezTo>
                <a:cubicBezTo>
                  <a:pt x="4" y="0"/>
                  <a:pt x="4" y="0"/>
                  <a:pt x="4" y="0"/>
                </a:cubicBezTo>
                <a:cubicBezTo>
                  <a:pt x="17" y="0"/>
                  <a:pt x="17" y="0"/>
                  <a:pt x="17" y="0"/>
                </a:cubicBezTo>
                <a:cubicBezTo>
                  <a:pt x="18" y="0"/>
                  <a:pt x="18" y="0"/>
                  <a:pt x="19" y="0"/>
                </a:cubicBezTo>
                <a:cubicBezTo>
                  <a:pt x="25" y="7"/>
                  <a:pt x="25" y="7"/>
                  <a:pt x="25" y="7"/>
                </a:cubicBezTo>
                <a:cubicBezTo>
                  <a:pt x="45" y="7"/>
                  <a:pt x="45" y="7"/>
                  <a:pt x="45" y="7"/>
                </a:cubicBezTo>
                <a:cubicBezTo>
                  <a:pt x="46" y="7"/>
                  <a:pt x="47" y="8"/>
                  <a:pt x="47" y="9"/>
                </a:cubicBezTo>
                <a:cubicBezTo>
                  <a:pt x="47" y="9"/>
                  <a:pt x="47" y="9"/>
                  <a:pt x="47" y="9"/>
                </a:cubicBezTo>
                <a:cubicBezTo>
                  <a:pt x="47" y="15"/>
                  <a:pt x="47" y="15"/>
                  <a:pt x="47" y="15"/>
                </a:cubicBezTo>
                <a:cubicBezTo>
                  <a:pt x="48" y="15"/>
                  <a:pt x="48" y="15"/>
                  <a:pt x="48" y="15"/>
                </a:cubicBezTo>
                <a:cubicBezTo>
                  <a:pt x="49" y="15"/>
                  <a:pt x="50" y="16"/>
                  <a:pt x="50" y="17"/>
                </a:cubicBezTo>
                <a:cubicBezTo>
                  <a:pt x="50" y="17"/>
                  <a:pt x="49" y="17"/>
                  <a:pt x="49" y="17"/>
                </a:cubicBezTo>
                <a:cubicBezTo>
                  <a:pt x="47" y="42"/>
                  <a:pt x="47" y="42"/>
                  <a:pt x="47" y="42"/>
                </a:cubicBezTo>
                <a:cubicBezTo>
                  <a:pt x="47" y="43"/>
                  <a:pt x="46" y="44"/>
                  <a:pt x="45" y="44"/>
                </a:cubicBezTo>
                <a:cubicBezTo>
                  <a:pt x="4" y="44"/>
                  <a:pt x="4" y="44"/>
                  <a:pt x="4" y="44"/>
                </a:cubicBezTo>
                <a:cubicBezTo>
                  <a:pt x="3" y="44"/>
                  <a:pt x="2" y="43"/>
                  <a:pt x="2" y="42"/>
                </a:cubicBezTo>
                <a:cubicBezTo>
                  <a:pt x="0" y="17"/>
                  <a:pt x="0" y="17"/>
                  <a:pt x="0" y="17"/>
                </a:cubicBezTo>
                <a:cubicBezTo>
                  <a:pt x="0" y="16"/>
                  <a:pt x="0" y="15"/>
                  <a:pt x="1" y="15"/>
                </a:cubicBezTo>
                <a:cubicBezTo>
                  <a:pt x="2" y="15"/>
                  <a:pt x="2" y="15"/>
                  <a:pt x="2" y="15"/>
                </a:cubicBezTo>
                <a:cubicBezTo>
                  <a:pt x="2" y="15"/>
                  <a:pt x="2" y="15"/>
                  <a:pt x="2" y="15"/>
                </a:cubicBezTo>
                <a:close/>
                <a:moveTo>
                  <a:pt x="6" y="15"/>
                </a:moveTo>
                <a:cubicBezTo>
                  <a:pt x="6" y="15"/>
                  <a:pt x="6" y="15"/>
                  <a:pt x="6" y="15"/>
                </a:cubicBezTo>
                <a:cubicBezTo>
                  <a:pt x="43" y="15"/>
                  <a:pt x="43" y="15"/>
                  <a:pt x="43" y="15"/>
                </a:cubicBezTo>
                <a:cubicBezTo>
                  <a:pt x="43" y="11"/>
                  <a:pt x="43" y="11"/>
                  <a:pt x="43" y="11"/>
                </a:cubicBezTo>
                <a:cubicBezTo>
                  <a:pt x="25" y="11"/>
                  <a:pt x="25" y="11"/>
                  <a:pt x="25" y="11"/>
                </a:cubicBezTo>
                <a:cubicBezTo>
                  <a:pt x="24" y="11"/>
                  <a:pt x="24" y="11"/>
                  <a:pt x="23" y="11"/>
                </a:cubicBezTo>
                <a:cubicBezTo>
                  <a:pt x="16" y="3"/>
                  <a:pt x="16" y="3"/>
                  <a:pt x="16" y="3"/>
                </a:cubicBezTo>
                <a:cubicBezTo>
                  <a:pt x="6" y="3"/>
                  <a:pt x="6" y="3"/>
                  <a:pt x="6" y="3"/>
                </a:cubicBezTo>
                <a:cubicBezTo>
                  <a:pt x="6" y="15"/>
                  <a:pt x="6" y="15"/>
                  <a:pt x="6" y="15"/>
                </a:cubicBezTo>
                <a:close/>
                <a:moveTo>
                  <a:pt x="45" y="18"/>
                </a:moveTo>
                <a:cubicBezTo>
                  <a:pt x="45" y="18"/>
                  <a:pt x="45" y="18"/>
                  <a:pt x="45" y="18"/>
                </a:cubicBezTo>
                <a:cubicBezTo>
                  <a:pt x="45" y="18"/>
                  <a:pt x="45" y="18"/>
                  <a:pt x="45" y="18"/>
                </a:cubicBezTo>
                <a:cubicBezTo>
                  <a:pt x="45" y="18"/>
                  <a:pt x="45" y="18"/>
                  <a:pt x="45" y="18"/>
                </a:cubicBezTo>
                <a:cubicBezTo>
                  <a:pt x="45" y="18"/>
                  <a:pt x="45" y="18"/>
                  <a:pt x="45" y="18"/>
                </a:cubicBezTo>
                <a:cubicBezTo>
                  <a:pt x="4" y="18"/>
                  <a:pt x="4" y="18"/>
                  <a:pt x="4" y="18"/>
                </a:cubicBezTo>
                <a:cubicBezTo>
                  <a:pt x="4" y="18"/>
                  <a:pt x="4" y="18"/>
                  <a:pt x="4" y="18"/>
                </a:cubicBezTo>
                <a:cubicBezTo>
                  <a:pt x="4" y="18"/>
                  <a:pt x="4" y="18"/>
                  <a:pt x="4" y="18"/>
                </a:cubicBezTo>
                <a:cubicBezTo>
                  <a:pt x="6" y="40"/>
                  <a:pt x="6" y="40"/>
                  <a:pt x="6" y="40"/>
                </a:cubicBezTo>
                <a:cubicBezTo>
                  <a:pt x="43" y="40"/>
                  <a:pt x="43" y="40"/>
                  <a:pt x="43" y="40"/>
                </a:cubicBezTo>
                <a:cubicBezTo>
                  <a:pt x="45" y="18"/>
                  <a:pt x="45" y="18"/>
                  <a:pt x="45" y="18"/>
                </a:cubicBezTo>
                <a:close/>
              </a:path>
            </a:pathLst>
          </a:custGeom>
          <a:solidFill>
            <a:schemeClr val="accent2"/>
          </a:solidFill>
          <a:ln>
            <a:noFill/>
          </a:ln>
          <a:extLst/>
        </p:spPr>
        <p:txBody>
          <a:bodyPr/>
          <a:lstStyle/>
          <a:p>
            <a:endParaRPr lang="zh-CN" altLang="en-US"/>
          </a:p>
        </p:txBody>
      </p:sp>
      <p:sp>
        <p:nvSpPr>
          <p:cNvPr id="204" name="Freeform 572"/>
          <p:cNvSpPr>
            <a:spLocks noEditPoints="1"/>
          </p:cNvSpPr>
          <p:nvPr/>
        </p:nvSpPr>
        <p:spPr bwMode="auto">
          <a:xfrm>
            <a:off x="2120479" y="4460779"/>
            <a:ext cx="266957" cy="258157"/>
          </a:xfrm>
          <a:custGeom>
            <a:avLst/>
            <a:gdLst>
              <a:gd name="T0" fmla="*/ 4 w 45"/>
              <a:gd name="T1" fmla="*/ 11 h 44"/>
              <a:gd name="T2" fmla="*/ 4 w 45"/>
              <a:gd name="T3" fmla="*/ 40 h 44"/>
              <a:gd name="T4" fmla="*/ 41 w 45"/>
              <a:gd name="T5" fmla="*/ 40 h 44"/>
              <a:gd name="T6" fmla="*/ 41 w 45"/>
              <a:gd name="T7" fmla="*/ 11 h 44"/>
              <a:gd name="T8" fmla="*/ 4 w 45"/>
              <a:gd name="T9" fmla="*/ 11 h 44"/>
              <a:gd name="T10" fmla="*/ 0 w 45"/>
              <a:gd name="T11" fmla="*/ 1 h 44"/>
              <a:gd name="T12" fmla="*/ 0 w 45"/>
              <a:gd name="T13" fmla="*/ 1 h 44"/>
              <a:gd name="T14" fmla="*/ 2 w 45"/>
              <a:gd name="T15" fmla="*/ 0 h 44"/>
              <a:gd name="T16" fmla="*/ 2 w 45"/>
              <a:gd name="T17" fmla="*/ 0 h 44"/>
              <a:gd name="T18" fmla="*/ 15 w 45"/>
              <a:gd name="T19" fmla="*/ 0 h 44"/>
              <a:gd name="T20" fmla="*/ 17 w 45"/>
              <a:gd name="T21" fmla="*/ 0 h 44"/>
              <a:gd name="T22" fmla="*/ 23 w 45"/>
              <a:gd name="T23" fmla="*/ 7 h 44"/>
              <a:gd name="T24" fmla="*/ 43 w 45"/>
              <a:gd name="T25" fmla="*/ 7 h 44"/>
              <a:gd name="T26" fmla="*/ 45 w 45"/>
              <a:gd name="T27" fmla="*/ 9 h 44"/>
              <a:gd name="T28" fmla="*/ 45 w 45"/>
              <a:gd name="T29" fmla="*/ 9 h 44"/>
              <a:gd name="T30" fmla="*/ 45 w 45"/>
              <a:gd name="T31" fmla="*/ 42 h 44"/>
              <a:gd name="T32" fmla="*/ 43 w 45"/>
              <a:gd name="T33" fmla="*/ 44 h 44"/>
              <a:gd name="T34" fmla="*/ 43 w 45"/>
              <a:gd name="T35" fmla="*/ 44 h 44"/>
              <a:gd name="T36" fmla="*/ 2 w 45"/>
              <a:gd name="T37" fmla="*/ 44 h 44"/>
              <a:gd name="T38" fmla="*/ 0 w 45"/>
              <a:gd name="T39" fmla="*/ 42 h 44"/>
              <a:gd name="T40" fmla="*/ 0 w 45"/>
              <a:gd name="T41" fmla="*/ 42 h 44"/>
              <a:gd name="T42" fmla="*/ 0 w 45"/>
              <a:gd name="T43" fmla="*/ 1 h 44"/>
              <a:gd name="T44" fmla="*/ 4 w 45"/>
              <a:gd name="T45" fmla="*/ 7 h 44"/>
              <a:gd name="T46" fmla="*/ 4 w 45"/>
              <a:gd name="T47" fmla="*/ 7 h 44"/>
              <a:gd name="T48" fmla="*/ 18 w 45"/>
              <a:gd name="T49" fmla="*/ 7 h 44"/>
              <a:gd name="T50" fmla="*/ 14 w 45"/>
              <a:gd name="T51" fmla="*/ 3 h 44"/>
              <a:gd name="T52" fmla="*/ 4 w 45"/>
              <a:gd name="T53" fmla="*/ 3 h 44"/>
              <a:gd name="T54" fmla="*/ 4 w 45"/>
              <a:gd name="T55"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44">
                <a:moveTo>
                  <a:pt x="4" y="11"/>
                </a:moveTo>
                <a:cubicBezTo>
                  <a:pt x="4" y="40"/>
                  <a:pt x="4" y="40"/>
                  <a:pt x="4" y="40"/>
                </a:cubicBezTo>
                <a:cubicBezTo>
                  <a:pt x="41" y="40"/>
                  <a:pt x="41" y="40"/>
                  <a:pt x="41" y="40"/>
                </a:cubicBezTo>
                <a:cubicBezTo>
                  <a:pt x="41" y="11"/>
                  <a:pt x="41" y="11"/>
                  <a:pt x="41" y="11"/>
                </a:cubicBezTo>
                <a:cubicBezTo>
                  <a:pt x="29" y="11"/>
                  <a:pt x="16" y="11"/>
                  <a:pt x="4" y="11"/>
                </a:cubicBezTo>
                <a:close/>
                <a:moveTo>
                  <a:pt x="0" y="1"/>
                </a:moveTo>
                <a:cubicBezTo>
                  <a:pt x="0" y="1"/>
                  <a:pt x="0" y="1"/>
                  <a:pt x="0" y="1"/>
                </a:cubicBezTo>
                <a:cubicBezTo>
                  <a:pt x="0" y="0"/>
                  <a:pt x="1" y="0"/>
                  <a:pt x="2" y="0"/>
                </a:cubicBezTo>
                <a:cubicBezTo>
                  <a:pt x="2" y="0"/>
                  <a:pt x="2" y="0"/>
                  <a:pt x="2" y="0"/>
                </a:cubicBezTo>
                <a:cubicBezTo>
                  <a:pt x="15" y="0"/>
                  <a:pt x="15" y="0"/>
                  <a:pt x="15" y="0"/>
                </a:cubicBezTo>
                <a:cubicBezTo>
                  <a:pt x="16" y="0"/>
                  <a:pt x="16" y="0"/>
                  <a:pt x="17" y="0"/>
                </a:cubicBezTo>
                <a:cubicBezTo>
                  <a:pt x="23" y="7"/>
                  <a:pt x="23" y="7"/>
                  <a:pt x="23" y="7"/>
                </a:cubicBezTo>
                <a:cubicBezTo>
                  <a:pt x="43" y="7"/>
                  <a:pt x="43" y="7"/>
                  <a:pt x="43" y="7"/>
                </a:cubicBezTo>
                <a:cubicBezTo>
                  <a:pt x="44" y="7"/>
                  <a:pt x="45" y="8"/>
                  <a:pt x="45" y="9"/>
                </a:cubicBezTo>
                <a:cubicBezTo>
                  <a:pt x="45" y="9"/>
                  <a:pt x="45" y="9"/>
                  <a:pt x="45" y="9"/>
                </a:cubicBezTo>
                <a:cubicBezTo>
                  <a:pt x="45" y="42"/>
                  <a:pt x="45" y="42"/>
                  <a:pt x="45" y="42"/>
                </a:cubicBezTo>
                <a:cubicBezTo>
                  <a:pt x="45" y="43"/>
                  <a:pt x="44" y="44"/>
                  <a:pt x="43" y="44"/>
                </a:cubicBezTo>
                <a:cubicBezTo>
                  <a:pt x="43" y="44"/>
                  <a:pt x="43" y="44"/>
                  <a:pt x="43" y="44"/>
                </a:cubicBezTo>
                <a:cubicBezTo>
                  <a:pt x="2" y="44"/>
                  <a:pt x="2" y="44"/>
                  <a:pt x="2" y="44"/>
                </a:cubicBezTo>
                <a:cubicBezTo>
                  <a:pt x="1" y="44"/>
                  <a:pt x="0" y="43"/>
                  <a:pt x="0" y="42"/>
                </a:cubicBezTo>
                <a:cubicBezTo>
                  <a:pt x="0" y="42"/>
                  <a:pt x="0" y="42"/>
                  <a:pt x="0" y="42"/>
                </a:cubicBezTo>
                <a:cubicBezTo>
                  <a:pt x="0" y="28"/>
                  <a:pt x="0" y="15"/>
                  <a:pt x="0" y="1"/>
                </a:cubicBezTo>
                <a:close/>
                <a:moveTo>
                  <a:pt x="4" y="7"/>
                </a:moveTo>
                <a:cubicBezTo>
                  <a:pt x="4" y="7"/>
                  <a:pt x="4" y="7"/>
                  <a:pt x="4" y="7"/>
                </a:cubicBezTo>
                <a:cubicBezTo>
                  <a:pt x="18" y="7"/>
                  <a:pt x="18" y="7"/>
                  <a:pt x="18" y="7"/>
                </a:cubicBezTo>
                <a:cubicBezTo>
                  <a:pt x="14" y="3"/>
                  <a:pt x="14" y="3"/>
                  <a:pt x="14" y="3"/>
                </a:cubicBezTo>
                <a:cubicBezTo>
                  <a:pt x="4" y="3"/>
                  <a:pt x="4" y="3"/>
                  <a:pt x="4" y="3"/>
                </a:cubicBezTo>
                <a:cubicBezTo>
                  <a:pt x="4" y="7"/>
                  <a:pt x="4" y="7"/>
                  <a:pt x="4" y="7"/>
                </a:cubicBezTo>
                <a:close/>
              </a:path>
            </a:pathLst>
          </a:custGeom>
          <a:solidFill>
            <a:schemeClr val="accent2"/>
          </a:solidFill>
          <a:ln>
            <a:noFill/>
          </a:ln>
          <a:extLst/>
        </p:spPr>
        <p:txBody>
          <a:bodyPr/>
          <a:lstStyle/>
          <a:p>
            <a:endParaRPr lang="zh-CN" altLang="en-US"/>
          </a:p>
        </p:txBody>
      </p:sp>
      <p:sp>
        <p:nvSpPr>
          <p:cNvPr id="211" name="Freeform 579"/>
          <p:cNvSpPr>
            <a:spLocks noEditPoints="1"/>
          </p:cNvSpPr>
          <p:nvPr/>
        </p:nvSpPr>
        <p:spPr bwMode="auto">
          <a:xfrm>
            <a:off x="8266382" y="3803651"/>
            <a:ext cx="293361" cy="293361"/>
          </a:xfrm>
          <a:custGeom>
            <a:avLst/>
            <a:gdLst>
              <a:gd name="T0" fmla="*/ 2 w 50"/>
              <a:gd name="T1" fmla="*/ 0 h 50"/>
              <a:gd name="T2" fmla="*/ 21 w 50"/>
              <a:gd name="T3" fmla="*/ 2 h 50"/>
              <a:gd name="T4" fmla="*/ 21 w 50"/>
              <a:gd name="T5" fmla="*/ 19 h 50"/>
              <a:gd name="T6" fmla="*/ 19 w 50"/>
              <a:gd name="T7" fmla="*/ 20 h 50"/>
              <a:gd name="T8" fmla="*/ 0 w 50"/>
              <a:gd name="T9" fmla="*/ 19 h 50"/>
              <a:gd name="T10" fmla="*/ 0 w 50"/>
              <a:gd name="T11" fmla="*/ 2 h 50"/>
              <a:gd name="T12" fmla="*/ 17 w 50"/>
              <a:gd name="T13" fmla="*/ 4 h 50"/>
              <a:gd name="T14" fmla="*/ 4 w 50"/>
              <a:gd name="T15" fmla="*/ 4 h 50"/>
              <a:gd name="T16" fmla="*/ 17 w 50"/>
              <a:gd name="T17" fmla="*/ 17 h 50"/>
              <a:gd name="T18" fmla="*/ 2 w 50"/>
              <a:gd name="T19" fmla="*/ 29 h 50"/>
              <a:gd name="T20" fmla="*/ 2 w 50"/>
              <a:gd name="T21" fmla="*/ 29 h 50"/>
              <a:gd name="T22" fmla="*/ 21 w 50"/>
              <a:gd name="T23" fmla="*/ 31 h 50"/>
              <a:gd name="T24" fmla="*/ 21 w 50"/>
              <a:gd name="T25" fmla="*/ 48 h 50"/>
              <a:gd name="T26" fmla="*/ 19 w 50"/>
              <a:gd name="T27" fmla="*/ 50 h 50"/>
              <a:gd name="T28" fmla="*/ 0 w 50"/>
              <a:gd name="T29" fmla="*/ 48 h 50"/>
              <a:gd name="T30" fmla="*/ 0 w 50"/>
              <a:gd name="T31" fmla="*/ 31 h 50"/>
              <a:gd name="T32" fmla="*/ 17 w 50"/>
              <a:gd name="T33" fmla="*/ 33 h 50"/>
              <a:gd name="T34" fmla="*/ 4 w 50"/>
              <a:gd name="T35" fmla="*/ 33 h 50"/>
              <a:gd name="T36" fmla="*/ 17 w 50"/>
              <a:gd name="T37" fmla="*/ 46 h 50"/>
              <a:gd name="T38" fmla="*/ 31 w 50"/>
              <a:gd name="T39" fmla="*/ 29 h 50"/>
              <a:gd name="T40" fmla="*/ 32 w 50"/>
              <a:gd name="T41" fmla="*/ 29 h 50"/>
              <a:gd name="T42" fmla="*/ 50 w 50"/>
              <a:gd name="T43" fmla="*/ 31 h 50"/>
              <a:gd name="T44" fmla="*/ 50 w 50"/>
              <a:gd name="T45" fmla="*/ 48 h 50"/>
              <a:gd name="T46" fmla="*/ 48 w 50"/>
              <a:gd name="T47" fmla="*/ 50 h 50"/>
              <a:gd name="T48" fmla="*/ 30 w 50"/>
              <a:gd name="T49" fmla="*/ 48 h 50"/>
              <a:gd name="T50" fmla="*/ 30 w 50"/>
              <a:gd name="T51" fmla="*/ 31 h 50"/>
              <a:gd name="T52" fmla="*/ 46 w 50"/>
              <a:gd name="T53" fmla="*/ 33 h 50"/>
              <a:gd name="T54" fmla="*/ 33 w 50"/>
              <a:gd name="T55" fmla="*/ 33 h 50"/>
              <a:gd name="T56" fmla="*/ 46 w 50"/>
              <a:gd name="T57" fmla="*/ 46 h 50"/>
              <a:gd name="T58" fmla="*/ 31 w 50"/>
              <a:gd name="T59" fmla="*/ 0 h 50"/>
              <a:gd name="T60" fmla="*/ 32 w 50"/>
              <a:gd name="T61" fmla="*/ 0 h 50"/>
              <a:gd name="T62" fmla="*/ 50 w 50"/>
              <a:gd name="T63" fmla="*/ 2 h 50"/>
              <a:gd name="T64" fmla="*/ 50 w 50"/>
              <a:gd name="T65" fmla="*/ 19 h 50"/>
              <a:gd name="T66" fmla="*/ 48 w 50"/>
              <a:gd name="T67" fmla="*/ 20 h 50"/>
              <a:gd name="T68" fmla="*/ 30 w 50"/>
              <a:gd name="T69" fmla="*/ 19 h 50"/>
              <a:gd name="T70" fmla="*/ 30 w 50"/>
              <a:gd name="T71" fmla="*/ 2 h 50"/>
              <a:gd name="T72" fmla="*/ 46 w 50"/>
              <a:gd name="T73" fmla="*/ 4 h 50"/>
              <a:gd name="T74" fmla="*/ 33 w 50"/>
              <a:gd name="T75" fmla="*/ 4 h 50"/>
              <a:gd name="T76" fmla="*/ 46 w 50"/>
              <a:gd name="T77"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 h="50">
                <a:moveTo>
                  <a:pt x="2" y="0"/>
                </a:moveTo>
                <a:cubicBezTo>
                  <a:pt x="2" y="0"/>
                  <a:pt x="2" y="0"/>
                  <a:pt x="2" y="0"/>
                </a:cubicBezTo>
                <a:cubicBezTo>
                  <a:pt x="19" y="0"/>
                  <a:pt x="19" y="0"/>
                  <a:pt x="19" y="0"/>
                </a:cubicBezTo>
                <a:cubicBezTo>
                  <a:pt x="20" y="0"/>
                  <a:pt x="21" y="1"/>
                  <a:pt x="21" y="2"/>
                </a:cubicBezTo>
                <a:cubicBezTo>
                  <a:pt x="21" y="2"/>
                  <a:pt x="21" y="2"/>
                  <a:pt x="21" y="2"/>
                </a:cubicBezTo>
                <a:cubicBezTo>
                  <a:pt x="21" y="19"/>
                  <a:pt x="21" y="19"/>
                  <a:pt x="21" y="19"/>
                </a:cubicBezTo>
                <a:cubicBezTo>
                  <a:pt x="21" y="20"/>
                  <a:pt x="20" y="20"/>
                  <a:pt x="19" y="20"/>
                </a:cubicBezTo>
                <a:cubicBezTo>
                  <a:pt x="19" y="20"/>
                  <a:pt x="19" y="20"/>
                  <a:pt x="19" y="20"/>
                </a:cubicBezTo>
                <a:cubicBezTo>
                  <a:pt x="2" y="20"/>
                  <a:pt x="2" y="20"/>
                  <a:pt x="2" y="20"/>
                </a:cubicBezTo>
                <a:cubicBezTo>
                  <a:pt x="1" y="20"/>
                  <a:pt x="0" y="20"/>
                  <a:pt x="0" y="19"/>
                </a:cubicBezTo>
                <a:cubicBezTo>
                  <a:pt x="0" y="19"/>
                  <a:pt x="0" y="19"/>
                  <a:pt x="0" y="19"/>
                </a:cubicBezTo>
                <a:cubicBezTo>
                  <a:pt x="0" y="2"/>
                  <a:pt x="0" y="2"/>
                  <a:pt x="0" y="2"/>
                </a:cubicBezTo>
                <a:cubicBezTo>
                  <a:pt x="0" y="1"/>
                  <a:pt x="1" y="0"/>
                  <a:pt x="2" y="0"/>
                </a:cubicBezTo>
                <a:close/>
                <a:moveTo>
                  <a:pt x="17" y="4"/>
                </a:moveTo>
                <a:cubicBezTo>
                  <a:pt x="17" y="4"/>
                  <a:pt x="17" y="4"/>
                  <a:pt x="17" y="4"/>
                </a:cubicBezTo>
                <a:cubicBezTo>
                  <a:pt x="4" y="4"/>
                  <a:pt x="4" y="4"/>
                  <a:pt x="4" y="4"/>
                </a:cubicBezTo>
                <a:cubicBezTo>
                  <a:pt x="4" y="17"/>
                  <a:pt x="4" y="17"/>
                  <a:pt x="4" y="17"/>
                </a:cubicBezTo>
                <a:cubicBezTo>
                  <a:pt x="17" y="17"/>
                  <a:pt x="17" y="17"/>
                  <a:pt x="17" y="17"/>
                </a:cubicBezTo>
                <a:cubicBezTo>
                  <a:pt x="17" y="4"/>
                  <a:pt x="17" y="4"/>
                  <a:pt x="17" y="4"/>
                </a:cubicBezTo>
                <a:close/>
                <a:moveTo>
                  <a:pt x="2" y="29"/>
                </a:moveTo>
                <a:cubicBezTo>
                  <a:pt x="2" y="29"/>
                  <a:pt x="2" y="29"/>
                  <a:pt x="2" y="29"/>
                </a:cubicBezTo>
                <a:cubicBezTo>
                  <a:pt x="2" y="29"/>
                  <a:pt x="2" y="29"/>
                  <a:pt x="2" y="29"/>
                </a:cubicBezTo>
                <a:cubicBezTo>
                  <a:pt x="19" y="29"/>
                  <a:pt x="19" y="29"/>
                  <a:pt x="19" y="29"/>
                </a:cubicBezTo>
                <a:cubicBezTo>
                  <a:pt x="20" y="29"/>
                  <a:pt x="21" y="30"/>
                  <a:pt x="21" y="31"/>
                </a:cubicBezTo>
                <a:cubicBezTo>
                  <a:pt x="21" y="31"/>
                  <a:pt x="21" y="31"/>
                  <a:pt x="21" y="31"/>
                </a:cubicBezTo>
                <a:cubicBezTo>
                  <a:pt x="21" y="48"/>
                  <a:pt x="21" y="48"/>
                  <a:pt x="21" y="48"/>
                </a:cubicBezTo>
                <a:cubicBezTo>
                  <a:pt x="21" y="49"/>
                  <a:pt x="20" y="50"/>
                  <a:pt x="19" y="50"/>
                </a:cubicBezTo>
                <a:cubicBezTo>
                  <a:pt x="19" y="50"/>
                  <a:pt x="19" y="50"/>
                  <a:pt x="19" y="50"/>
                </a:cubicBezTo>
                <a:cubicBezTo>
                  <a:pt x="2" y="50"/>
                  <a:pt x="2" y="50"/>
                  <a:pt x="2" y="50"/>
                </a:cubicBezTo>
                <a:cubicBezTo>
                  <a:pt x="1" y="50"/>
                  <a:pt x="0" y="49"/>
                  <a:pt x="0" y="48"/>
                </a:cubicBezTo>
                <a:cubicBezTo>
                  <a:pt x="0" y="48"/>
                  <a:pt x="0" y="48"/>
                  <a:pt x="0" y="48"/>
                </a:cubicBezTo>
                <a:cubicBezTo>
                  <a:pt x="0" y="31"/>
                  <a:pt x="0" y="31"/>
                  <a:pt x="0" y="31"/>
                </a:cubicBezTo>
                <a:cubicBezTo>
                  <a:pt x="0" y="30"/>
                  <a:pt x="1" y="29"/>
                  <a:pt x="2" y="29"/>
                </a:cubicBezTo>
                <a:close/>
                <a:moveTo>
                  <a:pt x="17" y="33"/>
                </a:moveTo>
                <a:cubicBezTo>
                  <a:pt x="17" y="33"/>
                  <a:pt x="17" y="33"/>
                  <a:pt x="17" y="33"/>
                </a:cubicBezTo>
                <a:cubicBezTo>
                  <a:pt x="4" y="33"/>
                  <a:pt x="4" y="33"/>
                  <a:pt x="4" y="33"/>
                </a:cubicBezTo>
                <a:cubicBezTo>
                  <a:pt x="4" y="46"/>
                  <a:pt x="4" y="46"/>
                  <a:pt x="4" y="46"/>
                </a:cubicBezTo>
                <a:cubicBezTo>
                  <a:pt x="17" y="46"/>
                  <a:pt x="17" y="46"/>
                  <a:pt x="17" y="46"/>
                </a:cubicBezTo>
                <a:cubicBezTo>
                  <a:pt x="17" y="33"/>
                  <a:pt x="17" y="33"/>
                  <a:pt x="17" y="33"/>
                </a:cubicBezTo>
                <a:close/>
                <a:moveTo>
                  <a:pt x="31" y="29"/>
                </a:moveTo>
                <a:cubicBezTo>
                  <a:pt x="31" y="29"/>
                  <a:pt x="31" y="29"/>
                  <a:pt x="31" y="29"/>
                </a:cubicBezTo>
                <a:cubicBezTo>
                  <a:pt x="32" y="29"/>
                  <a:pt x="32" y="29"/>
                  <a:pt x="32" y="29"/>
                </a:cubicBezTo>
                <a:cubicBezTo>
                  <a:pt x="48" y="29"/>
                  <a:pt x="48" y="29"/>
                  <a:pt x="48" y="29"/>
                </a:cubicBezTo>
                <a:cubicBezTo>
                  <a:pt x="49" y="29"/>
                  <a:pt x="50" y="30"/>
                  <a:pt x="50" y="31"/>
                </a:cubicBezTo>
                <a:cubicBezTo>
                  <a:pt x="50" y="31"/>
                  <a:pt x="50" y="31"/>
                  <a:pt x="50" y="31"/>
                </a:cubicBezTo>
                <a:cubicBezTo>
                  <a:pt x="50" y="48"/>
                  <a:pt x="50" y="48"/>
                  <a:pt x="50" y="48"/>
                </a:cubicBezTo>
                <a:cubicBezTo>
                  <a:pt x="50" y="49"/>
                  <a:pt x="49" y="50"/>
                  <a:pt x="48" y="50"/>
                </a:cubicBezTo>
                <a:cubicBezTo>
                  <a:pt x="48" y="50"/>
                  <a:pt x="48" y="50"/>
                  <a:pt x="48" y="50"/>
                </a:cubicBezTo>
                <a:cubicBezTo>
                  <a:pt x="31" y="50"/>
                  <a:pt x="31" y="50"/>
                  <a:pt x="31" y="50"/>
                </a:cubicBezTo>
                <a:cubicBezTo>
                  <a:pt x="30" y="50"/>
                  <a:pt x="30" y="49"/>
                  <a:pt x="30" y="48"/>
                </a:cubicBezTo>
                <a:cubicBezTo>
                  <a:pt x="30" y="48"/>
                  <a:pt x="30" y="48"/>
                  <a:pt x="30" y="48"/>
                </a:cubicBezTo>
                <a:cubicBezTo>
                  <a:pt x="30" y="31"/>
                  <a:pt x="30" y="31"/>
                  <a:pt x="30" y="31"/>
                </a:cubicBezTo>
                <a:cubicBezTo>
                  <a:pt x="30" y="30"/>
                  <a:pt x="30" y="29"/>
                  <a:pt x="31" y="29"/>
                </a:cubicBezTo>
                <a:close/>
                <a:moveTo>
                  <a:pt x="46" y="33"/>
                </a:moveTo>
                <a:cubicBezTo>
                  <a:pt x="46" y="33"/>
                  <a:pt x="46" y="33"/>
                  <a:pt x="46" y="33"/>
                </a:cubicBezTo>
                <a:cubicBezTo>
                  <a:pt x="33" y="33"/>
                  <a:pt x="33" y="33"/>
                  <a:pt x="33" y="33"/>
                </a:cubicBezTo>
                <a:cubicBezTo>
                  <a:pt x="33" y="46"/>
                  <a:pt x="33" y="46"/>
                  <a:pt x="33" y="46"/>
                </a:cubicBezTo>
                <a:cubicBezTo>
                  <a:pt x="46" y="46"/>
                  <a:pt x="46" y="46"/>
                  <a:pt x="46" y="46"/>
                </a:cubicBezTo>
                <a:cubicBezTo>
                  <a:pt x="46" y="33"/>
                  <a:pt x="46" y="33"/>
                  <a:pt x="46" y="33"/>
                </a:cubicBezTo>
                <a:close/>
                <a:moveTo>
                  <a:pt x="31" y="0"/>
                </a:moveTo>
                <a:cubicBezTo>
                  <a:pt x="31" y="0"/>
                  <a:pt x="31" y="0"/>
                  <a:pt x="31" y="0"/>
                </a:cubicBezTo>
                <a:cubicBezTo>
                  <a:pt x="32" y="0"/>
                  <a:pt x="32" y="0"/>
                  <a:pt x="32" y="0"/>
                </a:cubicBezTo>
                <a:cubicBezTo>
                  <a:pt x="48" y="0"/>
                  <a:pt x="48" y="0"/>
                  <a:pt x="48" y="0"/>
                </a:cubicBezTo>
                <a:cubicBezTo>
                  <a:pt x="49" y="0"/>
                  <a:pt x="50" y="1"/>
                  <a:pt x="50" y="2"/>
                </a:cubicBezTo>
                <a:cubicBezTo>
                  <a:pt x="50" y="2"/>
                  <a:pt x="50" y="2"/>
                  <a:pt x="50" y="2"/>
                </a:cubicBezTo>
                <a:cubicBezTo>
                  <a:pt x="50" y="19"/>
                  <a:pt x="50" y="19"/>
                  <a:pt x="50" y="19"/>
                </a:cubicBezTo>
                <a:cubicBezTo>
                  <a:pt x="50" y="20"/>
                  <a:pt x="49" y="20"/>
                  <a:pt x="48" y="20"/>
                </a:cubicBezTo>
                <a:cubicBezTo>
                  <a:pt x="48" y="20"/>
                  <a:pt x="48" y="20"/>
                  <a:pt x="48" y="20"/>
                </a:cubicBezTo>
                <a:cubicBezTo>
                  <a:pt x="31" y="20"/>
                  <a:pt x="31" y="20"/>
                  <a:pt x="31" y="20"/>
                </a:cubicBezTo>
                <a:cubicBezTo>
                  <a:pt x="30" y="20"/>
                  <a:pt x="30" y="20"/>
                  <a:pt x="30" y="19"/>
                </a:cubicBezTo>
                <a:cubicBezTo>
                  <a:pt x="30" y="19"/>
                  <a:pt x="30" y="19"/>
                  <a:pt x="30" y="19"/>
                </a:cubicBezTo>
                <a:cubicBezTo>
                  <a:pt x="30" y="2"/>
                  <a:pt x="30" y="2"/>
                  <a:pt x="30" y="2"/>
                </a:cubicBezTo>
                <a:cubicBezTo>
                  <a:pt x="30" y="1"/>
                  <a:pt x="30" y="0"/>
                  <a:pt x="31" y="0"/>
                </a:cubicBezTo>
                <a:close/>
                <a:moveTo>
                  <a:pt x="46" y="4"/>
                </a:moveTo>
                <a:cubicBezTo>
                  <a:pt x="46" y="4"/>
                  <a:pt x="46" y="4"/>
                  <a:pt x="46" y="4"/>
                </a:cubicBezTo>
                <a:cubicBezTo>
                  <a:pt x="33" y="4"/>
                  <a:pt x="33" y="4"/>
                  <a:pt x="33" y="4"/>
                </a:cubicBezTo>
                <a:cubicBezTo>
                  <a:pt x="33" y="17"/>
                  <a:pt x="33" y="17"/>
                  <a:pt x="33" y="17"/>
                </a:cubicBezTo>
                <a:cubicBezTo>
                  <a:pt x="46" y="17"/>
                  <a:pt x="46" y="17"/>
                  <a:pt x="46" y="17"/>
                </a:cubicBezTo>
                <a:cubicBezTo>
                  <a:pt x="46" y="4"/>
                  <a:pt x="46" y="4"/>
                  <a:pt x="46" y="4"/>
                </a:cubicBezTo>
                <a:close/>
              </a:path>
            </a:pathLst>
          </a:custGeom>
          <a:solidFill>
            <a:schemeClr val="accent2"/>
          </a:solidFill>
          <a:ln>
            <a:noFill/>
          </a:ln>
          <a:extLst/>
        </p:spPr>
        <p:txBody>
          <a:bodyPr/>
          <a:lstStyle/>
          <a:p>
            <a:endParaRPr lang="zh-CN" altLang="en-US"/>
          </a:p>
        </p:txBody>
      </p:sp>
      <p:sp>
        <p:nvSpPr>
          <p:cNvPr id="226" name="Freeform 594"/>
          <p:cNvSpPr>
            <a:spLocks noEditPoints="1"/>
          </p:cNvSpPr>
          <p:nvPr/>
        </p:nvSpPr>
        <p:spPr bwMode="auto">
          <a:xfrm>
            <a:off x="7761802" y="3803651"/>
            <a:ext cx="293361" cy="293361"/>
          </a:xfrm>
          <a:custGeom>
            <a:avLst/>
            <a:gdLst>
              <a:gd name="T0" fmla="*/ 43 w 50"/>
              <a:gd name="T1" fmla="*/ 38 h 50"/>
              <a:gd name="T2" fmla="*/ 31 w 50"/>
              <a:gd name="T3" fmla="*/ 39 h 50"/>
              <a:gd name="T4" fmla="*/ 31 w 50"/>
              <a:gd name="T5" fmla="*/ 37 h 50"/>
              <a:gd name="T6" fmla="*/ 6 w 50"/>
              <a:gd name="T7" fmla="*/ 0 h 50"/>
              <a:gd name="T8" fmla="*/ 44 w 50"/>
              <a:gd name="T9" fmla="*/ 0 h 50"/>
              <a:gd name="T10" fmla="*/ 50 w 50"/>
              <a:gd name="T11" fmla="*/ 6 h 50"/>
              <a:gd name="T12" fmla="*/ 48 w 50"/>
              <a:gd name="T13" fmla="*/ 48 h 50"/>
              <a:gd name="T14" fmla="*/ 6 w 50"/>
              <a:gd name="T15" fmla="*/ 50 h 50"/>
              <a:gd name="T16" fmla="*/ 0 w 50"/>
              <a:gd name="T17" fmla="*/ 44 h 50"/>
              <a:gd name="T18" fmla="*/ 2 w 50"/>
              <a:gd name="T19" fmla="*/ 2 h 50"/>
              <a:gd name="T20" fmla="*/ 44 w 50"/>
              <a:gd name="T21" fmla="*/ 4 h 50"/>
              <a:gd name="T22" fmla="*/ 26 w 50"/>
              <a:gd name="T23" fmla="*/ 4 h 50"/>
              <a:gd name="T24" fmla="*/ 46 w 50"/>
              <a:gd name="T25" fmla="*/ 24 h 50"/>
              <a:gd name="T26" fmla="*/ 46 w 50"/>
              <a:gd name="T27" fmla="*/ 4 h 50"/>
              <a:gd name="T28" fmla="*/ 24 w 50"/>
              <a:gd name="T29" fmla="*/ 4 h 50"/>
              <a:gd name="T30" fmla="*/ 6 w 50"/>
              <a:gd name="T31" fmla="*/ 4 h 50"/>
              <a:gd name="T32" fmla="*/ 4 w 50"/>
              <a:gd name="T33" fmla="*/ 6 h 50"/>
              <a:gd name="T34" fmla="*/ 24 w 50"/>
              <a:gd name="T35" fmla="*/ 24 h 50"/>
              <a:gd name="T36" fmla="*/ 4 w 50"/>
              <a:gd name="T37" fmla="*/ 26 h 50"/>
              <a:gd name="T38" fmla="*/ 4 w 50"/>
              <a:gd name="T39" fmla="*/ 44 h 50"/>
              <a:gd name="T40" fmla="*/ 6 w 50"/>
              <a:gd name="T41" fmla="*/ 46 h 50"/>
              <a:gd name="T42" fmla="*/ 24 w 50"/>
              <a:gd name="T43" fmla="*/ 26 h 50"/>
              <a:gd name="T44" fmla="*/ 26 w 50"/>
              <a:gd name="T45" fmla="*/ 46 h 50"/>
              <a:gd name="T46" fmla="*/ 44 w 50"/>
              <a:gd name="T47" fmla="*/ 46 h 50"/>
              <a:gd name="T48" fmla="*/ 46 w 50"/>
              <a:gd name="T49" fmla="*/ 44 h 50"/>
              <a:gd name="T50" fmla="*/ 26 w 50"/>
              <a:gd name="T51" fmla="*/ 26 h 50"/>
              <a:gd name="T52" fmla="*/ 13 w 50"/>
              <a:gd name="T53" fmla="*/ 8 h 50"/>
              <a:gd name="T54" fmla="*/ 14 w 50"/>
              <a:gd name="T55" fmla="*/ 7 h 50"/>
              <a:gd name="T56" fmla="*/ 15 w 50"/>
              <a:gd name="T57" fmla="*/ 12 h 50"/>
              <a:gd name="T58" fmla="*/ 21 w 50"/>
              <a:gd name="T59" fmla="*/ 14 h 50"/>
              <a:gd name="T60" fmla="*/ 15 w 50"/>
              <a:gd name="T61" fmla="*/ 15 h 50"/>
              <a:gd name="T62" fmla="*/ 14 w 50"/>
              <a:gd name="T63" fmla="*/ 20 h 50"/>
              <a:gd name="T64" fmla="*/ 13 w 50"/>
              <a:gd name="T65" fmla="*/ 15 h 50"/>
              <a:gd name="T66" fmla="*/ 8 w 50"/>
              <a:gd name="T67" fmla="*/ 14 h 50"/>
              <a:gd name="T68" fmla="*/ 13 w 50"/>
              <a:gd name="T69" fmla="*/ 12 h 50"/>
              <a:gd name="T70" fmla="*/ 17 w 50"/>
              <a:gd name="T71" fmla="*/ 31 h 50"/>
              <a:gd name="T72" fmla="*/ 19 w 50"/>
              <a:gd name="T73" fmla="*/ 31 h 50"/>
              <a:gd name="T74" fmla="*/ 16 w 50"/>
              <a:gd name="T75" fmla="*/ 36 h 50"/>
              <a:gd name="T76" fmla="*/ 19 w 50"/>
              <a:gd name="T77" fmla="*/ 40 h 50"/>
              <a:gd name="T78" fmla="*/ 14 w 50"/>
              <a:gd name="T79" fmla="*/ 37 h 50"/>
              <a:gd name="T80" fmla="*/ 9 w 50"/>
              <a:gd name="T81" fmla="*/ 40 h 50"/>
              <a:gd name="T82" fmla="*/ 12 w 50"/>
              <a:gd name="T83" fmla="*/ 36 h 50"/>
              <a:gd name="T84" fmla="*/ 9 w 50"/>
              <a:gd name="T85" fmla="*/ 31 h 50"/>
              <a:gd name="T86" fmla="*/ 14 w 50"/>
              <a:gd name="T87" fmla="*/ 34 h 50"/>
              <a:gd name="T88" fmla="*/ 42 w 50"/>
              <a:gd name="T89" fmla="*/ 12 h 50"/>
              <a:gd name="T90" fmla="*/ 43 w 50"/>
              <a:gd name="T91" fmla="*/ 14 h 50"/>
              <a:gd name="T92" fmla="*/ 31 w 50"/>
              <a:gd name="T93" fmla="*/ 15 h 50"/>
              <a:gd name="T94" fmla="*/ 31 w 50"/>
              <a:gd name="T95" fmla="*/ 12 h 50"/>
              <a:gd name="T96" fmla="*/ 42 w 50"/>
              <a:gd name="T97" fmla="*/ 32 h 50"/>
              <a:gd name="T98" fmla="*/ 43 w 50"/>
              <a:gd name="T99" fmla="*/ 34 h 50"/>
              <a:gd name="T100" fmla="*/ 31 w 50"/>
              <a:gd name="T101" fmla="*/ 35 h 50"/>
              <a:gd name="T102" fmla="*/ 31 w 50"/>
              <a:gd name="T103"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 h="50">
                <a:moveTo>
                  <a:pt x="42" y="37"/>
                </a:moveTo>
                <a:cubicBezTo>
                  <a:pt x="42" y="37"/>
                  <a:pt x="43" y="38"/>
                  <a:pt x="43" y="38"/>
                </a:cubicBezTo>
                <a:cubicBezTo>
                  <a:pt x="43" y="39"/>
                  <a:pt x="42" y="39"/>
                  <a:pt x="42" y="39"/>
                </a:cubicBezTo>
                <a:cubicBezTo>
                  <a:pt x="31" y="39"/>
                  <a:pt x="31" y="39"/>
                  <a:pt x="31" y="39"/>
                </a:cubicBezTo>
                <a:cubicBezTo>
                  <a:pt x="30" y="39"/>
                  <a:pt x="30" y="39"/>
                  <a:pt x="30" y="38"/>
                </a:cubicBezTo>
                <a:cubicBezTo>
                  <a:pt x="30" y="38"/>
                  <a:pt x="30" y="37"/>
                  <a:pt x="31" y="37"/>
                </a:cubicBezTo>
                <a:cubicBezTo>
                  <a:pt x="42" y="37"/>
                  <a:pt x="42" y="37"/>
                  <a:pt x="42" y="37"/>
                </a:cubicBezTo>
                <a:close/>
                <a:moveTo>
                  <a:pt x="6" y="0"/>
                </a:moveTo>
                <a:cubicBezTo>
                  <a:pt x="6" y="0"/>
                  <a:pt x="6" y="0"/>
                  <a:pt x="6" y="0"/>
                </a:cubicBezTo>
                <a:cubicBezTo>
                  <a:pt x="44" y="0"/>
                  <a:pt x="44" y="0"/>
                  <a:pt x="44" y="0"/>
                </a:cubicBezTo>
                <a:cubicBezTo>
                  <a:pt x="46" y="0"/>
                  <a:pt x="47" y="1"/>
                  <a:pt x="48" y="2"/>
                </a:cubicBezTo>
                <a:cubicBezTo>
                  <a:pt x="49" y="3"/>
                  <a:pt x="50" y="4"/>
                  <a:pt x="50" y="6"/>
                </a:cubicBezTo>
                <a:cubicBezTo>
                  <a:pt x="50" y="44"/>
                  <a:pt x="50" y="44"/>
                  <a:pt x="50" y="44"/>
                </a:cubicBezTo>
                <a:cubicBezTo>
                  <a:pt x="50" y="45"/>
                  <a:pt x="49" y="47"/>
                  <a:pt x="48" y="48"/>
                </a:cubicBezTo>
                <a:cubicBezTo>
                  <a:pt x="47" y="49"/>
                  <a:pt x="46" y="50"/>
                  <a:pt x="44" y="50"/>
                </a:cubicBezTo>
                <a:cubicBezTo>
                  <a:pt x="6" y="50"/>
                  <a:pt x="6" y="50"/>
                  <a:pt x="6" y="50"/>
                </a:cubicBezTo>
                <a:cubicBezTo>
                  <a:pt x="5" y="50"/>
                  <a:pt x="3" y="49"/>
                  <a:pt x="2" y="48"/>
                </a:cubicBezTo>
                <a:cubicBezTo>
                  <a:pt x="1" y="47"/>
                  <a:pt x="0" y="45"/>
                  <a:pt x="0" y="44"/>
                </a:cubicBezTo>
                <a:cubicBezTo>
                  <a:pt x="0" y="6"/>
                  <a:pt x="0" y="6"/>
                  <a:pt x="0" y="6"/>
                </a:cubicBezTo>
                <a:cubicBezTo>
                  <a:pt x="0" y="4"/>
                  <a:pt x="1" y="3"/>
                  <a:pt x="2" y="2"/>
                </a:cubicBezTo>
                <a:cubicBezTo>
                  <a:pt x="3" y="1"/>
                  <a:pt x="5" y="0"/>
                  <a:pt x="6" y="0"/>
                </a:cubicBezTo>
                <a:close/>
                <a:moveTo>
                  <a:pt x="44" y="4"/>
                </a:moveTo>
                <a:cubicBezTo>
                  <a:pt x="44" y="4"/>
                  <a:pt x="44" y="4"/>
                  <a:pt x="44" y="4"/>
                </a:cubicBezTo>
                <a:cubicBezTo>
                  <a:pt x="26" y="4"/>
                  <a:pt x="26" y="4"/>
                  <a:pt x="26" y="4"/>
                </a:cubicBezTo>
                <a:cubicBezTo>
                  <a:pt x="26" y="24"/>
                  <a:pt x="26" y="24"/>
                  <a:pt x="26" y="24"/>
                </a:cubicBezTo>
                <a:cubicBezTo>
                  <a:pt x="46" y="24"/>
                  <a:pt x="46" y="24"/>
                  <a:pt x="46" y="24"/>
                </a:cubicBezTo>
                <a:cubicBezTo>
                  <a:pt x="46" y="6"/>
                  <a:pt x="46" y="6"/>
                  <a:pt x="46" y="6"/>
                </a:cubicBezTo>
                <a:cubicBezTo>
                  <a:pt x="46" y="5"/>
                  <a:pt x="46" y="5"/>
                  <a:pt x="46" y="4"/>
                </a:cubicBezTo>
                <a:cubicBezTo>
                  <a:pt x="45" y="4"/>
                  <a:pt x="45" y="4"/>
                  <a:pt x="44" y="4"/>
                </a:cubicBezTo>
                <a:close/>
                <a:moveTo>
                  <a:pt x="24" y="4"/>
                </a:moveTo>
                <a:cubicBezTo>
                  <a:pt x="24" y="4"/>
                  <a:pt x="24" y="4"/>
                  <a:pt x="24" y="4"/>
                </a:cubicBezTo>
                <a:cubicBezTo>
                  <a:pt x="6" y="4"/>
                  <a:pt x="6" y="4"/>
                  <a:pt x="6" y="4"/>
                </a:cubicBezTo>
                <a:cubicBezTo>
                  <a:pt x="6" y="4"/>
                  <a:pt x="5" y="4"/>
                  <a:pt x="5" y="4"/>
                </a:cubicBezTo>
                <a:cubicBezTo>
                  <a:pt x="4" y="5"/>
                  <a:pt x="4" y="5"/>
                  <a:pt x="4" y="6"/>
                </a:cubicBezTo>
                <a:cubicBezTo>
                  <a:pt x="4" y="24"/>
                  <a:pt x="4" y="24"/>
                  <a:pt x="4" y="24"/>
                </a:cubicBezTo>
                <a:cubicBezTo>
                  <a:pt x="24" y="24"/>
                  <a:pt x="24" y="24"/>
                  <a:pt x="24" y="24"/>
                </a:cubicBezTo>
                <a:cubicBezTo>
                  <a:pt x="24" y="4"/>
                  <a:pt x="24" y="4"/>
                  <a:pt x="24" y="4"/>
                </a:cubicBezTo>
                <a:close/>
                <a:moveTo>
                  <a:pt x="4" y="26"/>
                </a:moveTo>
                <a:cubicBezTo>
                  <a:pt x="4" y="26"/>
                  <a:pt x="4" y="26"/>
                  <a:pt x="4" y="26"/>
                </a:cubicBezTo>
                <a:cubicBezTo>
                  <a:pt x="4" y="44"/>
                  <a:pt x="4" y="44"/>
                  <a:pt x="4" y="44"/>
                </a:cubicBezTo>
                <a:cubicBezTo>
                  <a:pt x="4" y="44"/>
                  <a:pt x="4" y="45"/>
                  <a:pt x="5" y="45"/>
                </a:cubicBezTo>
                <a:cubicBezTo>
                  <a:pt x="5" y="46"/>
                  <a:pt x="6" y="46"/>
                  <a:pt x="6" y="46"/>
                </a:cubicBezTo>
                <a:cubicBezTo>
                  <a:pt x="24" y="46"/>
                  <a:pt x="24" y="46"/>
                  <a:pt x="24" y="46"/>
                </a:cubicBezTo>
                <a:cubicBezTo>
                  <a:pt x="24" y="26"/>
                  <a:pt x="24" y="26"/>
                  <a:pt x="24" y="26"/>
                </a:cubicBezTo>
                <a:cubicBezTo>
                  <a:pt x="4" y="26"/>
                  <a:pt x="4" y="26"/>
                  <a:pt x="4" y="26"/>
                </a:cubicBezTo>
                <a:close/>
                <a:moveTo>
                  <a:pt x="26" y="46"/>
                </a:moveTo>
                <a:cubicBezTo>
                  <a:pt x="26" y="46"/>
                  <a:pt x="26" y="46"/>
                  <a:pt x="26" y="46"/>
                </a:cubicBezTo>
                <a:cubicBezTo>
                  <a:pt x="44" y="46"/>
                  <a:pt x="44" y="46"/>
                  <a:pt x="44" y="46"/>
                </a:cubicBezTo>
                <a:cubicBezTo>
                  <a:pt x="45" y="46"/>
                  <a:pt x="45" y="46"/>
                  <a:pt x="46" y="45"/>
                </a:cubicBezTo>
                <a:cubicBezTo>
                  <a:pt x="46" y="45"/>
                  <a:pt x="46" y="44"/>
                  <a:pt x="46" y="44"/>
                </a:cubicBezTo>
                <a:cubicBezTo>
                  <a:pt x="46" y="26"/>
                  <a:pt x="46" y="26"/>
                  <a:pt x="46" y="26"/>
                </a:cubicBezTo>
                <a:cubicBezTo>
                  <a:pt x="26" y="26"/>
                  <a:pt x="26" y="26"/>
                  <a:pt x="26" y="26"/>
                </a:cubicBezTo>
                <a:cubicBezTo>
                  <a:pt x="26" y="46"/>
                  <a:pt x="26" y="46"/>
                  <a:pt x="26" y="46"/>
                </a:cubicBezTo>
                <a:close/>
                <a:moveTo>
                  <a:pt x="13" y="8"/>
                </a:moveTo>
                <a:cubicBezTo>
                  <a:pt x="13" y="8"/>
                  <a:pt x="13" y="8"/>
                  <a:pt x="13" y="8"/>
                </a:cubicBezTo>
                <a:cubicBezTo>
                  <a:pt x="13" y="8"/>
                  <a:pt x="13" y="7"/>
                  <a:pt x="14" y="7"/>
                </a:cubicBezTo>
                <a:cubicBezTo>
                  <a:pt x="15" y="7"/>
                  <a:pt x="15" y="8"/>
                  <a:pt x="15" y="8"/>
                </a:cubicBezTo>
                <a:cubicBezTo>
                  <a:pt x="15" y="12"/>
                  <a:pt x="15" y="12"/>
                  <a:pt x="15" y="12"/>
                </a:cubicBezTo>
                <a:cubicBezTo>
                  <a:pt x="19" y="12"/>
                  <a:pt x="19" y="12"/>
                  <a:pt x="19" y="12"/>
                </a:cubicBezTo>
                <a:cubicBezTo>
                  <a:pt x="20" y="12"/>
                  <a:pt x="21" y="13"/>
                  <a:pt x="21" y="14"/>
                </a:cubicBezTo>
                <a:cubicBezTo>
                  <a:pt x="21" y="14"/>
                  <a:pt x="20" y="15"/>
                  <a:pt x="19" y="15"/>
                </a:cubicBezTo>
                <a:cubicBezTo>
                  <a:pt x="15" y="15"/>
                  <a:pt x="15" y="15"/>
                  <a:pt x="15" y="15"/>
                </a:cubicBezTo>
                <a:cubicBezTo>
                  <a:pt x="15" y="19"/>
                  <a:pt x="15" y="19"/>
                  <a:pt x="15" y="19"/>
                </a:cubicBezTo>
                <a:cubicBezTo>
                  <a:pt x="15" y="20"/>
                  <a:pt x="15" y="20"/>
                  <a:pt x="14" y="20"/>
                </a:cubicBezTo>
                <a:cubicBezTo>
                  <a:pt x="13" y="20"/>
                  <a:pt x="13" y="20"/>
                  <a:pt x="13" y="19"/>
                </a:cubicBezTo>
                <a:cubicBezTo>
                  <a:pt x="13" y="15"/>
                  <a:pt x="13" y="15"/>
                  <a:pt x="13" y="15"/>
                </a:cubicBezTo>
                <a:cubicBezTo>
                  <a:pt x="9" y="15"/>
                  <a:pt x="9" y="15"/>
                  <a:pt x="9" y="15"/>
                </a:cubicBezTo>
                <a:cubicBezTo>
                  <a:pt x="8" y="15"/>
                  <a:pt x="8" y="14"/>
                  <a:pt x="8" y="14"/>
                </a:cubicBezTo>
                <a:cubicBezTo>
                  <a:pt x="8" y="13"/>
                  <a:pt x="8" y="12"/>
                  <a:pt x="9" y="12"/>
                </a:cubicBezTo>
                <a:cubicBezTo>
                  <a:pt x="13" y="12"/>
                  <a:pt x="13" y="12"/>
                  <a:pt x="13" y="12"/>
                </a:cubicBezTo>
                <a:cubicBezTo>
                  <a:pt x="13" y="8"/>
                  <a:pt x="13" y="8"/>
                  <a:pt x="13" y="8"/>
                </a:cubicBezTo>
                <a:close/>
                <a:moveTo>
                  <a:pt x="17" y="31"/>
                </a:moveTo>
                <a:cubicBezTo>
                  <a:pt x="17" y="31"/>
                  <a:pt x="17" y="31"/>
                  <a:pt x="17" y="31"/>
                </a:cubicBezTo>
                <a:cubicBezTo>
                  <a:pt x="18" y="31"/>
                  <a:pt x="18" y="31"/>
                  <a:pt x="19" y="31"/>
                </a:cubicBezTo>
                <a:cubicBezTo>
                  <a:pt x="19" y="32"/>
                  <a:pt x="19" y="32"/>
                  <a:pt x="19" y="33"/>
                </a:cubicBezTo>
                <a:cubicBezTo>
                  <a:pt x="16" y="36"/>
                  <a:pt x="16" y="36"/>
                  <a:pt x="16" y="36"/>
                </a:cubicBezTo>
                <a:cubicBezTo>
                  <a:pt x="19" y="39"/>
                  <a:pt x="19" y="39"/>
                  <a:pt x="19" y="39"/>
                </a:cubicBezTo>
                <a:cubicBezTo>
                  <a:pt x="19" y="39"/>
                  <a:pt x="19" y="40"/>
                  <a:pt x="19" y="40"/>
                </a:cubicBezTo>
                <a:cubicBezTo>
                  <a:pt x="18" y="41"/>
                  <a:pt x="18" y="41"/>
                  <a:pt x="17" y="40"/>
                </a:cubicBezTo>
                <a:cubicBezTo>
                  <a:pt x="14" y="37"/>
                  <a:pt x="14" y="37"/>
                  <a:pt x="14" y="37"/>
                </a:cubicBezTo>
                <a:cubicBezTo>
                  <a:pt x="11" y="40"/>
                  <a:pt x="11" y="40"/>
                  <a:pt x="11" y="40"/>
                </a:cubicBezTo>
                <a:cubicBezTo>
                  <a:pt x="11" y="41"/>
                  <a:pt x="10" y="41"/>
                  <a:pt x="9" y="40"/>
                </a:cubicBezTo>
                <a:cubicBezTo>
                  <a:pt x="9" y="40"/>
                  <a:pt x="9" y="39"/>
                  <a:pt x="9" y="39"/>
                </a:cubicBezTo>
                <a:cubicBezTo>
                  <a:pt x="12" y="36"/>
                  <a:pt x="12" y="36"/>
                  <a:pt x="12" y="36"/>
                </a:cubicBezTo>
                <a:cubicBezTo>
                  <a:pt x="9" y="33"/>
                  <a:pt x="9" y="33"/>
                  <a:pt x="9" y="33"/>
                </a:cubicBezTo>
                <a:cubicBezTo>
                  <a:pt x="9" y="32"/>
                  <a:pt x="9" y="32"/>
                  <a:pt x="9" y="31"/>
                </a:cubicBezTo>
                <a:cubicBezTo>
                  <a:pt x="10" y="31"/>
                  <a:pt x="11" y="31"/>
                  <a:pt x="11" y="31"/>
                </a:cubicBezTo>
                <a:cubicBezTo>
                  <a:pt x="14" y="34"/>
                  <a:pt x="14" y="34"/>
                  <a:pt x="14" y="34"/>
                </a:cubicBezTo>
                <a:cubicBezTo>
                  <a:pt x="17" y="31"/>
                  <a:pt x="17" y="31"/>
                  <a:pt x="17" y="31"/>
                </a:cubicBezTo>
                <a:close/>
                <a:moveTo>
                  <a:pt x="42" y="12"/>
                </a:moveTo>
                <a:cubicBezTo>
                  <a:pt x="42" y="12"/>
                  <a:pt x="42" y="12"/>
                  <a:pt x="42" y="12"/>
                </a:cubicBezTo>
                <a:cubicBezTo>
                  <a:pt x="42" y="12"/>
                  <a:pt x="43" y="13"/>
                  <a:pt x="43" y="14"/>
                </a:cubicBezTo>
                <a:cubicBezTo>
                  <a:pt x="43" y="14"/>
                  <a:pt x="42" y="15"/>
                  <a:pt x="42" y="15"/>
                </a:cubicBezTo>
                <a:cubicBezTo>
                  <a:pt x="31" y="15"/>
                  <a:pt x="31" y="15"/>
                  <a:pt x="31" y="15"/>
                </a:cubicBezTo>
                <a:cubicBezTo>
                  <a:pt x="30" y="15"/>
                  <a:pt x="30" y="14"/>
                  <a:pt x="30" y="14"/>
                </a:cubicBezTo>
                <a:cubicBezTo>
                  <a:pt x="30" y="13"/>
                  <a:pt x="30" y="12"/>
                  <a:pt x="31" y="12"/>
                </a:cubicBezTo>
                <a:cubicBezTo>
                  <a:pt x="42" y="12"/>
                  <a:pt x="42" y="12"/>
                  <a:pt x="42" y="12"/>
                </a:cubicBezTo>
                <a:close/>
                <a:moveTo>
                  <a:pt x="42" y="32"/>
                </a:moveTo>
                <a:cubicBezTo>
                  <a:pt x="42" y="32"/>
                  <a:pt x="42" y="32"/>
                  <a:pt x="42" y="32"/>
                </a:cubicBezTo>
                <a:cubicBezTo>
                  <a:pt x="42" y="32"/>
                  <a:pt x="43" y="33"/>
                  <a:pt x="43" y="34"/>
                </a:cubicBezTo>
                <a:cubicBezTo>
                  <a:pt x="43" y="34"/>
                  <a:pt x="42" y="35"/>
                  <a:pt x="42" y="35"/>
                </a:cubicBezTo>
                <a:cubicBezTo>
                  <a:pt x="31" y="35"/>
                  <a:pt x="31" y="35"/>
                  <a:pt x="31" y="35"/>
                </a:cubicBezTo>
                <a:cubicBezTo>
                  <a:pt x="30" y="35"/>
                  <a:pt x="30" y="34"/>
                  <a:pt x="30" y="34"/>
                </a:cubicBezTo>
                <a:cubicBezTo>
                  <a:pt x="30" y="33"/>
                  <a:pt x="30" y="32"/>
                  <a:pt x="31" y="32"/>
                </a:cubicBezTo>
                <a:cubicBezTo>
                  <a:pt x="42" y="32"/>
                  <a:pt x="42" y="32"/>
                  <a:pt x="42" y="32"/>
                </a:cubicBezTo>
                <a:close/>
              </a:path>
            </a:pathLst>
          </a:custGeom>
          <a:solidFill>
            <a:schemeClr val="accent2"/>
          </a:solidFill>
          <a:ln>
            <a:noFill/>
          </a:ln>
          <a:extLst/>
        </p:spPr>
        <p:txBody>
          <a:bodyPr/>
          <a:lstStyle/>
          <a:p>
            <a:endParaRPr lang="zh-CN" altLang="en-US"/>
          </a:p>
        </p:txBody>
      </p:sp>
      <p:sp>
        <p:nvSpPr>
          <p:cNvPr id="227" name="Freeform 595"/>
          <p:cNvSpPr>
            <a:spLocks noEditPoints="1"/>
          </p:cNvSpPr>
          <p:nvPr/>
        </p:nvSpPr>
        <p:spPr bwMode="auto">
          <a:xfrm>
            <a:off x="8266382" y="4478380"/>
            <a:ext cx="293361" cy="217087"/>
          </a:xfrm>
          <a:custGeom>
            <a:avLst/>
            <a:gdLst>
              <a:gd name="T0" fmla="*/ 42 w 50"/>
              <a:gd name="T1" fmla="*/ 12 h 37"/>
              <a:gd name="T2" fmla="*/ 44 w 50"/>
              <a:gd name="T3" fmla="*/ 13 h 37"/>
              <a:gd name="T4" fmla="*/ 42 w 50"/>
              <a:gd name="T5" fmla="*/ 14 h 37"/>
              <a:gd name="T6" fmla="*/ 39 w 50"/>
              <a:gd name="T7" fmla="*/ 14 h 37"/>
              <a:gd name="T8" fmla="*/ 38 w 50"/>
              <a:gd name="T9" fmla="*/ 13 h 37"/>
              <a:gd name="T10" fmla="*/ 39 w 50"/>
              <a:gd name="T11" fmla="*/ 12 h 37"/>
              <a:gd name="T12" fmla="*/ 42 w 50"/>
              <a:gd name="T13" fmla="*/ 12 h 37"/>
              <a:gd name="T14" fmla="*/ 34 w 50"/>
              <a:gd name="T15" fmla="*/ 2 h 37"/>
              <a:gd name="T16" fmla="*/ 34 w 50"/>
              <a:gd name="T17" fmla="*/ 2 h 37"/>
              <a:gd name="T18" fmla="*/ 34 w 50"/>
              <a:gd name="T19" fmla="*/ 2 h 37"/>
              <a:gd name="T20" fmla="*/ 34 w 50"/>
              <a:gd name="T21" fmla="*/ 6 h 37"/>
              <a:gd name="T22" fmla="*/ 48 w 50"/>
              <a:gd name="T23" fmla="*/ 6 h 37"/>
              <a:gd name="T24" fmla="*/ 50 w 50"/>
              <a:gd name="T25" fmla="*/ 7 h 37"/>
              <a:gd name="T26" fmla="*/ 50 w 50"/>
              <a:gd name="T27" fmla="*/ 7 h 37"/>
              <a:gd name="T28" fmla="*/ 50 w 50"/>
              <a:gd name="T29" fmla="*/ 30 h 37"/>
              <a:gd name="T30" fmla="*/ 48 w 50"/>
              <a:gd name="T31" fmla="*/ 32 h 37"/>
              <a:gd name="T32" fmla="*/ 48 w 50"/>
              <a:gd name="T33" fmla="*/ 32 h 37"/>
              <a:gd name="T34" fmla="*/ 34 w 50"/>
              <a:gd name="T35" fmla="*/ 32 h 37"/>
              <a:gd name="T36" fmla="*/ 34 w 50"/>
              <a:gd name="T37" fmla="*/ 35 h 37"/>
              <a:gd name="T38" fmla="*/ 32 w 50"/>
              <a:gd name="T39" fmla="*/ 37 h 37"/>
              <a:gd name="T40" fmla="*/ 32 w 50"/>
              <a:gd name="T41" fmla="*/ 37 h 37"/>
              <a:gd name="T42" fmla="*/ 2 w 50"/>
              <a:gd name="T43" fmla="*/ 37 h 37"/>
              <a:gd name="T44" fmla="*/ 0 w 50"/>
              <a:gd name="T45" fmla="*/ 35 h 37"/>
              <a:gd name="T46" fmla="*/ 0 w 50"/>
              <a:gd name="T47" fmla="*/ 35 h 37"/>
              <a:gd name="T48" fmla="*/ 0 w 50"/>
              <a:gd name="T49" fmla="*/ 2 h 37"/>
              <a:gd name="T50" fmla="*/ 2 w 50"/>
              <a:gd name="T51" fmla="*/ 0 h 37"/>
              <a:gd name="T52" fmla="*/ 2 w 50"/>
              <a:gd name="T53" fmla="*/ 0 h 37"/>
              <a:gd name="T54" fmla="*/ 32 w 50"/>
              <a:gd name="T55" fmla="*/ 0 h 37"/>
              <a:gd name="T56" fmla="*/ 34 w 50"/>
              <a:gd name="T57" fmla="*/ 2 h 37"/>
              <a:gd name="T58" fmla="*/ 30 w 50"/>
              <a:gd name="T59" fmla="*/ 33 h 37"/>
              <a:gd name="T60" fmla="*/ 30 w 50"/>
              <a:gd name="T61" fmla="*/ 33 h 37"/>
              <a:gd name="T62" fmla="*/ 30 w 50"/>
              <a:gd name="T63" fmla="*/ 30 h 37"/>
              <a:gd name="T64" fmla="*/ 30 w 50"/>
              <a:gd name="T65" fmla="*/ 30 h 37"/>
              <a:gd name="T66" fmla="*/ 30 w 50"/>
              <a:gd name="T67" fmla="*/ 30 h 37"/>
              <a:gd name="T68" fmla="*/ 30 w 50"/>
              <a:gd name="T69" fmla="*/ 7 h 37"/>
              <a:gd name="T70" fmla="*/ 30 w 50"/>
              <a:gd name="T71" fmla="*/ 7 h 37"/>
              <a:gd name="T72" fmla="*/ 30 w 50"/>
              <a:gd name="T73" fmla="*/ 4 h 37"/>
              <a:gd name="T74" fmla="*/ 4 w 50"/>
              <a:gd name="T75" fmla="*/ 4 h 37"/>
              <a:gd name="T76" fmla="*/ 4 w 50"/>
              <a:gd name="T77" fmla="*/ 33 h 37"/>
              <a:gd name="T78" fmla="*/ 30 w 50"/>
              <a:gd name="T79" fmla="*/ 33 h 37"/>
              <a:gd name="T80" fmla="*/ 46 w 50"/>
              <a:gd name="T81" fmla="*/ 28 h 37"/>
              <a:gd name="T82" fmla="*/ 46 w 50"/>
              <a:gd name="T83" fmla="*/ 28 h 37"/>
              <a:gd name="T84" fmla="*/ 46 w 50"/>
              <a:gd name="T85" fmla="*/ 9 h 37"/>
              <a:gd name="T86" fmla="*/ 34 w 50"/>
              <a:gd name="T87" fmla="*/ 9 h 37"/>
              <a:gd name="T88" fmla="*/ 34 w 50"/>
              <a:gd name="T89" fmla="*/ 28 h 37"/>
              <a:gd name="T90" fmla="*/ 46 w 50"/>
              <a:gd name="T91" fmla="*/ 28 h 37"/>
              <a:gd name="T92" fmla="*/ 42 w 50"/>
              <a:gd name="T93" fmla="*/ 23 h 37"/>
              <a:gd name="T94" fmla="*/ 42 w 50"/>
              <a:gd name="T95" fmla="*/ 23 h 37"/>
              <a:gd name="T96" fmla="*/ 44 w 50"/>
              <a:gd name="T97" fmla="*/ 24 h 37"/>
              <a:gd name="T98" fmla="*/ 42 w 50"/>
              <a:gd name="T99" fmla="*/ 25 h 37"/>
              <a:gd name="T100" fmla="*/ 39 w 50"/>
              <a:gd name="T101" fmla="*/ 25 h 37"/>
              <a:gd name="T102" fmla="*/ 38 w 50"/>
              <a:gd name="T103" fmla="*/ 24 h 37"/>
              <a:gd name="T104" fmla="*/ 39 w 50"/>
              <a:gd name="T105" fmla="*/ 23 h 37"/>
              <a:gd name="T106" fmla="*/ 42 w 50"/>
              <a:gd name="T107"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37">
                <a:moveTo>
                  <a:pt x="42" y="12"/>
                </a:moveTo>
                <a:cubicBezTo>
                  <a:pt x="43" y="12"/>
                  <a:pt x="44" y="13"/>
                  <a:pt x="44" y="13"/>
                </a:cubicBezTo>
                <a:cubicBezTo>
                  <a:pt x="44" y="14"/>
                  <a:pt x="43" y="14"/>
                  <a:pt x="42" y="14"/>
                </a:cubicBezTo>
                <a:cubicBezTo>
                  <a:pt x="39" y="14"/>
                  <a:pt x="39" y="14"/>
                  <a:pt x="39" y="14"/>
                </a:cubicBezTo>
                <a:cubicBezTo>
                  <a:pt x="38" y="14"/>
                  <a:pt x="38" y="14"/>
                  <a:pt x="38" y="13"/>
                </a:cubicBezTo>
                <a:cubicBezTo>
                  <a:pt x="38" y="13"/>
                  <a:pt x="38" y="12"/>
                  <a:pt x="39" y="12"/>
                </a:cubicBezTo>
                <a:cubicBezTo>
                  <a:pt x="42" y="12"/>
                  <a:pt x="42" y="12"/>
                  <a:pt x="42" y="12"/>
                </a:cubicBezTo>
                <a:close/>
                <a:moveTo>
                  <a:pt x="34" y="2"/>
                </a:moveTo>
                <a:cubicBezTo>
                  <a:pt x="34" y="2"/>
                  <a:pt x="34" y="2"/>
                  <a:pt x="34" y="2"/>
                </a:cubicBezTo>
                <a:cubicBezTo>
                  <a:pt x="34" y="2"/>
                  <a:pt x="34" y="2"/>
                  <a:pt x="34" y="2"/>
                </a:cubicBezTo>
                <a:cubicBezTo>
                  <a:pt x="34" y="6"/>
                  <a:pt x="34" y="6"/>
                  <a:pt x="34" y="6"/>
                </a:cubicBezTo>
                <a:cubicBezTo>
                  <a:pt x="48" y="6"/>
                  <a:pt x="48" y="6"/>
                  <a:pt x="48" y="6"/>
                </a:cubicBezTo>
                <a:cubicBezTo>
                  <a:pt x="49" y="6"/>
                  <a:pt x="50" y="6"/>
                  <a:pt x="50" y="7"/>
                </a:cubicBezTo>
                <a:cubicBezTo>
                  <a:pt x="50" y="7"/>
                  <a:pt x="50" y="7"/>
                  <a:pt x="50" y="7"/>
                </a:cubicBezTo>
                <a:cubicBezTo>
                  <a:pt x="50" y="30"/>
                  <a:pt x="50" y="30"/>
                  <a:pt x="50" y="30"/>
                </a:cubicBezTo>
                <a:cubicBezTo>
                  <a:pt x="50" y="31"/>
                  <a:pt x="49" y="32"/>
                  <a:pt x="48" y="32"/>
                </a:cubicBezTo>
                <a:cubicBezTo>
                  <a:pt x="48" y="32"/>
                  <a:pt x="48" y="32"/>
                  <a:pt x="48" y="32"/>
                </a:cubicBezTo>
                <a:cubicBezTo>
                  <a:pt x="34" y="32"/>
                  <a:pt x="34" y="32"/>
                  <a:pt x="34" y="32"/>
                </a:cubicBezTo>
                <a:cubicBezTo>
                  <a:pt x="34" y="35"/>
                  <a:pt x="34" y="35"/>
                  <a:pt x="34" y="35"/>
                </a:cubicBezTo>
                <a:cubicBezTo>
                  <a:pt x="34" y="36"/>
                  <a:pt x="33" y="37"/>
                  <a:pt x="32" y="37"/>
                </a:cubicBezTo>
                <a:cubicBezTo>
                  <a:pt x="32" y="37"/>
                  <a:pt x="32" y="37"/>
                  <a:pt x="32"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ubicBezTo>
                  <a:pt x="2" y="0"/>
                  <a:pt x="2" y="0"/>
                  <a:pt x="2" y="0"/>
                </a:cubicBezTo>
                <a:cubicBezTo>
                  <a:pt x="32" y="0"/>
                  <a:pt x="32" y="0"/>
                  <a:pt x="32" y="0"/>
                </a:cubicBezTo>
                <a:cubicBezTo>
                  <a:pt x="33" y="0"/>
                  <a:pt x="34" y="1"/>
                  <a:pt x="34" y="2"/>
                </a:cubicBezTo>
                <a:close/>
                <a:moveTo>
                  <a:pt x="30" y="33"/>
                </a:moveTo>
                <a:cubicBezTo>
                  <a:pt x="30" y="33"/>
                  <a:pt x="30" y="33"/>
                  <a:pt x="30" y="33"/>
                </a:cubicBezTo>
                <a:cubicBezTo>
                  <a:pt x="30" y="30"/>
                  <a:pt x="30" y="30"/>
                  <a:pt x="30" y="30"/>
                </a:cubicBezTo>
                <a:cubicBezTo>
                  <a:pt x="30" y="30"/>
                  <a:pt x="30" y="30"/>
                  <a:pt x="30" y="30"/>
                </a:cubicBezTo>
                <a:cubicBezTo>
                  <a:pt x="30" y="30"/>
                  <a:pt x="30" y="30"/>
                  <a:pt x="30" y="30"/>
                </a:cubicBezTo>
                <a:cubicBezTo>
                  <a:pt x="30" y="7"/>
                  <a:pt x="30" y="7"/>
                  <a:pt x="30" y="7"/>
                </a:cubicBezTo>
                <a:cubicBezTo>
                  <a:pt x="30" y="7"/>
                  <a:pt x="30" y="7"/>
                  <a:pt x="30" y="7"/>
                </a:cubicBezTo>
                <a:cubicBezTo>
                  <a:pt x="30" y="4"/>
                  <a:pt x="30" y="4"/>
                  <a:pt x="30" y="4"/>
                </a:cubicBezTo>
                <a:cubicBezTo>
                  <a:pt x="4" y="4"/>
                  <a:pt x="4" y="4"/>
                  <a:pt x="4" y="4"/>
                </a:cubicBezTo>
                <a:cubicBezTo>
                  <a:pt x="4" y="33"/>
                  <a:pt x="4" y="33"/>
                  <a:pt x="4" y="33"/>
                </a:cubicBezTo>
                <a:cubicBezTo>
                  <a:pt x="30" y="33"/>
                  <a:pt x="30" y="33"/>
                  <a:pt x="30" y="33"/>
                </a:cubicBezTo>
                <a:close/>
                <a:moveTo>
                  <a:pt x="46" y="28"/>
                </a:moveTo>
                <a:cubicBezTo>
                  <a:pt x="46" y="28"/>
                  <a:pt x="46" y="28"/>
                  <a:pt x="46" y="28"/>
                </a:cubicBezTo>
                <a:cubicBezTo>
                  <a:pt x="46" y="9"/>
                  <a:pt x="46" y="9"/>
                  <a:pt x="46" y="9"/>
                </a:cubicBezTo>
                <a:cubicBezTo>
                  <a:pt x="34" y="9"/>
                  <a:pt x="34" y="9"/>
                  <a:pt x="34" y="9"/>
                </a:cubicBezTo>
                <a:cubicBezTo>
                  <a:pt x="34" y="28"/>
                  <a:pt x="34" y="28"/>
                  <a:pt x="34" y="28"/>
                </a:cubicBezTo>
                <a:cubicBezTo>
                  <a:pt x="46" y="28"/>
                  <a:pt x="46" y="28"/>
                  <a:pt x="46" y="28"/>
                </a:cubicBezTo>
                <a:close/>
                <a:moveTo>
                  <a:pt x="42" y="23"/>
                </a:moveTo>
                <a:cubicBezTo>
                  <a:pt x="42" y="23"/>
                  <a:pt x="42" y="23"/>
                  <a:pt x="42" y="23"/>
                </a:cubicBezTo>
                <a:cubicBezTo>
                  <a:pt x="43" y="23"/>
                  <a:pt x="44" y="23"/>
                  <a:pt x="44" y="24"/>
                </a:cubicBezTo>
                <a:cubicBezTo>
                  <a:pt x="44" y="25"/>
                  <a:pt x="43" y="25"/>
                  <a:pt x="42" y="25"/>
                </a:cubicBezTo>
                <a:cubicBezTo>
                  <a:pt x="39" y="25"/>
                  <a:pt x="39" y="25"/>
                  <a:pt x="39" y="25"/>
                </a:cubicBezTo>
                <a:cubicBezTo>
                  <a:pt x="38" y="25"/>
                  <a:pt x="38" y="25"/>
                  <a:pt x="38" y="24"/>
                </a:cubicBezTo>
                <a:cubicBezTo>
                  <a:pt x="38" y="23"/>
                  <a:pt x="38" y="23"/>
                  <a:pt x="39" y="23"/>
                </a:cubicBezTo>
                <a:cubicBezTo>
                  <a:pt x="42" y="23"/>
                  <a:pt x="42" y="23"/>
                  <a:pt x="42" y="23"/>
                </a:cubicBezTo>
                <a:close/>
              </a:path>
            </a:pathLst>
          </a:custGeom>
          <a:solidFill>
            <a:schemeClr val="accent2"/>
          </a:solidFill>
          <a:ln>
            <a:noFill/>
          </a:ln>
          <a:extLst/>
        </p:spPr>
        <p:txBody>
          <a:bodyPr/>
          <a:lstStyle/>
          <a:p>
            <a:endParaRPr lang="zh-CN" altLang="en-US"/>
          </a:p>
        </p:txBody>
      </p:sp>
      <p:sp>
        <p:nvSpPr>
          <p:cNvPr id="330" name="Freeform 698"/>
          <p:cNvSpPr>
            <a:spLocks noEditPoints="1"/>
          </p:cNvSpPr>
          <p:nvPr/>
        </p:nvSpPr>
        <p:spPr bwMode="auto">
          <a:xfrm>
            <a:off x="7779403" y="2624342"/>
            <a:ext cx="258157" cy="293361"/>
          </a:xfrm>
          <a:custGeom>
            <a:avLst/>
            <a:gdLst>
              <a:gd name="T0" fmla="*/ 29 w 44"/>
              <a:gd name="T1" fmla="*/ 30 h 50"/>
              <a:gd name="T2" fmla="*/ 32 w 44"/>
              <a:gd name="T3" fmla="*/ 30 h 50"/>
              <a:gd name="T4" fmla="*/ 35 w 44"/>
              <a:gd name="T5" fmla="*/ 30 h 50"/>
              <a:gd name="T6" fmla="*/ 39 w 44"/>
              <a:gd name="T7" fmla="*/ 26 h 50"/>
              <a:gd name="T8" fmla="*/ 39 w 44"/>
              <a:gd name="T9" fmla="*/ 23 h 50"/>
              <a:gd name="T10" fmla="*/ 39 w 44"/>
              <a:gd name="T11" fmla="*/ 20 h 50"/>
              <a:gd name="T12" fmla="*/ 44 w 44"/>
              <a:gd name="T13" fmla="*/ 14 h 50"/>
              <a:gd name="T14" fmla="*/ 43 w 44"/>
              <a:gd name="T15" fmla="*/ 11 h 50"/>
              <a:gd name="T16" fmla="*/ 36 w 44"/>
              <a:gd name="T17" fmla="*/ 10 h 50"/>
              <a:gd name="T18" fmla="*/ 26 w 44"/>
              <a:gd name="T19" fmla="*/ 5 h 50"/>
              <a:gd name="T20" fmla="*/ 19 w 44"/>
              <a:gd name="T21" fmla="*/ 1 h 50"/>
              <a:gd name="T22" fmla="*/ 19 w 44"/>
              <a:gd name="T23" fmla="*/ 1 h 50"/>
              <a:gd name="T24" fmla="*/ 14 w 44"/>
              <a:gd name="T25" fmla="*/ 6 h 50"/>
              <a:gd name="T26" fmla="*/ 10 w 44"/>
              <a:gd name="T27" fmla="*/ 13 h 50"/>
              <a:gd name="T28" fmla="*/ 5 w 44"/>
              <a:gd name="T29" fmla="*/ 23 h 50"/>
              <a:gd name="T30" fmla="*/ 4 w 44"/>
              <a:gd name="T31" fmla="*/ 23 h 50"/>
              <a:gd name="T32" fmla="*/ 0 w 44"/>
              <a:gd name="T33" fmla="*/ 27 h 50"/>
              <a:gd name="T34" fmla="*/ 4 w 44"/>
              <a:gd name="T35" fmla="*/ 31 h 50"/>
              <a:gd name="T36" fmla="*/ 5 w 44"/>
              <a:gd name="T37" fmla="*/ 31 h 50"/>
              <a:gd name="T38" fmla="*/ 15 w 44"/>
              <a:gd name="T39" fmla="*/ 42 h 50"/>
              <a:gd name="T40" fmla="*/ 9 w 44"/>
              <a:gd name="T41" fmla="*/ 49 h 50"/>
              <a:gd name="T42" fmla="*/ 10 w 44"/>
              <a:gd name="T43" fmla="*/ 50 h 50"/>
              <a:gd name="T44" fmla="*/ 36 w 44"/>
              <a:gd name="T45" fmla="*/ 50 h 50"/>
              <a:gd name="T46" fmla="*/ 36 w 44"/>
              <a:gd name="T47" fmla="*/ 50 h 50"/>
              <a:gd name="T48" fmla="*/ 37 w 44"/>
              <a:gd name="T49" fmla="*/ 47 h 50"/>
              <a:gd name="T50" fmla="*/ 23 w 44"/>
              <a:gd name="T51" fmla="*/ 40 h 50"/>
              <a:gd name="T52" fmla="*/ 8 w 44"/>
              <a:gd name="T53" fmla="*/ 28 h 50"/>
              <a:gd name="T54" fmla="*/ 8 w 44"/>
              <a:gd name="T55" fmla="*/ 27 h 50"/>
              <a:gd name="T56" fmla="*/ 8 w 44"/>
              <a:gd name="T57" fmla="*/ 26 h 50"/>
              <a:gd name="T58" fmla="*/ 17 w 44"/>
              <a:gd name="T59" fmla="*/ 21 h 50"/>
              <a:gd name="T60" fmla="*/ 20 w 44"/>
              <a:gd name="T61" fmla="*/ 34 h 50"/>
              <a:gd name="T62" fmla="*/ 23 w 44"/>
              <a:gd name="T63" fmla="*/ 35 h 50"/>
              <a:gd name="T64" fmla="*/ 27 w 44"/>
              <a:gd name="T65" fmla="*/ 11 h 50"/>
              <a:gd name="T66" fmla="*/ 20 w 44"/>
              <a:gd name="T67" fmla="*/ 18 h 50"/>
              <a:gd name="T68" fmla="*/ 16 w 44"/>
              <a:gd name="T69" fmla="*/ 14 h 50"/>
              <a:gd name="T70" fmla="*/ 16 w 44"/>
              <a:gd name="T71" fmla="*/ 14 h 50"/>
              <a:gd name="T72" fmla="*/ 17 w 44"/>
              <a:gd name="T73" fmla="*/ 8 h 50"/>
              <a:gd name="T74" fmla="*/ 21 w 44"/>
              <a:gd name="T75" fmla="*/ 5 h 50"/>
              <a:gd name="T76" fmla="*/ 27 w 44"/>
              <a:gd name="T77" fmla="*/ 11 h 50"/>
              <a:gd name="T78" fmla="*/ 21 w 44"/>
              <a:gd name="T79" fmla="*/ 20 h 50"/>
              <a:gd name="T80" fmla="*/ 35 w 44"/>
              <a:gd name="T81" fmla="*/ 13 h 50"/>
              <a:gd name="T82" fmla="*/ 38 w 44"/>
              <a:gd name="T83" fmla="*/ 14 h 50"/>
              <a:gd name="T84" fmla="*/ 23 w 44"/>
              <a:gd name="T85" fmla="*/ 29 h 50"/>
              <a:gd name="T86" fmla="*/ 21 w 44"/>
              <a:gd name="T87" fmla="*/ 20 h 50"/>
              <a:gd name="T88" fmla="*/ 13 w 44"/>
              <a:gd name="T89" fmla="*/ 48 h 50"/>
              <a:gd name="T90" fmla="*/ 23 w 44"/>
              <a:gd name="T91" fmla="*/ 44 h 50"/>
              <a:gd name="T92" fmla="*/ 33 w 44"/>
              <a:gd name="T93" fmla="*/ 48 h 50"/>
              <a:gd name="T94" fmla="*/ 30 w 44"/>
              <a:gd name="T95" fmla="*/ 28 h 50"/>
              <a:gd name="T96" fmla="*/ 33 w 44"/>
              <a:gd name="T97" fmla="*/ 24 h 50"/>
              <a:gd name="T98" fmla="*/ 37 w 44"/>
              <a:gd name="T99" fmla="*/ 23 h 50"/>
              <a:gd name="T100" fmla="*/ 37 w 44"/>
              <a:gd name="T101" fmla="*/ 25 h 50"/>
              <a:gd name="T102" fmla="*/ 34 w 44"/>
              <a:gd name="T103" fmla="*/ 28 h 50"/>
              <a:gd name="T104" fmla="*/ 32 w 44"/>
              <a:gd name="T105" fmla="*/ 28 h 50"/>
              <a:gd name="T106" fmla="*/ 30 w 44"/>
              <a:gd name="T107" fmla="*/ 28 h 50"/>
              <a:gd name="T108" fmla="*/ 3 w 44"/>
              <a:gd name="T109" fmla="*/ 26 h 50"/>
              <a:gd name="T110" fmla="*/ 5 w 44"/>
              <a:gd name="T111" fmla="*/ 26 h 50"/>
              <a:gd name="T112" fmla="*/ 5 w 44"/>
              <a:gd name="T113" fmla="*/ 28 h 50"/>
              <a:gd name="T114" fmla="*/ 3 w 44"/>
              <a:gd name="T115" fmla="*/ 28 h 50"/>
              <a:gd name="T116" fmla="*/ 3 w 44"/>
              <a:gd name="T1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50">
                <a:moveTo>
                  <a:pt x="28" y="29"/>
                </a:moveTo>
                <a:cubicBezTo>
                  <a:pt x="29" y="29"/>
                  <a:pt x="29" y="30"/>
                  <a:pt x="29" y="30"/>
                </a:cubicBezTo>
                <a:cubicBezTo>
                  <a:pt x="29" y="30"/>
                  <a:pt x="29" y="30"/>
                  <a:pt x="29" y="30"/>
                </a:cubicBezTo>
                <a:cubicBezTo>
                  <a:pt x="30" y="30"/>
                  <a:pt x="31" y="30"/>
                  <a:pt x="32" y="30"/>
                </a:cubicBezTo>
                <a:cubicBezTo>
                  <a:pt x="33" y="30"/>
                  <a:pt x="34" y="30"/>
                  <a:pt x="35" y="30"/>
                </a:cubicBezTo>
                <a:cubicBezTo>
                  <a:pt x="35" y="30"/>
                  <a:pt x="35" y="30"/>
                  <a:pt x="35" y="30"/>
                </a:cubicBezTo>
                <a:cubicBezTo>
                  <a:pt x="36" y="29"/>
                  <a:pt x="36" y="29"/>
                  <a:pt x="37" y="28"/>
                </a:cubicBezTo>
                <a:cubicBezTo>
                  <a:pt x="38" y="27"/>
                  <a:pt x="38" y="27"/>
                  <a:pt x="39" y="26"/>
                </a:cubicBezTo>
                <a:cubicBezTo>
                  <a:pt x="39" y="26"/>
                  <a:pt x="39" y="26"/>
                  <a:pt x="39" y="26"/>
                </a:cubicBezTo>
                <a:cubicBezTo>
                  <a:pt x="39" y="25"/>
                  <a:pt x="39" y="24"/>
                  <a:pt x="39" y="23"/>
                </a:cubicBezTo>
                <a:cubicBezTo>
                  <a:pt x="39" y="22"/>
                  <a:pt x="39" y="21"/>
                  <a:pt x="39" y="20"/>
                </a:cubicBezTo>
                <a:cubicBezTo>
                  <a:pt x="39" y="20"/>
                  <a:pt x="39" y="20"/>
                  <a:pt x="39" y="20"/>
                </a:cubicBezTo>
                <a:cubicBezTo>
                  <a:pt x="39" y="20"/>
                  <a:pt x="38" y="20"/>
                  <a:pt x="38" y="19"/>
                </a:cubicBezTo>
                <a:cubicBezTo>
                  <a:pt x="44" y="14"/>
                  <a:pt x="44" y="14"/>
                  <a:pt x="44" y="14"/>
                </a:cubicBezTo>
                <a:cubicBezTo>
                  <a:pt x="44" y="13"/>
                  <a:pt x="44" y="12"/>
                  <a:pt x="44" y="11"/>
                </a:cubicBezTo>
                <a:cubicBezTo>
                  <a:pt x="43" y="11"/>
                  <a:pt x="43" y="11"/>
                  <a:pt x="43" y="11"/>
                </a:cubicBezTo>
                <a:cubicBezTo>
                  <a:pt x="36" y="10"/>
                  <a:pt x="36" y="10"/>
                  <a:pt x="36" y="10"/>
                </a:cubicBezTo>
                <a:cubicBezTo>
                  <a:pt x="36" y="10"/>
                  <a:pt x="36" y="10"/>
                  <a:pt x="36" y="10"/>
                </a:cubicBezTo>
                <a:cubicBezTo>
                  <a:pt x="30" y="8"/>
                  <a:pt x="30" y="8"/>
                  <a:pt x="30" y="8"/>
                </a:cubicBezTo>
                <a:cubicBezTo>
                  <a:pt x="26" y="5"/>
                  <a:pt x="26" y="5"/>
                  <a:pt x="26" y="5"/>
                </a:cubicBezTo>
                <a:cubicBezTo>
                  <a:pt x="22" y="1"/>
                  <a:pt x="22" y="1"/>
                  <a:pt x="22" y="1"/>
                </a:cubicBezTo>
                <a:cubicBezTo>
                  <a:pt x="21" y="0"/>
                  <a:pt x="20" y="0"/>
                  <a:pt x="19" y="1"/>
                </a:cubicBezTo>
                <a:cubicBezTo>
                  <a:pt x="19" y="1"/>
                  <a:pt x="19" y="1"/>
                  <a:pt x="19" y="1"/>
                </a:cubicBezTo>
                <a:cubicBezTo>
                  <a:pt x="19" y="1"/>
                  <a:pt x="19" y="1"/>
                  <a:pt x="19" y="1"/>
                </a:cubicBezTo>
                <a:cubicBezTo>
                  <a:pt x="15" y="6"/>
                  <a:pt x="15" y="6"/>
                  <a:pt x="15" y="6"/>
                </a:cubicBezTo>
                <a:cubicBezTo>
                  <a:pt x="14" y="6"/>
                  <a:pt x="14" y="6"/>
                  <a:pt x="14" y="6"/>
                </a:cubicBezTo>
                <a:cubicBezTo>
                  <a:pt x="10" y="10"/>
                  <a:pt x="10" y="10"/>
                  <a:pt x="10" y="10"/>
                </a:cubicBezTo>
                <a:cubicBezTo>
                  <a:pt x="9" y="11"/>
                  <a:pt x="9" y="12"/>
                  <a:pt x="10" y="13"/>
                </a:cubicBezTo>
                <a:cubicBezTo>
                  <a:pt x="12" y="16"/>
                  <a:pt x="12" y="16"/>
                  <a:pt x="12" y="16"/>
                </a:cubicBezTo>
                <a:cubicBezTo>
                  <a:pt x="5" y="23"/>
                  <a:pt x="5" y="23"/>
                  <a:pt x="5" y="23"/>
                </a:cubicBezTo>
                <a:cubicBezTo>
                  <a:pt x="5" y="23"/>
                  <a:pt x="5" y="23"/>
                  <a:pt x="5" y="23"/>
                </a:cubicBezTo>
                <a:cubicBezTo>
                  <a:pt x="5" y="23"/>
                  <a:pt x="4" y="23"/>
                  <a:pt x="4" y="23"/>
                </a:cubicBezTo>
                <a:cubicBezTo>
                  <a:pt x="3" y="23"/>
                  <a:pt x="2" y="23"/>
                  <a:pt x="1" y="24"/>
                </a:cubicBezTo>
                <a:cubicBezTo>
                  <a:pt x="0" y="25"/>
                  <a:pt x="0" y="26"/>
                  <a:pt x="0" y="27"/>
                </a:cubicBezTo>
                <a:cubicBezTo>
                  <a:pt x="0" y="28"/>
                  <a:pt x="0" y="29"/>
                  <a:pt x="1" y="30"/>
                </a:cubicBezTo>
                <a:cubicBezTo>
                  <a:pt x="2" y="30"/>
                  <a:pt x="3" y="31"/>
                  <a:pt x="4" y="31"/>
                </a:cubicBezTo>
                <a:cubicBezTo>
                  <a:pt x="4" y="31"/>
                  <a:pt x="5" y="31"/>
                  <a:pt x="5" y="31"/>
                </a:cubicBezTo>
                <a:cubicBezTo>
                  <a:pt x="5" y="31"/>
                  <a:pt x="5" y="31"/>
                  <a:pt x="5" y="31"/>
                </a:cubicBezTo>
                <a:cubicBezTo>
                  <a:pt x="16" y="42"/>
                  <a:pt x="16" y="42"/>
                  <a:pt x="16" y="42"/>
                </a:cubicBezTo>
                <a:cubicBezTo>
                  <a:pt x="16" y="42"/>
                  <a:pt x="15" y="42"/>
                  <a:pt x="15" y="42"/>
                </a:cubicBezTo>
                <a:cubicBezTo>
                  <a:pt x="13" y="43"/>
                  <a:pt x="10" y="45"/>
                  <a:pt x="9" y="47"/>
                </a:cubicBezTo>
                <a:cubicBezTo>
                  <a:pt x="8" y="48"/>
                  <a:pt x="8" y="49"/>
                  <a:pt x="9" y="49"/>
                </a:cubicBezTo>
                <a:cubicBezTo>
                  <a:pt x="9" y="50"/>
                  <a:pt x="10" y="50"/>
                  <a:pt x="10" y="50"/>
                </a:cubicBezTo>
                <a:cubicBezTo>
                  <a:pt x="10" y="50"/>
                  <a:pt x="10" y="50"/>
                  <a:pt x="10" y="50"/>
                </a:cubicBezTo>
                <a:cubicBezTo>
                  <a:pt x="10" y="50"/>
                  <a:pt x="10" y="50"/>
                  <a:pt x="10" y="50"/>
                </a:cubicBezTo>
                <a:cubicBezTo>
                  <a:pt x="36" y="50"/>
                  <a:pt x="36" y="50"/>
                  <a:pt x="36" y="50"/>
                </a:cubicBezTo>
                <a:cubicBezTo>
                  <a:pt x="36" y="50"/>
                  <a:pt x="36" y="50"/>
                  <a:pt x="36" y="50"/>
                </a:cubicBezTo>
                <a:cubicBezTo>
                  <a:pt x="36" y="50"/>
                  <a:pt x="36" y="50"/>
                  <a:pt x="36" y="50"/>
                </a:cubicBezTo>
                <a:cubicBezTo>
                  <a:pt x="36" y="50"/>
                  <a:pt x="37" y="50"/>
                  <a:pt x="37" y="49"/>
                </a:cubicBezTo>
                <a:cubicBezTo>
                  <a:pt x="38" y="49"/>
                  <a:pt x="38" y="48"/>
                  <a:pt x="37" y="47"/>
                </a:cubicBezTo>
                <a:cubicBezTo>
                  <a:pt x="35" y="45"/>
                  <a:pt x="33" y="43"/>
                  <a:pt x="31" y="42"/>
                </a:cubicBezTo>
                <a:cubicBezTo>
                  <a:pt x="28" y="41"/>
                  <a:pt x="26" y="40"/>
                  <a:pt x="23" y="40"/>
                </a:cubicBezTo>
                <a:cubicBezTo>
                  <a:pt x="22" y="40"/>
                  <a:pt x="21" y="40"/>
                  <a:pt x="20" y="41"/>
                </a:cubicBezTo>
                <a:cubicBezTo>
                  <a:pt x="8" y="28"/>
                  <a:pt x="8" y="28"/>
                  <a:pt x="8" y="28"/>
                </a:cubicBezTo>
                <a:cubicBezTo>
                  <a:pt x="8" y="28"/>
                  <a:pt x="8" y="28"/>
                  <a:pt x="8" y="28"/>
                </a:cubicBezTo>
                <a:cubicBezTo>
                  <a:pt x="8" y="28"/>
                  <a:pt x="8" y="27"/>
                  <a:pt x="8" y="27"/>
                </a:cubicBezTo>
                <a:cubicBezTo>
                  <a:pt x="8" y="27"/>
                  <a:pt x="8" y="26"/>
                  <a:pt x="8" y="26"/>
                </a:cubicBezTo>
                <a:cubicBezTo>
                  <a:pt x="8" y="26"/>
                  <a:pt x="8" y="26"/>
                  <a:pt x="8" y="26"/>
                </a:cubicBezTo>
                <a:cubicBezTo>
                  <a:pt x="15" y="19"/>
                  <a:pt x="15" y="19"/>
                  <a:pt x="15" y="19"/>
                </a:cubicBezTo>
                <a:cubicBezTo>
                  <a:pt x="17" y="21"/>
                  <a:pt x="17" y="21"/>
                  <a:pt x="17" y="21"/>
                </a:cubicBezTo>
                <a:cubicBezTo>
                  <a:pt x="19" y="27"/>
                  <a:pt x="19" y="27"/>
                  <a:pt x="19" y="27"/>
                </a:cubicBezTo>
                <a:cubicBezTo>
                  <a:pt x="20" y="34"/>
                  <a:pt x="20" y="34"/>
                  <a:pt x="20" y="34"/>
                </a:cubicBezTo>
                <a:cubicBezTo>
                  <a:pt x="20" y="35"/>
                  <a:pt x="21" y="35"/>
                  <a:pt x="22" y="35"/>
                </a:cubicBezTo>
                <a:cubicBezTo>
                  <a:pt x="22" y="35"/>
                  <a:pt x="23" y="35"/>
                  <a:pt x="23" y="35"/>
                </a:cubicBezTo>
                <a:cubicBezTo>
                  <a:pt x="28" y="29"/>
                  <a:pt x="28" y="29"/>
                  <a:pt x="28" y="29"/>
                </a:cubicBezTo>
                <a:close/>
                <a:moveTo>
                  <a:pt x="27" y="11"/>
                </a:moveTo>
                <a:cubicBezTo>
                  <a:pt x="27" y="11"/>
                  <a:pt x="27" y="11"/>
                  <a:pt x="27" y="11"/>
                </a:cubicBezTo>
                <a:cubicBezTo>
                  <a:pt x="20" y="18"/>
                  <a:pt x="20" y="18"/>
                  <a:pt x="20" y="18"/>
                </a:cubicBezTo>
                <a:cubicBezTo>
                  <a:pt x="16" y="14"/>
                  <a:pt x="16" y="14"/>
                  <a:pt x="16" y="14"/>
                </a:cubicBezTo>
                <a:cubicBezTo>
                  <a:pt x="16" y="14"/>
                  <a:pt x="16" y="14"/>
                  <a:pt x="16" y="14"/>
                </a:cubicBezTo>
                <a:cubicBezTo>
                  <a:pt x="16" y="14"/>
                  <a:pt x="16" y="14"/>
                  <a:pt x="16" y="14"/>
                </a:cubicBezTo>
                <a:cubicBezTo>
                  <a:pt x="16" y="14"/>
                  <a:pt x="16" y="14"/>
                  <a:pt x="16" y="14"/>
                </a:cubicBezTo>
                <a:cubicBezTo>
                  <a:pt x="14" y="12"/>
                  <a:pt x="14" y="12"/>
                  <a:pt x="14" y="12"/>
                </a:cubicBezTo>
                <a:cubicBezTo>
                  <a:pt x="17" y="8"/>
                  <a:pt x="17" y="8"/>
                  <a:pt x="17" y="8"/>
                </a:cubicBezTo>
                <a:cubicBezTo>
                  <a:pt x="17" y="8"/>
                  <a:pt x="17" y="8"/>
                  <a:pt x="17" y="8"/>
                </a:cubicBezTo>
                <a:cubicBezTo>
                  <a:pt x="21" y="5"/>
                  <a:pt x="21" y="5"/>
                  <a:pt x="21" y="5"/>
                </a:cubicBezTo>
                <a:cubicBezTo>
                  <a:pt x="23" y="7"/>
                  <a:pt x="23" y="7"/>
                  <a:pt x="23" y="7"/>
                </a:cubicBezTo>
                <a:cubicBezTo>
                  <a:pt x="27" y="11"/>
                  <a:pt x="27" y="11"/>
                  <a:pt x="27" y="11"/>
                </a:cubicBezTo>
                <a:close/>
                <a:moveTo>
                  <a:pt x="21" y="20"/>
                </a:moveTo>
                <a:cubicBezTo>
                  <a:pt x="21" y="20"/>
                  <a:pt x="21" y="20"/>
                  <a:pt x="21" y="20"/>
                </a:cubicBezTo>
                <a:cubicBezTo>
                  <a:pt x="28" y="12"/>
                  <a:pt x="28" y="12"/>
                  <a:pt x="28" y="12"/>
                </a:cubicBezTo>
                <a:cubicBezTo>
                  <a:pt x="35" y="13"/>
                  <a:pt x="35" y="13"/>
                  <a:pt x="35" y="13"/>
                </a:cubicBezTo>
                <a:cubicBezTo>
                  <a:pt x="35" y="13"/>
                  <a:pt x="35" y="13"/>
                  <a:pt x="35" y="13"/>
                </a:cubicBezTo>
                <a:cubicBezTo>
                  <a:pt x="38" y="14"/>
                  <a:pt x="38" y="14"/>
                  <a:pt x="38" y="14"/>
                </a:cubicBezTo>
                <a:cubicBezTo>
                  <a:pt x="31" y="22"/>
                  <a:pt x="31" y="22"/>
                  <a:pt x="31" y="22"/>
                </a:cubicBezTo>
                <a:cubicBezTo>
                  <a:pt x="23" y="29"/>
                  <a:pt x="23" y="29"/>
                  <a:pt x="23" y="29"/>
                </a:cubicBezTo>
                <a:cubicBezTo>
                  <a:pt x="22" y="26"/>
                  <a:pt x="22" y="26"/>
                  <a:pt x="22" y="26"/>
                </a:cubicBezTo>
                <a:cubicBezTo>
                  <a:pt x="21" y="20"/>
                  <a:pt x="21" y="20"/>
                  <a:pt x="21" y="20"/>
                </a:cubicBezTo>
                <a:close/>
                <a:moveTo>
                  <a:pt x="13" y="48"/>
                </a:moveTo>
                <a:cubicBezTo>
                  <a:pt x="13" y="48"/>
                  <a:pt x="13" y="48"/>
                  <a:pt x="13" y="48"/>
                </a:cubicBezTo>
                <a:cubicBezTo>
                  <a:pt x="14" y="47"/>
                  <a:pt x="15" y="46"/>
                  <a:pt x="17" y="46"/>
                </a:cubicBezTo>
                <a:cubicBezTo>
                  <a:pt x="19" y="45"/>
                  <a:pt x="21" y="44"/>
                  <a:pt x="23" y="44"/>
                </a:cubicBezTo>
                <a:cubicBezTo>
                  <a:pt x="25" y="44"/>
                  <a:pt x="27" y="45"/>
                  <a:pt x="29" y="46"/>
                </a:cubicBezTo>
                <a:cubicBezTo>
                  <a:pt x="30" y="46"/>
                  <a:pt x="32" y="47"/>
                  <a:pt x="33" y="48"/>
                </a:cubicBezTo>
                <a:cubicBezTo>
                  <a:pt x="13" y="48"/>
                  <a:pt x="13" y="48"/>
                  <a:pt x="13" y="48"/>
                </a:cubicBezTo>
                <a:close/>
                <a:moveTo>
                  <a:pt x="30" y="28"/>
                </a:moveTo>
                <a:cubicBezTo>
                  <a:pt x="30" y="28"/>
                  <a:pt x="30" y="28"/>
                  <a:pt x="30" y="28"/>
                </a:cubicBezTo>
                <a:cubicBezTo>
                  <a:pt x="33" y="24"/>
                  <a:pt x="33" y="24"/>
                  <a:pt x="33" y="24"/>
                </a:cubicBezTo>
                <a:cubicBezTo>
                  <a:pt x="37" y="21"/>
                  <a:pt x="37" y="21"/>
                  <a:pt x="37" y="21"/>
                </a:cubicBezTo>
                <a:cubicBezTo>
                  <a:pt x="37" y="22"/>
                  <a:pt x="37" y="22"/>
                  <a:pt x="37" y="23"/>
                </a:cubicBezTo>
                <a:cubicBezTo>
                  <a:pt x="37" y="24"/>
                  <a:pt x="37" y="24"/>
                  <a:pt x="37" y="25"/>
                </a:cubicBezTo>
                <a:cubicBezTo>
                  <a:pt x="37" y="25"/>
                  <a:pt x="37" y="25"/>
                  <a:pt x="37" y="25"/>
                </a:cubicBezTo>
                <a:cubicBezTo>
                  <a:pt x="36" y="25"/>
                  <a:pt x="36" y="26"/>
                  <a:pt x="35" y="27"/>
                </a:cubicBezTo>
                <a:cubicBezTo>
                  <a:pt x="35" y="27"/>
                  <a:pt x="35" y="27"/>
                  <a:pt x="34" y="28"/>
                </a:cubicBezTo>
                <a:cubicBezTo>
                  <a:pt x="34" y="28"/>
                  <a:pt x="34" y="28"/>
                  <a:pt x="34" y="28"/>
                </a:cubicBezTo>
                <a:cubicBezTo>
                  <a:pt x="33" y="28"/>
                  <a:pt x="33" y="28"/>
                  <a:pt x="32" y="28"/>
                </a:cubicBezTo>
                <a:cubicBezTo>
                  <a:pt x="31" y="28"/>
                  <a:pt x="31" y="28"/>
                  <a:pt x="30" y="28"/>
                </a:cubicBezTo>
                <a:cubicBezTo>
                  <a:pt x="30" y="28"/>
                  <a:pt x="30" y="28"/>
                  <a:pt x="30" y="28"/>
                </a:cubicBezTo>
                <a:close/>
                <a:moveTo>
                  <a:pt x="3" y="26"/>
                </a:moveTo>
                <a:cubicBezTo>
                  <a:pt x="3" y="26"/>
                  <a:pt x="3" y="26"/>
                  <a:pt x="3" y="26"/>
                </a:cubicBezTo>
                <a:cubicBezTo>
                  <a:pt x="3" y="25"/>
                  <a:pt x="4" y="25"/>
                  <a:pt x="4" y="25"/>
                </a:cubicBezTo>
                <a:cubicBezTo>
                  <a:pt x="4" y="25"/>
                  <a:pt x="5" y="25"/>
                  <a:pt x="5" y="26"/>
                </a:cubicBezTo>
                <a:cubicBezTo>
                  <a:pt x="5" y="26"/>
                  <a:pt x="6" y="26"/>
                  <a:pt x="6" y="27"/>
                </a:cubicBezTo>
                <a:cubicBezTo>
                  <a:pt x="6" y="27"/>
                  <a:pt x="5" y="28"/>
                  <a:pt x="5" y="28"/>
                </a:cubicBezTo>
                <a:cubicBezTo>
                  <a:pt x="5" y="28"/>
                  <a:pt x="4" y="29"/>
                  <a:pt x="4" y="29"/>
                </a:cubicBezTo>
                <a:cubicBezTo>
                  <a:pt x="4" y="29"/>
                  <a:pt x="3" y="28"/>
                  <a:pt x="3" y="28"/>
                </a:cubicBezTo>
                <a:cubicBezTo>
                  <a:pt x="3" y="28"/>
                  <a:pt x="2" y="27"/>
                  <a:pt x="2" y="27"/>
                </a:cubicBezTo>
                <a:cubicBezTo>
                  <a:pt x="2" y="26"/>
                  <a:pt x="3" y="26"/>
                  <a:pt x="3" y="26"/>
                </a:cubicBezTo>
                <a:close/>
              </a:path>
            </a:pathLst>
          </a:custGeom>
          <a:solidFill>
            <a:schemeClr val="accent2"/>
          </a:solidFill>
          <a:ln>
            <a:noFill/>
          </a:ln>
          <a:extLst/>
        </p:spPr>
        <p:txBody>
          <a:bodyPr/>
          <a:lstStyle/>
          <a:p>
            <a:endParaRPr lang="zh-CN" altLang="en-US"/>
          </a:p>
        </p:txBody>
      </p:sp>
      <p:sp>
        <p:nvSpPr>
          <p:cNvPr id="353" name="Freeform 721"/>
          <p:cNvSpPr>
            <a:spLocks noEditPoints="1"/>
          </p:cNvSpPr>
          <p:nvPr/>
        </p:nvSpPr>
        <p:spPr bwMode="auto">
          <a:xfrm>
            <a:off x="6218725" y="919918"/>
            <a:ext cx="266959" cy="287493"/>
          </a:xfrm>
          <a:custGeom>
            <a:avLst/>
            <a:gdLst>
              <a:gd name="T0" fmla="*/ 15 w 45"/>
              <a:gd name="T1" fmla="*/ 5 h 49"/>
              <a:gd name="T2" fmla="*/ 34 w 45"/>
              <a:gd name="T3" fmla="*/ 5 h 49"/>
              <a:gd name="T4" fmla="*/ 41 w 45"/>
              <a:gd name="T5" fmla="*/ 1 h 49"/>
              <a:gd name="T6" fmla="*/ 41 w 45"/>
              <a:gd name="T7" fmla="*/ 47 h 49"/>
              <a:gd name="T8" fmla="*/ 36 w 45"/>
              <a:gd name="T9" fmla="*/ 44 h 49"/>
              <a:gd name="T10" fmla="*/ 30 w 45"/>
              <a:gd name="T11" fmla="*/ 43 h 49"/>
              <a:gd name="T12" fmla="*/ 23 w 45"/>
              <a:gd name="T13" fmla="*/ 43 h 49"/>
              <a:gd name="T14" fmla="*/ 4 w 45"/>
              <a:gd name="T15" fmla="*/ 40 h 49"/>
              <a:gd name="T16" fmla="*/ 2 w 45"/>
              <a:gd name="T17" fmla="*/ 0 h 49"/>
              <a:gd name="T18" fmla="*/ 10 w 45"/>
              <a:gd name="T19" fmla="*/ 4 h 49"/>
              <a:gd name="T20" fmla="*/ 38 w 45"/>
              <a:gd name="T21" fmla="*/ 12 h 49"/>
              <a:gd name="T22" fmla="*/ 20 w 45"/>
              <a:gd name="T23" fmla="*/ 12 h 49"/>
              <a:gd name="T24" fmla="*/ 14 w 45"/>
              <a:gd name="T25" fmla="*/ 10 h 49"/>
              <a:gd name="T26" fmla="*/ 7 w 45"/>
              <a:gd name="T27" fmla="*/ 12 h 49"/>
              <a:gd name="T28" fmla="*/ 25 w 45"/>
              <a:gd name="T29" fmla="*/ 23 h 49"/>
              <a:gd name="T30" fmla="*/ 31 w 45"/>
              <a:gd name="T31" fmla="*/ 23 h 49"/>
              <a:gd name="T32" fmla="*/ 38 w 45"/>
              <a:gd name="T33" fmla="*/ 21 h 49"/>
              <a:gd name="T34" fmla="*/ 4 w 45"/>
              <a:gd name="T35" fmla="*/ 25 h 49"/>
              <a:gd name="T36" fmla="*/ 23 w 45"/>
              <a:gd name="T37" fmla="*/ 36 h 49"/>
              <a:gd name="T38" fmla="*/ 31 w 45"/>
              <a:gd name="T39" fmla="*/ 36 h 49"/>
              <a:gd name="T40" fmla="*/ 38 w 45"/>
              <a:gd name="T41" fmla="*/ 36 h 49"/>
              <a:gd name="T42" fmla="*/ 38 w 45"/>
              <a:gd name="T43" fmla="*/ 27 h 49"/>
              <a:gd name="T44" fmla="*/ 31 w 45"/>
              <a:gd name="T45" fmla="*/ 27 h 49"/>
              <a:gd name="T46" fmla="*/ 10 w 45"/>
              <a:gd name="T47" fmla="*/ 7 h 49"/>
              <a:gd name="T48" fmla="*/ 9 w 45"/>
              <a:gd name="T49" fmla="*/ 9 h 49"/>
              <a:gd name="T50" fmla="*/ 10 w 45"/>
              <a:gd name="T51" fmla="*/ 11 h 49"/>
              <a:gd name="T52" fmla="*/ 11 w 45"/>
              <a:gd name="T53" fmla="*/ 9 h 49"/>
              <a:gd name="T54" fmla="*/ 18 w 45"/>
              <a:gd name="T55" fmla="*/ 7 h 49"/>
              <a:gd name="T56" fmla="*/ 16 w 45"/>
              <a:gd name="T57" fmla="*/ 9 h 49"/>
              <a:gd name="T58" fmla="*/ 18 w 45"/>
              <a:gd name="T59" fmla="*/ 11 h 49"/>
              <a:gd name="T60" fmla="*/ 18 w 45"/>
              <a:gd name="T61" fmla="*/ 9 h 49"/>
              <a:gd name="T62" fmla="*/ 36 w 45"/>
              <a:gd name="T63" fmla="*/ 7 h 49"/>
              <a:gd name="T64" fmla="*/ 35 w 45"/>
              <a:gd name="T65" fmla="*/ 9 h 49"/>
              <a:gd name="T66" fmla="*/ 37 w 45"/>
              <a:gd name="T67" fmla="*/ 11 h 49"/>
              <a:gd name="T68" fmla="*/ 37 w 45"/>
              <a:gd name="T69" fmla="*/ 8 h 49"/>
              <a:gd name="T70" fmla="*/ 35 w 45"/>
              <a:gd name="T71" fmla="*/ 22 h 49"/>
              <a:gd name="T72" fmla="*/ 35 w 45"/>
              <a:gd name="T73" fmla="*/ 24 h 49"/>
              <a:gd name="T74" fmla="*/ 37 w 45"/>
              <a:gd name="T75" fmla="*/ 25 h 49"/>
              <a:gd name="T76" fmla="*/ 37 w 45"/>
              <a:gd name="T77" fmla="*/ 22 h 49"/>
              <a:gd name="T78" fmla="*/ 35 w 45"/>
              <a:gd name="T79" fmla="*/ 38 h 49"/>
              <a:gd name="T80" fmla="*/ 35 w 45"/>
              <a:gd name="T81" fmla="*/ 41 h 49"/>
              <a:gd name="T82" fmla="*/ 37 w 45"/>
              <a:gd name="T83" fmla="*/ 39 h 49"/>
              <a:gd name="T84" fmla="*/ 29 w 45"/>
              <a:gd name="T85" fmla="*/ 22 h 49"/>
              <a:gd name="T86" fmla="*/ 27 w 45"/>
              <a:gd name="T87" fmla="*/ 23 h 49"/>
              <a:gd name="T88" fmla="*/ 27 w 45"/>
              <a:gd name="T89" fmla="*/ 26 h 49"/>
              <a:gd name="T90" fmla="*/ 29 w 45"/>
              <a:gd name="T91" fmla="*/ 24 h 49"/>
              <a:gd name="T92" fmla="*/ 29 w 45"/>
              <a:gd name="T93" fmla="*/ 37 h 49"/>
              <a:gd name="T94" fmla="*/ 27 w 45"/>
              <a:gd name="T95" fmla="*/ 39 h 49"/>
              <a:gd name="T96" fmla="*/ 29 w 45"/>
              <a:gd name="T97" fmla="*/ 41 h 49"/>
              <a:gd name="T98" fmla="*/ 29 w 45"/>
              <a:gd name="T99" fmla="*/ 39 h 49"/>
              <a:gd name="T100" fmla="*/ 21 w 45"/>
              <a:gd name="T101" fmla="*/ 37 h 49"/>
              <a:gd name="T102" fmla="*/ 20 w 45"/>
              <a:gd name="T103" fmla="*/ 39 h 49"/>
              <a:gd name="T104" fmla="*/ 21 w 45"/>
              <a:gd name="T105" fmla="*/ 41 h 49"/>
              <a:gd name="T106" fmla="*/ 22 w 45"/>
              <a:gd name="T10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 h="49">
                <a:moveTo>
                  <a:pt x="10" y="4"/>
                </a:moveTo>
                <a:cubicBezTo>
                  <a:pt x="11" y="4"/>
                  <a:pt x="12" y="5"/>
                  <a:pt x="12" y="5"/>
                </a:cubicBezTo>
                <a:cubicBezTo>
                  <a:pt x="13" y="6"/>
                  <a:pt x="13" y="7"/>
                  <a:pt x="13" y="8"/>
                </a:cubicBezTo>
                <a:cubicBezTo>
                  <a:pt x="14" y="8"/>
                  <a:pt x="14" y="8"/>
                  <a:pt x="14" y="8"/>
                </a:cubicBezTo>
                <a:cubicBezTo>
                  <a:pt x="14" y="7"/>
                  <a:pt x="15" y="6"/>
                  <a:pt x="15" y="5"/>
                </a:cubicBezTo>
                <a:cubicBezTo>
                  <a:pt x="16" y="5"/>
                  <a:pt x="17" y="4"/>
                  <a:pt x="17" y="4"/>
                </a:cubicBezTo>
                <a:cubicBezTo>
                  <a:pt x="18" y="4"/>
                  <a:pt x="19" y="5"/>
                  <a:pt x="20" y="5"/>
                </a:cubicBezTo>
                <a:cubicBezTo>
                  <a:pt x="20" y="6"/>
                  <a:pt x="21" y="7"/>
                  <a:pt x="21" y="8"/>
                </a:cubicBezTo>
                <a:cubicBezTo>
                  <a:pt x="33" y="8"/>
                  <a:pt x="33" y="8"/>
                  <a:pt x="33" y="8"/>
                </a:cubicBezTo>
                <a:cubicBezTo>
                  <a:pt x="33" y="7"/>
                  <a:pt x="33" y="6"/>
                  <a:pt x="34" y="5"/>
                </a:cubicBezTo>
                <a:cubicBezTo>
                  <a:pt x="34" y="5"/>
                  <a:pt x="35" y="4"/>
                  <a:pt x="36" y="4"/>
                </a:cubicBezTo>
                <a:cubicBezTo>
                  <a:pt x="37" y="4"/>
                  <a:pt x="38" y="5"/>
                  <a:pt x="38" y="5"/>
                </a:cubicBezTo>
                <a:cubicBezTo>
                  <a:pt x="39" y="6"/>
                  <a:pt x="39" y="7"/>
                  <a:pt x="39" y="8"/>
                </a:cubicBezTo>
                <a:cubicBezTo>
                  <a:pt x="41" y="8"/>
                  <a:pt x="41" y="8"/>
                  <a:pt x="41" y="8"/>
                </a:cubicBezTo>
                <a:cubicBezTo>
                  <a:pt x="41" y="1"/>
                  <a:pt x="41" y="1"/>
                  <a:pt x="41" y="1"/>
                </a:cubicBezTo>
                <a:cubicBezTo>
                  <a:pt x="41" y="0"/>
                  <a:pt x="42" y="0"/>
                  <a:pt x="43" y="0"/>
                </a:cubicBezTo>
                <a:cubicBezTo>
                  <a:pt x="44" y="0"/>
                  <a:pt x="45" y="0"/>
                  <a:pt x="45" y="1"/>
                </a:cubicBezTo>
                <a:cubicBezTo>
                  <a:pt x="45" y="47"/>
                  <a:pt x="45" y="47"/>
                  <a:pt x="45" y="47"/>
                </a:cubicBezTo>
                <a:cubicBezTo>
                  <a:pt x="45" y="48"/>
                  <a:pt x="44" y="49"/>
                  <a:pt x="43" y="49"/>
                </a:cubicBezTo>
                <a:cubicBezTo>
                  <a:pt x="42" y="49"/>
                  <a:pt x="41" y="48"/>
                  <a:pt x="41" y="47"/>
                </a:cubicBezTo>
                <a:cubicBezTo>
                  <a:pt x="41" y="40"/>
                  <a:pt x="41" y="40"/>
                  <a:pt x="41" y="40"/>
                </a:cubicBezTo>
                <a:cubicBezTo>
                  <a:pt x="39" y="40"/>
                  <a:pt x="39" y="40"/>
                  <a:pt x="39" y="40"/>
                </a:cubicBezTo>
                <a:cubicBezTo>
                  <a:pt x="39" y="41"/>
                  <a:pt x="39" y="42"/>
                  <a:pt x="38" y="43"/>
                </a:cubicBezTo>
                <a:cubicBezTo>
                  <a:pt x="38" y="43"/>
                  <a:pt x="38" y="43"/>
                  <a:pt x="38" y="43"/>
                </a:cubicBezTo>
                <a:cubicBezTo>
                  <a:pt x="38" y="43"/>
                  <a:pt x="37" y="44"/>
                  <a:pt x="36" y="44"/>
                </a:cubicBezTo>
                <a:cubicBezTo>
                  <a:pt x="35" y="44"/>
                  <a:pt x="34" y="43"/>
                  <a:pt x="34" y="43"/>
                </a:cubicBezTo>
                <a:cubicBezTo>
                  <a:pt x="33" y="42"/>
                  <a:pt x="33" y="41"/>
                  <a:pt x="33" y="40"/>
                </a:cubicBezTo>
                <a:cubicBezTo>
                  <a:pt x="31" y="40"/>
                  <a:pt x="31" y="40"/>
                  <a:pt x="31" y="40"/>
                </a:cubicBezTo>
                <a:cubicBezTo>
                  <a:pt x="31" y="41"/>
                  <a:pt x="31" y="42"/>
                  <a:pt x="31" y="43"/>
                </a:cubicBezTo>
                <a:cubicBezTo>
                  <a:pt x="30" y="43"/>
                  <a:pt x="30" y="43"/>
                  <a:pt x="30" y="43"/>
                </a:cubicBezTo>
                <a:cubicBezTo>
                  <a:pt x="30" y="43"/>
                  <a:pt x="29" y="44"/>
                  <a:pt x="28" y="44"/>
                </a:cubicBezTo>
                <a:cubicBezTo>
                  <a:pt x="27" y="44"/>
                  <a:pt x="26" y="43"/>
                  <a:pt x="26" y="43"/>
                </a:cubicBezTo>
                <a:cubicBezTo>
                  <a:pt x="25" y="42"/>
                  <a:pt x="25" y="41"/>
                  <a:pt x="25" y="40"/>
                </a:cubicBezTo>
                <a:cubicBezTo>
                  <a:pt x="24" y="40"/>
                  <a:pt x="24" y="40"/>
                  <a:pt x="24" y="40"/>
                </a:cubicBezTo>
                <a:cubicBezTo>
                  <a:pt x="24" y="41"/>
                  <a:pt x="23" y="42"/>
                  <a:pt x="23" y="43"/>
                </a:cubicBezTo>
                <a:cubicBezTo>
                  <a:pt x="23" y="43"/>
                  <a:pt x="23" y="43"/>
                  <a:pt x="23" y="43"/>
                </a:cubicBezTo>
                <a:cubicBezTo>
                  <a:pt x="22" y="43"/>
                  <a:pt x="21" y="44"/>
                  <a:pt x="21" y="44"/>
                </a:cubicBezTo>
                <a:cubicBezTo>
                  <a:pt x="20" y="44"/>
                  <a:pt x="19" y="43"/>
                  <a:pt x="18" y="43"/>
                </a:cubicBezTo>
                <a:cubicBezTo>
                  <a:pt x="18" y="42"/>
                  <a:pt x="17" y="41"/>
                  <a:pt x="17" y="40"/>
                </a:cubicBezTo>
                <a:cubicBezTo>
                  <a:pt x="4" y="40"/>
                  <a:pt x="4" y="40"/>
                  <a:pt x="4" y="40"/>
                </a:cubicBezTo>
                <a:cubicBezTo>
                  <a:pt x="4" y="47"/>
                  <a:pt x="4" y="47"/>
                  <a:pt x="4" y="47"/>
                </a:cubicBezTo>
                <a:cubicBezTo>
                  <a:pt x="4" y="48"/>
                  <a:pt x="3" y="49"/>
                  <a:pt x="2" y="49"/>
                </a:cubicBezTo>
                <a:cubicBezTo>
                  <a:pt x="1" y="49"/>
                  <a:pt x="0" y="48"/>
                  <a:pt x="0" y="47"/>
                </a:cubicBezTo>
                <a:cubicBezTo>
                  <a:pt x="0" y="1"/>
                  <a:pt x="0" y="1"/>
                  <a:pt x="0" y="1"/>
                </a:cubicBezTo>
                <a:cubicBezTo>
                  <a:pt x="0" y="0"/>
                  <a:pt x="1" y="0"/>
                  <a:pt x="2" y="0"/>
                </a:cubicBezTo>
                <a:cubicBezTo>
                  <a:pt x="3" y="0"/>
                  <a:pt x="4" y="0"/>
                  <a:pt x="4" y="1"/>
                </a:cubicBezTo>
                <a:cubicBezTo>
                  <a:pt x="4" y="8"/>
                  <a:pt x="4" y="8"/>
                  <a:pt x="4" y="8"/>
                </a:cubicBezTo>
                <a:cubicBezTo>
                  <a:pt x="6" y="8"/>
                  <a:pt x="6" y="8"/>
                  <a:pt x="6" y="8"/>
                </a:cubicBezTo>
                <a:cubicBezTo>
                  <a:pt x="6" y="7"/>
                  <a:pt x="7" y="6"/>
                  <a:pt x="7" y="5"/>
                </a:cubicBezTo>
                <a:cubicBezTo>
                  <a:pt x="8" y="5"/>
                  <a:pt x="9" y="4"/>
                  <a:pt x="10" y="4"/>
                </a:cubicBezTo>
                <a:close/>
                <a:moveTo>
                  <a:pt x="41" y="10"/>
                </a:moveTo>
                <a:cubicBezTo>
                  <a:pt x="41" y="10"/>
                  <a:pt x="41" y="10"/>
                  <a:pt x="41" y="10"/>
                </a:cubicBezTo>
                <a:cubicBezTo>
                  <a:pt x="39" y="10"/>
                  <a:pt x="39" y="10"/>
                  <a:pt x="39" y="10"/>
                </a:cubicBezTo>
                <a:cubicBezTo>
                  <a:pt x="39" y="11"/>
                  <a:pt x="39" y="12"/>
                  <a:pt x="38" y="12"/>
                </a:cubicBezTo>
                <a:cubicBezTo>
                  <a:pt x="38" y="12"/>
                  <a:pt x="38" y="12"/>
                  <a:pt x="38" y="12"/>
                </a:cubicBezTo>
                <a:cubicBezTo>
                  <a:pt x="38" y="13"/>
                  <a:pt x="37" y="13"/>
                  <a:pt x="36" y="13"/>
                </a:cubicBezTo>
                <a:cubicBezTo>
                  <a:pt x="35" y="13"/>
                  <a:pt x="34" y="13"/>
                  <a:pt x="34" y="12"/>
                </a:cubicBezTo>
                <a:cubicBezTo>
                  <a:pt x="33" y="12"/>
                  <a:pt x="33" y="11"/>
                  <a:pt x="33" y="10"/>
                </a:cubicBezTo>
                <a:cubicBezTo>
                  <a:pt x="21" y="10"/>
                  <a:pt x="21" y="10"/>
                  <a:pt x="21" y="10"/>
                </a:cubicBezTo>
                <a:cubicBezTo>
                  <a:pt x="21" y="11"/>
                  <a:pt x="20" y="12"/>
                  <a:pt x="20" y="12"/>
                </a:cubicBezTo>
                <a:cubicBezTo>
                  <a:pt x="20" y="12"/>
                  <a:pt x="20" y="12"/>
                  <a:pt x="20" y="12"/>
                </a:cubicBezTo>
                <a:cubicBezTo>
                  <a:pt x="19" y="13"/>
                  <a:pt x="18" y="13"/>
                  <a:pt x="17" y="13"/>
                </a:cubicBezTo>
                <a:cubicBezTo>
                  <a:pt x="17" y="13"/>
                  <a:pt x="16" y="13"/>
                  <a:pt x="15" y="12"/>
                </a:cubicBezTo>
                <a:cubicBezTo>
                  <a:pt x="15" y="12"/>
                  <a:pt x="15" y="12"/>
                  <a:pt x="15" y="12"/>
                </a:cubicBezTo>
                <a:cubicBezTo>
                  <a:pt x="15" y="12"/>
                  <a:pt x="14" y="11"/>
                  <a:pt x="14" y="10"/>
                </a:cubicBezTo>
                <a:cubicBezTo>
                  <a:pt x="13" y="10"/>
                  <a:pt x="13" y="10"/>
                  <a:pt x="13" y="10"/>
                </a:cubicBezTo>
                <a:cubicBezTo>
                  <a:pt x="13" y="11"/>
                  <a:pt x="13" y="12"/>
                  <a:pt x="12" y="12"/>
                </a:cubicBezTo>
                <a:cubicBezTo>
                  <a:pt x="12" y="12"/>
                  <a:pt x="12" y="12"/>
                  <a:pt x="12" y="12"/>
                </a:cubicBezTo>
                <a:cubicBezTo>
                  <a:pt x="11" y="13"/>
                  <a:pt x="11" y="13"/>
                  <a:pt x="10" y="13"/>
                </a:cubicBezTo>
                <a:cubicBezTo>
                  <a:pt x="9" y="13"/>
                  <a:pt x="8" y="13"/>
                  <a:pt x="7" y="12"/>
                </a:cubicBezTo>
                <a:cubicBezTo>
                  <a:pt x="7" y="12"/>
                  <a:pt x="7" y="12"/>
                  <a:pt x="7" y="12"/>
                </a:cubicBezTo>
                <a:cubicBezTo>
                  <a:pt x="7" y="12"/>
                  <a:pt x="6" y="11"/>
                  <a:pt x="6" y="10"/>
                </a:cubicBezTo>
                <a:cubicBezTo>
                  <a:pt x="4" y="10"/>
                  <a:pt x="4" y="10"/>
                  <a:pt x="4" y="10"/>
                </a:cubicBezTo>
                <a:cubicBezTo>
                  <a:pt x="4" y="23"/>
                  <a:pt x="4" y="23"/>
                  <a:pt x="4" y="23"/>
                </a:cubicBezTo>
                <a:cubicBezTo>
                  <a:pt x="25" y="23"/>
                  <a:pt x="25" y="23"/>
                  <a:pt x="25" y="23"/>
                </a:cubicBezTo>
                <a:cubicBezTo>
                  <a:pt x="25" y="22"/>
                  <a:pt x="25" y="21"/>
                  <a:pt x="26" y="21"/>
                </a:cubicBezTo>
                <a:cubicBezTo>
                  <a:pt x="26" y="20"/>
                  <a:pt x="26" y="20"/>
                  <a:pt x="26" y="20"/>
                </a:cubicBezTo>
                <a:cubicBezTo>
                  <a:pt x="27" y="20"/>
                  <a:pt x="27" y="20"/>
                  <a:pt x="28" y="20"/>
                </a:cubicBezTo>
                <a:cubicBezTo>
                  <a:pt x="29" y="20"/>
                  <a:pt x="30" y="20"/>
                  <a:pt x="31" y="21"/>
                </a:cubicBezTo>
                <a:cubicBezTo>
                  <a:pt x="31" y="21"/>
                  <a:pt x="31" y="22"/>
                  <a:pt x="31" y="23"/>
                </a:cubicBezTo>
                <a:cubicBezTo>
                  <a:pt x="33" y="23"/>
                  <a:pt x="33" y="23"/>
                  <a:pt x="33" y="23"/>
                </a:cubicBezTo>
                <a:cubicBezTo>
                  <a:pt x="33" y="22"/>
                  <a:pt x="33" y="21"/>
                  <a:pt x="34" y="21"/>
                </a:cubicBezTo>
                <a:cubicBezTo>
                  <a:pt x="34" y="20"/>
                  <a:pt x="34" y="20"/>
                  <a:pt x="34" y="20"/>
                </a:cubicBezTo>
                <a:cubicBezTo>
                  <a:pt x="34" y="20"/>
                  <a:pt x="35" y="20"/>
                  <a:pt x="36" y="20"/>
                </a:cubicBezTo>
                <a:cubicBezTo>
                  <a:pt x="37" y="20"/>
                  <a:pt x="38" y="20"/>
                  <a:pt x="38" y="21"/>
                </a:cubicBezTo>
                <a:cubicBezTo>
                  <a:pt x="39" y="21"/>
                  <a:pt x="39" y="22"/>
                  <a:pt x="39" y="23"/>
                </a:cubicBezTo>
                <a:cubicBezTo>
                  <a:pt x="41" y="23"/>
                  <a:pt x="41" y="23"/>
                  <a:pt x="41" y="23"/>
                </a:cubicBezTo>
                <a:cubicBezTo>
                  <a:pt x="41" y="10"/>
                  <a:pt x="41" y="10"/>
                  <a:pt x="41" y="10"/>
                </a:cubicBezTo>
                <a:close/>
                <a:moveTo>
                  <a:pt x="4" y="25"/>
                </a:moveTo>
                <a:cubicBezTo>
                  <a:pt x="4" y="25"/>
                  <a:pt x="4" y="25"/>
                  <a:pt x="4" y="25"/>
                </a:cubicBezTo>
                <a:cubicBezTo>
                  <a:pt x="4" y="38"/>
                  <a:pt x="4" y="38"/>
                  <a:pt x="4" y="38"/>
                </a:cubicBezTo>
                <a:cubicBezTo>
                  <a:pt x="17" y="38"/>
                  <a:pt x="17" y="38"/>
                  <a:pt x="17" y="38"/>
                </a:cubicBezTo>
                <a:cubicBezTo>
                  <a:pt x="17" y="37"/>
                  <a:pt x="18" y="36"/>
                  <a:pt x="18" y="36"/>
                </a:cubicBezTo>
                <a:cubicBezTo>
                  <a:pt x="19" y="35"/>
                  <a:pt x="20" y="35"/>
                  <a:pt x="21" y="35"/>
                </a:cubicBezTo>
                <a:cubicBezTo>
                  <a:pt x="21" y="35"/>
                  <a:pt x="22" y="35"/>
                  <a:pt x="23" y="36"/>
                </a:cubicBezTo>
                <a:cubicBezTo>
                  <a:pt x="23" y="36"/>
                  <a:pt x="24" y="37"/>
                  <a:pt x="24" y="38"/>
                </a:cubicBezTo>
                <a:cubicBezTo>
                  <a:pt x="25" y="38"/>
                  <a:pt x="25" y="38"/>
                  <a:pt x="25" y="38"/>
                </a:cubicBezTo>
                <a:cubicBezTo>
                  <a:pt x="25" y="37"/>
                  <a:pt x="25" y="36"/>
                  <a:pt x="26" y="36"/>
                </a:cubicBezTo>
                <a:cubicBezTo>
                  <a:pt x="26" y="35"/>
                  <a:pt x="27" y="35"/>
                  <a:pt x="28" y="35"/>
                </a:cubicBezTo>
                <a:cubicBezTo>
                  <a:pt x="29" y="35"/>
                  <a:pt x="30" y="35"/>
                  <a:pt x="31" y="36"/>
                </a:cubicBezTo>
                <a:cubicBezTo>
                  <a:pt x="31" y="36"/>
                  <a:pt x="31" y="37"/>
                  <a:pt x="31" y="38"/>
                </a:cubicBezTo>
                <a:cubicBezTo>
                  <a:pt x="33" y="38"/>
                  <a:pt x="33" y="38"/>
                  <a:pt x="33" y="38"/>
                </a:cubicBezTo>
                <a:cubicBezTo>
                  <a:pt x="33" y="37"/>
                  <a:pt x="33" y="36"/>
                  <a:pt x="34" y="36"/>
                </a:cubicBezTo>
                <a:cubicBezTo>
                  <a:pt x="34" y="35"/>
                  <a:pt x="35" y="35"/>
                  <a:pt x="36" y="35"/>
                </a:cubicBezTo>
                <a:cubicBezTo>
                  <a:pt x="37" y="35"/>
                  <a:pt x="38" y="35"/>
                  <a:pt x="38" y="36"/>
                </a:cubicBezTo>
                <a:cubicBezTo>
                  <a:pt x="39" y="36"/>
                  <a:pt x="39" y="37"/>
                  <a:pt x="39" y="38"/>
                </a:cubicBezTo>
                <a:cubicBezTo>
                  <a:pt x="41" y="38"/>
                  <a:pt x="41" y="38"/>
                  <a:pt x="41" y="38"/>
                </a:cubicBezTo>
                <a:cubicBezTo>
                  <a:pt x="41" y="25"/>
                  <a:pt x="41" y="25"/>
                  <a:pt x="41" y="25"/>
                </a:cubicBezTo>
                <a:cubicBezTo>
                  <a:pt x="39" y="25"/>
                  <a:pt x="39" y="25"/>
                  <a:pt x="39" y="25"/>
                </a:cubicBezTo>
                <a:cubicBezTo>
                  <a:pt x="39" y="26"/>
                  <a:pt x="39" y="27"/>
                  <a:pt x="38" y="27"/>
                </a:cubicBezTo>
                <a:cubicBezTo>
                  <a:pt x="38" y="28"/>
                  <a:pt x="37" y="28"/>
                  <a:pt x="36" y="28"/>
                </a:cubicBezTo>
                <a:cubicBezTo>
                  <a:pt x="35" y="28"/>
                  <a:pt x="34" y="28"/>
                  <a:pt x="34" y="27"/>
                </a:cubicBezTo>
                <a:cubicBezTo>
                  <a:pt x="33" y="27"/>
                  <a:pt x="33" y="26"/>
                  <a:pt x="33" y="25"/>
                </a:cubicBezTo>
                <a:cubicBezTo>
                  <a:pt x="31" y="25"/>
                  <a:pt x="31" y="25"/>
                  <a:pt x="31" y="25"/>
                </a:cubicBezTo>
                <a:cubicBezTo>
                  <a:pt x="31" y="26"/>
                  <a:pt x="31" y="27"/>
                  <a:pt x="31" y="27"/>
                </a:cubicBezTo>
                <a:cubicBezTo>
                  <a:pt x="30" y="28"/>
                  <a:pt x="29" y="28"/>
                  <a:pt x="28" y="28"/>
                </a:cubicBezTo>
                <a:cubicBezTo>
                  <a:pt x="27" y="28"/>
                  <a:pt x="26" y="28"/>
                  <a:pt x="26" y="27"/>
                </a:cubicBezTo>
                <a:cubicBezTo>
                  <a:pt x="25" y="27"/>
                  <a:pt x="25" y="26"/>
                  <a:pt x="25" y="25"/>
                </a:cubicBezTo>
                <a:cubicBezTo>
                  <a:pt x="4" y="25"/>
                  <a:pt x="4" y="25"/>
                  <a:pt x="4" y="25"/>
                </a:cubicBezTo>
                <a:close/>
                <a:moveTo>
                  <a:pt x="10" y="7"/>
                </a:moveTo>
                <a:cubicBezTo>
                  <a:pt x="10" y="7"/>
                  <a:pt x="10" y="7"/>
                  <a:pt x="10" y="7"/>
                </a:cubicBezTo>
                <a:cubicBezTo>
                  <a:pt x="10" y="7"/>
                  <a:pt x="10" y="7"/>
                  <a:pt x="10" y="7"/>
                </a:cubicBezTo>
                <a:cubicBezTo>
                  <a:pt x="9" y="7"/>
                  <a:pt x="9" y="7"/>
                  <a:pt x="9" y="7"/>
                </a:cubicBezTo>
                <a:cubicBezTo>
                  <a:pt x="9" y="7"/>
                  <a:pt x="9" y="7"/>
                  <a:pt x="9" y="8"/>
                </a:cubicBezTo>
                <a:cubicBezTo>
                  <a:pt x="9" y="9"/>
                  <a:pt x="9" y="9"/>
                  <a:pt x="9" y="9"/>
                </a:cubicBezTo>
                <a:cubicBezTo>
                  <a:pt x="9" y="9"/>
                  <a:pt x="9" y="9"/>
                  <a:pt x="9" y="9"/>
                </a:cubicBezTo>
                <a:cubicBezTo>
                  <a:pt x="9" y="9"/>
                  <a:pt x="9" y="9"/>
                  <a:pt x="9" y="9"/>
                </a:cubicBezTo>
                <a:cubicBezTo>
                  <a:pt x="9" y="10"/>
                  <a:pt x="9" y="10"/>
                  <a:pt x="9" y="10"/>
                </a:cubicBezTo>
                <a:cubicBezTo>
                  <a:pt x="9" y="10"/>
                  <a:pt x="9" y="10"/>
                  <a:pt x="9" y="11"/>
                </a:cubicBezTo>
                <a:cubicBezTo>
                  <a:pt x="9" y="11"/>
                  <a:pt x="9" y="11"/>
                  <a:pt x="10" y="11"/>
                </a:cubicBezTo>
                <a:cubicBezTo>
                  <a:pt x="10" y="11"/>
                  <a:pt x="10" y="11"/>
                  <a:pt x="10" y="11"/>
                </a:cubicBezTo>
                <a:cubicBezTo>
                  <a:pt x="10" y="11"/>
                  <a:pt x="10" y="11"/>
                  <a:pt x="10" y="11"/>
                </a:cubicBezTo>
                <a:cubicBezTo>
                  <a:pt x="11" y="10"/>
                  <a:pt x="11" y="10"/>
                  <a:pt x="11" y="10"/>
                </a:cubicBezTo>
                <a:cubicBezTo>
                  <a:pt x="11" y="9"/>
                  <a:pt x="11" y="9"/>
                  <a:pt x="11" y="9"/>
                </a:cubicBezTo>
                <a:cubicBezTo>
                  <a:pt x="11" y="9"/>
                  <a:pt x="11" y="9"/>
                  <a:pt x="11" y="9"/>
                </a:cubicBezTo>
                <a:cubicBezTo>
                  <a:pt x="11" y="9"/>
                  <a:pt x="11" y="9"/>
                  <a:pt x="11" y="9"/>
                </a:cubicBezTo>
                <a:cubicBezTo>
                  <a:pt x="11" y="8"/>
                  <a:pt x="11" y="8"/>
                  <a:pt x="11" y="8"/>
                </a:cubicBezTo>
                <a:cubicBezTo>
                  <a:pt x="11" y="7"/>
                  <a:pt x="11" y="7"/>
                  <a:pt x="10" y="7"/>
                </a:cubicBezTo>
                <a:close/>
                <a:moveTo>
                  <a:pt x="18" y="7"/>
                </a:moveTo>
                <a:cubicBezTo>
                  <a:pt x="18" y="7"/>
                  <a:pt x="18" y="7"/>
                  <a:pt x="18" y="7"/>
                </a:cubicBezTo>
                <a:cubicBezTo>
                  <a:pt x="18" y="7"/>
                  <a:pt x="18" y="7"/>
                  <a:pt x="17" y="7"/>
                </a:cubicBezTo>
                <a:cubicBezTo>
                  <a:pt x="17" y="7"/>
                  <a:pt x="17" y="7"/>
                  <a:pt x="17" y="7"/>
                </a:cubicBezTo>
                <a:cubicBezTo>
                  <a:pt x="17" y="7"/>
                  <a:pt x="16" y="7"/>
                  <a:pt x="16" y="8"/>
                </a:cubicBezTo>
                <a:cubicBezTo>
                  <a:pt x="16" y="9"/>
                  <a:pt x="16" y="9"/>
                  <a:pt x="16" y="9"/>
                </a:cubicBezTo>
                <a:cubicBezTo>
                  <a:pt x="16" y="9"/>
                  <a:pt x="16" y="9"/>
                  <a:pt x="16" y="9"/>
                </a:cubicBezTo>
                <a:cubicBezTo>
                  <a:pt x="16" y="9"/>
                  <a:pt x="16" y="9"/>
                  <a:pt x="16" y="9"/>
                </a:cubicBezTo>
                <a:cubicBezTo>
                  <a:pt x="16" y="10"/>
                  <a:pt x="16" y="10"/>
                  <a:pt x="16" y="10"/>
                </a:cubicBezTo>
                <a:cubicBezTo>
                  <a:pt x="16" y="10"/>
                  <a:pt x="17" y="10"/>
                  <a:pt x="17" y="11"/>
                </a:cubicBezTo>
                <a:cubicBezTo>
                  <a:pt x="17" y="11"/>
                  <a:pt x="17" y="11"/>
                  <a:pt x="17" y="11"/>
                </a:cubicBezTo>
                <a:cubicBezTo>
                  <a:pt x="18" y="11"/>
                  <a:pt x="18" y="11"/>
                  <a:pt x="18" y="11"/>
                </a:cubicBezTo>
                <a:cubicBezTo>
                  <a:pt x="18" y="11"/>
                  <a:pt x="18" y="11"/>
                  <a:pt x="18" y="11"/>
                </a:cubicBezTo>
                <a:cubicBezTo>
                  <a:pt x="18" y="10"/>
                  <a:pt x="18" y="10"/>
                  <a:pt x="18" y="10"/>
                </a:cubicBezTo>
                <a:cubicBezTo>
                  <a:pt x="18" y="9"/>
                  <a:pt x="18" y="9"/>
                  <a:pt x="18" y="9"/>
                </a:cubicBezTo>
                <a:cubicBezTo>
                  <a:pt x="18" y="9"/>
                  <a:pt x="18" y="9"/>
                  <a:pt x="18" y="9"/>
                </a:cubicBezTo>
                <a:cubicBezTo>
                  <a:pt x="18" y="9"/>
                  <a:pt x="18" y="9"/>
                  <a:pt x="18" y="9"/>
                </a:cubicBezTo>
                <a:cubicBezTo>
                  <a:pt x="18" y="8"/>
                  <a:pt x="18" y="8"/>
                  <a:pt x="18" y="8"/>
                </a:cubicBezTo>
                <a:cubicBezTo>
                  <a:pt x="18" y="7"/>
                  <a:pt x="18" y="7"/>
                  <a:pt x="18" y="7"/>
                </a:cubicBezTo>
                <a:close/>
                <a:moveTo>
                  <a:pt x="37" y="7"/>
                </a:moveTo>
                <a:cubicBezTo>
                  <a:pt x="37" y="7"/>
                  <a:pt x="37" y="7"/>
                  <a:pt x="37" y="7"/>
                </a:cubicBezTo>
                <a:cubicBezTo>
                  <a:pt x="36" y="7"/>
                  <a:pt x="36" y="7"/>
                  <a:pt x="36" y="7"/>
                </a:cubicBezTo>
                <a:cubicBezTo>
                  <a:pt x="36" y="7"/>
                  <a:pt x="35" y="7"/>
                  <a:pt x="35" y="7"/>
                </a:cubicBezTo>
                <a:cubicBezTo>
                  <a:pt x="35" y="7"/>
                  <a:pt x="35" y="7"/>
                  <a:pt x="35" y="8"/>
                </a:cubicBezTo>
                <a:cubicBezTo>
                  <a:pt x="35" y="9"/>
                  <a:pt x="35" y="9"/>
                  <a:pt x="35" y="9"/>
                </a:cubicBezTo>
                <a:cubicBezTo>
                  <a:pt x="35" y="9"/>
                  <a:pt x="35" y="9"/>
                  <a:pt x="35" y="9"/>
                </a:cubicBezTo>
                <a:cubicBezTo>
                  <a:pt x="35" y="9"/>
                  <a:pt x="35" y="9"/>
                  <a:pt x="35" y="9"/>
                </a:cubicBezTo>
                <a:cubicBezTo>
                  <a:pt x="35" y="10"/>
                  <a:pt x="35" y="10"/>
                  <a:pt x="35" y="10"/>
                </a:cubicBezTo>
                <a:cubicBezTo>
                  <a:pt x="35" y="10"/>
                  <a:pt x="35" y="10"/>
                  <a:pt x="35" y="11"/>
                </a:cubicBezTo>
                <a:cubicBezTo>
                  <a:pt x="35" y="11"/>
                  <a:pt x="36" y="11"/>
                  <a:pt x="36" y="11"/>
                </a:cubicBezTo>
                <a:cubicBezTo>
                  <a:pt x="36" y="11"/>
                  <a:pt x="36" y="11"/>
                  <a:pt x="37" y="11"/>
                </a:cubicBezTo>
                <a:cubicBezTo>
                  <a:pt x="37" y="11"/>
                  <a:pt x="37" y="11"/>
                  <a:pt x="37" y="11"/>
                </a:cubicBezTo>
                <a:cubicBezTo>
                  <a:pt x="37" y="10"/>
                  <a:pt x="37" y="10"/>
                  <a:pt x="37" y="10"/>
                </a:cubicBezTo>
                <a:cubicBezTo>
                  <a:pt x="37" y="9"/>
                  <a:pt x="37" y="9"/>
                  <a:pt x="37" y="9"/>
                </a:cubicBezTo>
                <a:cubicBezTo>
                  <a:pt x="37" y="9"/>
                  <a:pt x="37" y="9"/>
                  <a:pt x="37" y="9"/>
                </a:cubicBezTo>
                <a:cubicBezTo>
                  <a:pt x="37" y="9"/>
                  <a:pt x="37" y="9"/>
                  <a:pt x="37" y="9"/>
                </a:cubicBezTo>
                <a:cubicBezTo>
                  <a:pt x="37" y="8"/>
                  <a:pt x="37" y="8"/>
                  <a:pt x="37" y="8"/>
                </a:cubicBezTo>
                <a:cubicBezTo>
                  <a:pt x="37" y="7"/>
                  <a:pt x="37" y="7"/>
                  <a:pt x="37" y="7"/>
                </a:cubicBezTo>
                <a:close/>
                <a:moveTo>
                  <a:pt x="37" y="22"/>
                </a:moveTo>
                <a:cubicBezTo>
                  <a:pt x="37" y="22"/>
                  <a:pt x="37" y="22"/>
                  <a:pt x="37" y="22"/>
                </a:cubicBezTo>
                <a:cubicBezTo>
                  <a:pt x="36" y="22"/>
                  <a:pt x="36" y="22"/>
                  <a:pt x="36" y="22"/>
                </a:cubicBezTo>
                <a:cubicBezTo>
                  <a:pt x="36" y="22"/>
                  <a:pt x="35" y="22"/>
                  <a:pt x="35" y="22"/>
                </a:cubicBezTo>
                <a:cubicBezTo>
                  <a:pt x="35" y="22"/>
                  <a:pt x="35" y="22"/>
                  <a:pt x="35" y="22"/>
                </a:cubicBezTo>
                <a:cubicBezTo>
                  <a:pt x="35" y="22"/>
                  <a:pt x="35" y="23"/>
                  <a:pt x="35" y="23"/>
                </a:cubicBezTo>
                <a:cubicBezTo>
                  <a:pt x="35" y="24"/>
                  <a:pt x="35" y="24"/>
                  <a:pt x="35" y="24"/>
                </a:cubicBezTo>
                <a:cubicBezTo>
                  <a:pt x="35" y="24"/>
                  <a:pt x="35" y="24"/>
                  <a:pt x="35" y="24"/>
                </a:cubicBezTo>
                <a:cubicBezTo>
                  <a:pt x="35" y="24"/>
                  <a:pt x="35" y="24"/>
                  <a:pt x="35" y="24"/>
                </a:cubicBezTo>
                <a:cubicBezTo>
                  <a:pt x="35" y="25"/>
                  <a:pt x="35" y="25"/>
                  <a:pt x="35" y="25"/>
                </a:cubicBezTo>
                <a:cubicBezTo>
                  <a:pt x="35" y="25"/>
                  <a:pt x="35" y="26"/>
                  <a:pt x="35" y="26"/>
                </a:cubicBezTo>
                <a:cubicBezTo>
                  <a:pt x="35" y="26"/>
                  <a:pt x="36" y="26"/>
                  <a:pt x="36" y="26"/>
                </a:cubicBezTo>
                <a:cubicBezTo>
                  <a:pt x="36" y="26"/>
                  <a:pt x="36" y="26"/>
                  <a:pt x="37" y="26"/>
                </a:cubicBezTo>
                <a:cubicBezTo>
                  <a:pt x="37" y="26"/>
                  <a:pt x="37" y="25"/>
                  <a:pt x="37" y="25"/>
                </a:cubicBezTo>
                <a:cubicBezTo>
                  <a:pt x="37" y="24"/>
                  <a:pt x="37" y="24"/>
                  <a:pt x="37" y="24"/>
                </a:cubicBezTo>
                <a:cubicBezTo>
                  <a:pt x="37" y="24"/>
                  <a:pt x="37" y="24"/>
                  <a:pt x="37" y="24"/>
                </a:cubicBezTo>
                <a:cubicBezTo>
                  <a:pt x="37" y="24"/>
                  <a:pt x="37" y="24"/>
                  <a:pt x="37" y="24"/>
                </a:cubicBezTo>
                <a:cubicBezTo>
                  <a:pt x="37" y="23"/>
                  <a:pt x="37" y="23"/>
                  <a:pt x="37" y="23"/>
                </a:cubicBezTo>
                <a:cubicBezTo>
                  <a:pt x="37" y="23"/>
                  <a:pt x="37" y="22"/>
                  <a:pt x="37" y="22"/>
                </a:cubicBezTo>
                <a:close/>
                <a:moveTo>
                  <a:pt x="37" y="37"/>
                </a:moveTo>
                <a:cubicBezTo>
                  <a:pt x="37" y="37"/>
                  <a:pt x="37" y="37"/>
                  <a:pt x="37" y="37"/>
                </a:cubicBezTo>
                <a:cubicBezTo>
                  <a:pt x="36" y="37"/>
                  <a:pt x="36" y="37"/>
                  <a:pt x="36" y="37"/>
                </a:cubicBezTo>
                <a:cubicBezTo>
                  <a:pt x="36" y="37"/>
                  <a:pt x="35" y="37"/>
                  <a:pt x="35" y="37"/>
                </a:cubicBezTo>
                <a:cubicBezTo>
                  <a:pt x="35" y="38"/>
                  <a:pt x="35" y="38"/>
                  <a:pt x="35" y="38"/>
                </a:cubicBezTo>
                <a:cubicBezTo>
                  <a:pt x="35" y="39"/>
                  <a:pt x="35" y="39"/>
                  <a:pt x="35" y="39"/>
                </a:cubicBezTo>
                <a:cubicBezTo>
                  <a:pt x="35" y="39"/>
                  <a:pt x="35" y="39"/>
                  <a:pt x="35" y="39"/>
                </a:cubicBezTo>
                <a:cubicBezTo>
                  <a:pt x="35" y="39"/>
                  <a:pt x="35" y="39"/>
                  <a:pt x="35" y="39"/>
                </a:cubicBezTo>
                <a:cubicBezTo>
                  <a:pt x="35" y="40"/>
                  <a:pt x="35" y="40"/>
                  <a:pt x="35" y="40"/>
                </a:cubicBezTo>
                <a:cubicBezTo>
                  <a:pt x="35" y="41"/>
                  <a:pt x="35" y="41"/>
                  <a:pt x="35" y="41"/>
                </a:cubicBezTo>
                <a:cubicBezTo>
                  <a:pt x="35" y="41"/>
                  <a:pt x="36" y="41"/>
                  <a:pt x="36" y="41"/>
                </a:cubicBezTo>
                <a:cubicBezTo>
                  <a:pt x="36" y="41"/>
                  <a:pt x="36" y="41"/>
                  <a:pt x="37" y="41"/>
                </a:cubicBezTo>
                <a:cubicBezTo>
                  <a:pt x="37" y="41"/>
                  <a:pt x="37" y="41"/>
                  <a:pt x="37" y="41"/>
                </a:cubicBezTo>
                <a:cubicBezTo>
                  <a:pt x="37" y="41"/>
                  <a:pt x="37" y="41"/>
                  <a:pt x="37" y="40"/>
                </a:cubicBezTo>
                <a:cubicBezTo>
                  <a:pt x="37" y="39"/>
                  <a:pt x="37" y="39"/>
                  <a:pt x="37" y="39"/>
                </a:cubicBezTo>
                <a:cubicBezTo>
                  <a:pt x="37" y="39"/>
                  <a:pt x="37" y="39"/>
                  <a:pt x="37" y="39"/>
                </a:cubicBezTo>
                <a:cubicBezTo>
                  <a:pt x="37" y="39"/>
                  <a:pt x="37" y="39"/>
                  <a:pt x="37" y="39"/>
                </a:cubicBezTo>
                <a:cubicBezTo>
                  <a:pt x="37" y="38"/>
                  <a:pt x="37" y="38"/>
                  <a:pt x="37" y="38"/>
                </a:cubicBezTo>
                <a:cubicBezTo>
                  <a:pt x="37" y="38"/>
                  <a:pt x="37" y="38"/>
                  <a:pt x="37" y="37"/>
                </a:cubicBezTo>
                <a:close/>
                <a:moveTo>
                  <a:pt x="29" y="22"/>
                </a:moveTo>
                <a:cubicBezTo>
                  <a:pt x="29" y="22"/>
                  <a:pt x="29" y="22"/>
                  <a:pt x="29" y="22"/>
                </a:cubicBezTo>
                <a:cubicBezTo>
                  <a:pt x="29" y="22"/>
                  <a:pt x="28" y="22"/>
                  <a:pt x="28" y="22"/>
                </a:cubicBezTo>
                <a:cubicBezTo>
                  <a:pt x="28" y="22"/>
                  <a:pt x="28" y="22"/>
                  <a:pt x="28" y="22"/>
                </a:cubicBezTo>
                <a:cubicBezTo>
                  <a:pt x="27" y="22"/>
                  <a:pt x="27" y="22"/>
                  <a:pt x="27" y="22"/>
                </a:cubicBezTo>
                <a:cubicBezTo>
                  <a:pt x="27" y="22"/>
                  <a:pt x="27" y="23"/>
                  <a:pt x="27" y="23"/>
                </a:cubicBezTo>
                <a:cubicBezTo>
                  <a:pt x="27" y="24"/>
                  <a:pt x="27" y="24"/>
                  <a:pt x="27" y="24"/>
                </a:cubicBezTo>
                <a:cubicBezTo>
                  <a:pt x="27" y="24"/>
                  <a:pt x="27" y="24"/>
                  <a:pt x="27" y="24"/>
                </a:cubicBezTo>
                <a:cubicBezTo>
                  <a:pt x="27" y="24"/>
                  <a:pt x="27" y="24"/>
                  <a:pt x="27" y="24"/>
                </a:cubicBezTo>
                <a:cubicBezTo>
                  <a:pt x="27" y="25"/>
                  <a:pt x="27" y="25"/>
                  <a:pt x="27" y="25"/>
                </a:cubicBezTo>
                <a:cubicBezTo>
                  <a:pt x="27" y="25"/>
                  <a:pt x="27" y="26"/>
                  <a:pt x="27" y="26"/>
                </a:cubicBezTo>
                <a:cubicBezTo>
                  <a:pt x="28" y="26"/>
                  <a:pt x="28" y="26"/>
                  <a:pt x="28" y="26"/>
                </a:cubicBezTo>
                <a:cubicBezTo>
                  <a:pt x="28" y="26"/>
                  <a:pt x="29" y="26"/>
                  <a:pt x="29" y="26"/>
                </a:cubicBezTo>
                <a:cubicBezTo>
                  <a:pt x="29" y="26"/>
                  <a:pt x="29" y="25"/>
                  <a:pt x="29" y="25"/>
                </a:cubicBezTo>
                <a:cubicBezTo>
                  <a:pt x="29" y="24"/>
                  <a:pt x="29" y="24"/>
                  <a:pt x="29" y="24"/>
                </a:cubicBezTo>
                <a:cubicBezTo>
                  <a:pt x="29" y="24"/>
                  <a:pt x="29" y="24"/>
                  <a:pt x="29" y="24"/>
                </a:cubicBezTo>
                <a:cubicBezTo>
                  <a:pt x="29" y="24"/>
                  <a:pt x="29" y="24"/>
                  <a:pt x="29" y="24"/>
                </a:cubicBezTo>
                <a:cubicBezTo>
                  <a:pt x="29" y="23"/>
                  <a:pt x="29" y="23"/>
                  <a:pt x="29" y="23"/>
                </a:cubicBezTo>
                <a:cubicBezTo>
                  <a:pt x="29" y="23"/>
                  <a:pt x="29" y="22"/>
                  <a:pt x="29" y="22"/>
                </a:cubicBezTo>
                <a:close/>
                <a:moveTo>
                  <a:pt x="29" y="37"/>
                </a:moveTo>
                <a:cubicBezTo>
                  <a:pt x="29" y="37"/>
                  <a:pt x="29" y="37"/>
                  <a:pt x="29" y="37"/>
                </a:cubicBezTo>
                <a:cubicBezTo>
                  <a:pt x="29" y="37"/>
                  <a:pt x="28" y="37"/>
                  <a:pt x="28" y="37"/>
                </a:cubicBezTo>
                <a:cubicBezTo>
                  <a:pt x="28" y="37"/>
                  <a:pt x="28" y="37"/>
                  <a:pt x="27" y="37"/>
                </a:cubicBezTo>
                <a:cubicBezTo>
                  <a:pt x="27" y="38"/>
                  <a:pt x="27" y="38"/>
                  <a:pt x="27" y="38"/>
                </a:cubicBezTo>
                <a:cubicBezTo>
                  <a:pt x="27" y="39"/>
                  <a:pt x="27" y="39"/>
                  <a:pt x="27" y="39"/>
                </a:cubicBezTo>
                <a:cubicBezTo>
                  <a:pt x="27" y="39"/>
                  <a:pt x="27" y="39"/>
                  <a:pt x="27" y="39"/>
                </a:cubicBezTo>
                <a:cubicBezTo>
                  <a:pt x="27" y="39"/>
                  <a:pt x="27" y="39"/>
                  <a:pt x="27" y="39"/>
                </a:cubicBezTo>
                <a:cubicBezTo>
                  <a:pt x="27" y="40"/>
                  <a:pt x="27" y="40"/>
                  <a:pt x="27" y="40"/>
                </a:cubicBezTo>
                <a:cubicBezTo>
                  <a:pt x="27" y="41"/>
                  <a:pt x="27" y="41"/>
                  <a:pt x="27" y="41"/>
                </a:cubicBezTo>
                <a:cubicBezTo>
                  <a:pt x="28" y="41"/>
                  <a:pt x="28" y="41"/>
                  <a:pt x="28" y="41"/>
                </a:cubicBezTo>
                <a:cubicBezTo>
                  <a:pt x="28" y="41"/>
                  <a:pt x="29" y="41"/>
                  <a:pt x="29" y="41"/>
                </a:cubicBezTo>
                <a:cubicBezTo>
                  <a:pt x="29" y="41"/>
                  <a:pt x="29" y="41"/>
                  <a:pt x="29" y="41"/>
                </a:cubicBezTo>
                <a:cubicBezTo>
                  <a:pt x="29" y="41"/>
                  <a:pt x="29" y="41"/>
                  <a:pt x="29" y="40"/>
                </a:cubicBezTo>
                <a:cubicBezTo>
                  <a:pt x="29" y="39"/>
                  <a:pt x="29" y="39"/>
                  <a:pt x="29" y="39"/>
                </a:cubicBezTo>
                <a:cubicBezTo>
                  <a:pt x="29" y="39"/>
                  <a:pt x="29" y="39"/>
                  <a:pt x="29" y="39"/>
                </a:cubicBezTo>
                <a:cubicBezTo>
                  <a:pt x="29" y="39"/>
                  <a:pt x="29" y="39"/>
                  <a:pt x="29" y="39"/>
                </a:cubicBezTo>
                <a:cubicBezTo>
                  <a:pt x="29" y="38"/>
                  <a:pt x="29" y="38"/>
                  <a:pt x="29" y="38"/>
                </a:cubicBezTo>
                <a:cubicBezTo>
                  <a:pt x="29" y="38"/>
                  <a:pt x="29" y="38"/>
                  <a:pt x="29" y="37"/>
                </a:cubicBezTo>
                <a:close/>
                <a:moveTo>
                  <a:pt x="21" y="37"/>
                </a:moveTo>
                <a:cubicBezTo>
                  <a:pt x="21" y="37"/>
                  <a:pt x="21" y="37"/>
                  <a:pt x="21" y="37"/>
                </a:cubicBezTo>
                <a:cubicBezTo>
                  <a:pt x="21" y="37"/>
                  <a:pt x="21" y="37"/>
                  <a:pt x="21" y="37"/>
                </a:cubicBezTo>
                <a:cubicBezTo>
                  <a:pt x="20" y="37"/>
                  <a:pt x="20" y="37"/>
                  <a:pt x="20" y="37"/>
                </a:cubicBezTo>
                <a:cubicBezTo>
                  <a:pt x="20" y="38"/>
                  <a:pt x="20" y="38"/>
                  <a:pt x="20" y="38"/>
                </a:cubicBezTo>
                <a:cubicBezTo>
                  <a:pt x="20" y="39"/>
                  <a:pt x="20" y="39"/>
                  <a:pt x="20" y="39"/>
                </a:cubicBezTo>
                <a:cubicBezTo>
                  <a:pt x="20" y="39"/>
                  <a:pt x="20" y="39"/>
                  <a:pt x="20" y="39"/>
                </a:cubicBezTo>
                <a:cubicBezTo>
                  <a:pt x="20" y="39"/>
                  <a:pt x="20" y="39"/>
                  <a:pt x="20" y="39"/>
                </a:cubicBezTo>
                <a:cubicBezTo>
                  <a:pt x="20" y="40"/>
                  <a:pt x="20" y="40"/>
                  <a:pt x="20" y="40"/>
                </a:cubicBezTo>
                <a:cubicBezTo>
                  <a:pt x="20" y="41"/>
                  <a:pt x="20" y="41"/>
                  <a:pt x="20" y="41"/>
                </a:cubicBezTo>
                <a:cubicBezTo>
                  <a:pt x="20" y="41"/>
                  <a:pt x="20" y="41"/>
                  <a:pt x="21" y="41"/>
                </a:cubicBezTo>
                <a:cubicBezTo>
                  <a:pt x="21" y="41"/>
                  <a:pt x="21" y="41"/>
                  <a:pt x="21" y="41"/>
                </a:cubicBezTo>
                <a:cubicBezTo>
                  <a:pt x="21" y="41"/>
                  <a:pt x="21" y="41"/>
                  <a:pt x="21" y="41"/>
                </a:cubicBezTo>
                <a:cubicBezTo>
                  <a:pt x="21" y="41"/>
                  <a:pt x="22" y="41"/>
                  <a:pt x="22" y="40"/>
                </a:cubicBezTo>
                <a:cubicBezTo>
                  <a:pt x="22" y="39"/>
                  <a:pt x="22" y="39"/>
                  <a:pt x="22" y="39"/>
                </a:cubicBezTo>
                <a:cubicBezTo>
                  <a:pt x="22" y="39"/>
                  <a:pt x="22" y="39"/>
                  <a:pt x="22" y="39"/>
                </a:cubicBezTo>
                <a:cubicBezTo>
                  <a:pt x="22" y="39"/>
                  <a:pt x="22" y="39"/>
                  <a:pt x="22" y="39"/>
                </a:cubicBezTo>
                <a:cubicBezTo>
                  <a:pt x="22" y="38"/>
                  <a:pt x="22" y="38"/>
                  <a:pt x="22" y="38"/>
                </a:cubicBezTo>
                <a:cubicBezTo>
                  <a:pt x="22" y="38"/>
                  <a:pt x="21" y="38"/>
                  <a:pt x="21" y="37"/>
                </a:cubicBezTo>
                <a:close/>
              </a:path>
            </a:pathLst>
          </a:custGeom>
          <a:solidFill>
            <a:schemeClr val="accent2"/>
          </a:solidFill>
          <a:ln>
            <a:noFill/>
          </a:ln>
          <a:extLst/>
        </p:spPr>
        <p:txBody>
          <a:bodyPr/>
          <a:lstStyle/>
          <a:p>
            <a:endParaRPr lang="zh-CN" altLang="en-US"/>
          </a:p>
        </p:txBody>
      </p:sp>
    </p:spTree>
    <p:extLst>
      <p:ext uri="{BB962C8B-B14F-4D97-AF65-F5344CB8AC3E}">
        <p14:creationId xmlns:p14="http://schemas.microsoft.com/office/powerpoint/2010/main" val="3580259616"/>
      </p:ext>
    </p:extLst>
  </p:cSld>
  <p:clrMapOvr>
    <a:masterClrMapping/>
  </p:clrMapOvr>
  <p:transition spd="slow" advTm="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1000" y="200025"/>
            <a:ext cx="3724096" cy="369332"/>
          </a:xfrm>
          <a:prstGeom prst="rect">
            <a:avLst/>
          </a:prstGeom>
          <a:noFill/>
        </p:spPr>
        <p:txBody>
          <a:bodyPr wrap="none" rtlCol="0">
            <a:spAutoFit/>
          </a:bodyPr>
          <a:lstStyle/>
          <a:p>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赠送可编辑小图标</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（方便展现不同主题使用）</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Freeform 425"/>
          <p:cNvSpPr>
            <a:spLocks noEditPoints="1"/>
          </p:cNvSpPr>
          <p:nvPr/>
        </p:nvSpPr>
        <p:spPr bwMode="auto">
          <a:xfrm>
            <a:off x="3768047" y="2647871"/>
            <a:ext cx="287493" cy="234688"/>
          </a:xfrm>
          <a:custGeom>
            <a:avLst/>
            <a:gdLst>
              <a:gd name="T0" fmla="*/ 43 w 49"/>
              <a:gd name="T1" fmla="*/ 15 h 40"/>
              <a:gd name="T2" fmla="*/ 39 w 49"/>
              <a:gd name="T3" fmla="*/ 15 h 40"/>
              <a:gd name="T4" fmla="*/ 12 w 49"/>
              <a:gd name="T5" fmla="*/ 6 h 40"/>
              <a:gd name="T6" fmla="*/ 5 w 49"/>
              <a:gd name="T7" fmla="*/ 6 h 40"/>
              <a:gd name="T8" fmla="*/ 11 w 49"/>
              <a:gd name="T9" fmla="*/ 7 h 40"/>
              <a:gd name="T10" fmla="*/ 3 w 49"/>
              <a:gd name="T11" fmla="*/ 7 h 40"/>
              <a:gd name="T12" fmla="*/ 3 w 49"/>
              <a:gd name="T13" fmla="*/ 5 h 40"/>
              <a:gd name="T14" fmla="*/ 4 w 49"/>
              <a:gd name="T15" fmla="*/ 4 h 40"/>
              <a:gd name="T16" fmla="*/ 13 w 49"/>
              <a:gd name="T17" fmla="*/ 1 h 40"/>
              <a:gd name="T18" fmla="*/ 15 w 49"/>
              <a:gd name="T19" fmla="*/ 0 h 40"/>
              <a:gd name="T20" fmla="*/ 36 w 49"/>
              <a:gd name="T21" fmla="*/ 1 h 40"/>
              <a:gd name="T22" fmla="*/ 48 w 49"/>
              <a:gd name="T23" fmla="*/ 7 h 40"/>
              <a:gd name="T24" fmla="*/ 49 w 49"/>
              <a:gd name="T25" fmla="*/ 9 h 40"/>
              <a:gd name="T26" fmla="*/ 48 w 49"/>
              <a:gd name="T27" fmla="*/ 40 h 40"/>
              <a:gd name="T28" fmla="*/ 2 w 49"/>
              <a:gd name="T29" fmla="*/ 40 h 40"/>
              <a:gd name="T30" fmla="*/ 0 w 49"/>
              <a:gd name="T31" fmla="*/ 38 h 40"/>
              <a:gd name="T32" fmla="*/ 2 w 49"/>
              <a:gd name="T33" fmla="*/ 7 h 40"/>
              <a:gd name="T34" fmla="*/ 3 w 49"/>
              <a:gd name="T35" fmla="*/ 7 h 40"/>
              <a:gd name="T36" fmla="*/ 25 w 49"/>
              <a:gd name="T37" fmla="*/ 15 h 40"/>
              <a:gd name="T38" fmla="*/ 31 w 49"/>
              <a:gd name="T39" fmla="*/ 21 h 40"/>
              <a:gd name="T40" fmla="*/ 18 w 49"/>
              <a:gd name="T41" fmla="*/ 21 h 40"/>
              <a:gd name="T42" fmla="*/ 27 w 49"/>
              <a:gd name="T43" fmla="*/ 18 h 40"/>
              <a:gd name="T44" fmla="*/ 25 w 49"/>
              <a:gd name="T45" fmla="*/ 17 h 40"/>
              <a:gd name="T46" fmla="*/ 25 w 49"/>
              <a:gd name="T47" fmla="*/ 25 h 40"/>
              <a:gd name="T48" fmla="*/ 27 w 49"/>
              <a:gd name="T49" fmla="*/ 18 h 40"/>
              <a:gd name="T50" fmla="*/ 13 w 49"/>
              <a:gd name="T51" fmla="*/ 11 h 40"/>
              <a:gd name="T52" fmla="*/ 3 w 49"/>
              <a:gd name="T53" fmla="*/ 11 h 40"/>
              <a:gd name="T54" fmla="*/ 46 w 49"/>
              <a:gd name="T55" fmla="*/ 36 h 40"/>
              <a:gd name="T56" fmla="*/ 36 w 49"/>
              <a:gd name="T57" fmla="*/ 11 h 40"/>
              <a:gd name="T58" fmla="*/ 35 w 49"/>
              <a:gd name="T59" fmla="*/ 9 h 40"/>
              <a:gd name="T60" fmla="*/ 17 w 49"/>
              <a:gd name="T61" fmla="*/ 4 h 40"/>
              <a:gd name="T62" fmla="*/ 13 w 49"/>
              <a:gd name="T63" fmla="*/ 11 h 40"/>
              <a:gd name="T64" fmla="*/ 25 w 49"/>
              <a:gd name="T65" fmla="*/ 8 h 40"/>
              <a:gd name="T66" fmla="*/ 25 w 49"/>
              <a:gd name="T67" fmla="*/ 34 h 40"/>
              <a:gd name="T68" fmla="*/ 25 w 49"/>
              <a:gd name="T69" fmla="*/ 8 h 40"/>
              <a:gd name="T70" fmla="*/ 25 w 49"/>
              <a:gd name="T71" fmla="*/ 12 h 40"/>
              <a:gd name="T72" fmla="*/ 25 w 49"/>
              <a:gd name="T73" fmla="*/ 30 h 40"/>
              <a:gd name="T74" fmla="*/ 25 w 49"/>
              <a:gd name="T75"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0">
                <a:moveTo>
                  <a:pt x="41" y="13"/>
                </a:moveTo>
                <a:cubicBezTo>
                  <a:pt x="42" y="13"/>
                  <a:pt x="43" y="14"/>
                  <a:pt x="43" y="15"/>
                </a:cubicBezTo>
                <a:cubicBezTo>
                  <a:pt x="43" y="16"/>
                  <a:pt x="42" y="17"/>
                  <a:pt x="41" y="17"/>
                </a:cubicBezTo>
                <a:cubicBezTo>
                  <a:pt x="40" y="17"/>
                  <a:pt x="39" y="16"/>
                  <a:pt x="39" y="15"/>
                </a:cubicBezTo>
                <a:cubicBezTo>
                  <a:pt x="39" y="14"/>
                  <a:pt x="40" y="13"/>
                  <a:pt x="41" y="13"/>
                </a:cubicBezTo>
                <a:close/>
                <a:moveTo>
                  <a:pt x="12" y="6"/>
                </a:moveTo>
                <a:cubicBezTo>
                  <a:pt x="12" y="6"/>
                  <a:pt x="12" y="6"/>
                  <a:pt x="12" y="6"/>
                </a:cubicBezTo>
                <a:cubicBezTo>
                  <a:pt x="5" y="6"/>
                  <a:pt x="5" y="6"/>
                  <a:pt x="5" y="6"/>
                </a:cubicBezTo>
                <a:cubicBezTo>
                  <a:pt x="5" y="7"/>
                  <a:pt x="5" y="7"/>
                  <a:pt x="5" y="7"/>
                </a:cubicBezTo>
                <a:cubicBezTo>
                  <a:pt x="11" y="7"/>
                  <a:pt x="11" y="7"/>
                  <a:pt x="11" y="7"/>
                </a:cubicBezTo>
                <a:cubicBezTo>
                  <a:pt x="12" y="6"/>
                  <a:pt x="12" y="6"/>
                  <a:pt x="12" y="6"/>
                </a:cubicBezTo>
                <a:close/>
                <a:moveTo>
                  <a:pt x="3" y="7"/>
                </a:moveTo>
                <a:cubicBezTo>
                  <a:pt x="3" y="7"/>
                  <a:pt x="3" y="7"/>
                  <a:pt x="3" y="7"/>
                </a:cubicBezTo>
                <a:cubicBezTo>
                  <a:pt x="3" y="5"/>
                  <a:pt x="3" y="5"/>
                  <a:pt x="3" y="5"/>
                </a:cubicBezTo>
                <a:cubicBezTo>
                  <a:pt x="3" y="5"/>
                  <a:pt x="3" y="5"/>
                  <a:pt x="3" y="5"/>
                </a:cubicBezTo>
                <a:cubicBezTo>
                  <a:pt x="3" y="4"/>
                  <a:pt x="4" y="4"/>
                  <a:pt x="4" y="4"/>
                </a:cubicBezTo>
                <a:cubicBezTo>
                  <a:pt x="12" y="4"/>
                  <a:pt x="12" y="4"/>
                  <a:pt x="12" y="4"/>
                </a:cubicBezTo>
                <a:cubicBezTo>
                  <a:pt x="13" y="1"/>
                  <a:pt x="13" y="1"/>
                  <a:pt x="13" y="1"/>
                </a:cubicBezTo>
                <a:cubicBezTo>
                  <a:pt x="14" y="0"/>
                  <a:pt x="14" y="0"/>
                  <a:pt x="15" y="0"/>
                </a:cubicBezTo>
                <a:cubicBezTo>
                  <a:pt x="15" y="0"/>
                  <a:pt x="15" y="0"/>
                  <a:pt x="15" y="0"/>
                </a:cubicBezTo>
                <a:cubicBezTo>
                  <a:pt x="34" y="0"/>
                  <a:pt x="34" y="0"/>
                  <a:pt x="34" y="0"/>
                </a:cubicBezTo>
                <a:cubicBezTo>
                  <a:pt x="35" y="0"/>
                  <a:pt x="36" y="1"/>
                  <a:pt x="36" y="1"/>
                </a:cubicBezTo>
                <a:cubicBezTo>
                  <a:pt x="38" y="7"/>
                  <a:pt x="38" y="7"/>
                  <a:pt x="38" y="7"/>
                </a:cubicBezTo>
                <a:cubicBezTo>
                  <a:pt x="48" y="7"/>
                  <a:pt x="48" y="7"/>
                  <a:pt x="48" y="7"/>
                </a:cubicBezTo>
                <a:cubicBezTo>
                  <a:pt x="49" y="7"/>
                  <a:pt x="49" y="8"/>
                  <a:pt x="49" y="9"/>
                </a:cubicBezTo>
                <a:cubicBezTo>
                  <a:pt x="49" y="9"/>
                  <a:pt x="49" y="9"/>
                  <a:pt x="49" y="9"/>
                </a:cubicBezTo>
                <a:cubicBezTo>
                  <a:pt x="49" y="38"/>
                  <a:pt x="49" y="38"/>
                  <a:pt x="49" y="38"/>
                </a:cubicBezTo>
                <a:cubicBezTo>
                  <a:pt x="49" y="39"/>
                  <a:pt x="49" y="40"/>
                  <a:pt x="48" y="40"/>
                </a:cubicBezTo>
                <a:cubicBezTo>
                  <a:pt x="47" y="40"/>
                  <a:pt x="47" y="40"/>
                  <a:pt x="47" y="40"/>
                </a:cubicBezTo>
                <a:cubicBezTo>
                  <a:pt x="2" y="40"/>
                  <a:pt x="2" y="40"/>
                  <a:pt x="2" y="40"/>
                </a:cubicBezTo>
                <a:cubicBezTo>
                  <a:pt x="1" y="40"/>
                  <a:pt x="0" y="39"/>
                  <a:pt x="0" y="38"/>
                </a:cubicBezTo>
                <a:cubicBezTo>
                  <a:pt x="0" y="38"/>
                  <a:pt x="0" y="38"/>
                  <a:pt x="0" y="38"/>
                </a:cubicBezTo>
                <a:cubicBezTo>
                  <a:pt x="0" y="9"/>
                  <a:pt x="0" y="9"/>
                  <a:pt x="0" y="9"/>
                </a:cubicBezTo>
                <a:cubicBezTo>
                  <a:pt x="0" y="8"/>
                  <a:pt x="1" y="7"/>
                  <a:pt x="2" y="7"/>
                </a:cubicBezTo>
                <a:cubicBezTo>
                  <a:pt x="2" y="7"/>
                  <a:pt x="2" y="7"/>
                  <a:pt x="2" y="7"/>
                </a:cubicBezTo>
                <a:cubicBezTo>
                  <a:pt x="3" y="7"/>
                  <a:pt x="3" y="7"/>
                  <a:pt x="3" y="7"/>
                </a:cubicBezTo>
                <a:close/>
                <a:moveTo>
                  <a:pt x="25" y="15"/>
                </a:moveTo>
                <a:cubicBezTo>
                  <a:pt x="25" y="15"/>
                  <a:pt x="25" y="15"/>
                  <a:pt x="25" y="15"/>
                </a:cubicBezTo>
                <a:cubicBezTo>
                  <a:pt x="26" y="15"/>
                  <a:pt x="28" y="15"/>
                  <a:pt x="29" y="16"/>
                </a:cubicBezTo>
                <a:cubicBezTo>
                  <a:pt x="30" y="18"/>
                  <a:pt x="31" y="19"/>
                  <a:pt x="31" y="21"/>
                </a:cubicBezTo>
                <a:cubicBezTo>
                  <a:pt x="31" y="24"/>
                  <a:pt x="28" y="27"/>
                  <a:pt x="25" y="27"/>
                </a:cubicBezTo>
                <a:cubicBezTo>
                  <a:pt x="21" y="27"/>
                  <a:pt x="18" y="25"/>
                  <a:pt x="18" y="21"/>
                </a:cubicBezTo>
                <a:cubicBezTo>
                  <a:pt x="18" y="17"/>
                  <a:pt x="21" y="15"/>
                  <a:pt x="25" y="15"/>
                </a:cubicBezTo>
                <a:close/>
                <a:moveTo>
                  <a:pt x="27" y="18"/>
                </a:moveTo>
                <a:cubicBezTo>
                  <a:pt x="27" y="18"/>
                  <a:pt x="27" y="18"/>
                  <a:pt x="27" y="18"/>
                </a:cubicBezTo>
                <a:cubicBezTo>
                  <a:pt x="27" y="17"/>
                  <a:pt x="26" y="17"/>
                  <a:pt x="25" y="17"/>
                </a:cubicBezTo>
                <a:cubicBezTo>
                  <a:pt x="22" y="17"/>
                  <a:pt x="20" y="19"/>
                  <a:pt x="20" y="21"/>
                </a:cubicBezTo>
                <a:cubicBezTo>
                  <a:pt x="20" y="23"/>
                  <a:pt x="22" y="25"/>
                  <a:pt x="25" y="25"/>
                </a:cubicBezTo>
                <a:cubicBezTo>
                  <a:pt x="27" y="25"/>
                  <a:pt x="29" y="23"/>
                  <a:pt x="29" y="21"/>
                </a:cubicBezTo>
                <a:cubicBezTo>
                  <a:pt x="29" y="20"/>
                  <a:pt x="28" y="19"/>
                  <a:pt x="27" y="18"/>
                </a:cubicBezTo>
                <a:cubicBezTo>
                  <a:pt x="27" y="18"/>
                  <a:pt x="27" y="18"/>
                  <a:pt x="27" y="18"/>
                </a:cubicBezTo>
                <a:close/>
                <a:moveTo>
                  <a:pt x="13" y="11"/>
                </a:moveTo>
                <a:cubicBezTo>
                  <a:pt x="13" y="11"/>
                  <a:pt x="13" y="11"/>
                  <a:pt x="13" y="11"/>
                </a:cubicBezTo>
                <a:cubicBezTo>
                  <a:pt x="3" y="11"/>
                  <a:pt x="3" y="11"/>
                  <a:pt x="3" y="11"/>
                </a:cubicBezTo>
                <a:cubicBezTo>
                  <a:pt x="3" y="36"/>
                  <a:pt x="3" y="36"/>
                  <a:pt x="3" y="36"/>
                </a:cubicBezTo>
                <a:cubicBezTo>
                  <a:pt x="46" y="36"/>
                  <a:pt x="46" y="36"/>
                  <a:pt x="46" y="36"/>
                </a:cubicBezTo>
                <a:cubicBezTo>
                  <a:pt x="46" y="11"/>
                  <a:pt x="46" y="11"/>
                  <a:pt x="46" y="11"/>
                </a:cubicBezTo>
                <a:cubicBezTo>
                  <a:pt x="36" y="11"/>
                  <a:pt x="36" y="11"/>
                  <a:pt x="36" y="11"/>
                </a:cubicBezTo>
                <a:cubicBezTo>
                  <a:pt x="36" y="11"/>
                  <a:pt x="36" y="11"/>
                  <a:pt x="36" y="11"/>
                </a:cubicBezTo>
                <a:cubicBezTo>
                  <a:pt x="36" y="11"/>
                  <a:pt x="35" y="10"/>
                  <a:pt x="35" y="9"/>
                </a:cubicBezTo>
                <a:cubicBezTo>
                  <a:pt x="33" y="4"/>
                  <a:pt x="33" y="4"/>
                  <a:pt x="33" y="4"/>
                </a:cubicBezTo>
                <a:cubicBezTo>
                  <a:pt x="17" y="4"/>
                  <a:pt x="17" y="4"/>
                  <a:pt x="17" y="4"/>
                </a:cubicBezTo>
                <a:cubicBezTo>
                  <a:pt x="14" y="9"/>
                  <a:pt x="14" y="9"/>
                  <a:pt x="14" y="9"/>
                </a:cubicBezTo>
                <a:cubicBezTo>
                  <a:pt x="14" y="10"/>
                  <a:pt x="14" y="11"/>
                  <a:pt x="13" y="11"/>
                </a:cubicBezTo>
                <a:close/>
                <a:moveTo>
                  <a:pt x="25" y="8"/>
                </a:moveTo>
                <a:cubicBezTo>
                  <a:pt x="25" y="8"/>
                  <a:pt x="25" y="8"/>
                  <a:pt x="25" y="8"/>
                </a:cubicBezTo>
                <a:cubicBezTo>
                  <a:pt x="32" y="8"/>
                  <a:pt x="38" y="14"/>
                  <a:pt x="38" y="21"/>
                </a:cubicBezTo>
                <a:cubicBezTo>
                  <a:pt x="38" y="28"/>
                  <a:pt x="32" y="34"/>
                  <a:pt x="25" y="34"/>
                </a:cubicBezTo>
                <a:cubicBezTo>
                  <a:pt x="17" y="34"/>
                  <a:pt x="11" y="28"/>
                  <a:pt x="11" y="21"/>
                </a:cubicBezTo>
                <a:cubicBezTo>
                  <a:pt x="11" y="14"/>
                  <a:pt x="17" y="8"/>
                  <a:pt x="25" y="8"/>
                </a:cubicBezTo>
                <a:close/>
                <a:moveTo>
                  <a:pt x="25" y="12"/>
                </a:moveTo>
                <a:cubicBezTo>
                  <a:pt x="25" y="12"/>
                  <a:pt x="25" y="12"/>
                  <a:pt x="25" y="12"/>
                </a:cubicBezTo>
                <a:cubicBezTo>
                  <a:pt x="19" y="12"/>
                  <a:pt x="15" y="16"/>
                  <a:pt x="15" y="21"/>
                </a:cubicBezTo>
                <a:cubicBezTo>
                  <a:pt x="15" y="26"/>
                  <a:pt x="19" y="30"/>
                  <a:pt x="25" y="30"/>
                </a:cubicBezTo>
                <a:cubicBezTo>
                  <a:pt x="30" y="30"/>
                  <a:pt x="34" y="26"/>
                  <a:pt x="34" y="21"/>
                </a:cubicBezTo>
                <a:cubicBezTo>
                  <a:pt x="34" y="16"/>
                  <a:pt x="30" y="12"/>
                  <a:pt x="25" y="12"/>
                </a:cubicBezTo>
                <a:close/>
              </a:path>
            </a:pathLst>
          </a:custGeom>
          <a:solidFill>
            <a:schemeClr val="accent2"/>
          </a:solidFill>
          <a:ln>
            <a:noFill/>
          </a:ln>
          <a:extLst/>
        </p:spPr>
        <p:txBody>
          <a:bodyPr/>
          <a:lstStyle/>
          <a:p>
            <a:endParaRPr lang="zh-CN" altLang="en-US"/>
          </a:p>
        </p:txBody>
      </p:sp>
      <p:sp>
        <p:nvSpPr>
          <p:cNvPr id="4" name="Freeform 428"/>
          <p:cNvSpPr>
            <a:spLocks noEditPoints="1"/>
          </p:cNvSpPr>
          <p:nvPr/>
        </p:nvSpPr>
        <p:spPr bwMode="auto">
          <a:xfrm>
            <a:off x="4354768" y="1477363"/>
            <a:ext cx="158415" cy="275759"/>
          </a:xfrm>
          <a:custGeom>
            <a:avLst/>
            <a:gdLst>
              <a:gd name="T0" fmla="*/ 1 w 27"/>
              <a:gd name="T1" fmla="*/ 7 h 47"/>
              <a:gd name="T2" fmla="*/ 13 w 27"/>
              <a:gd name="T3" fmla="*/ 0 h 47"/>
              <a:gd name="T4" fmla="*/ 25 w 27"/>
              <a:gd name="T5" fmla="*/ 7 h 47"/>
              <a:gd name="T6" fmla="*/ 13 w 27"/>
              <a:gd name="T7" fmla="*/ 2 h 47"/>
              <a:gd name="T8" fmla="*/ 23 w 27"/>
              <a:gd name="T9" fmla="*/ 19 h 47"/>
              <a:gd name="T10" fmla="*/ 27 w 27"/>
              <a:gd name="T11" fmla="*/ 28 h 47"/>
              <a:gd name="T12" fmla="*/ 23 w 27"/>
              <a:gd name="T13" fmla="*/ 43 h 47"/>
              <a:gd name="T14" fmla="*/ 4 w 27"/>
              <a:gd name="T15" fmla="*/ 43 h 47"/>
              <a:gd name="T16" fmla="*/ 0 w 27"/>
              <a:gd name="T17" fmla="*/ 28 h 47"/>
              <a:gd name="T18" fmla="*/ 23 w 27"/>
              <a:gd name="T19" fmla="*/ 19 h 47"/>
              <a:gd name="T20" fmla="*/ 14 w 27"/>
              <a:gd name="T21" fmla="*/ 19 h 47"/>
              <a:gd name="T22" fmla="*/ 16 w 27"/>
              <a:gd name="T23" fmla="*/ 22 h 47"/>
              <a:gd name="T24" fmla="*/ 16 w 27"/>
              <a:gd name="T25" fmla="*/ 22 h 47"/>
              <a:gd name="T26" fmla="*/ 17 w 27"/>
              <a:gd name="T27" fmla="*/ 25 h 47"/>
              <a:gd name="T28" fmla="*/ 16 w 27"/>
              <a:gd name="T29" fmla="*/ 30 h 47"/>
              <a:gd name="T30" fmla="*/ 16 w 27"/>
              <a:gd name="T31" fmla="*/ 30 h 47"/>
              <a:gd name="T32" fmla="*/ 13 w 27"/>
              <a:gd name="T33" fmla="*/ 31 h 47"/>
              <a:gd name="T34" fmla="*/ 11 w 27"/>
              <a:gd name="T35" fmla="*/ 30 h 47"/>
              <a:gd name="T36" fmla="*/ 11 w 27"/>
              <a:gd name="T37" fmla="*/ 30 h 47"/>
              <a:gd name="T38" fmla="*/ 10 w 27"/>
              <a:gd name="T39" fmla="*/ 25 h 47"/>
              <a:gd name="T40" fmla="*/ 11 w 27"/>
              <a:gd name="T41" fmla="*/ 22 h 47"/>
              <a:gd name="T42" fmla="*/ 11 w 27"/>
              <a:gd name="T43" fmla="*/ 22 h 47"/>
              <a:gd name="T44" fmla="*/ 12 w 27"/>
              <a:gd name="T45" fmla="*/ 19 h 47"/>
              <a:gd name="T46" fmla="*/ 4 w 27"/>
              <a:gd name="T47" fmla="*/ 28 h 47"/>
              <a:gd name="T48" fmla="*/ 6 w 27"/>
              <a:gd name="T49" fmla="*/ 40 h 47"/>
              <a:gd name="T50" fmla="*/ 20 w 27"/>
              <a:gd name="T51" fmla="*/ 40 h 47"/>
              <a:gd name="T52" fmla="*/ 23 w 27"/>
              <a:gd name="T53" fmla="*/ 28 h 47"/>
              <a:gd name="T54" fmla="*/ 14 w 27"/>
              <a:gd name="T55" fmla="*/ 19 h 47"/>
              <a:gd name="T56" fmla="*/ 13 w 27"/>
              <a:gd name="T57" fmla="*/ 23 h 47"/>
              <a:gd name="T58" fmla="*/ 12 w 27"/>
              <a:gd name="T59" fmla="*/ 24 h 47"/>
              <a:gd name="T60" fmla="*/ 12 w 27"/>
              <a:gd name="T61" fmla="*/ 27 h 47"/>
              <a:gd name="T62" fmla="*/ 12 w 27"/>
              <a:gd name="T63" fmla="*/ 28 h 47"/>
              <a:gd name="T64" fmla="*/ 14 w 27"/>
              <a:gd name="T65" fmla="*/ 28 h 47"/>
              <a:gd name="T66" fmla="*/ 15 w 27"/>
              <a:gd name="T67" fmla="*/ 25 h 47"/>
              <a:gd name="T68" fmla="*/ 14 w 27"/>
              <a:gd name="T69" fmla="*/ 24 h 47"/>
              <a:gd name="T70" fmla="*/ 8 w 27"/>
              <a:gd name="T71" fmla="*/ 11 h 47"/>
              <a:gd name="T72" fmla="*/ 6 w 27"/>
              <a:gd name="T73" fmla="*/ 11 h 47"/>
              <a:gd name="T74" fmla="*/ 13 w 27"/>
              <a:gd name="T75" fmla="*/ 7 h 47"/>
              <a:gd name="T76" fmla="*/ 20 w 27"/>
              <a:gd name="T77" fmla="*/ 10 h 47"/>
              <a:gd name="T78" fmla="*/ 19 w 27"/>
              <a:gd name="T79" fmla="*/ 11 h 47"/>
              <a:gd name="T80" fmla="*/ 8 w 27"/>
              <a:gd name="T81"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47">
                <a:moveTo>
                  <a:pt x="3" y="7"/>
                </a:moveTo>
                <a:cubicBezTo>
                  <a:pt x="3" y="7"/>
                  <a:pt x="2" y="7"/>
                  <a:pt x="1" y="7"/>
                </a:cubicBezTo>
                <a:cubicBezTo>
                  <a:pt x="1" y="6"/>
                  <a:pt x="1" y="5"/>
                  <a:pt x="1" y="5"/>
                </a:cubicBezTo>
                <a:cubicBezTo>
                  <a:pt x="5" y="2"/>
                  <a:pt x="9" y="0"/>
                  <a:pt x="13" y="0"/>
                </a:cubicBezTo>
                <a:cubicBezTo>
                  <a:pt x="18" y="0"/>
                  <a:pt x="22" y="2"/>
                  <a:pt x="25" y="5"/>
                </a:cubicBezTo>
                <a:cubicBezTo>
                  <a:pt x="25" y="5"/>
                  <a:pt x="25" y="6"/>
                  <a:pt x="25" y="7"/>
                </a:cubicBezTo>
                <a:cubicBezTo>
                  <a:pt x="25" y="7"/>
                  <a:pt x="24" y="7"/>
                  <a:pt x="23" y="7"/>
                </a:cubicBezTo>
                <a:cubicBezTo>
                  <a:pt x="21" y="4"/>
                  <a:pt x="17" y="2"/>
                  <a:pt x="13" y="2"/>
                </a:cubicBezTo>
                <a:cubicBezTo>
                  <a:pt x="10" y="2"/>
                  <a:pt x="6" y="4"/>
                  <a:pt x="3" y="7"/>
                </a:cubicBezTo>
                <a:close/>
                <a:moveTo>
                  <a:pt x="23" y="19"/>
                </a:moveTo>
                <a:cubicBezTo>
                  <a:pt x="23" y="19"/>
                  <a:pt x="23" y="19"/>
                  <a:pt x="23" y="19"/>
                </a:cubicBezTo>
                <a:cubicBezTo>
                  <a:pt x="25" y="21"/>
                  <a:pt x="27" y="24"/>
                  <a:pt x="27" y="28"/>
                </a:cubicBezTo>
                <a:cubicBezTo>
                  <a:pt x="27" y="34"/>
                  <a:pt x="27" y="34"/>
                  <a:pt x="27" y="34"/>
                </a:cubicBezTo>
                <a:cubicBezTo>
                  <a:pt x="27" y="37"/>
                  <a:pt x="25" y="41"/>
                  <a:pt x="23" y="43"/>
                </a:cubicBezTo>
                <a:cubicBezTo>
                  <a:pt x="20" y="45"/>
                  <a:pt x="17" y="47"/>
                  <a:pt x="13" y="47"/>
                </a:cubicBezTo>
                <a:cubicBezTo>
                  <a:pt x="10" y="47"/>
                  <a:pt x="6" y="45"/>
                  <a:pt x="4" y="43"/>
                </a:cubicBezTo>
                <a:cubicBezTo>
                  <a:pt x="1" y="41"/>
                  <a:pt x="0" y="37"/>
                  <a:pt x="0" y="34"/>
                </a:cubicBezTo>
                <a:cubicBezTo>
                  <a:pt x="0" y="28"/>
                  <a:pt x="0" y="28"/>
                  <a:pt x="0" y="28"/>
                </a:cubicBezTo>
                <a:cubicBezTo>
                  <a:pt x="0" y="24"/>
                  <a:pt x="1" y="21"/>
                  <a:pt x="4" y="19"/>
                </a:cubicBezTo>
                <a:cubicBezTo>
                  <a:pt x="9" y="13"/>
                  <a:pt x="18" y="13"/>
                  <a:pt x="23" y="19"/>
                </a:cubicBezTo>
                <a:close/>
                <a:moveTo>
                  <a:pt x="14" y="19"/>
                </a:moveTo>
                <a:cubicBezTo>
                  <a:pt x="14" y="19"/>
                  <a:pt x="14" y="19"/>
                  <a:pt x="14" y="19"/>
                </a:cubicBezTo>
                <a:cubicBezTo>
                  <a:pt x="14" y="21"/>
                  <a:pt x="14" y="21"/>
                  <a:pt x="14" y="21"/>
                </a:cubicBezTo>
                <a:cubicBezTo>
                  <a:pt x="15" y="21"/>
                  <a:pt x="15" y="22"/>
                  <a:pt x="16" y="22"/>
                </a:cubicBezTo>
                <a:cubicBezTo>
                  <a:pt x="16" y="22"/>
                  <a:pt x="16" y="22"/>
                  <a:pt x="16" y="22"/>
                </a:cubicBezTo>
                <a:cubicBezTo>
                  <a:pt x="16" y="22"/>
                  <a:pt x="16" y="22"/>
                  <a:pt x="16" y="22"/>
                </a:cubicBezTo>
                <a:cubicBezTo>
                  <a:pt x="16" y="22"/>
                  <a:pt x="16" y="22"/>
                  <a:pt x="16" y="22"/>
                </a:cubicBezTo>
                <a:cubicBezTo>
                  <a:pt x="17" y="23"/>
                  <a:pt x="17" y="24"/>
                  <a:pt x="17" y="25"/>
                </a:cubicBezTo>
                <a:cubicBezTo>
                  <a:pt x="17" y="27"/>
                  <a:pt x="17" y="27"/>
                  <a:pt x="17" y="27"/>
                </a:cubicBezTo>
                <a:cubicBezTo>
                  <a:pt x="17" y="28"/>
                  <a:pt x="17" y="29"/>
                  <a:pt x="16" y="30"/>
                </a:cubicBezTo>
                <a:cubicBezTo>
                  <a:pt x="16" y="30"/>
                  <a:pt x="16" y="30"/>
                  <a:pt x="16" y="30"/>
                </a:cubicBezTo>
                <a:cubicBezTo>
                  <a:pt x="16" y="30"/>
                  <a:pt x="16" y="30"/>
                  <a:pt x="16" y="30"/>
                </a:cubicBezTo>
                <a:cubicBezTo>
                  <a:pt x="16" y="30"/>
                  <a:pt x="16" y="30"/>
                  <a:pt x="16" y="30"/>
                </a:cubicBezTo>
                <a:cubicBezTo>
                  <a:pt x="15" y="31"/>
                  <a:pt x="14" y="31"/>
                  <a:pt x="13" y="31"/>
                </a:cubicBezTo>
                <a:cubicBezTo>
                  <a:pt x="12" y="31"/>
                  <a:pt x="11" y="30"/>
                  <a:pt x="11" y="30"/>
                </a:cubicBezTo>
                <a:cubicBezTo>
                  <a:pt x="11" y="30"/>
                  <a:pt x="11" y="30"/>
                  <a:pt x="11" y="30"/>
                </a:cubicBezTo>
                <a:cubicBezTo>
                  <a:pt x="11" y="30"/>
                  <a:pt x="11" y="30"/>
                  <a:pt x="11" y="30"/>
                </a:cubicBezTo>
                <a:cubicBezTo>
                  <a:pt x="11" y="30"/>
                  <a:pt x="11" y="30"/>
                  <a:pt x="11" y="30"/>
                </a:cubicBezTo>
                <a:cubicBezTo>
                  <a:pt x="10" y="29"/>
                  <a:pt x="10" y="28"/>
                  <a:pt x="10" y="27"/>
                </a:cubicBezTo>
                <a:cubicBezTo>
                  <a:pt x="10" y="25"/>
                  <a:pt x="10" y="25"/>
                  <a:pt x="10" y="25"/>
                </a:cubicBezTo>
                <a:cubicBezTo>
                  <a:pt x="10" y="24"/>
                  <a:pt x="10" y="23"/>
                  <a:pt x="11" y="22"/>
                </a:cubicBezTo>
                <a:cubicBezTo>
                  <a:pt x="11" y="22"/>
                  <a:pt x="11" y="22"/>
                  <a:pt x="11" y="22"/>
                </a:cubicBezTo>
                <a:cubicBezTo>
                  <a:pt x="11" y="22"/>
                  <a:pt x="11" y="22"/>
                  <a:pt x="11" y="22"/>
                </a:cubicBezTo>
                <a:cubicBezTo>
                  <a:pt x="11" y="22"/>
                  <a:pt x="11" y="22"/>
                  <a:pt x="11" y="22"/>
                </a:cubicBezTo>
                <a:cubicBezTo>
                  <a:pt x="11" y="22"/>
                  <a:pt x="12" y="21"/>
                  <a:pt x="12" y="21"/>
                </a:cubicBezTo>
                <a:cubicBezTo>
                  <a:pt x="12" y="19"/>
                  <a:pt x="12" y="19"/>
                  <a:pt x="12" y="19"/>
                </a:cubicBezTo>
                <a:cubicBezTo>
                  <a:pt x="10" y="19"/>
                  <a:pt x="8" y="20"/>
                  <a:pt x="6" y="21"/>
                </a:cubicBezTo>
                <a:cubicBezTo>
                  <a:pt x="5" y="23"/>
                  <a:pt x="4" y="25"/>
                  <a:pt x="4" y="28"/>
                </a:cubicBezTo>
                <a:cubicBezTo>
                  <a:pt x="4" y="34"/>
                  <a:pt x="4" y="34"/>
                  <a:pt x="4" y="34"/>
                </a:cubicBezTo>
                <a:cubicBezTo>
                  <a:pt x="4" y="36"/>
                  <a:pt x="5" y="39"/>
                  <a:pt x="6" y="40"/>
                </a:cubicBezTo>
                <a:cubicBezTo>
                  <a:pt x="8" y="42"/>
                  <a:pt x="11" y="43"/>
                  <a:pt x="13" y="43"/>
                </a:cubicBezTo>
                <a:cubicBezTo>
                  <a:pt x="16" y="43"/>
                  <a:pt x="18" y="42"/>
                  <a:pt x="20" y="40"/>
                </a:cubicBezTo>
                <a:cubicBezTo>
                  <a:pt x="22" y="39"/>
                  <a:pt x="23" y="36"/>
                  <a:pt x="23" y="34"/>
                </a:cubicBezTo>
                <a:cubicBezTo>
                  <a:pt x="23" y="28"/>
                  <a:pt x="23" y="28"/>
                  <a:pt x="23" y="28"/>
                </a:cubicBezTo>
                <a:cubicBezTo>
                  <a:pt x="23" y="25"/>
                  <a:pt x="22" y="23"/>
                  <a:pt x="20" y="21"/>
                </a:cubicBezTo>
                <a:cubicBezTo>
                  <a:pt x="19" y="20"/>
                  <a:pt x="17" y="19"/>
                  <a:pt x="14" y="19"/>
                </a:cubicBezTo>
                <a:close/>
                <a:moveTo>
                  <a:pt x="13" y="23"/>
                </a:moveTo>
                <a:cubicBezTo>
                  <a:pt x="13" y="23"/>
                  <a:pt x="13" y="23"/>
                  <a:pt x="13" y="23"/>
                </a:cubicBezTo>
                <a:cubicBezTo>
                  <a:pt x="13" y="23"/>
                  <a:pt x="13" y="24"/>
                  <a:pt x="12" y="24"/>
                </a:cubicBezTo>
                <a:cubicBezTo>
                  <a:pt x="12" y="24"/>
                  <a:pt x="12" y="24"/>
                  <a:pt x="12" y="24"/>
                </a:cubicBezTo>
                <a:cubicBezTo>
                  <a:pt x="12" y="24"/>
                  <a:pt x="12" y="24"/>
                  <a:pt x="12" y="25"/>
                </a:cubicBezTo>
                <a:cubicBezTo>
                  <a:pt x="12" y="27"/>
                  <a:pt x="12" y="27"/>
                  <a:pt x="12" y="27"/>
                </a:cubicBezTo>
                <a:cubicBezTo>
                  <a:pt x="12" y="28"/>
                  <a:pt x="12" y="28"/>
                  <a:pt x="12" y="28"/>
                </a:cubicBezTo>
                <a:cubicBezTo>
                  <a:pt x="12" y="28"/>
                  <a:pt x="12" y="28"/>
                  <a:pt x="12" y="28"/>
                </a:cubicBezTo>
                <a:cubicBezTo>
                  <a:pt x="13" y="28"/>
                  <a:pt x="13" y="29"/>
                  <a:pt x="13" y="29"/>
                </a:cubicBezTo>
                <a:cubicBezTo>
                  <a:pt x="14" y="29"/>
                  <a:pt x="14" y="28"/>
                  <a:pt x="14" y="28"/>
                </a:cubicBezTo>
                <a:cubicBezTo>
                  <a:pt x="14" y="28"/>
                  <a:pt x="15" y="28"/>
                  <a:pt x="15" y="27"/>
                </a:cubicBezTo>
                <a:cubicBezTo>
                  <a:pt x="15" y="25"/>
                  <a:pt x="15" y="25"/>
                  <a:pt x="15" y="25"/>
                </a:cubicBezTo>
                <a:cubicBezTo>
                  <a:pt x="15" y="24"/>
                  <a:pt x="14" y="24"/>
                  <a:pt x="14" y="24"/>
                </a:cubicBezTo>
                <a:cubicBezTo>
                  <a:pt x="14" y="24"/>
                  <a:pt x="14" y="24"/>
                  <a:pt x="14" y="24"/>
                </a:cubicBezTo>
                <a:cubicBezTo>
                  <a:pt x="14" y="24"/>
                  <a:pt x="14" y="23"/>
                  <a:pt x="13" y="23"/>
                </a:cubicBezTo>
                <a:close/>
                <a:moveTo>
                  <a:pt x="8" y="11"/>
                </a:moveTo>
                <a:cubicBezTo>
                  <a:pt x="8" y="11"/>
                  <a:pt x="8" y="11"/>
                  <a:pt x="8" y="11"/>
                </a:cubicBezTo>
                <a:cubicBezTo>
                  <a:pt x="7" y="12"/>
                  <a:pt x="7" y="12"/>
                  <a:pt x="6" y="11"/>
                </a:cubicBezTo>
                <a:cubicBezTo>
                  <a:pt x="6" y="11"/>
                  <a:pt x="6" y="10"/>
                  <a:pt x="6" y="10"/>
                </a:cubicBezTo>
                <a:cubicBezTo>
                  <a:pt x="8" y="8"/>
                  <a:pt x="11" y="7"/>
                  <a:pt x="13" y="7"/>
                </a:cubicBezTo>
                <a:cubicBezTo>
                  <a:pt x="13" y="7"/>
                  <a:pt x="13" y="7"/>
                  <a:pt x="13" y="7"/>
                </a:cubicBezTo>
                <a:cubicBezTo>
                  <a:pt x="16" y="7"/>
                  <a:pt x="18" y="8"/>
                  <a:pt x="20" y="10"/>
                </a:cubicBezTo>
                <a:cubicBezTo>
                  <a:pt x="21" y="10"/>
                  <a:pt x="21" y="11"/>
                  <a:pt x="20" y="11"/>
                </a:cubicBezTo>
                <a:cubicBezTo>
                  <a:pt x="20" y="12"/>
                  <a:pt x="19" y="12"/>
                  <a:pt x="19" y="11"/>
                </a:cubicBezTo>
                <a:cubicBezTo>
                  <a:pt x="17" y="10"/>
                  <a:pt x="15" y="9"/>
                  <a:pt x="13" y="9"/>
                </a:cubicBezTo>
                <a:cubicBezTo>
                  <a:pt x="11" y="9"/>
                  <a:pt x="9" y="10"/>
                  <a:pt x="8" y="11"/>
                </a:cubicBezTo>
                <a:close/>
              </a:path>
            </a:pathLst>
          </a:custGeom>
          <a:solidFill>
            <a:schemeClr val="accent2"/>
          </a:solidFill>
          <a:ln>
            <a:noFill/>
          </a:ln>
          <a:extLst/>
        </p:spPr>
        <p:txBody>
          <a:bodyPr/>
          <a:lstStyle/>
          <a:p>
            <a:endParaRPr lang="zh-CN" altLang="en-US"/>
          </a:p>
        </p:txBody>
      </p:sp>
      <p:sp>
        <p:nvSpPr>
          <p:cNvPr id="5" name="Freeform 429"/>
          <p:cNvSpPr>
            <a:spLocks noEditPoints="1"/>
          </p:cNvSpPr>
          <p:nvPr/>
        </p:nvSpPr>
        <p:spPr bwMode="auto">
          <a:xfrm>
            <a:off x="4762539" y="1477363"/>
            <a:ext cx="346165" cy="275759"/>
          </a:xfrm>
          <a:custGeom>
            <a:avLst/>
            <a:gdLst>
              <a:gd name="T0" fmla="*/ 29 w 59"/>
              <a:gd name="T1" fmla="*/ 0 h 47"/>
              <a:gd name="T2" fmla="*/ 29 w 59"/>
              <a:gd name="T3" fmla="*/ 2 h 47"/>
              <a:gd name="T4" fmla="*/ 54 w 59"/>
              <a:gd name="T5" fmla="*/ 21 h 47"/>
              <a:gd name="T6" fmla="*/ 5 w 59"/>
              <a:gd name="T7" fmla="*/ 42 h 47"/>
              <a:gd name="T8" fmla="*/ 12 w 59"/>
              <a:gd name="T9" fmla="*/ 24 h 47"/>
              <a:gd name="T10" fmla="*/ 15 w 59"/>
              <a:gd name="T11" fmla="*/ 22 h 47"/>
              <a:gd name="T12" fmla="*/ 43 w 59"/>
              <a:gd name="T13" fmla="*/ 41 h 47"/>
              <a:gd name="T14" fmla="*/ 47 w 59"/>
              <a:gd name="T15" fmla="*/ 39 h 47"/>
              <a:gd name="T16" fmla="*/ 20 w 59"/>
              <a:gd name="T17" fmla="*/ 41 h 47"/>
              <a:gd name="T18" fmla="*/ 39 w 59"/>
              <a:gd name="T19" fmla="*/ 39 h 47"/>
              <a:gd name="T20" fmla="*/ 12 w 59"/>
              <a:gd name="T21" fmla="*/ 41 h 47"/>
              <a:gd name="T22" fmla="*/ 15 w 59"/>
              <a:gd name="T23" fmla="*/ 39 h 47"/>
              <a:gd name="T24" fmla="*/ 43 w 59"/>
              <a:gd name="T25" fmla="*/ 35 h 47"/>
              <a:gd name="T26" fmla="*/ 47 w 59"/>
              <a:gd name="T27" fmla="*/ 33 h 47"/>
              <a:gd name="T28" fmla="*/ 36 w 59"/>
              <a:gd name="T29" fmla="*/ 35 h 47"/>
              <a:gd name="T30" fmla="*/ 39 w 59"/>
              <a:gd name="T31" fmla="*/ 33 h 47"/>
              <a:gd name="T32" fmla="*/ 28 w 59"/>
              <a:gd name="T33" fmla="*/ 35 h 47"/>
              <a:gd name="T34" fmla="*/ 31 w 59"/>
              <a:gd name="T35" fmla="*/ 33 h 47"/>
              <a:gd name="T36" fmla="*/ 20 w 59"/>
              <a:gd name="T37" fmla="*/ 35 h 47"/>
              <a:gd name="T38" fmla="*/ 23 w 59"/>
              <a:gd name="T39" fmla="*/ 33 h 47"/>
              <a:gd name="T40" fmla="*/ 12 w 59"/>
              <a:gd name="T41" fmla="*/ 35 h 47"/>
              <a:gd name="T42" fmla="*/ 15 w 59"/>
              <a:gd name="T43" fmla="*/ 33 h 47"/>
              <a:gd name="T44" fmla="*/ 39 w 59"/>
              <a:gd name="T45" fmla="*/ 30 h 47"/>
              <a:gd name="T46" fmla="*/ 42 w 59"/>
              <a:gd name="T47" fmla="*/ 28 h 47"/>
              <a:gd name="T48" fmla="*/ 32 w 59"/>
              <a:gd name="T49" fmla="*/ 30 h 47"/>
              <a:gd name="T50" fmla="*/ 35 w 59"/>
              <a:gd name="T51" fmla="*/ 28 h 47"/>
              <a:gd name="T52" fmla="*/ 24 w 59"/>
              <a:gd name="T53" fmla="*/ 30 h 47"/>
              <a:gd name="T54" fmla="*/ 27 w 59"/>
              <a:gd name="T55" fmla="*/ 28 h 47"/>
              <a:gd name="T56" fmla="*/ 17 w 59"/>
              <a:gd name="T57" fmla="*/ 30 h 47"/>
              <a:gd name="T58" fmla="*/ 20 w 59"/>
              <a:gd name="T59" fmla="*/ 28 h 47"/>
              <a:gd name="T60" fmla="*/ 43 w 59"/>
              <a:gd name="T61" fmla="*/ 24 h 47"/>
              <a:gd name="T62" fmla="*/ 47 w 59"/>
              <a:gd name="T63" fmla="*/ 22 h 47"/>
              <a:gd name="T64" fmla="*/ 46 w 59"/>
              <a:gd name="T65" fmla="*/ 30 h 47"/>
              <a:gd name="T66" fmla="*/ 47 w 59"/>
              <a:gd name="T67" fmla="*/ 28 h 47"/>
              <a:gd name="T68" fmla="*/ 12 w 59"/>
              <a:gd name="T69" fmla="*/ 30 h 47"/>
              <a:gd name="T70" fmla="*/ 13 w 59"/>
              <a:gd name="T71" fmla="*/ 28 h 47"/>
              <a:gd name="T72" fmla="*/ 36 w 59"/>
              <a:gd name="T73" fmla="*/ 24 h 47"/>
              <a:gd name="T74" fmla="*/ 39 w 59"/>
              <a:gd name="T75" fmla="*/ 22 h 47"/>
              <a:gd name="T76" fmla="*/ 28 w 59"/>
              <a:gd name="T77" fmla="*/ 24 h 47"/>
              <a:gd name="T78" fmla="*/ 31 w 59"/>
              <a:gd name="T79" fmla="*/ 22 h 47"/>
              <a:gd name="T80" fmla="*/ 20 w 59"/>
              <a:gd name="T81" fmla="*/ 24 h 47"/>
              <a:gd name="T82" fmla="*/ 23 w 59"/>
              <a:gd name="T83" fmla="*/ 22 h 47"/>
              <a:gd name="T84" fmla="*/ 49 w 59"/>
              <a:gd name="T85" fmla="*/ 20 h 47"/>
              <a:gd name="T86" fmla="*/ 8 w 59"/>
              <a:gd name="T87" fmla="*/ 42 h 47"/>
              <a:gd name="T88" fmla="*/ 50 w 59"/>
              <a:gd name="T89" fmla="*/ 21 h 47"/>
              <a:gd name="T90" fmla="*/ 22 w 59"/>
              <a:gd name="T91" fmla="*/ 11 h 47"/>
              <a:gd name="T92" fmla="*/ 36 w 59"/>
              <a:gd name="T93" fmla="*/ 10 h 47"/>
              <a:gd name="T94" fmla="*/ 24 w 59"/>
              <a:gd name="T95"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47">
                <a:moveTo>
                  <a:pt x="19" y="7"/>
                </a:moveTo>
                <a:cubicBezTo>
                  <a:pt x="19" y="7"/>
                  <a:pt x="18" y="7"/>
                  <a:pt x="18" y="7"/>
                </a:cubicBezTo>
                <a:cubicBezTo>
                  <a:pt x="17" y="6"/>
                  <a:pt x="17" y="5"/>
                  <a:pt x="18" y="5"/>
                </a:cubicBezTo>
                <a:cubicBezTo>
                  <a:pt x="21" y="2"/>
                  <a:pt x="25" y="0"/>
                  <a:pt x="29" y="0"/>
                </a:cubicBezTo>
                <a:cubicBezTo>
                  <a:pt x="34" y="0"/>
                  <a:pt x="38" y="2"/>
                  <a:pt x="41" y="5"/>
                </a:cubicBezTo>
                <a:cubicBezTo>
                  <a:pt x="42" y="5"/>
                  <a:pt x="42" y="6"/>
                  <a:pt x="41" y="7"/>
                </a:cubicBezTo>
                <a:cubicBezTo>
                  <a:pt x="41" y="7"/>
                  <a:pt x="40" y="7"/>
                  <a:pt x="40" y="7"/>
                </a:cubicBezTo>
                <a:cubicBezTo>
                  <a:pt x="37" y="4"/>
                  <a:pt x="33" y="2"/>
                  <a:pt x="29" y="2"/>
                </a:cubicBezTo>
                <a:cubicBezTo>
                  <a:pt x="26" y="2"/>
                  <a:pt x="22" y="4"/>
                  <a:pt x="19" y="7"/>
                </a:cubicBezTo>
                <a:close/>
                <a:moveTo>
                  <a:pt x="49" y="16"/>
                </a:moveTo>
                <a:cubicBezTo>
                  <a:pt x="49" y="16"/>
                  <a:pt x="49" y="16"/>
                  <a:pt x="49" y="16"/>
                </a:cubicBezTo>
                <a:cubicBezTo>
                  <a:pt x="52" y="16"/>
                  <a:pt x="54" y="18"/>
                  <a:pt x="54" y="21"/>
                </a:cubicBezTo>
                <a:cubicBezTo>
                  <a:pt x="54" y="42"/>
                  <a:pt x="54" y="42"/>
                  <a:pt x="54" y="42"/>
                </a:cubicBezTo>
                <a:cubicBezTo>
                  <a:pt x="54" y="45"/>
                  <a:pt x="52" y="47"/>
                  <a:pt x="49" y="47"/>
                </a:cubicBezTo>
                <a:cubicBezTo>
                  <a:pt x="10" y="47"/>
                  <a:pt x="10" y="47"/>
                  <a:pt x="10" y="47"/>
                </a:cubicBezTo>
                <a:cubicBezTo>
                  <a:pt x="7" y="47"/>
                  <a:pt x="5" y="45"/>
                  <a:pt x="5" y="42"/>
                </a:cubicBezTo>
                <a:cubicBezTo>
                  <a:pt x="5" y="21"/>
                  <a:pt x="5" y="21"/>
                  <a:pt x="5" y="21"/>
                </a:cubicBezTo>
                <a:cubicBezTo>
                  <a:pt x="5" y="18"/>
                  <a:pt x="7" y="16"/>
                  <a:pt x="10" y="16"/>
                </a:cubicBezTo>
                <a:cubicBezTo>
                  <a:pt x="59" y="16"/>
                  <a:pt x="0" y="16"/>
                  <a:pt x="49" y="16"/>
                </a:cubicBezTo>
                <a:close/>
                <a:moveTo>
                  <a:pt x="12" y="24"/>
                </a:moveTo>
                <a:cubicBezTo>
                  <a:pt x="12" y="24"/>
                  <a:pt x="12" y="24"/>
                  <a:pt x="12" y="24"/>
                </a:cubicBezTo>
                <a:cubicBezTo>
                  <a:pt x="11" y="24"/>
                  <a:pt x="11" y="24"/>
                  <a:pt x="11" y="23"/>
                </a:cubicBezTo>
                <a:cubicBezTo>
                  <a:pt x="11" y="23"/>
                  <a:pt x="11" y="22"/>
                  <a:pt x="12" y="22"/>
                </a:cubicBezTo>
                <a:cubicBezTo>
                  <a:pt x="15" y="22"/>
                  <a:pt x="15" y="22"/>
                  <a:pt x="15" y="22"/>
                </a:cubicBezTo>
                <a:cubicBezTo>
                  <a:pt x="16" y="22"/>
                  <a:pt x="17" y="23"/>
                  <a:pt x="17" y="23"/>
                </a:cubicBezTo>
                <a:cubicBezTo>
                  <a:pt x="17" y="24"/>
                  <a:pt x="16" y="24"/>
                  <a:pt x="15" y="24"/>
                </a:cubicBezTo>
                <a:cubicBezTo>
                  <a:pt x="12" y="24"/>
                  <a:pt x="12" y="24"/>
                  <a:pt x="12" y="24"/>
                </a:cubicBezTo>
                <a:close/>
                <a:moveTo>
                  <a:pt x="43" y="41"/>
                </a:moveTo>
                <a:cubicBezTo>
                  <a:pt x="43" y="41"/>
                  <a:pt x="43" y="41"/>
                  <a:pt x="43" y="41"/>
                </a:cubicBezTo>
                <a:cubicBezTo>
                  <a:pt x="43" y="41"/>
                  <a:pt x="42" y="40"/>
                  <a:pt x="42" y="40"/>
                </a:cubicBezTo>
                <a:cubicBezTo>
                  <a:pt x="42" y="39"/>
                  <a:pt x="43" y="39"/>
                  <a:pt x="43" y="39"/>
                </a:cubicBezTo>
                <a:cubicBezTo>
                  <a:pt x="47" y="39"/>
                  <a:pt x="47" y="39"/>
                  <a:pt x="47" y="39"/>
                </a:cubicBezTo>
                <a:cubicBezTo>
                  <a:pt x="47" y="39"/>
                  <a:pt x="48" y="39"/>
                  <a:pt x="48" y="40"/>
                </a:cubicBezTo>
                <a:cubicBezTo>
                  <a:pt x="48" y="40"/>
                  <a:pt x="47" y="41"/>
                  <a:pt x="47" y="41"/>
                </a:cubicBezTo>
                <a:cubicBezTo>
                  <a:pt x="43" y="41"/>
                  <a:pt x="43" y="41"/>
                  <a:pt x="43" y="41"/>
                </a:cubicBezTo>
                <a:close/>
                <a:moveTo>
                  <a:pt x="20" y="41"/>
                </a:moveTo>
                <a:cubicBezTo>
                  <a:pt x="20" y="41"/>
                  <a:pt x="20" y="41"/>
                  <a:pt x="20" y="41"/>
                </a:cubicBezTo>
                <a:cubicBezTo>
                  <a:pt x="19" y="41"/>
                  <a:pt x="19" y="40"/>
                  <a:pt x="19" y="40"/>
                </a:cubicBezTo>
                <a:cubicBezTo>
                  <a:pt x="19" y="39"/>
                  <a:pt x="19" y="39"/>
                  <a:pt x="20" y="39"/>
                </a:cubicBezTo>
                <a:cubicBezTo>
                  <a:pt x="39" y="39"/>
                  <a:pt x="39" y="39"/>
                  <a:pt x="39" y="39"/>
                </a:cubicBezTo>
                <a:cubicBezTo>
                  <a:pt x="40" y="39"/>
                  <a:pt x="40" y="39"/>
                  <a:pt x="40" y="40"/>
                </a:cubicBezTo>
                <a:cubicBezTo>
                  <a:pt x="40" y="40"/>
                  <a:pt x="40" y="41"/>
                  <a:pt x="39" y="41"/>
                </a:cubicBezTo>
                <a:cubicBezTo>
                  <a:pt x="20" y="41"/>
                  <a:pt x="20" y="41"/>
                  <a:pt x="20" y="41"/>
                </a:cubicBezTo>
                <a:close/>
                <a:moveTo>
                  <a:pt x="12" y="41"/>
                </a:moveTo>
                <a:cubicBezTo>
                  <a:pt x="12" y="41"/>
                  <a:pt x="12" y="41"/>
                  <a:pt x="12" y="41"/>
                </a:cubicBezTo>
                <a:cubicBezTo>
                  <a:pt x="11" y="41"/>
                  <a:pt x="11" y="40"/>
                  <a:pt x="11" y="40"/>
                </a:cubicBezTo>
                <a:cubicBezTo>
                  <a:pt x="11" y="39"/>
                  <a:pt x="11" y="39"/>
                  <a:pt x="12" y="39"/>
                </a:cubicBezTo>
                <a:cubicBezTo>
                  <a:pt x="15" y="39"/>
                  <a:pt x="15" y="39"/>
                  <a:pt x="15" y="39"/>
                </a:cubicBezTo>
                <a:cubicBezTo>
                  <a:pt x="16" y="39"/>
                  <a:pt x="17" y="39"/>
                  <a:pt x="17" y="40"/>
                </a:cubicBezTo>
                <a:cubicBezTo>
                  <a:pt x="17" y="40"/>
                  <a:pt x="16" y="41"/>
                  <a:pt x="15" y="41"/>
                </a:cubicBezTo>
                <a:cubicBezTo>
                  <a:pt x="12" y="41"/>
                  <a:pt x="12" y="41"/>
                  <a:pt x="12" y="41"/>
                </a:cubicBezTo>
                <a:close/>
                <a:moveTo>
                  <a:pt x="43" y="35"/>
                </a:moveTo>
                <a:cubicBezTo>
                  <a:pt x="43" y="35"/>
                  <a:pt x="43" y="35"/>
                  <a:pt x="43" y="35"/>
                </a:cubicBezTo>
                <a:cubicBezTo>
                  <a:pt x="43" y="35"/>
                  <a:pt x="42" y="35"/>
                  <a:pt x="42" y="34"/>
                </a:cubicBezTo>
                <a:cubicBezTo>
                  <a:pt x="42" y="34"/>
                  <a:pt x="43" y="33"/>
                  <a:pt x="43" y="33"/>
                </a:cubicBezTo>
                <a:cubicBezTo>
                  <a:pt x="47" y="33"/>
                  <a:pt x="47" y="33"/>
                  <a:pt x="47" y="33"/>
                </a:cubicBezTo>
                <a:cubicBezTo>
                  <a:pt x="47" y="33"/>
                  <a:pt x="48" y="34"/>
                  <a:pt x="48" y="34"/>
                </a:cubicBezTo>
                <a:cubicBezTo>
                  <a:pt x="48" y="35"/>
                  <a:pt x="47" y="35"/>
                  <a:pt x="47" y="35"/>
                </a:cubicBezTo>
                <a:cubicBezTo>
                  <a:pt x="43" y="35"/>
                  <a:pt x="43" y="35"/>
                  <a:pt x="43" y="35"/>
                </a:cubicBezTo>
                <a:close/>
                <a:moveTo>
                  <a:pt x="36" y="35"/>
                </a:moveTo>
                <a:cubicBezTo>
                  <a:pt x="36" y="35"/>
                  <a:pt x="36" y="35"/>
                  <a:pt x="36" y="35"/>
                </a:cubicBezTo>
                <a:cubicBezTo>
                  <a:pt x="35" y="35"/>
                  <a:pt x="34" y="35"/>
                  <a:pt x="34" y="34"/>
                </a:cubicBezTo>
                <a:cubicBezTo>
                  <a:pt x="34" y="34"/>
                  <a:pt x="35" y="33"/>
                  <a:pt x="36" y="33"/>
                </a:cubicBezTo>
                <a:cubicBezTo>
                  <a:pt x="39" y="33"/>
                  <a:pt x="39" y="33"/>
                  <a:pt x="39" y="33"/>
                </a:cubicBezTo>
                <a:cubicBezTo>
                  <a:pt x="40" y="33"/>
                  <a:pt x="40" y="34"/>
                  <a:pt x="40" y="34"/>
                </a:cubicBezTo>
                <a:cubicBezTo>
                  <a:pt x="40" y="35"/>
                  <a:pt x="40" y="35"/>
                  <a:pt x="39" y="35"/>
                </a:cubicBezTo>
                <a:cubicBezTo>
                  <a:pt x="36" y="35"/>
                  <a:pt x="36" y="35"/>
                  <a:pt x="36" y="35"/>
                </a:cubicBezTo>
                <a:close/>
                <a:moveTo>
                  <a:pt x="28" y="35"/>
                </a:moveTo>
                <a:cubicBezTo>
                  <a:pt x="28" y="35"/>
                  <a:pt x="28" y="35"/>
                  <a:pt x="28" y="35"/>
                </a:cubicBezTo>
                <a:cubicBezTo>
                  <a:pt x="27" y="35"/>
                  <a:pt x="27" y="35"/>
                  <a:pt x="27" y="34"/>
                </a:cubicBezTo>
                <a:cubicBezTo>
                  <a:pt x="27" y="34"/>
                  <a:pt x="27" y="33"/>
                  <a:pt x="28" y="33"/>
                </a:cubicBezTo>
                <a:cubicBezTo>
                  <a:pt x="31" y="33"/>
                  <a:pt x="31" y="33"/>
                  <a:pt x="31" y="33"/>
                </a:cubicBezTo>
                <a:cubicBezTo>
                  <a:pt x="32" y="33"/>
                  <a:pt x="32" y="34"/>
                  <a:pt x="32" y="34"/>
                </a:cubicBezTo>
                <a:cubicBezTo>
                  <a:pt x="32" y="35"/>
                  <a:pt x="32" y="35"/>
                  <a:pt x="31" y="35"/>
                </a:cubicBezTo>
                <a:cubicBezTo>
                  <a:pt x="28" y="35"/>
                  <a:pt x="28" y="35"/>
                  <a:pt x="28" y="35"/>
                </a:cubicBezTo>
                <a:close/>
                <a:moveTo>
                  <a:pt x="20" y="35"/>
                </a:moveTo>
                <a:cubicBezTo>
                  <a:pt x="20" y="35"/>
                  <a:pt x="20" y="35"/>
                  <a:pt x="20" y="35"/>
                </a:cubicBezTo>
                <a:cubicBezTo>
                  <a:pt x="19" y="35"/>
                  <a:pt x="19" y="35"/>
                  <a:pt x="19" y="34"/>
                </a:cubicBezTo>
                <a:cubicBezTo>
                  <a:pt x="19" y="34"/>
                  <a:pt x="19" y="33"/>
                  <a:pt x="20" y="33"/>
                </a:cubicBezTo>
                <a:cubicBezTo>
                  <a:pt x="23" y="33"/>
                  <a:pt x="23" y="33"/>
                  <a:pt x="23" y="33"/>
                </a:cubicBezTo>
                <a:cubicBezTo>
                  <a:pt x="24" y="33"/>
                  <a:pt x="24" y="34"/>
                  <a:pt x="24" y="34"/>
                </a:cubicBezTo>
                <a:cubicBezTo>
                  <a:pt x="24" y="35"/>
                  <a:pt x="24" y="35"/>
                  <a:pt x="23" y="35"/>
                </a:cubicBezTo>
                <a:cubicBezTo>
                  <a:pt x="20" y="35"/>
                  <a:pt x="20" y="35"/>
                  <a:pt x="20" y="35"/>
                </a:cubicBezTo>
                <a:close/>
                <a:moveTo>
                  <a:pt x="12" y="35"/>
                </a:moveTo>
                <a:cubicBezTo>
                  <a:pt x="12" y="35"/>
                  <a:pt x="12" y="35"/>
                  <a:pt x="12" y="35"/>
                </a:cubicBezTo>
                <a:cubicBezTo>
                  <a:pt x="11" y="35"/>
                  <a:pt x="11" y="35"/>
                  <a:pt x="11" y="34"/>
                </a:cubicBezTo>
                <a:cubicBezTo>
                  <a:pt x="11" y="34"/>
                  <a:pt x="11" y="33"/>
                  <a:pt x="12" y="33"/>
                </a:cubicBezTo>
                <a:cubicBezTo>
                  <a:pt x="15" y="33"/>
                  <a:pt x="15" y="33"/>
                  <a:pt x="15" y="33"/>
                </a:cubicBezTo>
                <a:cubicBezTo>
                  <a:pt x="16" y="33"/>
                  <a:pt x="17" y="34"/>
                  <a:pt x="17" y="34"/>
                </a:cubicBezTo>
                <a:cubicBezTo>
                  <a:pt x="17" y="35"/>
                  <a:pt x="16" y="35"/>
                  <a:pt x="15" y="35"/>
                </a:cubicBezTo>
                <a:cubicBezTo>
                  <a:pt x="12" y="35"/>
                  <a:pt x="12" y="35"/>
                  <a:pt x="12" y="35"/>
                </a:cubicBezTo>
                <a:close/>
                <a:moveTo>
                  <a:pt x="39" y="30"/>
                </a:moveTo>
                <a:cubicBezTo>
                  <a:pt x="39" y="30"/>
                  <a:pt x="39" y="30"/>
                  <a:pt x="39" y="30"/>
                </a:cubicBezTo>
                <a:cubicBezTo>
                  <a:pt x="38" y="30"/>
                  <a:pt x="38" y="29"/>
                  <a:pt x="38" y="29"/>
                </a:cubicBezTo>
                <a:cubicBezTo>
                  <a:pt x="38" y="28"/>
                  <a:pt x="38" y="28"/>
                  <a:pt x="39" y="28"/>
                </a:cubicBezTo>
                <a:cubicBezTo>
                  <a:pt x="42" y="28"/>
                  <a:pt x="42" y="28"/>
                  <a:pt x="42" y="28"/>
                </a:cubicBezTo>
                <a:cubicBezTo>
                  <a:pt x="43" y="28"/>
                  <a:pt x="43" y="28"/>
                  <a:pt x="43" y="29"/>
                </a:cubicBezTo>
                <a:cubicBezTo>
                  <a:pt x="43" y="29"/>
                  <a:pt x="43" y="30"/>
                  <a:pt x="42" y="30"/>
                </a:cubicBezTo>
                <a:cubicBezTo>
                  <a:pt x="39" y="30"/>
                  <a:pt x="39" y="30"/>
                  <a:pt x="39" y="30"/>
                </a:cubicBezTo>
                <a:close/>
                <a:moveTo>
                  <a:pt x="32" y="30"/>
                </a:moveTo>
                <a:cubicBezTo>
                  <a:pt x="32" y="30"/>
                  <a:pt x="32" y="30"/>
                  <a:pt x="32" y="30"/>
                </a:cubicBezTo>
                <a:cubicBezTo>
                  <a:pt x="31" y="30"/>
                  <a:pt x="30" y="29"/>
                  <a:pt x="30" y="29"/>
                </a:cubicBezTo>
                <a:cubicBezTo>
                  <a:pt x="30" y="28"/>
                  <a:pt x="31" y="28"/>
                  <a:pt x="32" y="28"/>
                </a:cubicBezTo>
                <a:cubicBezTo>
                  <a:pt x="35" y="28"/>
                  <a:pt x="35" y="28"/>
                  <a:pt x="35" y="28"/>
                </a:cubicBezTo>
                <a:cubicBezTo>
                  <a:pt x="35" y="28"/>
                  <a:pt x="36" y="28"/>
                  <a:pt x="36" y="29"/>
                </a:cubicBezTo>
                <a:cubicBezTo>
                  <a:pt x="36" y="29"/>
                  <a:pt x="35" y="30"/>
                  <a:pt x="35" y="30"/>
                </a:cubicBezTo>
                <a:cubicBezTo>
                  <a:pt x="32" y="30"/>
                  <a:pt x="32" y="30"/>
                  <a:pt x="32" y="30"/>
                </a:cubicBezTo>
                <a:close/>
                <a:moveTo>
                  <a:pt x="24" y="30"/>
                </a:moveTo>
                <a:cubicBezTo>
                  <a:pt x="24" y="30"/>
                  <a:pt x="24" y="30"/>
                  <a:pt x="24" y="30"/>
                </a:cubicBezTo>
                <a:cubicBezTo>
                  <a:pt x="24" y="30"/>
                  <a:pt x="23" y="29"/>
                  <a:pt x="23" y="29"/>
                </a:cubicBezTo>
                <a:cubicBezTo>
                  <a:pt x="23" y="28"/>
                  <a:pt x="24" y="28"/>
                  <a:pt x="24" y="28"/>
                </a:cubicBezTo>
                <a:cubicBezTo>
                  <a:pt x="27" y="28"/>
                  <a:pt x="27" y="28"/>
                  <a:pt x="27" y="28"/>
                </a:cubicBezTo>
                <a:cubicBezTo>
                  <a:pt x="28" y="28"/>
                  <a:pt x="29" y="28"/>
                  <a:pt x="29" y="29"/>
                </a:cubicBezTo>
                <a:cubicBezTo>
                  <a:pt x="29" y="29"/>
                  <a:pt x="28" y="30"/>
                  <a:pt x="27" y="30"/>
                </a:cubicBezTo>
                <a:cubicBezTo>
                  <a:pt x="24" y="30"/>
                  <a:pt x="24" y="30"/>
                  <a:pt x="24" y="30"/>
                </a:cubicBezTo>
                <a:close/>
                <a:moveTo>
                  <a:pt x="17" y="30"/>
                </a:moveTo>
                <a:cubicBezTo>
                  <a:pt x="17" y="30"/>
                  <a:pt x="17" y="30"/>
                  <a:pt x="17" y="30"/>
                </a:cubicBezTo>
                <a:cubicBezTo>
                  <a:pt x="16" y="30"/>
                  <a:pt x="16" y="29"/>
                  <a:pt x="16" y="29"/>
                </a:cubicBezTo>
                <a:cubicBezTo>
                  <a:pt x="16" y="28"/>
                  <a:pt x="16" y="28"/>
                  <a:pt x="17" y="28"/>
                </a:cubicBezTo>
                <a:cubicBezTo>
                  <a:pt x="20" y="28"/>
                  <a:pt x="20" y="28"/>
                  <a:pt x="20" y="28"/>
                </a:cubicBezTo>
                <a:cubicBezTo>
                  <a:pt x="21" y="28"/>
                  <a:pt x="21" y="28"/>
                  <a:pt x="21" y="29"/>
                </a:cubicBezTo>
                <a:cubicBezTo>
                  <a:pt x="21" y="29"/>
                  <a:pt x="21" y="30"/>
                  <a:pt x="20" y="30"/>
                </a:cubicBezTo>
                <a:cubicBezTo>
                  <a:pt x="17" y="30"/>
                  <a:pt x="17" y="30"/>
                  <a:pt x="17" y="30"/>
                </a:cubicBezTo>
                <a:close/>
                <a:moveTo>
                  <a:pt x="43" y="24"/>
                </a:moveTo>
                <a:cubicBezTo>
                  <a:pt x="43" y="24"/>
                  <a:pt x="43" y="24"/>
                  <a:pt x="43" y="24"/>
                </a:cubicBezTo>
                <a:cubicBezTo>
                  <a:pt x="43" y="24"/>
                  <a:pt x="42" y="24"/>
                  <a:pt x="42" y="23"/>
                </a:cubicBezTo>
                <a:cubicBezTo>
                  <a:pt x="42" y="23"/>
                  <a:pt x="43" y="22"/>
                  <a:pt x="43" y="22"/>
                </a:cubicBezTo>
                <a:cubicBezTo>
                  <a:pt x="47" y="22"/>
                  <a:pt x="47" y="22"/>
                  <a:pt x="47" y="22"/>
                </a:cubicBezTo>
                <a:cubicBezTo>
                  <a:pt x="47" y="22"/>
                  <a:pt x="48" y="23"/>
                  <a:pt x="48" y="23"/>
                </a:cubicBezTo>
                <a:cubicBezTo>
                  <a:pt x="48" y="24"/>
                  <a:pt x="47" y="24"/>
                  <a:pt x="47" y="24"/>
                </a:cubicBezTo>
                <a:cubicBezTo>
                  <a:pt x="43" y="24"/>
                  <a:pt x="43" y="24"/>
                  <a:pt x="43" y="24"/>
                </a:cubicBezTo>
                <a:close/>
                <a:moveTo>
                  <a:pt x="46" y="30"/>
                </a:moveTo>
                <a:cubicBezTo>
                  <a:pt x="46" y="30"/>
                  <a:pt x="46" y="30"/>
                  <a:pt x="46" y="30"/>
                </a:cubicBezTo>
                <a:cubicBezTo>
                  <a:pt x="45" y="30"/>
                  <a:pt x="45" y="29"/>
                  <a:pt x="45" y="29"/>
                </a:cubicBezTo>
                <a:cubicBezTo>
                  <a:pt x="45" y="28"/>
                  <a:pt x="45" y="28"/>
                  <a:pt x="46" y="28"/>
                </a:cubicBezTo>
                <a:cubicBezTo>
                  <a:pt x="47" y="28"/>
                  <a:pt x="47" y="28"/>
                  <a:pt x="47" y="28"/>
                </a:cubicBezTo>
                <a:cubicBezTo>
                  <a:pt x="47" y="28"/>
                  <a:pt x="48" y="28"/>
                  <a:pt x="48" y="29"/>
                </a:cubicBezTo>
                <a:cubicBezTo>
                  <a:pt x="48" y="29"/>
                  <a:pt x="47" y="30"/>
                  <a:pt x="47" y="30"/>
                </a:cubicBezTo>
                <a:cubicBezTo>
                  <a:pt x="46" y="30"/>
                  <a:pt x="46" y="30"/>
                  <a:pt x="46" y="30"/>
                </a:cubicBezTo>
                <a:close/>
                <a:moveTo>
                  <a:pt x="12" y="30"/>
                </a:moveTo>
                <a:cubicBezTo>
                  <a:pt x="12" y="30"/>
                  <a:pt x="12" y="30"/>
                  <a:pt x="12" y="30"/>
                </a:cubicBezTo>
                <a:cubicBezTo>
                  <a:pt x="11" y="30"/>
                  <a:pt x="11" y="29"/>
                  <a:pt x="11" y="29"/>
                </a:cubicBezTo>
                <a:cubicBezTo>
                  <a:pt x="11" y="28"/>
                  <a:pt x="11" y="28"/>
                  <a:pt x="12" y="28"/>
                </a:cubicBezTo>
                <a:cubicBezTo>
                  <a:pt x="13" y="28"/>
                  <a:pt x="13" y="28"/>
                  <a:pt x="13" y="28"/>
                </a:cubicBezTo>
                <a:cubicBezTo>
                  <a:pt x="13" y="28"/>
                  <a:pt x="14" y="28"/>
                  <a:pt x="14" y="29"/>
                </a:cubicBezTo>
                <a:cubicBezTo>
                  <a:pt x="14" y="29"/>
                  <a:pt x="13" y="30"/>
                  <a:pt x="13" y="30"/>
                </a:cubicBezTo>
                <a:cubicBezTo>
                  <a:pt x="12" y="30"/>
                  <a:pt x="12" y="30"/>
                  <a:pt x="12" y="30"/>
                </a:cubicBezTo>
                <a:close/>
                <a:moveTo>
                  <a:pt x="36" y="24"/>
                </a:moveTo>
                <a:cubicBezTo>
                  <a:pt x="36" y="24"/>
                  <a:pt x="36" y="24"/>
                  <a:pt x="36" y="24"/>
                </a:cubicBezTo>
                <a:cubicBezTo>
                  <a:pt x="35" y="24"/>
                  <a:pt x="34" y="24"/>
                  <a:pt x="34" y="23"/>
                </a:cubicBezTo>
                <a:cubicBezTo>
                  <a:pt x="34" y="23"/>
                  <a:pt x="35" y="22"/>
                  <a:pt x="36" y="22"/>
                </a:cubicBezTo>
                <a:cubicBezTo>
                  <a:pt x="39" y="22"/>
                  <a:pt x="39" y="22"/>
                  <a:pt x="39" y="22"/>
                </a:cubicBezTo>
                <a:cubicBezTo>
                  <a:pt x="40" y="22"/>
                  <a:pt x="40" y="23"/>
                  <a:pt x="40" y="23"/>
                </a:cubicBezTo>
                <a:cubicBezTo>
                  <a:pt x="40" y="24"/>
                  <a:pt x="40" y="24"/>
                  <a:pt x="39" y="24"/>
                </a:cubicBezTo>
                <a:cubicBezTo>
                  <a:pt x="36" y="24"/>
                  <a:pt x="36" y="24"/>
                  <a:pt x="36" y="24"/>
                </a:cubicBezTo>
                <a:close/>
                <a:moveTo>
                  <a:pt x="28" y="24"/>
                </a:moveTo>
                <a:cubicBezTo>
                  <a:pt x="28" y="24"/>
                  <a:pt x="28" y="24"/>
                  <a:pt x="28" y="24"/>
                </a:cubicBezTo>
                <a:cubicBezTo>
                  <a:pt x="27" y="24"/>
                  <a:pt x="27" y="24"/>
                  <a:pt x="27" y="23"/>
                </a:cubicBezTo>
                <a:cubicBezTo>
                  <a:pt x="27" y="23"/>
                  <a:pt x="27" y="22"/>
                  <a:pt x="28" y="22"/>
                </a:cubicBezTo>
                <a:cubicBezTo>
                  <a:pt x="31" y="22"/>
                  <a:pt x="31" y="22"/>
                  <a:pt x="31" y="22"/>
                </a:cubicBezTo>
                <a:cubicBezTo>
                  <a:pt x="32" y="22"/>
                  <a:pt x="32" y="23"/>
                  <a:pt x="32" y="23"/>
                </a:cubicBezTo>
                <a:cubicBezTo>
                  <a:pt x="32" y="24"/>
                  <a:pt x="32" y="24"/>
                  <a:pt x="31" y="24"/>
                </a:cubicBezTo>
                <a:cubicBezTo>
                  <a:pt x="28" y="24"/>
                  <a:pt x="28" y="24"/>
                  <a:pt x="28" y="24"/>
                </a:cubicBezTo>
                <a:close/>
                <a:moveTo>
                  <a:pt x="20" y="24"/>
                </a:moveTo>
                <a:cubicBezTo>
                  <a:pt x="20" y="24"/>
                  <a:pt x="20" y="24"/>
                  <a:pt x="20" y="24"/>
                </a:cubicBezTo>
                <a:cubicBezTo>
                  <a:pt x="19" y="24"/>
                  <a:pt x="19" y="24"/>
                  <a:pt x="19" y="23"/>
                </a:cubicBezTo>
                <a:cubicBezTo>
                  <a:pt x="19" y="23"/>
                  <a:pt x="19" y="22"/>
                  <a:pt x="20" y="22"/>
                </a:cubicBezTo>
                <a:cubicBezTo>
                  <a:pt x="23" y="22"/>
                  <a:pt x="23" y="22"/>
                  <a:pt x="23" y="22"/>
                </a:cubicBezTo>
                <a:cubicBezTo>
                  <a:pt x="24" y="22"/>
                  <a:pt x="24" y="23"/>
                  <a:pt x="24" y="23"/>
                </a:cubicBezTo>
                <a:cubicBezTo>
                  <a:pt x="24" y="24"/>
                  <a:pt x="24" y="24"/>
                  <a:pt x="23" y="24"/>
                </a:cubicBezTo>
                <a:cubicBezTo>
                  <a:pt x="20" y="24"/>
                  <a:pt x="20" y="24"/>
                  <a:pt x="20" y="24"/>
                </a:cubicBezTo>
                <a:close/>
                <a:moveTo>
                  <a:pt x="49" y="20"/>
                </a:moveTo>
                <a:cubicBezTo>
                  <a:pt x="49" y="20"/>
                  <a:pt x="49" y="20"/>
                  <a:pt x="49" y="20"/>
                </a:cubicBezTo>
                <a:cubicBezTo>
                  <a:pt x="10" y="20"/>
                  <a:pt x="10" y="20"/>
                  <a:pt x="10" y="20"/>
                </a:cubicBezTo>
                <a:cubicBezTo>
                  <a:pt x="9" y="20"/>
                  <a:pt x="8" y="21"/>
                  <a:pt x="8" y="21"/>
                </a:cubicBezTo>
                <a:cubicBezTo>
                  <a:pt x="8" y="42"/>
                  <a:pt x="8" y="42"/>
                  <a:pt x="8" y="42"/>
                </a:cubicBezTo>
                <a:cubicBezTo>
                  <a:pt x="8" y="42"/>
                  <a:pt x="9" y="43"/>
                  <a:pt x="10" y="43"/>
                </a:cubicBezTo>
                <a:cubicBezTo>
                  <a:pt x="49" y="43"/>
                  <a:pt x="49" y="43"/>
                  <a:pt x="49" y="43"/>
                </a:cubicBezTo>
                <a:cubicBezTo>
                  <a:pt x="50" y="43"/>
                  <a:pt x="50" y="42"/>
                  <a:pt x="50" y="42"/>
                </a:cubicBezTo>
                <a:cubicBezTo>
                  <a:pt x="50" y="21"/>
                  <a:pt x="50" y="21"/>
                  <a:pt x="50" y="21"/>
                </a:cubicBezTo>
                <a:cubicBezTo>
                  <a:pt x="50" y="21"/>
                  <a:pt x="50" y="20"/>
                  <a:pt x="49" y="20"/>
                </a:cubicBezTo>
                <a:close/>
                <a:moveTo>
                  <a:pt x="24" y="11"/>
                </a:moveTo>
                <a:cubicBezTo>
                  <a:pt x="24" y="11"/>
                  <a:pt x="24" y="11"/>
                  <a:pt x="24" y="11"/>
                </a:cubicBezTo>
                <a:cubicBezTo>
                  <a:pt x="24" y="12"/>
                  <a:pt x="23" y="12"/>
                  <a:pt x="22" y="11"/>
                </a:cubicBezTo>
                <a:cubicBezTo>
                  <a:pt x="22" y="11"/>
                  <a:pt x="22" y="10"/>
                  <a:pt x="22" y="10"/>
                </a:cubicBezTo>
                <a:cubicBezTo>
                  <a:pt x="24" y="8"/>
                  <a:pt x="27" y="7"/>
                  <a:pt x="29" y="7"/>
                </a:cubicBezTo>
                <a:cubicBezTo>
                  <a:pt x="30" y="7"/>
                  <a:pt x="30" y="7"/>
                  <a:pt x="30" y="7"/>
                </a:cubicBezTo>
                <a:cubicBezTo>
                  <a:pt x="32" y="7"/>
                  <a:pt x="35" y="8"/>
                  <a:pt x="36" y="10"/>
                </a:cubicBezTo>
                <a:cubicBezTo>
                  <a:pt x="37" y="10"/>
                  <a:pt x="37" y="11"/>
                  <a:pt x="36" y="11"/>
                </a:cubicBezTo>
                <a:cubicBezTo>
                  <a:pt x="36" y="12"/>
                  <a:pt x="35" y="12"/>
                  <a:pt x="35" y="11"/>
                </a:cubicBezTo>
                <a:cubicBezTo>
                  <a:pt x="33" y="10"/>
                  <a:pt x="31" y="9"/>
                  <a:pt x="30" y="9"/>
                </a:cubicBezTo>
                <a:cubicBezTo>
                  <a:pt x="27" y="9"/>
                  <a:pt x="26" y="10"/>
                  <a:pt x="24" y="11"/>
                </a:cubicBezTo>
                <a:close/>
              </a:path>
            </a:pathLst>
          </a:custGeom>
          <a:solidFill>
            <a:schemeClr val="accent2"/>
          </a:solidFill>
          <a:ln>
            <a:noFill/>
          </a:ln>
          <a:extLst/>
        </p:spPr>
        <p:txBody>
          <a:bodyPr/>
          <a:lstStyle/>
          <a:p>
            <a:endParaRPr lang="zh-CN" altLang="en-US"/>
          </a:p>
        </p:txBody>
      </p:sp>
      <p:sp>
        <p:nvSpPr>
          <p:cNvPr id="6" name="Freeform 430"/>
          <p:cNvSpPr>
            <a:spLocks noEditPoints="1"/>
          </p:cNvSpPr>
          <p:nvPr/>
        </p:nvSpPr>
        <p:spPr bwMode="auto">
          <a:xfrm>
            <a:off x="6918740" y="2040615"/>
            <a:ext cx="261090" cy="296293"/>
          </a:xfrm>
          <a:custGeom>
            <a:avLst/>
            <a:gdLst>
              <a:gd name="T0" fmla="*/ 28 w 44"/>
              <a:gd name="T1" fmla="*/ 0 h 50"/>
              <a:gd name="T2" fmla="*/ 43 w 44"/>
              <a:gd name="T3" fmla="*/ 14 h 50"/>
              <a:gd name="T4" fmla="*/ 44 w 44"/>
              <a:gd name="T5" fmla="*/ 16 h 50"/>
              <a:gd name="T6" fmla="*/ 42 w 44"/>
              <a:gd name="T7" fmla="*/ 48 h 50"/>
              <a:gd name="T8" fmla="*/ 42 w 44"/>
              <a:gd name="T9" fmla="*/ 48 h 50"/>
              <a:gd name="T10" fmla="*/ 5 w 44"/>
              <a:gd name="T11" fmla="*/ 50 h 50"/>
              <a:gd name="T12" fmla="*/ 2 w 44"/>
              <a:gd name="T13" fmla="*/ 48 h 50"/>
              <a:gd name="T14" fmla="*/ 0 w 44"/>
              <a:gd name="T15" fmla="*/ 44 h 50"/>
              <a:gd name="T16" fmla="*/ 2 w 44"/>
              <a:gd name="T17" fmla="*/ 1 h 50"/>
              <a:gd name="T18" fmla="*/ 15 w 44"/>
              <a:gd name="T19" fmla="*/ 33 h 50"/>
              <a:gd name="T20" fmla="*/ 13 w 44"/>
              <a:gd name="T21" fmla="*/ 33 h 50"/>
              <a:gd name="T22" fmla="*/ 16 w 44"/>
              <a:gd name="T23" fmla="*/ 22 h 50"/>
              <a:gd name="T24" fmla="*/ 18 w 44"/>
              <a:gd name="T25" fmla="*/ 22 h 50"/>
              <a:gd name="T26" fmla="*/ 21 w 44"/>
              <a:gd name="T27" fmla="*/ 33 h 50"/>
              <a:gd name="T28" fmla="*/ 19 w 44"/>
              <a:gd name="T29" fmla="*/ 31 h 50"/>
              <a:gd name="T30" fmla="*/ 15 w 44"/>
              <a:gd name="T31" fmla="*/ 33 h 50"/>
              <a:gd name="T32" fmla="*/ 17 w 44"/>
              <a:gd name="T33" fmla="*/ 26 h 50"/>
              <a:gd name="T34" fmla="*/ 18 w 44"/>
              <a:gd name="T35" fmla="*/ 29 h 50"/>
              <a:gd name="T36" fmla="*/ 28 w 44"/>
              <a:gd name="T37" fmla="*/ 22 h 50"/>
              <a:gd name="T38" fmla="*/ 29 w 44"/>
              <a:gd name="T39" fmla="*/ 21 h 50"/>
              <a:gd name="T40" fmla="*/ 30 w 44"/>
              <a:gd name="T41" fmla="*/ 28 h 50"/>
              <a:gd name="T42" fmla="*/ 31 w 44"/>
              <a:gd name="T43" fmla="*/ 29 h 50"/>
              <a:gd name="T44" fmla="*/ 30 w 44"/>
              <a:gd name="T45" fmla="*/ 31 h 50"/>
              <a:gd name="T46" fmla="*/ 29 w 44"/>
              <a:gd name="T47" fmla="*/ 33 h 50"/>
              <a:gd name="T48" fmla="*/ 28 w 44"/>
              <a:gd name="T49" fmla="*/ 31 h 50"/>
              <a:gd name="T50" fmla="*/ 23 w 44"/>
              <a:gd name="T51" fmla="*/ 29 h 50"/>
              <a:gd name="T52" fmla="*/ 28 w 44"/>
              <a:gd name="T53" fmla="*/ 22 h 50"/>
              <a:gd name="T54" fmla="*/ 28 w 44"/>
              <a:gd name="T55" fmla="*/ 28 h 50"/>
              <a:gd name="T56" fmla="*/ 26 w 44"/>
              <a:gd name="T57" fmla="*/ 28 h 50"/>
              <a:gd name="T58" fmla="*/ 27 w 44"/>
              <a:gd name="T59" fmla="*/ 4 h 50"/>
              <a:gd name="T60" fmla="*/ 5 w 44"/>
              <a:gd name="T61" fmla="*/ 4 h 50"/>
              <a:gd name="T62" fmla="*/ 4 w 44"/>
              <a:gd name="T63" fmla="*/ 5 h 50"/>
              <a:gd name="T64" fmla="*/ 4 w 44"/>
              <a:gd name="T65" fmla="*/ 45 h 50"/>
              <a:gd name="T66" fmla="*/ 39 w 44"/>
              <a:gd name="T67" fmla="*/ 46 h 50"/>
              <a:gd name="T68" fmla="*/ 40 w 44"/>
              <a:gd name="T69" fmla="*/ 45 h 50"/>
              <a:gd name="T70" fmla="*/ 40 w 44"/>
              <a:gd name="T71" fmla="*/ 17 h 50"/>
              <a:gd name="T72" fmla="*/ 28 w 44"/>
              <a:gd name="T73" fmla="*/ 15 h 50"/>
              <a:gd name="T74" fmla="*/ 27 w 44"/>
              <a:gd name="T75" fmla="*/ 12 h 50"/>
              <a:gd name="T76" fmla="*/ 38 w 44"/>
              <a:gd name="T77" fmla="*/ 14 h 50"/>
              <a:gd name="T78" fmla="*/ 29 w 44"/>
              <a:gd name="T79" fmla="*/ 6 h 50"/>
              <a:gd name="T80" fmla="*/ 30 w 44"/>
              <a:gd name="T81" fmla="*/ 14 h 50"/>
              <a:gd name="T82" fmla="*/ 31 w 44"/>
              <a:gd name="T83"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 h="50">
                <a:moveTo>
                  <a:pt x="5" y="0"/>
                </a:moveTo>
                <a:cubicBezTo>
                  <a:pt x="28" y="0"/>
                  <a:pt x="28" y="0"/>
                  <a:pt x="28" y="0"/>
                </a:cubicBezTo>
                <a:cubicBezTo>
                  <a:pt x="29" y="0"/>
                  <a:pt x="29" y="0"/>
                  <a:pt x="29" y="0"/>
                </a:cubicBezTo>
                <a:cubicBezTo>
                  <a:pt x="43" y="14"/>
                  <a:pt x="43" y="14"/>
                  <a:pt x="43" y="14"/>
                </a:cubicBezTo>
                <a:cubicBezTo>
                  <a:pt x="44" y="15"/>
                  <a:pt x="44" y="15"/>
                  <a:pt x="44" y="16"/>
                </a:cubicBezTo>
                <a:cubicBezTo>
                  <a:pt x="44" y="16"/>
                  <a:pt x="44" y="16"/>
                  <a:pt x="44" y="16"/>
                </a:cubicBezTo>
                <a:cubicBezTo>
                  <a:pt x="44" y="44"/>
                  <a:pt x="44" y="44"/>
                  <a:pt x="44" y="44"/>
                </a:cubicBezTo>
                <a:cubicBezTo>
                  <a:pt x="44" y="46"/>
                  <a:pt x="43" y="47"/>
                  <a:pt x="42" y="48"/>
                </a:cubicBezTo>
                <a:cubicBezTo>
                  <a:pt x="42" y="48"/>
                  <a:pt x="42" y="48"/>
                  <a:pt x="42" y="48"/>
                </a:cubicBezTo>
                <a:cubicBezTo>
                  <a:pt x="42" y="48"/>
                  <a:pt x="42" y="48"/>
                  <a:pt x="42" y="48"/>
                </a:cubicBezTo>
                <a:cubicBezTo>
                  <a:pt x="41" y="49"/>
                  <a:pt x="40" y="50"/>
                  <a:pt x="39" y="50"/>
                </a:cubicBezTo>
                <a:cubicBezTo>
                  <a:pt x="5" y="50"/>
                  <a:pt x="5" y="50"/>
                  <a:pt x="5" y="50"/>
                </a:cubicBezTo>
                <a:cubicBezTo>
                  <a:pt x="4" y="50"/>
                  <a:pt x="3" y="49"/>
                  <a:pt x="2" y="48"/>
                </a:cubicBezTo>
                <a:cubicBezTo>
                  <a:pt x="2" y="48"/>
                  <a:pt x="2" y="48"/>
                  <a:pt x="2" y="48"/>
                </a:cubicBezTo>
                <a:cubicBezTo>
                  <a:pt x="2" y="48"/>
                  <a:pt x="2" y="48"/>
                  <a:pt x="2" y="48"/>
                </a:cubicBezTo>
                <a:cubicBezTo>
                  <a:pt x="1" y="47"/>
                  <a:pt x="0" y="46"/>
                  <a:pt x="0" y="44"/>
                </a:cubicBezTo>
                <a:cubicBezTo>
                  <a:pt x="0" y="5"/>
                  <a:pt x="0" y="5"/>
                  <a:pt x="0" y="5"/>
                </a:cubicBezTo>
                <a:cubicBezTo>
                  <a:pt x="0" y="3"/>
                  <a:pt x="1" y="2"/>
                  <a:pt x="2" y="1"/>
                </a:cubicBezTo>
                <a:cubicBezTo>
                  <a:pt x="3" y="0"/>
                  <a:pt x="4" y="0"/>
                  <a:pt x="5" y="0"/>
                </a:cubicBezTo>
                <a:close/>
                <a:moveTo>
                  <a:pt x="15" y="33"/>
                </a:moveTo>
                <a:cubicBezTo>
                  <a:pt x="15" y="33"/>
                  <a:pt x="15" y="33"/>
                  <a:pt x="15" y="33"/>
                </a:cubicBezTo>
                <a:cubicBezTo>
                  <a:pt x="15" y="33"/>
                  <a:pt x="14" y="34"/>
                  <a:pt x="13" y="33"/>
                </a:cubicBezTo>
                <a:cubicBezTo>
                  <a:pt x="13" y="33"/>
                  <a:pt x="12" y="33"/>
                  <a:pt x="13" y="32"/>
                </a:cubicBezTo>
                <a:cubicBezTo>
                  <a:pt x="16" y="22"/>
                  <a:pt x="16" y="22"/>
                  <a:pt x="16" y="22"/>
                </a:cubicBezTo>
                <a:cubicBezTo>
                  <a:pt x="16" y="22"/>
                  <a:pt x="17" y="21"/>
                  <a:pt x="18" y="21"/>
                </a:cubicBezTo>
                <a:cubicBezTo>
                  <a:pt x="18" y="22"/>
                  <a:pt x="18" y="22"/>
                  <a:pt x="18" y="22"/>
                </a:cubicBezTo>
                <a:cubicBezTo>
                  <a:pt x="22" y="32"/>
                  <a:pt x="22" y="32"/>
                  <a:pt x="22" y="32"/>
                </a:cubicBezTo>
                <a:cubicBezTo>
                  <a:pt x="22" y="33"/>
                  <a:pt x="22" y="33"/>
                  <a:pt x="21" y="33"/>
                </a:cubicBezTo>
                <a:cubicBezTo>
                  <a:pt x="20" y="34"/>
                  <a:pt x="20" y="33"/>
                  <a:pt x="20" y="33"/>
                </a:cubicBezTo>
                <a:cubicBezTo>
                  <a:pt x="19" y="31"/>
                  <a:pt x="19" y="31"/>
                  <a:pt x="19" y="31"/>
                </a:cubicBezTo>
                <a:cubicBezTo>
                  <a:pt x="15" y="31"/>
                  <a:pt x="15" y="31"/>
                  <a:pt x="15" y="31"/>
                </a:cubicBezTo>
                <a:cubicBezTo>
                  <a:pt x="15" y="33"/>
                  <a:pt x="15" y="33"/>
                  <a:pt x="15" y="33"/>
                </a:cubicBezTo>
                <a:close/>
                <a:moveTo>
                  <a:pt x="17" y="26"/>
                </a:moveTo>
                <a:cubicBezTo>
                  <a:pt x="17" y="26"/>
                  <a:pt x="17" y="26"/>
                  <a:pt x="17" y="26"/>
                </a:cubicBezTo>
                <a:cubicBezTo>
                  <a:pt x="16" y="29"/>
                  <a:pt x="16" y="29"/>
                  <a:pt x="16" y="29"/>
                </a:cubicBezTo>
                <a:cubicBezTo>
                  <a:pt x="18" y="29"/>
                  <a:pt x="18" y="29"/>
                  <a:pt x="18" y="29"/>
                </a:cubicBezTo>
                <a:cubicBezTo>
                  <a:pt x="17" y="26"/>
                  <a:pt x="17" y="26"/>
                  <a:pt x="17" y="26"/>
                </a:cubicBezTo>
                <a:close/>
                <a:moveTo>
                  <a:pt x="28" y="22"/>
                </a:moveTo>
                <a:cubicBezTo>
                  <a:pt x="28" y="22"/>
                  <a:pt x="28" y="22"/>
                  <a:pt x="28" y="22"/>
                </a:cubicBezTo>
                <a:cubicBezTo>
                  <a:pt x="28" y="22"/>
                  <a:pt x="29" y="21"/>
                  <a:pt x="29" y="21"/>
                </a:cubicBezTo>
                <a:cubicBezTo>
                  <a:pt x="30" y="21"/>
                  <a:pt x="30" y="22"/>
                  <a:pt x="30" y="23"/>
                </a:cubicBezTo>
                <a:cubicBezTo>
                  <a:pt x="30" y="28"/>
                  <a:pt x="30" y="28"/>
                  <a:pt x="30" y="28"/>
                </a:cubicBezTo>
                <a:cubicBezTo>
                  <a:pt x="30" y="28"/>
                  <a:pt x="30" y="28"/>
                  <a:pt x="30" y="28"/>
                </a:cubicBezTo>
                <a:cubicBezTo>
                  <a:pt x="31" y="28"/>
                  <a:pt x="31" y="29"/>
                  <a:pt x="31" y="29"/>
                </a:cubicBezTo>
                <a:cubicBezTo>
                  <a:pt x="31" y="30"/>
                  <a:pt x="31" y="31"/>
                  <a:pt x="30" y="31"/>
                </a:cubicBezTo>
                <a:cubicBezTo>
                  <a:pt x="30" y="31"/>
                  <a:pt x="30" y="31"/>
                  <a:pt x="30" y="31"/>
                </a:cubicBezTo>
                <a:cubicBezTo>
                  <a:pt x="30" y="32"/>
                  <a:pt x="30" y="32"/>
                  <a:pt x="30" y="32"/>
                </a:cubicBezTo>
                <a:cubicBezTo>
                  <a:pt x="30" y="33"/>
                  <a:pt x="30" y="33"/>
                  <a:pt x="29" y="33"/>
                </a:cubicBezTo>
                <a:cubicBezTo>
                  <a:pt x="28" y="33"/>
                  <a:pt x="28" y="33"/>
                  <a:pt x="28" y="32"/>
                </a:cubicBezTo>
                <a:cubicBezTo>
                  <a:pt x="28" y="31"/>
                  <a:pt x="28" y="31"/>
                  <a:pt x="28" y="31"/>
                </a:cubicBezTo>
                <a:cubicBezTo>
                  <a:pt x="24" y="31"/>
                  <a:pt x="24" y="31"/>
                  <a:pt x="24" y="31"/>
                </a:cubicBezTo>
                <a:cubicBezTo>
                  <a:pt x="23" y="31"/>
                  <a:pt x="23" y="30"/>
                  <a:pt x="23" y="29"/>
                </a:cubicBezTo>
                <a:cubicBezTo>
                  <a:pt x="23" y="29"/>
                  <a:pt x="23" y="29"/>
                  <a:pt x="23" y="29"/>
                </a:cubicBezTo>
                <a:cubicBezTo>
                  <a:pt x="28" y="22"/>
                  <a:pt x="28" y="22"/>
                  <a:pt x="28" y="22"/>
                </a:cubicBezTo>
                <a:close/>
                <a:moveTo>
                  <a:pt x="28" y="28"/>
                </a:moveTo>
                <a:cubicBezTo>
                  <a:pt x="28" y="28"/>
                  <a:pt x="28" y="28"/>
                  <a:pt x="28" y="28"/>
                </a:cubicBezTo>
                <a:cubicBezTo>
                  <a:pt x="28" y="26"/>
                  <a:pt x="28" y="26"/>
                  <a:pt x="28" y="26"/>
                </a:cubicBezTo>
                <a:cubicBezTo>
                  <a:pt x="26" y="28"/>
                  <a:pt x="26" y="28"/>
                  <a:pt x="26" y="28"/>
                </a:cubicBezTo>
                <a:cubicBezTo>
                  <a:pt x="28" y="28"/>
                  <a:pt x="28" y="28"/>
                  <a:pt x="28" y="28"/>
                </a:cubicBezTo>
                <a:close/>
                <a:moveTo>
                  <a:pt x="27" y="4"/>
                </a:moveTo>
                <a:cubicBezTo>
                  <a:pt x="27" y="4"/>
                  <a:pt x="27" y="4"/>
                  <a:pt x="27" y="4"/>
                </a:cubicBezTo>
                <a:cubicBezTo>
                  <a:pt x="5" y="4"/>
                  <a:pt x="5" y="4"/>
                  <a:pt x="5" y="4"/>
                </a:cubicBezTo>
                <a:cubicBezTo>
                  <a:pt x="5" y="4"/>
                  <a:pt x="5" y="4"/>
                  <a:pt x="4" y="4"/>
                </a:cubicBezTo>
                <a:cubicBezTo>
                  <a:pt x="4" y="4"/>
                  <a:pt x="4" y="5"/>
                  <a:pt x="4" y="5"/>
                </a:cubicBezTo>
                <a:cubicBezTo>
                  <a:pt x="4" y="44"/>
                  <a:pt x="4" y="44"/>
                  <a:pt x="4" y="44"/>
                </a:cubicBezTo>
                <a:cubicBezTo>
                  <a:pt x="4" y="45"/>
                  <a:pt x="4" y="45"/>
                  <a:pt x="4" y="45"/>
                </a:cubicBezTo>
                <a:cubicBezTo>
                  <a:pt x="5" y="46"/>
                  <a:pt x="5" y="46"/>
                  <a:pt x="5" y="46"/>
                </a:cubicBezTo>
                <a:cubicBezTo>
                  <a:pt x="39" y="46"/>
                  <a:pt x="39" y="46"/>
                  <a:pt x="39" y="46"/>
                </a:cubicBezTo>
                <a:cubicBezTo>
                  <a:pt x="39" y="46"/>
                  <a:pt x="39" y="46"/>
                  <a:pt x="40" y="45"/>
                </a:cubicBezTo>
                <a:cubicBezTo>
                  <a:pt x="40" y="45"/>
                  <a:pt x="40" y="45"/>
                  <a:pt x="40" y="45"/>
                </a:cubicBezTo>
                <a:cubicBezTo>
                  <a:pt x="40" y="45"/>
                  <a:pt x="40" y="45"/>
                  <a:pt x="40" y="44"/>
                </a:cubicBezTo>
                <a:cubicBezTo>
                  <a:pt x="40" y="17"/>
                  <a:pt x="40" y="17"/>
                  <a:pt x="40" y="17"/>
                </a:cubicBezTo>
                <a:cubicBezTo>
                  <a:pt x="31" y="17"/>
                  <a:pt x="31" y="17"/>
                  <a:pt x="31" y="17"/>
                </a:cubicBezTo>
                <a:cubicBezTo>
                  <a:pt x="30" y="17"/>
                  <a:pt x="29" y="16"/>
                  <a:pt x="28" y="15"/>
                </a:cubicBezTo>
                <a:cubicBezTo>
                  <a:pt x="28" y="15"/>
                  <a:pt x="28" y="15"/>
                  <a:pt x="28" y="15"/>
                </a:cubicBezTo>
                <a:cubicBezTo>
                  <a:pt x="27" y="15"/>
                  <a:pt x="27" y="13"/>
                  <a:pt x="27" y="12"/>
                </a:cubicBezTo>
                <a:cubicBezTo>
                  <a:pt x="27" y="4"/>
                  <a:pt x="27" y="4"/>
                  <a:pt x="27" y="4"/>
                </a:cubicBezTo>
                <a:close/>
                <a:moveTo>
                  <a:pt x="38" y="14"/>
                </a:moveTo>
                <a:cubicBezTo>
                  <a:pt x="38" y="14"/>
                  <a:pt x="38" y="14"/>
                  <a:pt x="38" y="14"/>
                </a:cubicBezTo>
                <a:cubicBezTo>
                  <a:pt x="29" y="6"/>
                  <a:pt x="29" y="6"/>
                  <a:pt x="29" y="6"/>
                </a:cubicBezTo>
                <a:cubicBezTo>
                  <a:pt x="29" y="12"/>
                  <a:pt x="29" y="12"/>
                  <a:pt x="29" y="12"/>
                </a:cubicBezTo>
                <a:cubicBezTo>
                  <a:pt x="29" y="13"/>
                  <a:pt x="29" y="13"/>
                  <a:pt x="30" y="14"/>
                </a:cubicBezTo>
                <a:cubicBezTo>
                  <a:pt x="30" y="14"/>
                  <a:pt x="30" y="14"/>
                  <a:pt x="30" y="14"/>
                </a:cubicBezTo>
                <a:cubicBezTo>
                  <a:pt x="30" y="14"/>
                  <a:pt x="31" y="14"/>
                  <a:pt x="31" y="14"/>
                </a:cubicBezTo>
                <a:cubicBezTo>
                  <a:pt x="38" y="14"/>
                  <a:pt x="38" y="14"/>
                  <a:pt x="38" y="14"/>
                </a:cubicBezTo>
                <a:close/>
              </a:path>
            </a:pathLst>
          </a:custGeom>
          <a:solidFill>
            <a:schemeClr val="accent2"/>
          </a:solidFill>
          <a:ln>
            <a:noFill/>
          </a:ln>
          <a:extLst/>
        </p:spPr>
        <p:txBody>
          <a:bodyPr/>
          <a:lstStyle/>
          <a:p>
            <a:endParaRPr lang="zh-CN" altLang="en-US"/>
          </a:p>
        </p:txBody>
      </p:sp>
      <p:sp>
        <p:nvSpPr>
          <p:cNvPr id="7" name="Freeform 431"/>
          <p:cNvSpPr>
            <a:spLocks noEditPoints="1"/>
          </p:cNvSpPr>
          <p:nvPr/>
        </p:nvSpPr>
        <p:spPr bwMode="auto">
          <a:xfrm>
            <a:off x="7443854" y="2040615"/>
            <a:ext cx="252290" cy="296293"/>
          </a:xfrm>
          <a:custGeom>
            <a:avLst/>
            <a:gdLst>
              <a:gd name="T0" fmla="*/ 28 w 43"/>
              <a:gd name="T1" fmla="*/ 0 h 50"/>
              <a:gd name="T2" fmla="*/ 43 w 43"/>
              <a:gd name="T3" fmla="*/ 14 h 50"/>
              <a:gd name="T4" fmla="*/ 43 w 43"/>
              <a:gd name="T5" fmla="*/ 16 h 50"/>
              <a:gd name="T6" fmla="*/ 42 w 43"/>
              <a:gd name="T7" fmla="*/ 48 h 50"/>
              <a:gd name="T8" fmla="*/ 42 w 43"/>
              <a:gd name="T9" fmla="*/ 48 h 50"/>
              <a:gd name="T10" fmla="*/ 5 w 43"/>
              <a:gd name="T11" fmla="*/ 50 h 50"/>
              <a:gd name="T12" fmla="*/ 1 w 43"/>
              <a:gd name="T13" fmla="*/ 48 h 50"/>
              <a:gd name="T14" fmla="*/ 0 w 43"/>
              <a:gd name="T15" fmla="*/ 44 h 50"/>
              <a:gd name="T16" fmla="*/ 1 w 43"/>
              <a:gd name="T17" fmla="*/ 1 h 50"/>
              <a:gd name="T18" fmla="*/ 16 w 43"/>
              <a:gd name="T19" fmla="*/ 29 h 50"/>
              <a:gd name="T20" fmla="*/ 18 w 43"/>
              <a:gd name="T21" fmla="*/ 29 h 50"/>
              <a:gd name="T22" fmla="*/ 16 w 43"/>
              <a:gd name="T23" fmla="*/ 29 h 50"/>
              <a:gd name="T24" fmla="*/ 18 w 43"/>
              <a:gd name="T25" fmla="*/ 31 h 50"/>
              <a:gd name="T26" fmla="*/ 14 w 43"/>
              <a:gd name="T27" fmla="*/ 33 h 50"/>
              <a:gd name="T28" fmla="*/ 12 w 43"/>
              <a:gd name="T29" fmla="*/ 32 h 50"/>
              <a:gd name="T30" fmla="*/ 17 w 43"/>
              <a:gd name="T31" fmla="*/ 21 h 50"/>
              <a:gd name="T32" fmla="*/ 21 w 43"/>
              <a:gd name="T33" fmla="*/ 32 h 50"/>
              <a:gd name="T34" fmla="*/ 19 w 43"/>
              <a:gd name="T35" fmla="*/ 33 h 50"/>
              <a:gd name="T36" fmla="*/ 24 w 43"/>
              <a:gd name="T37" fmla="*/ 25 h 50"/>
              <a:gd name="T38" fmla="*/ 23 w 43"/>
              <a:gd name="T39" fmla="*/ 26 h 50"/>
              <a:gd name="T40" fmla="*/ 23 w 43"/>
              <a:gd name="T41" fmla="*/ 22 h 50"/>
              <a:gd name="T42" fmla="*/ 29 w 43"/>
              <a:gd name="T43" fmla="*/ 22 h 50"/>
              <a:gd name="T44" fmla="*/ 29 w 43"/>
              <a:gd name="T45" fmla="*/ 27 h 50"/>
              <a:gd name="T46" fmla="*/ 29 w 43"/>
              <a:gd name="T47" fmla="*/ 32 h 50"/>
              <a:gd name="T48" fmla="*/ 23 w 43"/>
              <a:gd name="T49" fmla="*/ 32 h 50"/>
              <a:gd name="T50" fmla="*/ 23 w 43"/>
              <a:gd name="T51" fmla="*/ 29 h 50"/>
              <a:gd name="T52" fmla="*/ 25 w 43"/>
              <a:gd name="T53" fmla="*/ 31 h 50"/>
              <a:gd name="T54" fmla="*/ 27 w 43"/>
              <a:gd name="T55" fmla="*/ 31 h 50"/>
              <a:gd name="T56" fmla="*/ 27 w 43"/>
              <a:gd name="T57" fmla="*/ 29 h 50"/>
              <a:gd name="T58" fmla="*/ 26 w 43"/>
              <a:gd name="T59" fmla="*/ 29 h 50"/>
              <a:gd name="T60" fmla="*/ 26 w 43"/>
              <a:gd name="T61" fmla="*/ 26 h 50"/>
              <a:gd name="T62" fmla="*/ 27 w 43"/>
              <a:gd name="T63" fmla="*/ 26 h 50"/>
              <a:gd name="T64" fmla="*/ 27 w 43"/>
              <a:gd name="T65" fmla="*/ 24 h 50"/>
              <a:gd name="T66" fmla="*/ 25 w 43"/>
              <a:gd name="T67" fmla="*/ 24 h 50"/>
              <a:gd name="T68" fmla="*/ 26 w 43"/>
              <a:gd name="T69" fmla="*/ 4 h 50"/>
              <a:gd name="T70" fmla="*/ 5 w 43"/>
              <a:gd name="T71" fmla="*/ 4 h 50"/>
              <a:gd name="T72" fmla="*/ 4 w 43"/>
              <a:gd name="T73" fmla="*/ 5 h 50"/>
              <a:gd name="T74" fmla="*/ 4 w 43"/>
              <a:gd name="T75" fmla="*/ 45 h 50"/>
              <a:gd name="T76" fmla="*/ 38 w 43"/>
              <a:gd name="T77" fmla="*/ 46 h 50"/>
              <a:gd name="T78" fmla="*/ 39 w 43"/>
              <a:gd name="T79" fmla="*/ 44 h 50"/>
              <a:gd name="T80" fmla="*/ 31 w 43"/>
              <a:gd name="T81" fmla="*/ 17 h 50"/>
              <a:gd name="T82" fmla="*/ 28 w 43"/>
              <a:gd name="T83" fmla="*/ 15 h 50"/>
              <a:gd name="T84" fmla="*/ 26 w 43"/>
              <a:gd name="T85" fmla="*/ 4 h 50"/>
              <a:gd name="T86" fmla="*/ 38 w 43"/>
              <a:gd name="T87" fmla="*/ 14 h 50"/>
              <a:gd name="T88" fmla="*/ 29 w 43"/>
              <a:gd name="T89" fmla="*/ 12 h 50"/>
              <a:gd name="T90" fmla="*/ 29 w 43"/>
              <a:gd name="T91" fmla="*/ 14 h 50"/>
              <a:gd name="T92" fmla="*/ 38 w 43"/>
              <a:gd name="T93"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50">
                <a:moveTo>
                  <a:pt x="5" y="0"/>
                </a:moveTo>
                <a:cubicBezTo>
                  <a:pt x="28" y="0"/>
                  <a:pt x="28" y="0"/>
                  <a:pt x="28" y="0"/>
                </a:cubicBezTo>
                <a:cubicBezTo>
                  <a:pt x="28" y="0"/>
                  <a:pt x="29" y="0"/>
                  <a:pt x="29" y="0"/>
                </a:cubicBezTo>
                <a:cubicBezTo>
                  <a:pt x="43" y="14"/>
                  <a:pt x="43" y="14"/>
                  <a:pt x="43" y="14"/>
                </a:cubicBezTo>
                <a:cubicBezTo>
                  <a:pt x="43" y="15"/>
                  <a:pt x="43" y="15"/>
                  <a:pt x="43" y="16"/>
                </a:cubicBezTo>
                <a:cubicBezTo>
                  <a:pt x="43" y="16"/>
                  <a:pt x="43" y="16"/>
                  <a:pt x="43" y="16"/>
                </a:cubicBezTo>
                <a:cubicBezTo>
                  <a:pt x="43" y="44"/>
                  <a:pt x="43" y="44"/>
                  <a:pt x="43" y="44"/>
                </a:cubicBezTo>
                <a:cubicBezTo>
                  <a:pt x="43" y="46"/>
                  <a:pt x="43" y="47"/>
                  <a:pt x="42" y="48"/>
                </a:cubicBezTo>
                <a:cubicBezTo>
                  <a:pt x="42" y="48"/>
                  <a:pt x="42" y="48"/>
                  <a:pt x="42" y="48"/>
                </a:cubicBezTo>
                <a:cubicBezTo>
                  <a:pt x="42" y="48"/>
                  <a:pt x="42" y="48"/>
                  <a:pt x="42" y="48"/>
                </a:cubicBezTo>
                <a:cubicBezTo>
                  <a:pt x="41" y="49"/>
                  <a:pt x="40" y="50"/>
                  <a:pt x="38" y="50"/>
                </a:cubicBezTo>
                <a:cubicBezTo>
                  <a:pt x="5" y="50"/>
                  <a:pt x="5" y="50"/>
                  <a:pt x="5" y="50"/>
                </a:cubicBezTo>
                <a:cubicBezTo>
                  <a:pt x="3" y="50"/>
                  <a:pt x="2" y="49"/>
                  <a:pt x="1" y="48"/>
                </a:cubicBezTo>
                <a:cubicBezTo>
                  <a:pt x="1" y="48"/>
                  <a:pt x="1" y="48"/>
                  <a:pt x="1" y="48"/>
                </a:cubicBezTo>
                <a:cubicBezTo>
                  <a:pt x="1" y="48"/>
                  <a:pt x="1" y="48"/>
                  <a:pt x="1" y="48"/>
                </a:cubicBezTo>
                <a:cubicBezTo>
                  <a:pt x="0" y="47"/>
                  <a:pt x="0" y="46"/>
                  <a:pt x="0" y="44"/>
                </a:cubicBezTo>
                <a:cubicBezTo>
                  <a:pt x="0" y="5"/>
                  <a:pt x="0" y="5"/>
                  <a:pt x="0" y="5"/>
                </a:cubicBezTo>
                <a:cubicBezTo>
                  <a:pt x="0" y="3"/>
                  <a:pt x="0" y="2"/>
                  <a:pt x="1" y="1"/>
                </a:cubicBezTo>
                <a:cubicBezTo>
                  <a:pt x="2" y="0"/>
                  <a:pt x="3" y="0"/>
                  <a:pt x="5" y="0"/>
                </a:cubicBezTo>
                <a:close/>
                <a:moveTo>
                  <a:pt x="16" y="29"/>
                </a:moveTo>
                <a:cubicBezTo>
                  <a:pt x="16" y="29"/>
                  <a:pt x="16" y="29"/>
                  <a:pt x="16" y="29"/>
                </a:cubicBezTo>
                <a:cubicBezTo>
                  <a:pt x="18" y="29"/>
                  <a:pt x="18" y="29"/>
                  <a:pt x="18" y="29"/>
                </a:cubicBezTo>
                <a:cubicBezTo>
                  <a:pt x="17" y="26"/>
                  <a:pt x="17" y="26"/>
                  <a:pt x="17" y="26"/>
                </a:cubicBezTo>
                <a:cubicBezTo>
                  <a:pt x="16" y="29"/>
                  <a:pt x="16" y="29"/>
                  <a:pt x="16" y="29"/>
                </a:cubicBezTo>
                <a:close/>
                <a:moveTo>
                  <a:pt x="18" y="31"/>
                </a:moveTo>
                <a:cubicBezTo>
                  <a:pt x="18" y="31"/>
                  <a:pt x="18" y="31"/>
                  <a:pt x="18" y="31"/>
                </a:cubicBezTo>
                <a:cubicBezTo>
                  <a:pt x="15" y="31"/>
                  <a:pt x="15" y="31"/>
                  <a:pt x="15" y="31"/>
                </a:cubicBezTo>
                <a:cubicBezTo>
                  <a:pt x="14" y="33"/>
                  <a:pt x="14" y="33"/>
                  <a:pt x="14" y="33"/>
                </a:cubicBezTo>
                <a:cubicBezTo>
                  <a:pt x="14" y="33"/>
                  <a:pt x="13" y="34"/>
                  <a:pt x="13" y="33"/>
                </a:cubicBezTo>
                <a:cubicBezTo>
                  <a:pt x="12" y="33"/>
                  <a:pt x="12" y="33"/>
                  <a:pt x="12" y="32"/>
                </a:cubicBezTo>
                <a:cubicBezTo>
                  <a:pt x="16" y="22"/>
                  <a:pt x="16" y="22"/>
                  <a:pt x="16" y="22"/>
                </a:cubicBezTo>
                <a:cubicBezTo>
                  <a:pt x="16" y="22"/>
                  <a:pt x="16" y="21"/>
                  <a:pt x="17" y="21"/>
                </a:cubicBezTo>
                <a:cubicBezTo>
                  <a:pt x="17" y="22"/>
                  <a:pt x="18" y="22"/>
                  <a:pt x="18" y="22"/>
                </a:cubicBezTo>
                <a:cubicBezTo>
                  <a:pt x="21" y="32"/>
                  <a:pt x="21" y="32"/>
                  <a:pt x="21" y="32"/>
                </a:cubicBezTo>
                <a:cubicBezTo>
                  <a:pt x="21" y="33"/>
                  <a:pt x="21" y="33"/>
                  <a:pt x="21" y="33"/>
                </a:cubicBezTo>
                <a:cubicBezTo>
                  <a:pt x="20" y="34"/>
                  <a:pt x="19" y="33"/>
                  <a:pt x="19" y="33"/>
                </a:cubicBezTo>
                <a:cubicBezTo>
                  <a:pt x="18" y="31"/>
                  <a:pt x="18" y="31"/>
                  <a:pt x="18" y="31"/>
                </a:cubicBezTo>
                <a:close/>
                <a:moveTo>
                  <a:pt x="24" y="25"/>
                </a:moveTo>
                <a:cubicBezTo>
                  <a:pt x="24" y="25"/>
                  <a:pt x="24" y="25"/>
                  <a:pt x="24" y="25"/>
                </a:cubicBezTo>
                <a:cubicBezTo>
                  <a:pt x="24" y="26"/>
                  <a:pt x="24" y="26"/>
                  <a:pt x="23" y="26"/>
                </a:cubicBezTo>
                <a:cubicBezTo>
                  <a:pt x="23" y="26"/>
                  <a:pt x="22" y="26"/>
                  <a:pt x="22" y="25"/>
                </a:cubicBezTo>
                <a:cubicBezTo>
                  <a:pt x="22" y="24"/>
                  <a:pt x="22" y="23"/>
                  <a:pt x="23" y="22"/>
                </a:cubicBezTo>
                <a:cubicBezTo>
                  <a:pt x="24" y="22"/>
                  <a:pt x="25" y="21"/>
                  <a:pt x="26" y="21"/>
                </a:cubicBezTo>
                <a:cubicBezTo>
                  <a:pt x="27" y="21"/>
                  <a:pt x="28" y="22"/>
                  <a:pt x="29" y="22"/>
                </a:cubicBezTo>
                <a:cubicBezTo>
                  <a:pt x="29" y="23"/>
                  <a:pt x="30" y="24"/>
                  <a:pt x="30" y="25"/>
                </a:cubicBezTo>
                <a:cubicBezTo>
                  <a:pt x="30" y="26"/>
                  <a:pt x="29" y="27"/>
                  <a:pt x="29" y="27"/>
                </a:cubicBezTo>
                <a:cubicBezTo>
                  <a:pt x="29" y="28"/>
                  <a:pt x="30" y="29"/>
                  <a:pt x="30" y="30"/>
                </a:cubicBezTo>
                <a:cubicBezTo>
                  <a:pt x="30" y="31"/>
                  <a:pt x="29" y="32"/>
                  <a:pt x="29" y="32"/>
                </a:cubicBezTo>
                <a:cubicBezTo>
                  <a:pt x="28" y="33"/>
                  <a:pt x="27" y="33"/>
                  <a:pt x="26" y="33"/>
                </a:cubicBezTo>
                <a:cubicBezTo>
                  <a:pt x="25" y="33"/>
                  <a:pt x="24" y="33"/>
                  <a:pt x="23" y="32"/>
                </a:cubicBezTo>
                <a:cubicBezTo>
                  <a:pt x="22" y="32"/>
                  <a:pt x="22" y="31"/>
                  <a:pt x="22" y="30"/>
                </a:cubicBezTo>
                <a:cubicBezTo>
                  <a:pt x="22" y="29"/>
                  <a:pt x="23" y="29"/>
                  <a:pt x="23" y="29"/>
                </a:cubicBezTo>
                <a:cubicBezTo>
                  <a:pt x="24" y="29"/>
                  <a:pt x="24" y="29"/>
                  <a:pt x="24" y="30"/>
                </a:cubicBezTo>
                <a:cubicBezTo>
                  <a:pt x="24" y="30"/>
                  <a:pt x="24" y="31"/>
                  <a:pt x="25" y="31"/>
                </a:cubicBezTo>
                <a:cubicBezTo>
                  <a:pt x="25" y="31"/>
                  <a:pt x="25" y="31"/>
                  <a:pt x="26" y="31"/>
                </a:cubicBezTo>
                <a:cubicBezTo>
                  <a:pt x="26" y="31"/>
                  <a:pt x="27" y="31"/>
                  <a:pt x="27" y="31"/>
                </a:cubicBezTo>
                <a:cubicBezTo>
                  <a:pt x="27" y="31"/>
                  <a:pt x="28" y="30"/>
                  <a:pt x="28" y="30"/>
                </a:cubicBezTo>
                <a:cubicBezTo>
                  <a:pt x="28" y="30"/>
                  <a:pt x="27" y="29"/>
                  <a:pt x="27" y="29"/>
                </a:cubicBezTo>
                <a:cubicBezTo>
                  <a:pt x="27" y="29"/>
                  <a:pt x="26" y="29"/>
                  <a:pt x="26" y="29"/>
                </a:cubicBezTo>
                <a:cubicBezTo>
                  <a:pt x="26" y="29"/>
                  <a:pt x="26" y="29"/>
                  <a:pt x="26" y="29"/>
                </a:cubicBezTo>
                <a:cubicBezTo>
                  <a:pt x="25" y="29"/>
                  <a:pt x="25" y="28"/>
                  <a:pt x="25" y="27"/>
                </a:cubicBezTo>
                <a:cubicBezTo>
                  <a:pt x="25" y="27"/>
                  <a:pt x="25" y="26"/>
                  <a:pt x="26" y="26"/>
                </a:cubicBezTo>
                <a:cubicBezTo>
                  <a:pt x="26" y="26"/>
                  <a:pt x="26" y="26"/>
                  <a:pt x="26" y="26"/>
                </a:cubicBezTo>
                <a:cubicBezTo>
                  <a:pt x="26" y="26"/>
                  <a:pt x="27" y="26"/>
                  <a:pt x="27" y="26"/>
                </a:cubicBezTo>
                <a:cubicBezTo>
                  <a:pt x="27" y="26"/>
                  <a:pt x="28" y="25"/>
                  <a:pt x="28" y="25"/>
                </a:cubicBezTo>
                <a:cubicBezTo>
                  <a:pt x="28" y="25"/>
                  <a:pt x="27" y="24"/>
                  <a:pt x="27" y="24"/>
                </a:cubicBezTo>
                <a:cubicBezTo>
                  <a:pt x="27" y="24"/>
                  <a:pt x="26" y="24"/>
                  <a:pt x="26" y="24"/>
                </a:cubicBezTo>
                <a:cubicBezTo>
                  <a:pt x="25" y="24"/>
                  <a:pt x="25" y="24"/>
                  <a:pt x="25" y="24"/>
                </a:cubicBezTo>
                <a:cubicBezTo>
                  <a:pt x="24" y="24"/>
                  <a:pt x="24" y="25"/>
                  <a:pt x="24" y="25"/>
                </a:cubicBezTo>
                <a:close/>
                <a:moveTo>
                  <a:pt x="26" y="4"/>
                </a:moveTo>
                <a:cubicBezTo>
                  <a:pt x="26" y="4"/>
                  <a:pt x="26" y="4"/>
                  <a:pt x="26" y="4"/>
                </a:cubicBezTo>
                <a:cubicBezTo>
                  <a:pt x="5" y="4"/>
                  <a:pt x="5" y="4"/>
                  <a:pt x="5" y="4"/>
                </a:cubicBezTo>
                <a:cubicBezTo>
                  <a:pt x="5" y="4"/>
                  <a:pt x="4" y="4"/>
                  <a:pt x="4" y="4"/>
                </a:cubicBezTo>
                <a:cubicBezTo>
                  <a:pt x="4" y="4"/>
                  <a:pt x="4" y="5"/>
                  <a:pt x="4" y="5"/>
                </a:cubicBezTo>
                <a:cubicBezTo>
                  <a:pt x="4" y="44"/>
                  <a:pt x="4" y="44"/>
                  <a:pt x="4" y="44"/>
                </a:cubicBezTo>
                <a:cubicBezTo>
                  <a:pt x="4" y="45"/>
                  <a:pt x="4" y="45"/>
                  <a:pt x="4" y="45"/>
                </a:cubicBezTo>
                <a:cubicBezTo>
                  <a:pt x="4" y="46"/>
                  <a:pt x="5" y="46"/>
                  <a:pt x="5" y="46"/>
                </a:cubicBezTo>
                <a:cubicBezTo>
                  <a:pt x="38" y="46"/>
                  <a:pt x="38" y="46"/>
                  <a:pt x="38" y="46"/>
                </a:cubicBezTo>
                <a:cubicBezTo>
                  <a:pt x="39" y="46"/>
                  <a:pt x="39" y="46"/>
                  <a:pt x="39" y="45"/>
                </a:cubicBezTo>
                <a:cubicBezTo>
                  <a:pt x="39" y="45"/>
                  <a:pt x="39" y="45"/>
                  <a:pt x="39" y="44"/>
                </a:cubicBezTo>
                <a:cubicBezTo>
                  <a:pt x="39" y="17"/>
                  <a:pt x="39" y="17"/>
                  <a:pt x="39" y="17"/>
                </a:cubicBezTo>
                <a:cubicBezTo>
                  <a:pt x="31" y="17"/>
                  <a:pt x="31" y="17"/>
                  <a:pt x="31" y="17"/>
                </a:cubicBezTo>
                <a:cubicBezTo>
                  <a:pt x="30" y="17"/>
                  <a:pt x="28" y="16"/>
                  <a:pt x="28" y="15"/>
                </a:cubicBezTo>
                <a:cubicBezTo>
                  <a:pt x="28" y="15"/>
                  <a:pt x="28" y="15"/>
                  <a:pt x="28" y="15"/>
                </a:cubicBezTo>
                <a:cubicBezTo>
                  <a:pt x="27" y="15"/>
                  <a:pt x="26" y="13"/>
                  <a:pt x="26" y="12"/>
                </a:cubicBezTo>
                <a:cubicBezTo>
                  <a:pt x="26" y="4"/>
                  <a:pt x="26" y="4"/>
                  <a:pt x="26" y="4"/>
                </a:cubicBezTo>
                <a:close/>
                <a:moveTo>
                  <a:pt x="38" y="14"/>
                </a:moveTo>
                <a:cubicBezTo>
                  <a:pt x="38" y="14"/>
                  <a:pt x="38" y="14"/>
                  <a:pt x="38" y="14"/>
                </a:cubicBezTo>
                <a:cubicBezTo>
                  <a:pt x="29" y="6"/>
                  <a:pt x="29" y="6"/>
                  <a:pt x="29" y="6"/>
                </a:cubicBezTo>
                <a:cubicBezTo>
                  <a:pt x="29" y="12"/>
                  <a:pt x="29" y="12"/>
                  <a:pt x="29" y="12"/>
                </a:cubicBezTo>
                <a:cubicBezTo>
                  <a:pt x="29" y="13"/>
                  <a:pt x="29" y="13"/>
                  <a:pt x="29" y="14"/>
                </a:cubicBezTo>
                <a:cubicBezTo>
                  <a:pt x="29" y="14"/>
                  <a:pt x="29" y="14"/>
                  <a:pt x="29" y="14"/>
                </a:cubicBezTo>
                <a:cubicBezTo>
                  <a:pt x="30" y="14"/>
                  <a:pt x="30" y="14"/>
                  <a:pt x="31" y="14"/>
                </a:cubicBezTo>
                <a:cubicBezTo>
                  <a:pt x="38" y="14"/>
                  <a:pt x="38" y="14"/>
                  <a:pt x="38" y="14"/>
                </a:cubicBezTo>
                <a:close/>
              </a:path>
            </a:pathLst>
          </a:custGeom>
          <a:solidFill>
            <a:schemeClr val="accent2"/>
          </a:solidFill>
          <a:ln>
            <a:noFill/>
          </a:ln>
          <a:extLst/>
        </p:spPr>
        <p:txBody>
          <a:bodyPr/>
          <a:lstStyle/>
          <a:p>
            <a:endParaRPr lang="zh-CN" altLang="en-US"/>
          </a:p>
        </p:txBody>
      </p:sp>
      <p:sp>
        <p:nvSpPr>
          <p:cNvPr id="8" name="Freeform 432"/>
          <p:cNvSpPr>
            <a:spLocks noEditPoints="1"/>
          </p:cNvSpPr>
          <p:nvPr/>
        </p:nvSpPr>
        <p:spPr bwMode="auto">
          <a:xfrm>
            <a:off x="3773915" y="2040615"/>
            <a:ext cx="275759" cy="290426"/>
          </a:xfrm>
          <a:custGeom>
            <a:avLst/>
            <a:gdLst>
              <a:gd name="T0" fmla="*/ 11 w 47"/>
              <a:gd name="T1" fmla="*/ 17 h 49"/>
              <a:gd name="T2" fmla="*/ 12 w 47"/>
              <a:gd name="T3" fmla="*/ 16 h 49"/>
              <a:gd name="T4" fmla="*/ 13 w 47"/>
              <a:gd name="T5" fmla="*/ 17 h 49"/>
              <a:gd name="T6" fmla="*/ 13 w 47"/>
              <a:gd name="T7" fmla="*/ 19 h 49"/>
              <a:gd name="T8" fmla="*/ 16 w 47"/>
              <a:gd name="T9" fmla="*/ 19 h 49"/>
              <a:gd name="T10" fmla="*/ 17 w 47"/>
              <a:gd name="T11" fmla="*/ 21 h 49"/>
              <a:gd name="T12" fmla="*/ 16 w 47"/>
              <a:gd name="T13" fmla="*/ 22 h 49"/>
              <a:gd name="T14" fmla="*/ 13 w 47"/>
              <a:gd name="T15" fmla="*/ 22 h 49"/>
              <a:gd name="T16" fmla="*/ 13 w 47"/>
              <a:gd name="T17" fmla="*/ 24 h 49"/>
              <a:gd name="T18" fmla="*/ 12 w 47"/>
              <a:gd name="T19" fmla="*/ 25 h 49"/>
              <a:gd name="T20" fmla="*/ 11 w 47"/>
              <a:gd name="T21" fmla="*/ 24 h 49"/>
              <a:gd name="T22" fmla="*/ 11 w 47"/>
              <a:gd name="T23" fmla="*/ 22 h 49"/>
              <a:gd name="T24" fmla="*/ 8 w 47"/>
              <a:gd name="T25" fmla="*/ 22 h 49"/>
              <a:gd name="T26" fmla="*/ 7 w 47"/>
              <a:gd name="T27" fmla="*/ 21 h 49"/>
              <a:gd name="T28" fmla="*/ 8 w 47"/>
              <a:gd name="T29" fmla="*/ 19 h 49"/>
              <a:gd name="T30" fmla="*/ 11 w 47"/>
              <a:gd name="T31" fmla="*/ 19 h 49"/>
              <a:gd name="T32" fmla="*/ 11 w 47"/>
              <a:gd name="T33" fmla="*/ 17 h 49"/>
              <a:gd name="T34" fmla="*/ 2 w 47"/>
              <a:gd name="T35" fmla="*/ 9 h 49"/>
              <a:gd name="T36" fmla="*/ 2 w 47"/>
              <a:gd name="T37" fmla="*/ 9 h 49"/>
              <a:gd name="T38" fmla="*/ 2 w 47"/>
              <a:gd name="T39" fmla="*/ 9 h 49"/>
              <a:gd name="T40" fmla="*/ 7 w 47"/>
              <a:gd name="T41" fmla="*/ 9 h 49"/>
              <a:gd name="T42" fmla="*/ 15 w 47"/>
              <a:gd name="T43" fmla="*/ 4 h 49"/>
              <a:gd name="T44" fmla="*/ 17 w 47"/>
              <a:gd name="T45" fmla="*/ 4 h 49"/>
              <a:gd name="T46" fmla="*/ 17 w 47"/>
              <a:gd name="T47" fmla="*/ 6 h 49"/>
              <a:gd name="T48" fmla="*/ 11 w 47"/>
              <a:gd name="T49" fmla="*/ 9 h 49"/>
              <a:gd name="T50" fmla="*/ 35 w 47"/>
              <a:gd name="T51" fmla="*/ 9 h 49"/>
              <a:gd name="T52" fmla="*/ 24 w 47"/>
              <a:gd name="T53" fmla="*/ 2 h 49"/>
              <a:gd name="T54" fmla="*/ 24 w 47"/>
              <a:gd name="T55" fmla="*/ 1 h 49"/>
              <a:gd name="T56" fmla="*/ 25 w 47"/>
              <a:gd name="T57" fmla="*/ 0 h 49"/>
              <a:gd name="T58" fmla="*/ 40 w 47"/>
              <a:gd name="T59" fmla="*/ 9 h 49"/>
              <a:gd name="T60" fmla="*/ 45 w 47"/>
              <a:gd name="T61" fmla="*/ 9 h 49"/>
              <a:gd name="T62" fmla="*/ 47 w 47"/>
              <a:gd name="T63" fmla="*/ 11 h 49"/>
              <a:gd name="T64" fmla="*/ 47 w 47"/>
              <a:gd name="T65" fmla="*/ 11 h 49"/>
              <a:gd name="T66" fmla="*/ 47 w 47"/>
              <a:gd name="T67" fmla="*/ 47 h 49"/>
              <a:gd name="T68" fmla="*/ 45 w 47"/>
              <a:gd name="T69" fmla="*/ 49 h 49"/>
              <a:gd name="T70" fmla="*/ 45 w 47"/>
              <a:gd name="T71" fmla="*/ 49 h 49"/>
              <a:gd name="T72" fmla="*/ 2 w 47"/>
              <a:gd name="T73" fmla="*/ 49 h 49"/>
              <a:gd name="T74" fmla="*/ 0 w 47"/>
              <a:gd name="T75" fmla="*/ 47 h 49"/>
              <a:gd name="T76" fmla="*/ 0 w 47"/>
              <a:gd name="T77" fmla="*/ 47 h 49"/>
              <a:gd name="T78" fmla="*/ 0 w 47"/>
              <a:gd name="T79" fmla="*/ 11 h 49"/>
              <a:gd name="T80" fmla="*/ 2 w 47"/>
              <a:gd name="T81" fmla="*/ 9 h 49"/>
              <a:gd name="T82" fmla="*/ 43 w 47"/>
              <a:gd name="T83" fmla="*/ 13 h 49"/>
              <a:gd name="T84" fmla="*/ 43 w 47"/>
              <a:gd name="T85" fmla="*/ 13 h 49"/>
              <a:gd name="T86" fmla="*/ 4 w 47"/>
              <a:gd name="T87" fmla="*/ 13 h 49"/>
              <a:gd name="T88" fmla="*/ 4 w 47"/>
              <a:gd name="T89" fmla="*/ 45 h 49"/>
              <a:gd name="T90" fmla="*/ 43 w 47"/>
              <a:gd name="T91" fmla="*/ 45 h 49"/>
              <a:gd name="T92" fmla="*/ 43 w 47"/>
              <a:gd name="T93" fmla="*/ 13 h 49"/>
              <a:gd name="T94" fmla="*/ 39 w 47"/>
              <a:gd name="T95" fmla="*/ 19 h 49"/>
              <a:gd name="T96" fmla="*/ 39 w 47"/>
              <a:gd name="T97" fmla="*/ 19 h 49"/>
              <a:gd name="T98" fmla="*/ 40 w 47"/>
              <a:gd name="T99" fmla="*/ 21 h 49"/>
              <a:gd name="T100" fmla="*/ 39 w 47"/>
              <a:gd name="T101" fmla="*/ 22 h 49"/>
              <a:gd name="T102" fmla="*/ 31 w 47"/>
              <a:gd name="T103" fmla="*/ 22 h 49"/>
              <a:gd name="T104" fmla="*/ 30 w 47"/>
              <a:gd name="T105" fmla="*/ 21 h 49"/>
              <a:gd name="T106" fmla="*/ 31 w 47"/>
              <a:gd name="T107" fmla="*/ 19 h 49"/>
              <a:gd name="T108" fmla="*/ 39 w 47"/>
              <a:gd name="T10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 h="49">
                <a:moveTo>
                  <a:pt x="11" y="17"/>
                </a:moveTo>
                <a:cubicBezTo>
                  <a:pt x="11" y="16"/>
                  <a:pt x="11" y="16"/>
                  <a:pt x="12" y="16"/>
                </a:cubicBezTo>
                <a:cubicBezTo>
                  <a:pt x="13" y="16"/>
                  <a:pt x="13" y="16"/>
                  <a:pt x="13" y="17"/>
                </a:cubicBezTo>
                <a:cubicBezTo>
                  <a:pt x="13" y="19"/>
                  <a:pt x="13" y="19"/>
                  <a:pt x="13" y="19"/>
                </a:cubicBezTo>
                <a:cubicBezTo>
                  <a:pt x="16" y="19"/>
                  <a:pt x="16" y="19"/>
                  <a:pt x="16" y="19"/>
                </a:cubicBezTo>
                <a:cubicBezTo>
                  <a:pt x="16" y="19"/>
                  <a:pt x="17" y="20"/>
                  <a:pt x="17" y="21"/>
                </a:cubicBezTo>
                <a:cubicBezTo>
                  <a:pt x="17" y="21"/>
                  <a:pt x="16" y="22"/>
                  <a:pt x="16" y="22"/>
                </a:cubicBezTo>
                <a:cubicBezTo>
                  <a:pt x="13" y="22"/>
                  <a:pt x="13" y="22"/>
                  <a:pt x="13" y="22"/>
                </a:cubicBezTo>
                <a:cubicBezTo>
                  <a:pt x="13" y="24"/>
                  <a:pt x="13" y="24"/>
                  <a:pt x="13" y="24"/>
                </a:cubicBezTo>
                <a:cubicBezTo>
                  <a:pt x="13" y="25"/>
                  <a:pt x="13" y="25"/>
                  <a:pt x="12" y="25"/>
                </a:cubicBezTo>
                <a:cubicBezTo>
                  <a:pt x="11" y="25"/>
                  <a:pt x="11" y="25"/>
                  <a:pt x="11" y="24"/>
                </a:cubicBezTo>
                <a:cubicBezTo>
                  <a:pt x="11" y="22"/>
                  <a:pt x="11" y="22"/>
                  <a:pt x="11" y="22"/>
                </a:cubicBezTo>
                <a:cubicBezTo>
                  <a:pt x="8" y="22"/>
                  <a:pt x="8" y="22"/>
                  <a:pt x="8" y="22"/>
                </a:cubicBezTo>
                <a:cubicBezTo>
                  <a:pt x="8" y="22"/>
                  <a:pt x="7" y="21"/>
                  <a:pt x="7" y="21"/>
                </a:cubicBezTo>
                <a:cubicBezTo>
                  <a:pt x="7" y="20"/>
                  <a:pt x="8" y="19"/>
                  <a:pt x="8" y="19"/>
                </a:cubicBezTo>
                <a:cubicBezTo>
                  <a:pt x="11" y="19"/>
                  <a:pt x="11" y="19"/>
                  <a:pt x="11" y="19"/>
                </a:cubicBezTo>
                <a:cubicBezTo>
                  <a:pt x="11" y="17"/>
                  <a:pt x="11" y="17"/>
                  <a:pt x="11" y="17"/>
                </a:cubicBezTo>
                <a:close/>
                <a:moveTo>
                  <a:pt x="2" y="9"/>
                </a:moveTo>
                <a:cubicBezTo>
                  <a:pt x="2" y="9"/>
                  <a:pt x="2" y="9"/>
                  <a:pt x="2" y="9"/>
                </a:cubicBezTo>
                <a:cubicBezTo>
                  <a:pt x="2" y="9"/>
                  <a:pt x="2" y="9"/>
                  <a:pt x="2" y="9"/>
                </a:cubicBezTo>
                <a:cubicBezTo>
                  <a:pt x="7" y="9"/>
                  <a:pt x="7" y="9"/>
                  <a:pt x="7" y="9"/>
                </a:cubicBezTo>
                <a:cubicBezTo>
                  <a:pt x="15" y="4"/>
                  <a:pt x="15" y="4"/>
                  <a:pt x="15" y="4"/>
                </a:cubicBezTo>
                <a:cubicBezTo>
                  <a:pt x="16" y="3"/>
                  <a:pt x="17" y="4"/>
                  <a:pt x="17" y="4"/>
                </a:cubicBezTo>
                <a:cubicBezTo>
                  <a:pt x="17" y="5"/>
                  <a:pt x="17" y="5"/>
                  <a:pt x="17" y="6"/>
                </a:cubicBezTo>
                <a:cubicBezTo>
                  <a:pt x="11" y="9"/>
                  <a:pt x="11" y="9"/>
                  <a:pt x="11" y="9"/>
                </a:cubicBezTo>
                <a:cubicBezTo>
                  <a:pt x="35" y="9"/>
                  <a:pt x="35" y="9"/>
                  <a:pt x="35" y="9"/>
                </a:cubicBezTo>
                <a:cubicBezTo>
                  <a:pt x="24" y="2"/>
                  <a:pt x="24" y="2"/>
                  <a:pt x="24" y="2"/>
                </a:cubicBezTo>
                <a:cubicBezTo>
                  <a:pt x="23" y="2"/>
                  <a:pt x="23" y="1"/>
                  <a:pt x="24" y="1"/>
                </a:cubicBezTo>
                <a:cubicBezTo>
                  <a:pt x="24" y="0"/>
                  <a:pt x="25" y="0"/>
                  <a:pt x="25" y="0"/>
                </a:cubicBezTo>
                <a:cubicBezTo>
                  <a:pt x="40" y="9"/>
                  <a:pt x="40" y="9"/>
                  <a:pt x="40" y="9"/>
                </a:cubicBezTo>
                <a:cubicBezTo>
                  <a:pt x="45" y="9"/>
                  <a:pt x="45" y="9"/>
                  <a:pt x="45" y="9"/>
                </a:cubicBezTo>
                <a:cubicBezTo>
                  <a:pt x="46" y="9"/>
                  <a:pt x="47" y="10"/>
                  <a:pt x="47" y="11"/>
                </a:cubicBezTo>
                <a:cubicBezTo>
                  <a:pt x="47" y="11"/>
                  <a:pt x="47" y="11"/>
                  <a:pt x="47" y="11"/>
                </a:cubicBezTo>
                <a:cubicBezTo>
                  <a:pt x="47" y="47"/>
                  <a:pt x="47" y="47"/>
                  <a:pt x="47" y="47"/>
                </a:cubicBezTo>
                <a:cubicBezTo>
                  <a:pt x="47" y="48"/>
                  <a:pt x="46" y="49"/>
                  <a:pt x="45" y="49"/>
                </a:cubicBezTo>
                <a:cubicBezTo>
                  <a:pt x="45" y="49"/>
                  <a:pt x="45" y="49"/>
                  <a:pt x="45" y="49"/>
                </a:cubicBezTo>
                <a:cubicBezTo>
                  <a:pt x="2" y="49"/>
                  <a:pt x="2" y="49"/>
                  <a:pt x="2" y="49"/>
                </a:cubicBezTo>
                <a:cubicBezTo>
                  <a:pt x="1" y="49"/>
                  <a:pt x="0" y="48"/>
                  <a:pt x="0" y="47"/>
                </a:cubicBezTo>
                <a:cubicBezTo>
                  <a:pt x="0" y="47"/>
                  <a:pt x="0" y="47"/>
                  <a:pt x="0" y="47"/>
                </a:cubicBezTo>
                <a:cubicBezTo>
                  <a:pt x="0" y="11"/>
                  <a:pt x="0" y="11"/>
                  <a:pt x="0" y="11"/>
                </a:cubicBezTo>
                <a:cubicBezTo>
                  <a:pt x="0" y="10"/>
                  <a:pt x="1" y="9"/>
                  <a:pt x="2" y="9"/>
                </a:cubicBezTo>
                <a:close/>
                <a:moveTo>
                  <a:pt x="43" y="13"/>
                </a:moveTo>
                <a:cubicBezTo>
                  <a:pt x="43" y="13"/>
                  <a:pt x="43" y="13"/>
                  <a:pt x="43" y="13"/>
                </a:cubicBezTo>
                <a:cubicBezTo>
                  <a:pt x="4" y="13"/>
                  <a:pt x="4" y="13"/>
                  <a:pt x="4" y="13"/>
                </a:cubicBezTo>
                <a:cubicBezTo>
                  <a:pt x="4" y="45"/>
                  <a:pt x="4" y="45"/>
                  <a:pt x="4" y="45"/>
                </a:cubicBezTo>
                <a:cubicBezTo>
                  <a:pt x="43" y="45"/>
                  <a:pt x="43" y="45"/>
                  <a:pt x="43" y="45"/>
                </a:cubicBezTo>
                <a:cubicBezTo>
                  <a:pt x="43" y="13"/>
                  <a:pt x="43" y="13"/>
                  <a:pt x="43" y="13"/>
                </a:cubicBezTo>
                <a:close/>
                <a:moveTo>
                  <a:pt x="39" y="19"/>
                </a:moveTo>
                <a:cubicBezTo>
                  <a:pt x="39" y="19"/>
                  <a:pt x="39" y="19"/>
                  <a:pt x="39" y="19"/>
                </a:cubicBezTo>
                <a:cubicBezTo>
                  <a:pt x="39" y="19"/>
                  <a:pt x="40" y="20"/>
                  <a:pt x="40" y="21"/>
                </a:cubicBezTo>
                <a:cubicBezTo>
                  <a:pt x="40" y="21"/>
                  <a:pt x="39" y="22"/>
                  <a:pt x="39" y="22"/>
                </a:cubicBezTo>
                <a:cubicBezTo>
                  <a:pt x="31" y="22"/>
                  <a:pt x="31" y="22"/>
                  <a:pt x="31" y="22"/>
                </a:cubicBezTo>
                <a:cubicBezTo>
                  <a:pt x="31" y="22"/>
                  <a:pt x="30" y="21"/>
                  <a:pt x="30" y="21"/>
                </a:cubicBezTo>
                <a:cubicBezTo>
                  <a:pt x="30" y="20"/>
                  <a:pt x="31" y="19"/>
                  <a:pt x="31" y="19"/>
                </a:cubicBezTo>
                <a:cubicBezTo>
                  <a:pt x="39" y="19"/>
                  <a:pt x="39" y="19"/>
                  <a:pt x="39" y="19"/>
                </a:cubicBezTo>
                <a:close/>
              </a:path>
            </a:pathLst>
          </a:custGeom>
          <a:solidFill>
            <a:schemeClr val="accent2"/>
          </a:solidFill>
          <a:ln>
            <a:noFill/>
          </a:ln>
          <a:extLst/>
        </p:spPr>
        <p:txBody>
          <a:bodyPr/>
          <a:lstStyle/>
          <a:p>
            <a:endParaRPr lang="zh-CN" altLang="en-US"/>
          </a:p>
        </p:txBody>
      </p:sp>
      <p:sp>
        <p:nvSpPr>
          <p:cNvPr id="9" name="Freeform 433"/>
          <p:cNvSpPr>
            <a:spLocks noEditPoints="1"/>
          </p:cNvSpPr>
          <p:nvPr/>
        </p:nvSpPr>
        <p:spPr bwMode="auto">
          <a:xfrm>
            <a:off x="5308189" y="2647871"/>
            <a:ext cx="293361" cy="234688"/>
          </a:xfrm>
          <a:custGeom>
            <a:avLst/>
            <a:gdLst>
              <a:gd name="T0" fmla="*/ 2 w 50"/>
              <a:gd name="T1" fmla="*/ 0 h 40"/>
              <a:gd name="T2" fmla="*/ 2 w 50"/>
              <a:gd name="T3" fmla="*/ 0 h 40"/>
              <a:gd name="T4" fmla="*/ 25 w 50"/>
              <a:gd name="T5" fmla="*/ 0 h 40"/>
              <a:gd name="T6" fmla="*/ 25 w 50"/>
              <a:gd name="T7" fmla="*/ 0 h 40"/>
              <a:gd name="T8" fmla="*/ 25 w 50"/>
              <a:gd name="T9" fmla="*/ 0 h 40"/>
              <a:gd name="T10" fmla="*/ 48 w 50"/>
              <a:gd name="T11" fmla="*/ 0 h 40"/>
              <a:gd name="T12" fmla="*/ 50 w 50"/>
              <a:gd name="T13" fmla="*/ 2 h 40"/>
              <a:gd name="T14" fmla="*/ 50 w 50"/>
              <a:gd name="T15" fmla="*/ 2 h 40"/>
              <a:gd name="T16" fmla="*/ 50 w 50"/>
              <a:gd name="T17" fmla="*/ 38 h 40"/>
              <a:gd name="T18" fmla="*/ 48 w 50"/>
              <a:gd name="T19" fmla="*/ 40 h 40"/>
              <a:gd name="T20" fmla="*/ 48 w 50"/>
              <a:gd name="T21" fmla="*/ 40 h 40"/>
              <a:gd name="T22" fmla="*/ 2 w 50"/>
              <a:gd name="T23" fmla="*/ 40 h 40"/>
              <a:gd name="T24" fmla="*/ 0 w 50"/>
              <a:gd name="T25" fmla="*/ 38 h 40"/>
              <a:gd name="T26" fmla="*/ 0 w 50"/>
              <a:gd name="T27" fmla="*/ 38 h 40"/>
              <a:gd name="T28" fmla="*/ 0 w 50"/>
              <a:gd name="T29" fmla="*/ 2 h 40"/>
              <a:gd name="T30" fmla="*/ 2 w 50"/>
              <a:gd name="T31" fmla="*/ 0 h 40"/>
              <a:gd name="T32" fmla="*/ 27 w 50"/>
              <a:gd name="T33" fmla="*/ 12 h 40"/>
              <a:gd name="T34" fmla="*/ 27 w 50"/>
              <a:gd name="T35" fmla="*/ 12 h 40"/>
              <a:gd name="T36" fmla="*/ 46 w 50"/>
              <a:gd name="T37" fmla="*/ 12 h 40"/>
              <a:gd name="T38" fmla="*/ 46 w 50"/>
              <a:gd name="T39" fmla="*/ 4 h 40"/>
              <a:gd name="T40" fmla="*/ 27 w 50"/>
              <a:gd name="T41" fmla="*/ 4 h 40"/>
              <a:gd name="T42" fmla="*/ 27 w 50"/>
              <a:gd name="T43" fmla="*/ 12 h 40"/>
              <a:gd name="T44" fmla="*/ 46 w 50"/>
              <a:gd name="T45" fmla="*/ 14 h 40"/>
              <a:gd name="T46" fmla="*/ 46 w 50"/>
              <a:gd name="T47" fmla="*/ 14 h 40"/>
              <a:gd name="T48" fmla="*/ 27 w 50"/>
              <a:gd name="T49" fmla="*/ 14 h 40"/>
              <a:gd name="T50" fmla="*/ 27 w 50"/>
              <a:gd name="T51" fmla="*/ 18 h 40"/>
              <a:gd name="T52" fmla="*/ 34 w 50"/>
              <a:gd name="T53" fmla="*/ 30 h 40"/>
              <a:gd name="T54" fmla="*/ 34 w 50"/>
              <a:gd name="T55" fmla="*/ 32 h 40"/>
              <a:gd name="T56" fmla="*/ 33 w 50"/>
              <a:gd name="T57" fmla="*/ 32 h 40"/>
              <a:gd name="T58" fmla="*/ 27 w 50"/>
              <a:gd name="T59" fmla="*/ 32 h 40"/>
              <a:gd name="T60" fmla="*/ 27 w 50"/>
              <a:gd name="T61" fmla="*/ 32 h 40"/>
              <a:gd name="T62" fmla="*/ 27 w 50"/>
              <a:gd name="T63" fmla="*/ 36 h 40"/>
              <a:gd name="T64" fmla="*/ 46 w 50"/>
              <a:gd name="T65" fmla="*/ 36 h 40"/>
              <a:gd name="T66" fmla="*/ 46 w 50"/>
              <a:gd name="T67" fmla="*/ 14 h 40"/>
              <a:gd name="T68" fmla="*/ 4 w 50"/>
              <a:gd name="T69" fmla="*/ 6 h 40"/>
              <a:gd name="T70" fmla="*/ 4 w 50"/>
              <a:gd name="T71" fmla="*/ 6 h 40"/>
              <a:gd name="T72" fmla="*/ 23 w 50"/>
              <a:gd name="T73" fmla="*/ 6 h 40"/>
              <a:gd name="T74" fmla="*/ 23 w 50"/>
              <a:gd name="T75" fmla="*/ 4 h 40"/>
              <a:gd name="T76" fmla="*/ 4 w 50"/>
              <a:gd name="T77" fmla="*/ 4 h 40"/>
              <a:gd name="T78" fmla="*/ 4 w 50"/>
              <a:gd name="T79" fmla="*/ 6 h 40"/>
              <a:gd name="T80" fmla="*/ 23 w 50"/>
              <a:gd name="T81" fmla="*/ 8 h 40"/>
              <a:gd name="T82" fmla="*/ 23 w 50"/>
              <a:gd name="T83" fmla="*/ 8 h 40"/>
              <a:gd name="T84" fmla="*/ 4 w 50"/>
              <a:gd name="T85" fmla="*/ 8 h 40"/>
              <a:gd name="T86" fmla="*/ 4 w 50"/>
              <a:gd name="T87" fmla="*/ 36 h 40"/>
              <a:gd name="T88" fmla="*/ 23 w 50"/>
              <a:gd name="T89" fmla="*/ 36 h 40"/>
              <a:gd name="T90" fmla="*/ 23 w 50"/>
              <a:gd name="T91" fmla="*/ 32 h 40"/>
              <a:gd name="T92" fmla="*/ 23 w 50"/>
              <a:gd name="T93" fmla="*/ 32 h 40"/>
              <a:gd name="T94" fmla="*/ 16 w 50"/>
              <a:gd name="T95" fmla="*/ 32 h 40"/>
              <a:gd name="T96" fmla="*/ 15 w 50"/>
              <a:gd name="T97" fmla="*/ 31 h 40"/>
              <a:gd name="T98" fmla="*/ 16 w 50"/>
              <a:gd name="T99" fmla="*/ 30 h 40"/>
              <a:gd name="T100" fmla="*/ 23 w 50"/>
              <a:gd name="T101" fmla="*/ 18 h 40"/>
              <a:gd name="T102" fmla="*/ 23 w 50"/>
              <a:gd name="T103" fmla="*/ 8 h 40"/>
              <a:gd name="T104" fmla="*/ 31 w 50"/>
              <a:gd name="T105" fmla="*/ 30 h 40"/>
              <a:gd name="T106" fmla="*/ 31 w 50"/>
              <a:gd name="T107" fmla="*/ 30 h 40"/>
              <a:gd name="T108" fmla="*/ 25 w 50"/>
              <a:gd name="T109" fmla="*/ 19 h 40"/>
              <a:gd name="T110" fmla="*/ 19 w 50"/>
              <a:gd name="T111" fmla="*/ 30 h 40"/>
              <a:gd name="T112" fmla="*/ 31 w 50"/>
              <a:gd name="T113"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40">
                <a:moveTo>
                  <a:pt x="2" y="0"/>
                </a:moveTo>
                <a:cubicBezTo>
                  <a:pt x="2" y="0"/>
                  <a:pt x="2" y="0"/>
                  <a:pt x="2" y="0"/>
                </a:cubicBezTo>
                <a:cubicBezTo>
                  <a:pt x="25" y="0"/>
                  <a:pt x="25" y="0"/>
                  <a:pt x="25" y="0"/>
                </a:cubicBezTo>
                <a:cubicBezTo>
                  <a:pt x="25" y="0"/>
                  <a:pt x="25" y="0"/>
                  <a:pt x="25" y="0"/>
                </a:cubicBezTo>
                <a:cubicBezTo>
                  <a:pt x="25" y="0"/>
                  <a:pt x="25" y="0"/>
                  <a:pt x="25" y="0"/>
                </a:cubicBezTo>
                <a:cubicBezTo>
                  <a:pt x="48" y="0"/>
                  <a:pt x="48" y="0"/>
                  <a:pt x="48" y="0"/>
                </a:cubicBezTo>
                <a:cubicBezTo>
                  <a:pt x="49" y="0"/>
                  <a:pt x="50" y="1"/>
                  <a:pt x="50" y="2"/>
                </a:cubicBezTo>
                <a:cubicBezTo>
                  <a:pt x="50" y="2"/>
                  <a:pt x="50" y="2"/>
                  <a:pt x="50" y="2"/>
                </a:cubicBezTo>
                <a:cubicBezTo>
                  <a:pt x="50" y="38"/>
                  <a:pt x="50" y="38"/>
                  <a:pt x="50" y="38"/>
                </a:cubicBezTo>
                <a:cubicBezTo>
                  <a:pt x="50" y="39"/>
                  <a:pt x="49" y="40"/>
                  <a:pt x="48" y="40"/>
                </a:cubicBezTo>
                <a:cubicBezTo>
                  <a:pt x="48" y="40"/>
                  <a:pt x="48" y="40"/>
                  <a:pt x="48" y="40"/>
                </a:cubicBezTo>
                <a:cubicBezTo>
                  <a:pt x="2" y="40"/>
                  <a:pt x="2" y="40"/>
                  <a:pt x="2" y="40"/>
                </a:cubicBezTo>
                <a:cubicBezTo>
                  <a:pt x="1" y="40"/>
                  <a:pt x="0" y="39"/>
                  <a:pt x="0" y="38"/>
                </a:cubicBezTo>
                <a:cubicBezTo>
                  <a:pt x="0" y="38"/>
                  <a:pt x="0" y="38"/>
                  <a:pt x="0" y="38"/>
                </a:cubicBezTo>
                <a:cubicBezTo>
                  <a:pt x="0" y="2"/>
                  <a:pt x="0" y="2"/>
                  <a:pt x="0" y="2"/>
                </a:cubicBezTo>
                <a:cubicBezTo>
                  <a:pt x="0" y="1"/>
                  <a:pt x="1" y="0"/>
                  <a:pt x="2" y="0"/>
                </a:cubicBezTo>
                <a:close/>
                <a:moveTo>
                  <a:pt x="27" y="12"/>
                </a:moveTo>
                <a:cubicBezTo>
                  <a:pt x="27" y="12"/>
                  <a:pt x="27" y="12"/>
                  <a:pt x="27" y="12"/>
                </a:cubicBezTo>
                <a:cubicBezTo>
                  <a:pt x="46" y="12"/>
                  <a:pt x="46" y="12"/>
                  <a:pt x="46" y="12"/>
                </a:cubicBezTo>
                <a:cubicBezTo>
                  <a:pt x="46" y="4"/>
                  <a:pt x="46" y="4"/>
                  <a:pt x="46" y="4"/>
                </a:cubicBezTo>
                <a:cubicBezTo>
                  <a:pt x="27" y="4"/>
                  <a:pt x="27" y="4"/>
                  <a:pt x="27" y="4"/>
                </a:cubicBezTo>
                <a:cubicBezTo>
                  <a:pt x="27" y="12"/>
                  <a:pt x="27" y="12"/>
                  <a:pt x="27" y="12"/>
                </a:cubicBezTo>
                <a:close/>
                <a:moveTo>
                  <a:pt x="46" y="14"/>
                </a:moveTo>
                <a:cubicBezTo>
                  <a:pt x="46" y="14"/>
                  <a:pt x="46" y="14"/>
                  <a:pt x="46" y="14"/>
                </a:cubicBezTo>
                <a:cubicBezTo>
                  <a:pt x="27" y="14"/>
                  <a:pt x="27" y="14"/>
                  <a:pt x="27" y="14"/>
                </a:cubicBezTo>
                <a:cubicBezTo>
                  <a:pt x="27" y="18"/>
                  <a:pt x="27" y="18"/>
                  <a:pt x="27" y="18"/>
                </a:cubicBezTo>
                <a:cubicBezTo>
                  <a:pt x="34" y="30"/>
                  <a:pt x="34" y="30"/>
                  <a:pt x="34" y="30"/>
                </a:cubicBezTo>
                <a:cubicBezTo>
                  <a:pt x="35" y="31"/>
                  <a:pt x="35" y="31"/>
                  <a:pt x="34" y="32"/>
                </a:cubicBezTo>
                <a:cubicBezTo>
                  <a:pt x="34" y="32"/>
                  <a:pt x="34" y="32"/>
                  <a:pt x="33" y="32"/>
                </a:cubicBezTo>
                <a:cubicBezTo>
                  <a:pt x="27" y="32"/>
                  <a:pt x="27" y="32"/>
                  <a:pt x="27" y="32"/>
                </a:cubicBezTo>
                <a:cubicBezTo>
                  <a:pt x="27" y="32"/>
                  <a:pt x="27" y="32"/>
                  <a:pt x="27" y="32"/>
                </a:cubicBezTo>
                <a:cubicBezTo>
                  <a:pt x="27" y="36"/>
                  <a:pt x="27" y="36"/>
                  <a:pt x="27" y="36"/>
                </a:cubicBezTo>
                <a:cubicBezTo>
                  <a:pt x="46" y="36"/>
                  <a:pt x="46" y="36"/>
                  <a:pt x="46" y="36"/>
                </a:cubicBezTo>
                <a:cubicBezTo>
                  <a:pt x="46" y="14"/>
                  <a:pt x="46" y="14"/>
                  <a:pt x="46" y="14"/>
                </a:cubicBezTo>
                <a:close/>
                <a:moveTo>
                  <a:pt x="4" y="6"/>
                </a:moveTo>
                <a:cubicBezTo>
                  <a:pt x="4" y="6"/>
                  <a:pt x="4" y="6"/>
                  <a:pt x="4" y="6"/>
                </a:cubicBezTo>
                <a:cubicBezTo>
                  <a:pt x="23" y="6"/>
                  <a:pt x="23" y="6"/>
                  <a:pt x="23" y="6"/>
                </a:cubicBezTo>
                <a:cubicBezTo>
                  <a:pt x="23" y="4"/>
                  <a:pt x="23" y="4"/>
                  <a:pt x="23" y="4"/>
                </a:cubicBezTo>
                <a:cubicBezTo>
                  <a:pt x="4" y="4"/>
                  <a:pt x="4" y="4"/>
                  <a:pt x="4" y="4"/>
                </a:cubicBezTo>
                <a:cubicBezTo>
                  <a:pt x="4" y="6"/>
                  <a:pt x="4" y="6"/>
                  <a:pt x="4" y="6"/>
                </a:cubicBezTo>
                <a:close/>
                <a:moveTo>
                  <a:pt x="23" y="8"/>
                </a:moveTo>
                <a:cubicBezTo>
                  <a:pt x="23" y="8"/>
                  <a:pt x="23" y="8"/>
                  <a:pt x="23" y="8"/>
                </a:cubicBezTo>
                <a:cubicBezTo>
                  <a:pt x="4" y="8"/>
                  <a:pt x="4" y="8"/>
                  <a:pt x="4" y="8"/>
                </a:cubicBezTo>
                <a:cubicBezTo>
                  <a:pt x="4" y="36"/>
                  <a:pt x="4" y="36"/>
                  <a:pt x="4" y="36"/>
                </a:cubicBezTo>
                <a:cubicBezTo>
                  <a:pt x="23" y="36"/>
                  <a:pt x="23" y="36"/>
                  <a:pt x="23" y="36"/>
                </a:cubicBezTo>
                <a:cubicBezTo>
                  <a:pt x="23" y="32"/>
                  <a:pt x="23" y="32"/>
                  <a:pt x="23" y="32"/>
                </a:cubicBezTo>
                <a:cubicBezTo>
                  <a:pt x="23" y="32"/>
                  <a:pt x="23" y="32"/>
                  <a:pt x="23" y="32"/>
                </a:cubicBezTo>
                <a:cubicBezTo>
                  <a:pt x="16" y="32"/>
                  <a:pt x="16" y="32"/>
                  <a:pt x="16" y="32"/>
                </a:cubicBezTo>
                <a:cubicBezTo>
                  <a:pt x="16" y="32"/>
                  <a:pt x="15" y="31"/>
                  <a:pt x="15" y="31"/>
                </a:cubicBezTo>
                <a:cubicBezTo>
                  <a:pt x="15" y="30"/>
                  <a:pt x="15" y="30"/>
                  <a:pt x="16" y="30"/>
                </a:cubicBezTo>
                <a:cubicBezTo>
                  <a:pt x="23" y="18"/>
                  <a:pt x="23" y="18"/>
                  <a:pt x="23" y="18"/>
                </a:cubicBezTo>
                <a:cubicBezTo>
                  <a:pt x="23" y="8"/>
                  <a:pt x="23" y="8"/>
                  <a:pt x="23" y="8"/>
                </a:cubicBezTo>
                <a:close/>
                <a:moveTo>
                  <a:pt x="31" y="30"/>
                </a:moveTo>
                <a:cubicBezTo>
                  <a:pt x="31" y="30"/>
                  <a:pt x="31" y="30"/>
                  <a:pt x="31" y="30"/>
                </a:cubicBezTo>
                <a:cubicBezTo>
                  <a:pt x="25" y="19"/>
                  <a:pt x="25" y="19"/>
                  <a:pt x="25" y="19"/>
                </a:cubicBezTo>
                <a:cubicBezTo>
                  <a:pt x="19" y="30"/>
                  <a:pt x="19" y="30"/>
                  <a:pt x="19" y="30"/>
                </a:cubicBezTo>
                <a:cubicBezTo>
                  <a:pt x="31" y="30"/>
                  <a:pt x="31" y="30"/>
                  <a:pt x="31" y="30"/>
                </a:cubicBezTo>
                <a:close/>
              </a:path>
            </a:pathLst>
          </a:custGeom>
          <a:solidFill>
            <a:schemeClr val="accent2"/>
          </a:solidFill>
          <a:ln>
            <a:noFill/>
          </a:ln>
          <a:extLst/>
        </p:spPr>
        <p:txBody>
          <a:bodyPr/>
          <a:lstStyle/>
          <a:p>
            <a:endParaRPr lang="zh-CN" altLang="en-US"/>
          </a:p>
        </p:txBody>
      </p:sp>
      <p:sp>
        <p:nvSpPr>
          <p:cNvPr id="10" name="Freeform 434"/>
          <p:cNvSpPr>
            <a:spLocks noEditPoints="1"/>
          </p:cNvSpPr>
          <p:nvPr/>
        </p:nvSpPr>
        <p:spPr bwMode="auto">
          <a:xfrm>
            <a:off x="661358" y="2052350"/>
            <a:ext cx="284561" cy="272824"/>
          </a:xfrm>
          <a:custGeom>
            <a:avLst/>
            <a:gdLst>
              <a:gd name="T0" fmla="*/ 35 w 48"/>
              <a:gd name="T1" fmla="*/ 27 h 46"/>
              <a:gd name="T2" fmla="*/ 35 w 48"/>
              <a:gd name="T3" fmla="*/ 32 h 46"/>
              <a:gd name="T4" fmla="*/ 30 w 48"/>
              <a:gd name="T5" fmla="*/ 32 h 46"/>
              <a:gd name="T6" fmla="*/ 30 w 48"/>
              <a:gd name="T7" fmla="*/ 27 h 46"/>
              <a:gd name="T8" fmla="*/ 32 w 48"/>
              <a:gd name="T9" fmla="*/ 46 h 46"/>
              <a:gd name="T10" fmla="*/ 32 w 48"/>
              <a:gd name="T11" fmla="*/ 46 h 46"/>
              <a:gd name="T12" fmla="*/ 1 w 48"/>
              <a:gd name="T13" fmla="*/ 46 h 46"/>
              <a:gd name="T14" fmla="*/ 0 w 48"/>
              <a:gd name="T15" fmla="*/ 44 h 46"/>
              <a:gd name="T16" fmla="*/ 0 w 48"/>
              <a:gd name="T17" fmla="*/ 10 h 46"/>
              <a:gd name="T18" fmla="*/ 0 w 48"/>
              <a:gd name="T19" fmla="*/ 7 h 46"/>
              <a:gd name="T20" fmla="*/ 7 w 48"/>
              <a:gd name="T21" fmla="*/ 0 h 46"/>
              <a:gd name="T22" fmla="*/ 38 w 48"/>
              <a:gd name="T23" fmla="*/ 2 h 46"/>
              <a:gd name="T24" fmla="*/ 40 w 48"/>
              <a:gd name="T25" fmla="*/ 10 h 46"/>
              <a:gd name="T26" fmla="*/ 40 w 48"/>
              <a:gd name="T27" fmla="*/ 10 h 46"/>
              <a:gd name="T28" fmla="*/ 44 w 48"/>
              <a:gd name="T29" fmla="*/ 18 h 46"/>
              <a:gd name="T30" fmla="*/ 44 w 48"/>
              <a:gd name="T31" fmla="*/ 18 h 46"/>
              <a:gd name="T32" fmla="*/ 44 w 48"/>
              <a:gd name="T33" fmla="*/ 41 h 46"/>
              <a:gd name="T34" fmla="*/ 44 w 48"/>
              <a:gd name="T35" fmla="*/ 41 h 46"/>
              <a:gd name="T36" fmla="*/ 32 w 48"/>
              <a:gd name="T37" fmla="*/ 46 h 46"/>
              <a:gd name="T38" fmla="*/ 38 w 48"/>
              <a:gd name="T39" fmla="*/ 14 h 46"/>
              <a:gd name="T40" fmla="*/ 3 w 48"/>
              <a:gd name="T41" fmla="*/ 11 h 46"/>
              <a:gd name="T42" fmla="*/ 24 w 48"/>
              <a:gd name="T43" fmla="*/ 43 h 46"/>
              <a:gd name="T44" fmla="*/ 21 w 48"/>
              <a:gd name="T45" fmla="*/ 41 h 46"/>
              <a:gd name="T46" fmla="*/ 16 w 48"/>
              <a:gd name="T47" fmla="*/ 29 h 46"/>
              <a:gd name="T48" fmla="*/ 21 w 48"/>
              <a:gd name="T49" fmla="*/ 18 h 46"/>
              <a:gd name="T50" fmla="*/ 32 w 48"/>
              <a:gd name="T51" fmla="*/ 13 h 46"/>
              <a:gd name="T52" fmla="*/ 41 w 48"/>
              <a:gd name="T53" fmla="*/ 21 h 46"/>
              <a:gd name="T54" fmla="*/ 32 w 48"/>
              <a:gd name="T55" fmla="*/ 17 h 46"/>
              <a:gd name="T56" fmla="*/ 20 w 48"/>
              <a:gd name="T57" fmla="*/ 29 h 46"/>
              <a:gd name="T58" fmla="*/ 32 w 48"/>
              <a:gd name="T59" fmla="*/ 42 h 46"/>
              <a:gd name="T60" fmla="*/ 45 w 48"/>
              <a:gd name="T61" fmla="*/ 29 h 46"/>
              <a:gd name="T62" fmla="*/ 32 w 48"/>
              <a:gd name="T63" fmla="*/ 23 h 46"/>
              <a:gd name="T64" fmla="*/ 37 w 48"/>
              <a:gd name="T65" fmla="*/ 25 h 46"/>
              <a:gd name="T66" fmla="*/ 39 w 48"/>
              <a:gd name="T67" fmla="*/ 29 h 46"/>
              <a:gd name="T68" fmla="*/ 32 w 48"/>
              <a:gd name="T69" fmla="*/ 36 h 46"/>
              <a:gd name="T70" fmla="*/ 27 w 48"/>
              <a:gd name="T71" fmla="*/ 34 h 46"/>
              <a:gd name="T72" fmla="*/ 27 w 48"/>
              <a:gd name="T73" fmla="*/ 25 h 46"/>
              <a:gd name="T74" fmla="*/ 35 w 48"/>
              <a:gd name="T75" fmla="*/ 26 h 46"/>
              <a:gd name="T76" fmla="*/ 32 w 48"/>
              <a:gd name="T77" fmla="*/ 25 h 46"/>
              <a:gd name="T78" fmla="*/ 28 w 48"/>
              <a:gd name="T79" fmla="*/ 29 h 46"/>
              <a:gd name="T80" fmla="*/ 29 w 48"/>
              <a:gd name="T81" fmla="*/ 33 h 46"/>
              <a:gd name="T82" fmla="*/ 35 w 48"/>
              <a:gd name="T83" fmla="*/ 33 h 46"/>
              <a:gd name="T84" fmla="*/ 35 w 48"/>
              <a:gd name="T85" fmla="*/ 26 h 46"/>
              <a:gd name="T86" fmla="*/ 35 w 48"/>
              <a:gd name="T87" fmla="*/ 26 h 46"/>
              <a:gd name="T88" fmla="*/ 33 w 48"/>
              <a:gd name="T89" fmla="*/ 29 h 46"/>
              <a:gd name="T90" fmla="*/ 31 w 48"/>
              <a:gd name="T91" fmla="*/ 29 h 46"/>
              <a:gd name="T92" fmla="*/ 31 w 48"/>
              <a:gd name="T93" fmla="*/ 29 h 46"/>
              <a:gd name="T94" fmla="*/ 32 w 48"/>
              <a:gd name="T95" fmla="*/ 31 h 46"/>
              <a:gd name="T96" fmla="*/ 33 w 48"/>
              <a:gd name="T97" fmla="*/ 29 h 46"/>
              <a:gd name="T98" fmla="*/ 38 w 48"/>
              <a:gd name="T99" fmla="*/ 8 h 46"/>
              <a:gd name="T100" fmla="*/ 38 w 48"/>
              <a:gd name="T101" fmla="*/ 7 h 46"/>
              <a:gd name="T102" fmla="*/ 33 w 48"/>
              <a:gd name="T103" fmla="*/ 2 h 46"/>
              <a:gd name="T104" fmla="*/ 4 w 48"/>
              <a:gd name="T105" fmla="*/ 3 h 46"/>
              <a:gd name="T106" fmla="*/ 3 w 48"/>
              <a:gd name="T10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 h="46">
                <a:moveTo>
                  <a:pt x="32" y="26"/>
                </a:moveTo>
                <a:cubicBezTo>
                  <a:pt x="33" y="26"/>
                  <a:pt x="34" y="26"/>
                  <a:pt x="35" y="27"/>
                </a:cubicBezTo>
                <a:cubicBezTo>
                  <a:pt x="35" y="28"/>
                  <a:pt x="36" y="29"/>
                  <a:pt x="36" y="29"/>
                </a:cubicBezTo>
                <a:cubicBezTo>
                  <a:pt x="36" y="30"/>
                  <a:pt x="35" y="31"/>
                  <a:pt x="35" y="32"/>
                </a:cubicBezTo>
                <a:cubicBezTo>
                  <a:pt x="34" y="32"/>
                  <a:pt x="33" y="33"/>
                  <a:pt x="32" y="33"/>
                </a:cubicBezTo>
                <a:cubicBezTo>
                  <a:pt x="31" y="33"/>
                  <a:pt x="30" y="32"/>
                  <a:pt x="30" y="32"/>
                </a:cubicBezTo>
                <a:cubicBezTo>
                  <a:pt x="29" y="31"/>
                  <a:pt x="29" y="30"/>
                  <a:pt x="29" y="29"/>
                </a:cubicBezTo>
                <a:cubicBezTo>
                  <a:pt x="29" y="29"/>
                  <a:pt x="29" y="28"/>
                  <a:pt x="30" y="27"/>
                </a:cubicBezTo>
                <a:cubicBezTo>
                  <a:pt x="30" y="26"/>
                  <a:pt x="31" y="26"/>
                  <a:pt x="32" y="26"/>
                </a:cubicBezTo>
                <a:close/>
                <a:moveTo>
                  <a:pt x="32" y="46"/>
                </a:moveTo>
                <a:cubicBezTo>
                  <a:pt x="32" y="46"/>
                  <a:pt x="32" y="46"/>
                  <a:pt x="32" y="46"/>
                </a:cubicBezTo>
                <a:cubicBezTo>
                  <a:pt x="32" y="46"/>
                  <a:pt x="32" y="46"/>
                  <a:pt x="32" y="46"/>
                </a:cubicBezTo>
                <a:cubicBezTo>
                  <a:pt x="32" y="46"/>
                  <a:pt x="32" y="46"/>
                  <a:pt x="32" y="46"/>
                </a:cubicBezTo>
                <a:cubicBezTo>
                  <a:pt x="1" y="46"/>
                  <a:pt x="1" y="46"/>
                  <a:pt x="1" y="46"/>
                </a:cubicBezTo>
                <a:cubicBezTo>
                  <a:pt x="1" y="46"/>
                  <a:pt x="0" y="45"/>
                  <a:pt x="0" y="44"/>
                </a:cubicBezTo>
                <a:cubicBezTo>
                  <a:pt x="0" y="44"/>
                  <a:pt x="0" y="44"/>
                  <a:pt x="0" y="44"/>
                </a:cubicBezTo>
                <a:cubicBezTo>
                  <a:pt x="0" y="10"/>
                  <a:pt x="0" y="10"/>
                  <a:pt x="0" y="10"/>
                </a:cubicBezTo>
                <a:cubicBezTo>
                  <a:pt x="0" y="10"/>
                  <a:pt x="0" y="10"/>
                  <a:pt x="0" y="10"/>
                </a:cubicBezTo>
                <a:cubicBezTo>
                  <a:pt x="0" y="10"/>
                  <a:pt x="0" y="10"/>
                  <a:pt x="0" y="10"/>
                </a:cubicBezTo>
                <a:cubicBezTo>
                  <a:pt x="0" y="7"/>
                  <a:pt x="0" y="7"/>
                  <a:pt x="0" y="7"/>
                </a:cubicBezTo>
                <a:cubicBezTo>
                  <a:pt x="0" y="5"/>
                  <a:pt x="1" y="3"/>
                  <a:pt x="2" y="2"/>
                </a:cubicBezTo>
                <a:cubicBezTo>
                  <a:pt x="3" y="0"/>
                  <a:pt x="5" y="0"/>
                  <a:pt x="7" y="0"/>
                </a:cubicBezTo>
                <a:cubicBezTo>
                  <a:pt x="33" y="0"/>
                  <a:pt x="33" y="0"/>
                  <a:pt x="33" y="0"/>
                </a:cubicBezTo>
                <a:cubicBezTo>
                  <a:pt x="35" y="0"/>
                  <a:pt x="37" y="0"/>
                  <a:pt x="38" y="2"/>
                </a:cubicBezTo>
                <a:cubicBezTo>
                  <a:pt x="39" y="3"/>
                  <a:pt x="40" y="5"/>
                  <a:pt x="40" y="7"/>
                </a:cubicBezTo>
                <a:cubicBezTo>
                  <a:pt x="40" y="10"/>
                  <a:pt x="40" y="10"/>
                  <a:pt x="40" y="10"/>
                </a:cubicBezTo>
                <a:cubicBezTo>
                  <a:pt x="40" y="10"/>
                  <a:pt x="40" y="10"/>
                  <a:pt x="40" y="10"/>
                </a:cubicBezTo>
                <a:cubicBezTo>
                  <a:pt x="40" y="10"/>
                  <a:pt x="40" y="10"/>
                  <a:pt x="40" y="10"/>
                </a:cubicBezTo>
                <a:cubicBezTo>
                  <a:pt x="40" y="15"/>
                  <a:pt x="40" y="15"/>
                  <a:pt x="40" y="15"/>
                </a:cubicBezTo>
                <a:cubicBezTo>
                  <a:pt x="41" y="16"/>
                  <a:pt x="43" y="17"/>
                  <a:pt x="44" y="18"/>
                </a:cubicBezTo>
                <a:cubicBezTo>
                  <a:pt x="44" y="18"/>
                  <a:pt x="44" y="18"/>
                  <a:pt x="44" y="18"/>
                </a:cubicBezTo>
                <a:cubicBezTo>
                  <a:pt x="44" y="18"/>
                  <a:pt x="44" y="18"/>
                  <a:pt x="44" y="18"/>
                </a:cubicBezTo>
                <a:cubicBezTo>
                  <a:pt x="47" y="21"/>
                  <a:pt x="48" y="25"/>
                  <a:pt x="48" y="29"/>
                </a:cubicBezTo>
                <a:cubicBezTo>
                  <a:pt x="48" y="34"/>
                  <a:pt x="47" y="38"/>
                  <a:pt x="44" y="41"/>
                </a:cubicBezTo>
                <a:cubicBezTo>
                  <a:pt x="44" y="41"/>
                  <a:pt x="44" y="41"/>
                  <a:pt x="44" y="41"/>
                </a:cubicBezTo>
                <a:cubicBezTo>
                  <a:pt x="44" y="41"/>
                  <a:pt x="44" y="41"/>
                  <a:pt x="44" y="41"/>
                </a:cubicBezTo>
                <a:cubicBezTo>
                  <a:pt x="41" y="44"/>
                  <a:pt x="37" y="46"/>
                  <a:pt x="32" y="46"/>
                </a:cubicBezTo>
                <a:cubicBezTo>
                  <a:pt x="32" y="46"/>
                  <a:pt x="32" y="46"/>
                  <a:pt x="32" y="46"/>
                </a:cubicBezTo>
                <a:close/>
                <a:moveTo>
                  <a:pt x="38" y="14"/>
                </a:moveTo>
                <a:cubicBezTo>
                  <a:pt x="38" y="14"/>
                  <a:pt x="38" y="14"/>
                  <a:pt x="38" y="14"/>
                </a:cubicBezTo>
                <a:cubicBezTo>
                  <a:pt x="38" y="11"/>
                  <a:pt x="38" y="11"/>
                  <a:pt x="38" y="11"/>
                </a:cubicBezTo>
                <a:cubicBezTo>
                  <a:pt x="3" y="11"/>
                  <a:pt x="3" y="11"/>
                  <a:pt x="3" y="11"/>
                </a:cubicBezTo>
                <a:cubicBezTo>
                  <a:pt x="3" y="43"/>
                  <a:pt x="3" y="43"/>
                  <a:pt x="3" y="43"/>
                </a:cubicBezTo>
                <a:cubicBezTo>
                  <a:pt x="24" y="43"/>
                  <a:pt x="24" y="43"/>
                  <a:pt x="24" y="43"/>
                </a:cubicBezTo>
                <a:cubicBezTo>
                  <a:pt x="23" y="43"/>
                  <a:pt x="22" y="42"/>
                  <a:pt x="21" y="41"/>
                </a:cubicBezTo>
                <a:cubicBezTo>
                  <a:pt x="21" y="41"/>
                  <a:pt x="21" y="41"/>
                  <a:pt x="21" y="41"/>
                </a:cubicBezTo>
                <a:cubicBezTo>
                  <a:pt x="21" y="41"/>
                  <a:pt x="21" y="41"/>
                  <a:pt x="21" y="41"/>
                </a:cubicBezTo>
                <a:cubicBezTo>
                  <a:pt x="18" y="38"/>
                  <a:pt x="16" y="34"/>
                  <a:pt x="16" y="29"/>
                </a:cubicBezTo>
                <a:cubicBezTo>
                  <a:pt x="16" y="25"/>
                  <a:pt x="18" y="21"/>
                  <a:pt x="21" y="18"/>
                </a:cubicBezTo>
                <a:cubicBezTo>
                  <a:pt x="21" y="18"/>
                  <a:pt x="21" y="18"/>
                  <a:pt x="21" y="18"/>
                </a:cubicBezTo>
                <a:cubicBezTo>
                  <a:pt x="21" y="18"/>
                  <a:pt x="21" y="18"/>
                  <a:pt x="21" y="18"/>
                </a:cubicBezTo>
                <a:cubicBezTo>
                  <a:pt x="24" y="15"/>
                  <a:pt x="28" y="13"/>
                  <a:pt x="32" y="13"/>
                </a:cubicBezTo>
                <a:cubicBezTo>
                  <a:pt x="34" y="13"/>
                  <a:pt x="36" y="14"/>
                  <a:pt x="38" y="14"/>
                </a:cubicBezTo>
                <a:close/>
                <a:moveTo>
                  <a:pt x="41" y="21"/>
                </a:moveTo>
                <a:cubicBezTo>
                  <a:pt x="41" y="21"/>
                  <a:pt x="41" y="21"/>
                  <a:pt x="41" y="21"/>
                </a:cubicBezTo>
                <a:cubicBezTo>
                  <a:pt x="39" y="19"/>
                  <a:pt x="36" y="17"/>
                  <a:pt x="32" y="17"/>
                </a:cubicBezTo>
                <a:cubicBezTo>
                  <a:pt x="29" y="17"/>
                  <a:pt x="26" y="19"/>
                  <a:pt x="24" y="21"/>
                </a:cubicBezTo>
                <a:cubicBezTo>
                  <a:pt x="21" y="23"/>
                  <a:pt x="20" y="26"/>
                  <a:pt x="20" y="29"/>
                </a:cubicBezTo>
                <a:cubicBezTo>
                  <a:pt x="20" y="33"/>
                  <a:pt x="21" y="36"/>
                  <a:pt x="24" y="38"/>
                </a:cubicBezTo>
                <a:cubicBezTo>
                  <a:pt x="26" y="40"/>
                  <a:pt x="29" y="42"/>
                  <a:pt x="32" y="42"/>
                </a:cubicBezTo>
                <a:cubicBezTo>
                  <a:pt x="36" y="42"/>
                  <a:pt x="39" y="40"/>
                  <a:pt x="41" y="38"/>
                </a:cubicBezTo>
                <a:cubicBezTo>
                  <a:pt x="43" y="36"/>
                  <a:pt x="45" y="33"/>
                  <a:pt x="45" y="29"/>
                </a:cubicBezTo>
                <a:cubicBezTo>
                  <a:pt x="45" y="26"/>
                  <a:pt x="43" y="23"/>
                  <a:pt x="41" y="21"/>
                </a:cubicBezTo>
                <a:close/>
                <a:moveTo>
                  <a:pt x="32" y="23"/>
                </a:moveTo>
                <a:cubicBezTo>
                  <a:pt x="32" y="23"/>
                  <a:pt x="32" y="23"/>
                  <a:pt x="32" y="23"/>
                </a:cubicBezTo>
                <a:cubicBezTo>
                  <a:pt x="34" y="23"/>
                  <a:pt x="36" y="23"/>
                  <a:pt x="37" y="25"/>
                </a:cubicBezTo>
                <a:cubicBezTo>
                  <a:pt x="37" y="25"/>
                  <a:pt x="37" y="25"/>
                  <a:pt x="37" y="25"/>
                </a:cubicBezTo>
                <a:cubicBezTo>
                  <a:pt x="38" y="26"/>
                  <a:pt x="39" y="28"/>
                  <a:pt x="39" y="29"/>
                </a:cubicBezTo>
                <a:cubicBezTo>
                  <a:pt x="39" y="31"/>
                  <a:pt x="38" y="33"/>
                  <a:pt x="37" y="34"/>
                </a:cubicBezTo>
                <a:cubicBezTo>
                  <a:pt x="36" y="35"/>
                  <a:pt x="34" y="36"/>
                  <a:pt x="32" y="36"/>
                </a:cubicBezTo>
                <a:cubicBezTo>
                  <a:pt x="30" y="36"/>
                  <a:pt x="29" y="35"/>
                  <a:pt x="27" y="34"/>
                </a:cubicBezTo>
                <a:cubicBezTo>
                  <a:pt x="27" y="34"/>
                  <a:pt x="27" y="34"/>
                  <a:pt x="27" y="34"/>
                </a:cubicBezTo>
                <a:cubicBezTo>
                  <a:pt x="26" y="33"/>
                  <a:pt x="25" y="31"/>
                  <a:pt x="25" y="29"/>
                </a:cubicBezTo>
                <a:cubicBezTo>
                  <a:pt x="25" y="28"/>
                  <a:pt x="26" y="26"/>
                  <a:pt x="27" y="25"/>
                </a:cubicBezTo>
                <a:cubicBezTo>
                  <a:pt x="29" y="23"/>
                  <a:pt x="30" y="23"/>
                  <a:pt x="32" y="23"/>
                </a:cubicBezTo>
                <a:close/>
                <a:moveTo>
                  <a:pt x="35" y="26"/>
                </a:moveTo>
                <a:cubicBezTo>
                  <a:pt x="35" y="26"/>
                  <a:pt x="35" y="26"/>
                  <a:pt x="35" y="26"/>
                </a:cubicBezTo>
                <a:cubicBezTo>
                  <a:pt x="35" y="26"/>
                  <a:pt x="33" y="25"/>
                  <a:pt x="32" y="25"/>
                </a:cubicBezTo>
                <a:cubicBezTo>
                  <a:pt x="31" y="25"/>
                  <a:pt x="30" y="26"/>
                  <a:pt x="29" y="26"/>
                </a:cubicBezTo>
                <a:cubicBezTo>
                  <a:pt x="28" y="27"/>
                  <a:pt x="28" y="28"/>
                  <a:pt x="28" y="29"/>
                </a:cubicBezTo>
                <a:cubicBezTo>
                  <a:pt x="28" y="31"/>
                  <a:pt x="28" y="32"/>
                  <a:pt x="29" y="33"/>
                </a:cubicBezTo>
                <a:cubicBezTo>
                  <a:pt x="29" y="33"/>
                  <a:pt x="29" y="33"/>
                  <a:pt x="29" y="33"/>
                </a:cubicBezTo>
                <a:cubicBezTo>
                  <a:pt x="30" y="33"/>
                  <a:pt x="31" y="34"/>
                  <a:pt x="32" y="34"/>
                </a:cubicBezTo>
                <a:cubicBezTo>
                  <a:pt x="33" y="34"/>
                  <a:pt x="35" y="33"/>
                  <a:pt x="35" y="33"/>
                </a:cubicBezTo>
                <a:cubicBezTo>
                  <a:pt x="36" y="32"/>
                  <a:pt x="37" y="31"/>
                  <a:pt x="37" y="29"/>
                </a:cubicBezTo>
                <a:cubicBezTo>
                  <a:pt x="37" y="28"/>
                  <a:pt x="36" y="27"/>
                  <a:pt x="35" y="26"/>
                </a:cubicBezTo>
                <a:cubicBezTo>
                  <a:pt x="35" y="26"/>
                  <a:pt x="35" y="26"/>
                  <a:pt x="35" y="26"/>
                </a:cubicBezTo>
                <a:cubicBezTo>
                  <a:pt x="35" y="26"/>
                  <a:pt x="35" y="26"/>
                  <a:pt x="35" y="26"/>
                </a:cubicBezTo>
                <a:close/>
                <a:moveTo>
                  <a:pt x="33" y="29"/>
                </a:moveTo>
                <a:cubicBezTo>
                  <a:pt x="33" y="29"/>
                  <a:pt x="33" y="29"/>
                  <a:pt x="33" y="29"/>
                </a:cubicBezTo>
                <a:cubicBezTo>
                  <a:pt x="33" y="29"/>
                  <a:pt x="32" y="28"/>
                  <a:pt x="32" y="28"/>
                </a:cubicBezTo>
                <a:cubicBezTo>
                  <a:pt x="32" y="28"/>
                  <a:pt x="32" y="29"/>
                  <a:pt x="31" y="29"/>
                </a:cubicBezTo>
                <a:cubicBezTo>
                  <a:pt x="31" y="29"/>
                  <a:pt x="31" y="29"/>
                  <a:pt x="31" y="29"/>
                </a:cubicBezTo>
                <a:cubicBezTo>
                  <a:pt x="31" y="29"/>
                  <a:pt x="31" y="29"/>
                  <a:pt x="31" y="29"/>
                </a:cubicBezTo>
                <a:cubicBezTo>
                  <a:pt x="31" y="30"/>
                  <a:pt x="31" y="30"/>
                  <a:pt x="31" y="30"/>
                </a:cubicBezTo>
                <a:cubicBezTo>
                  <a:pt x="32" y="30"/>
                  <a:pt x="32" y="31"/>
                  <a:pt x="32" y="31"/>
                </a:cubicBezTo>
                <a:cubicBezTo>
                  <a:pt x="32" y="31"/>
                  <a:pt x="33" y="30"/>
                  <a:pt x="33" y="30"/>
                </a:cubicBezTo>
                <a:cubicBezTo>
                  <a:pt x="33" y="30"/>
                  <a:pt x="33" y="30"/>
                  <a:pt x="33" y="29"/>
                </a:cubicBezTo>
                <a:cubicBezTo>
                  <a:pt x="33" y="29"/>
                  <a:pt x="33" y="29"/>
                  <a:pt x="33" y="29"/>
                </a:cubicBezTo>
                <a:close/>
                <a:moveTo>
                  <a:pt x="38" y="8"/>
                </a:moveTo>
                <a:cubicBezTo>
                  <a:pt x="38" y="8"/>
                  <a:pt x="38" y="8"/>
                  <a:pt x="38" y="8"/>
                </a:cubicBezTo>
                <a:cubicBezTo>
                  <a:pt x="38" y="7"/>
                  <a:pt x="38" y="7"/>
                  <a:pt x="38" y="7"/>
                </a:cubicBezTo>
                <a:cubicBezTo>
                  <a:pt x="38" y="5"/>
                  <a:pt x="37" y="4"/>
                  <a:pt x="36" y="3"/>
                </a:cubicBezTo>
                <a:cubicBezTo>
                  <a:pt x="36" y="2"/>
                  <a:pt x="34" y="2"/>
                  <a:pt x="33" y="2"/>
                </a:cubicBezTo>
                <a:cubicBezTo>
                  <a:pt x="7" y="2"/>
                  <a:pt x="7" y="2"/>
                  <a:pt x="7" y="2"/>
                </a:cubicBezTo>
                <a:cubicBezTo>
                  <a:pt x="6" y="2"/>
                  <a:pt x="5" y="2"/>
                  <a:pt x="4" y="3"/>
                </a:cubicBezTo>
                <a:cubicBezTo>
                  <a:pt x="3" y="4"/>
                  <a:pt x="3" y="5"/>
                  <a:pt x="3" y="7"/>
                </a:cubicBezTo>
                <a:cubicBezTo>
                  <a:pt x="3" y="8"/>
                  <a:pt x="3" y="8"/>
                  <a:pt x="3" y="8"/>
                </a:cubicBezTo>
                <a:cubicBezTo>
                  <a:pt x="38" y="8"/>
                  <a:pt x="38" y="8"/>
                  <a:pt x="38" y="8"/>
                </a:cubicBezTo>
                <a:close/>
              </a:path>
            </a:pathLst>
          </a:custGeom>
          <a:solidFill>
            <a:schemeClr val="accent2"/>
          </a:solidFill>
          <a:ln>
            <a:noFill/>
          </a:ln>
          <a:extLst/>
        </p:spPr>
        <p:txBody>
          <a:bodyPr/>
          <a:lstStyle/>
          <a:p>
            <a:endParaRPr lang="zh-CN" altLang="en-US"/>
          </a:p>
        </p:txBody>
      </p:sp>
      <p:sp>
        <p:nvSpPr>
          <p:cNvPr id="11" name="Freeform 436"/>
          <p:cNvSpPr>
            <a:spLocks noEditPoints="1"/>
          </p:cNvSpPr>
          <p:nvPr/>
        </p:nvSpPr>
        <p:spPr bwMode="auto">
          <a:xfrm>
            <a:off x="2761820" y="2606800"/>
            <a:ext cx="264024" cy="316829"/>
          </a:xfrm>
          <a:custGeom>
            <a:avLst/>
            <a:gdLst>
              <a:gd name="T0" fmla="*/ 11 w 45"/>
              <a:gd name="T1" fmla="*/ 54 h 54"/>
              <a:gd name="T2" fmla="*/ 3 w 45"/>
              <a:gd name="T3" fmla="*/ 51 h 54"/>
              <a:gd name="T4" fmla="*/ 0 w 45"/>
              <a:gd name="T5" fmla="*/ 39 h 54"/>
              <a:gd name="T6" fmla="*/ 13 w 45"/>
              <a:gd name="T7" fmla="*/ 7 h 54"/>
              <a:gd name="T8" fmla="*/ 17 w 45"/>
              <a:gd name="T9" fmla="*/ 0 h 54"/>
              <a:gd name="T10" fmla="*/ 40 w 45"/>
              <a:gd name="T11" fmla="*/ 1 h 54"/>
              <a:gd name="T12" fmla="*/ 45 w 45"/>
              <a:gd name="T13" fmla="*/ 39 h 54"/>
              <a:gd name="T14" fmla="*/ 22 w 45"/>
              <a:gd name="T15" fmla="*/ 12 h 54"/>
              <a:gd name="T16" fmla="*/ 35 w 45"/>
              <a:gd name="T17" fmla="*/ 11 h 54"/>
              <a:gd name="T18" fmla="*/ 22 w 45"/>
              <a:gd name="T19" fmla="*/ 7 h 54"/>
              <a:gd name="T20" fmla="*/ 35 w 45"/>
              <a:gd name="T21" fmla="*/ 6 h 54"/>
              <a:gd name="T22" fmla="*/ 16 w 45"/>
              <a:gd name="T23" fmla="*/ 13 h 54"/>
              <a:gd name="T24" fmla="*/ 14 w 45"/>
              <a:gd name="T25" fmla="*/ 40 h 54"/>
              <a:gd name="T26" fmla="*/ 14 w 45"/>
              <a:gd name="T27" fmla="*/ 40 h 54"/>
              <a:gd name="T28" fmla="*/ 14 w 45"/>
              <a:gd name="T29" fmla="*/ 40 h 54"/>
              <a:gd name="T30" fmla="*/ 14 w 45"/>
              <a:gd name="T31" fmla="*/ 41 h 54"/>
              <a:gd name="T32" fmla="*/ 14 w 45"/>
              <a:gd name="T33" fmla="*/ 41 h 54"/>
              <a:gd name="T34" fmla="*/ 14 w 45"/>
              <a:gd name="T35" fmla="*/ 41 h 54"/>
              <a:gd name="T36" fmla="*/ 41 w 45"/>
              <a:gd name="T37" fmla="*/ 14 h 54"/>
              <a:gd name="T38" fmla="*/ 38 w 45"/>
              <a:gd name="T39" fmla="*/ 18 h 54"/>
              <a:gd name="T40" fmla="*/ 16 w 45"/>
              <a:gd name="T41" fmla="*/ 13 h 54"/>
              <a:gd name="T42" fmla="*/ 18 w 45"/>
              <a:gd name="T43" fmla="*/ 15 h 54"/>
              <a:gd name="T44" fmla="*/ 8 w 45"/>
              <a:gd name="T45" fmla="*/ 45 h 54"/>
              <a:gd name="T46" fmla="*/ 7 w 45"/>
              <a:gd name="T47" fmla="*/ 52 h 54"/>
              <a:gd name="T48" fmla="*/ 10 w 45"/>
              <a:gd name="T49" fmla="*/ 47 h 54"/>
              <a:gd name="T50" fmla="*/ 9 w 45"/>
              <a:gd name="T51" fmla="*/ 9 h 54"/>
              <a:gd name="T52" fmla="*/ 4 w 45"/>
              <a:gd name="T53" fmla="*/ 11 h 54"/>
              <a:gd name="T54" fmla="*/ 6 w 45"/>
              <a:gd name="T55" fmla="*/ 41 h 54"/>
              <a:gd name="T56" fmla="*/ 9 w 45"/>
              <a:gd name="T57" fmla="*/ 41 h 54"/>
              <a:gd name="T58" fmla="*/ 9 w 45"/>
              <a:gd name="T59" fmla="*/ 41 h 54"/>
              <a:gd name="T60" fmla="*/ 9 w 45"/>
              <a:gd name="T61" fmla="*/ 41 h 54"/>
              <a:gd name="T62" fmla="*/ 11 w 45"/>
              <a:gd name="T63" fmla="*/ 11 h 54"/>
              <a:gd name="T64" fmla="*/ 19 w 45"/>
              <a:gd name="T65" fmla="*/ 19 h 54"/>
              <a:gd name="T66" fmla="*/ 38 w 45"/>
              <a:gd name="T67" fmla="*/ 28 h 54"/>
              <a:gd name="T68" fmla="*/ 18 w 45"/>
              <a:gd name="T69" fmla="*/ 28 h 54"/>
              <a:gd name="T70" fmla="*/ 35 w 45"/>
              <a:gd name="T71" fmla="*/ 22 h 54"/>
              <a:gd name="T72" fmla="*/ 35 w 45"/>
              <a:gd name="T73" fmla="*/ 27 h 54"/>
              <a:gd name="T74" fmla="*/ 18 w 45"/>
              <a:gd name="T75" fmla="*/ 32 h 54"/>
              <a:gd name="T76" fmla="*/ 23 w 45"/>
              <a:gd name="T77" fmla="*/ 33 h 54"/>
              <a:gd name="T78" fmla="*/ 25 w 45"/>
              <a:gd name="T79" fmla="*/ 32 h 54"/>
              <a:gd name="T80" fmla="*/ 30 w 45"/>
              <a:gd name="T81" fmla="*/ 33 h 54"/>
              <a:gd name="T82" fmla="*/ 31 w 45"/>
              <a:gd name="T83" fmla="*/ 32 h 54"/>
              <a:gd name="T84" fmla="*/ 36 w 45"/>
              <a:gd name="T85" fmla="*/ 33 h 54"/>
              <a:gd name="T86" fmla="*/ 18 w 45"/>
              <a:gd name="T87" fmla="*/ 37 h 54"/>
              <a:gd name="T88" fmla="*/ 23 w 45"/>
              <a:gd name="T89" fmla="*/ 38 h 54"/>
              <a:gd name="T90" fmla="*/ 25 w 45"/>
              <a:gd name="T91" fmla="*/ 37 h 54"/>
              <a:gd name="T92" fmla="*/ 30 w 45"/>
              <a:gd name="T93" fmla="*/ 38 h 54"/>
              <a:gd name="T94" fmla="*/ 31 w 45"/>
              <a:gd name="T95" fmla="*/ 37 h 54"/>
              <a:gd name="T96" fmla="*/ 36 w 45"/>
              <a:gd name="T97"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54">
                <a:moveTo>
                  <a:pt x="11" y="45"/>
                </a:moveTo>
                <a:cubicBezTo>
                  <a:pt x="11" y="45"/>
                  <a:pt x="11" y="45"/>
                  <a:pt x="12" y="46"/>
                </a:cubicBezTo>
                <a:cubicBezTo>
                  <a:pt x="13" y="47"/>
                  <a:pt x="13" y="49"/>
                  <a:pt x="13" y="51"/>
                </a:cubicBezTo>
                <a:cubicBezTo>
                  <a:pt x="13" y="52"/>
                  <a:pt x="12" y="53"/>
                  <a:pt x="11" y="54"/>
                </a:cubicBezTo>
                <a:cubicBezTo>
                  <a:pt x="10" y="54"/>
                  <a:pt x="9" y="54"/>
                  <a:pt x="8" y="54"/>
                </a:cubicBezTo>
                <a:cubicBezTo>
                  <a:pt x="7" y="54"/>
                  <a:pt x="6" y="54"/>
                  <a:pt x="6" y="54"/>
                </a:cubicBezTo>
                <a:cubicBezTo>
                  <a:pt x="6" y="54"/>
                  <a:pt x="6" y="54"/>
                  <a:pt x="6" y="54"/>
                </a:cubicBezTo>
                <a:cubicBezTo>
                  <a:pt x="4" y="53"/>
                  <a:pt x="4" y="52"/>
                  <a:pt x="3" y="51"/>
                </a:cubicBezTo>
                <a:cubicBezTo>
                  <a:pt x="3" y="49"/>
                  <a:pt x="4" y="47"/>
                  <a:pt x="5" y="46"/>
                </a:cubicBezTo>
                <a:cubicBezTo>
                  <a:pt x="5" y="45"/>
                  <a:pt x="5" y="45"/>
                  <a:pt x="5" y="45"/>
                </a:cubicBezTo>
                <a:cubicBezTo>
                  <a:pt x="4" y="44"/>
                  <a:pt x="3" y="44"/>
                  <a:pt x="2" y="43"/>
                </a:cubicBezTo>
                <a:cubicBezTo>
                  <a:pt x="1" y="42"/>
                  <a:pt x="0" y="40"/>
                  <a:pt x="0" y="39"/>
                </a:cubicBezTo>
                <a:cubicBezTo>
                  <a:pt x="0" y="11"/>
                  <a:pt x="0" y="11"/>
                  <a:pt x="0" y="11"/>
                </a:cubicBezTo>
                <a:cubicBezTo>
                  <a:pt x="0" y="8"/>
                  <a:pt x="3" y="5"/>
                  <a:pt x="6" y="5"/>
                </a:cubicBezTo>
                <a:cubicBezTo>
                  <a:pt x="9" y="5"/>
                  <a:pt x="9" y="5"/>
                  <a:pt x="9" y="5"/>
                </a:cubicBezTo>
                <a:cubicBezTo>
                  <a:pt x="10" y="5"/>
                  <a:pt x="12" y="6"/>
                  <a:pt x="13" y="7"/>
                </a:cubicBezTo>
                <a:cubicBezTo>
                  <a:pt x="13" y="8"/>
                  <a:pt x="14" y="8"/>
                  <a:pt x="14" y="9"/>
                </a:cubicBezTo>
                <a:cubicBezTo>
                  <a:pt x="16" y="9"/>
                  <a:pt x="16" y="9"/>
                  <a:pt x="16" y="9"/>
                </a:cubicBezTo>
                <a:cubicBezTo>
                  <a:pt x="16" y="1"/>
                  <a:pt x="16" y="1"/>
                  <a:pt x="16" y="1"/>
                </a:cubicBezTo>
                <a:cubicBezTo>
                  <a:pt x="16" y="0"/>
                  <a:pt x="17" y="0"/>
                  <a:pt x="17" y="0"/>
                </a:cubicBezTo>
                <a:cubicBezTo>
                  <a:pt x="17" y="0"/>
                  <a:pt x="17" y="0"/>
                  <a:pt x="17" y="0"/>
                </a:cubicBezTo>
                <a:cubicBezTo>
                  <a:pt x="38" y="0"/>
                  <a:pt x="38" y="0"/>
                  <a:pt x="38" y="0"/>
                </a:cubicBezTo>
                <a:cubicBezTo>
                  <a:pt x="39" y="0"/>
                  <a:pt x="40" y="0"/>
                  <a:pt x="40" y="1"/>
                </a:cubicBezTo>
                <a:cubicBezTo>
                  <a:pt x="40" y="1"/>
                  <a:pt x="40" y="1"/>
                  <a:pt x="40" y="1"/>
                </a:cubicBezTo>
                <a:cubicBezTo>
                  <a:pt x="40" y="9"/>
                  <a:pt x="40" y="9"/>
                  <a:pt x="40" y="9"/>
                </a:cubicBezTo>
                <a:cubicBezTo>
                  <a:pt x="41" y="9"/>
                  <a:pt x="43" y="10"/>
                  <a:pt x="44" y="11"/>
                </a:cubicBezTo>
                <a:cubicBezTo>
                  <a:pt x="45" y="12"/>
                  <a:pt x="45" y="14"/>
                  <a:pt x="45" y="15"/>
                </a:cubicBezTo>
                <a:cubicBezTo>
                  <a:pt x="45" y="39"/>
                  <a:pt x="45" y="39"/>
                  <a:pt x="45" y="39"/>
                </a:cubicBezTo>
                <a:cubicBezTo>
                  <a:pt x="45" y="42"/>
                  <a:pt x="43" y="45"/>
                  <a:pt x="39" y="45"/>
                </a:cubicBezTo>
                <a:cubicBezTo>
                  <a:pt x="11" y="45"/>
                  <a:pt x="11" y="45"/>
                  <a:pt x="11" y="45"/>
                </a:cubicBezTo>
                <a:close/>
                <a:moveTo>
                  <a:pt x="22" y="12"/>
                </a:moveTo>
                <a:cubicBezTo>
                  <a:pt x="22" y="12"/>
                  <a:pt x="22" y="12"/>
                  <a:pt x="22" y="12"/>
                </a:cubicBezTo>
                <a:cubicBezTo>
                  <a:pt x="21" y="12"/>
                  <a:pt x="21" y="12"/>
                  <a:pt x="21" y="11"/>
                </a:cubicBezTo>
                <a:cubicBezTo>
                  <a:pt x="21" y="10"/>
                  <a:pt x="21" y="10"/>
                  <a:pt x="22" y="10"/>
                </a:cubicBezTo>
                <a:cubicBezTo>
                  <a:pt x="34" y="10"/>
                  <a:pt x="34" y="10"/>
                  <a:pt x="34" y="10"/>
                </a:cubicBezTo>
                <a:cubicBezTo>
                  <a:pt x="34" y="10"/>
                  <a:pt x="35" y="10"/>
                  <a:pt x="35" y="11"/>
                </a:cubicBezTo>
                <a:cubicBezTo>
                  <a:pt x="35" y="12"/>
                  <a:pt x="34" y="12"/>
                  <a:pt x="34" y="12"/>
                </a:cubicBezTo>
                <a:cubicBezTo>
                  <a:pt x="22" y="12"/>
                  <a:pt x="22" y="12"/>
                  <a:pt x="22" y="12"/>
                </a:cubicBezTo>
                <a:close/>
                <a:moveTo>
                  <a:pt x="22" y="7"/>
                </a:moveTo>
                <a:cubicBezTo>
                  <a:pt x="22" y="7"/>
                  <a:pt x="22" y="7"/>
                  <a:pt x="22" y="7"/>
                </a:cubicBezTo>
                <a:cubicBezTo>
                  <a:pt x="21" y="7"/>
                  <a:pt x="21" y="7"/>
                  <a:pt x="21" y="6"/>
                </a:cubicBezTo>
                <a:cubicBezTo>
                  <a:pt x="21" y="6"/>
                  <a:pt x="21" y="5"/>
                  <a:pt x="22" y="5"/>
                </a:cubicBezTo>
                <a:cubicBezTo>
                  <a:pt x="34" y="5"/>
                  <a:pt x="34" y="5"/>
                  <a:pt x="34" y="5"/>
                </a:cubicBezTo>
                <a:cubicBezTo>
                  <a:pt x="34" y="5"/>
                  <a:pt x="35" y="6"/>
                  <a:pt x="35" y="6"/>
                </a:cubicBezTo>
                <a:cubicBezTo>
                  <a:pt x="35" y="7"/>
                  <a:pt x="34" y="7"/>
                  <a:pt x="34" y="7"/>
                </a:cubicBezTo>
                <a:cubicBezTo>
                  <a:pt x="22" y="7"/>
                  <a:pt x="22" y="7"/>
                  <a:pt x="22" y="7"/>
                </a:cubicBezTo>
                <a:close/>
                <a:moveTo>
                  <a:pt x="16" y="13"/>
                </a:moveTo>
                <a:cubicBezTo>
                  <a:pt x="16" y="13"/>
                  <a:pt x="16" y="13"/>
                  <a:pt x="16" y="13"/>
                </a:cubicBezTo>
                <a:cubicBezTo>
                  <a:pt x="15" y="13"/>
                  <a:pt x="15" y="13"/>
                  <a:pt x="15" y="13"/>
                </a:cubicBezTo>
                <a:cubicBezTo>
                  <a:pt x="15" y="39"/>
                  <a:pt x="15" y="39"/>
                  <a:pt x="15" y="39"/>
                </a:cubicBezTo>
                <a:cubicBezTo>
                  <a:pt x="15" y="39"/>
                  <a:pt x="15" y="39"/>
                  <a:pt x="15" y="39"/>
                </a:cubicBezTo>
                <a:cubicBezTo>
                  <a:pt x="15" y="39"/>
                  <a:pt x="15"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39" y="41"/>
                  <a:pt x="39" y="41"/>
                  <a:pt x="39" y="41"/>
                </a:cubicBezTo>
                <a:cubicBezTo>
                  <a:pt x="41" y="41"/>
                  <a:pt x="42" y="40"/>
                  <a:pt x="42" y="39"/>
                </a:cubicBezTo>
                <a:cubicBezTo>
                  <a:pt x="42" y="15"/>
                  <a:pt x="42" y="15"/>
                  <a:pt x="42" y="15"/>
                </a:cubicBezTo>
                <a:cubicBezTo>
                  <a:pt x="42" y="15"/>
                  <a:pt x="41" y="14"/>
                  <a:pt x="41" y="14"/>
                </a:cubicBezTo>
                <a:cubicBezTo>
                  <a:pt x="41" y="13"/>
                  <a:pt x="40" y="13"/>
                  <a:pt x="40" y="13"/>
                </a:cubicBezTo>
                <a:cubicBezTo>
                  <a:pt x="40" y="16"/>
                  <a:pt x="40" y="16"/>
                  <a:pt x="40" y="16"/>
                </a:cubicBezTo>
                <a:cubicBezTo>
                  <a:pt x="40" y="17"/>
                  <a:pt x="39" y="18"/>
                  <a:pt x="38" y="18"/>
                </a:cubicBezTo>
                <a:cubicBezTo>
                  <a:pt x="38" y="18"/>
                  <a:pt x="38" y="18"/>
                  <a:pt x="38" y="18"/>
                </a:cubicBezTo>
                <a:cubicBezTo>
                  <a:pt x="17" y="18"/>
                  <a:pt x="17" y="18"/>
                  <a:pt x="17" y="18"/>
                </a:cubicBezTo>
                <a:cubicBezTo>
                  <a:pt x="17" y="18"/>
                  <a:pt x="16" y="17"/>
                  <a:pt x="16" y="16"/>
                </a:cubicBezTo>
                <a:cubicBezTo>
                  <a:pt x="16" y="16"/>
                  <a:pt x="16" y="16"/>
                  <a:pt x="16" y="16"/>
                </a:cubicBezTo>
                <a:cubicBezTo>
                  <a:pt x="16" y="13"/>
                  <a:pt x="16" y="13"/>
                  <a:pt x="16" y="13"/>
                </a:cubicBezTo>
                <a:close/>
                <a:moveTo>
                  <a:pt x="37" y="2"/>
                </a:moveTo>
                <a:cubicBezTo>
                  <a:pt x="37" y="2"/>
                  <a:pt x="37" y="2"/>
                  <a:pt x="37" y="2"/>
                </a:cubicBezTo>
                <a:cubicBezTo>
                  <a:pt x="18" y="2"/>
                  <a:pt x="18" y="2"/>
                  <a:pt x="18" y="2"/>
                </a:cubicBezTo>
                <a:cubicBezTo>
                  <a:pt x="18" y="15"/>
                  <a:pt x="18" y="15"/>
                  <a:pt x="18" y="15"/>
                </a:cubicBezTo>
                <a:cubicBezTo>
                  <a:pt x="37" y="15"/>
                  <a:pt x="37" y="15"/>
                  <a:pt x="37" y="15"/>
                </a:cubicBezTo>
                <a:cubicBezTo>
                  <a:pt x="37" y="2"/>
                  <a:pt x="37" y="2"/>
                  <a:pt x="37" y="2"/>
                </a:cubicBezTo>
                <a:close/>
                <a:moveTo>
                  <a:pt x="8" y="45"/>
                </a:moveTo>
                <a:cubicBezTo>
                  <a:pt x="8" y="45"/>
                  <a:pt x="8" y="45"/>
                  <a:pt x="8" y="45"/>
                </a:cubicBezTo>
                <a:cubicBezTo>
                  <a:pt x="7" y="45"/>
                  <a:pt x="7" y="46"/>
                  <a:pt x="6" y="47"/>
                </a:cubicBezTo>
                <a:cubicBezTo>
                  <a:pt x="6" y="48"/>
                  <a:pt x="5" y="49"/>
                  <a:pt x="5" y="50"/>
                </a:cubicBezTo>
                <a:cubicBezTo>
                  <a:pt x="6" y="51"/>
                  <a:pt x="6" y="51"/>
                  <a:pt x="7" y="52"/>
                </a:cubicBezTo>
                <a:cubicBezTo>
                  <a:pt x="7" y="52"/>
                  <a:pt x="7" y="52"/>
                  <a:pt x="7" y="52"/>
                </a:cubicBezTo>
                <a:cubicBezTo>
                  <a:pt x="7" y="52"/>
                  <a:pt x="8" y="52"/>
                  <a:pt x="8" y="52"/>
                </a:cubicBezTo>
                <a:cubicBezTo>
                  <a:pt x="9" y="52"/>
                  <a:pt x="9" y="52"/>
                  <a:pt x="10" y="52"/>
                </a:cubicBezTo>
                <a:cubicBezTo>
                  <a:pt x="10" y="51"/>
                  <a:pt x="11" y="51"/>
                  <a:pt x="11" y="50"/>
                </a:cubicBezTo>
                <a:cubicBezTo>
                  <a:pt x="11" y="49"/>
                  <a:pt x="10" y="48"/>
                  <a:pt x="10" y="47"/>
                </a:cubicBezTo>
                <a:cubicBezTo>
                  <a:pt x="9" y="46"/>
                  <a:pt x="9" y="45"/>
                  <a:pt x="9" y="45"/>
                </a:cubicBezTo>
                <a:cubicBezTo>
                  <a:pt x="8" y="45"/>
                  <a:pt x="8" y="45"/>
                  <a:pt x="8" y="45"/>
                </a:cubicBezTo>
                <a:close/>
                <a:moveTo>
                  <a:pt x="9" y="9"/>
                </a:moveTo>
                <a:cubicBezTo>
                  <a:pt x="9" y="9"/>
                  <a:pt x="9" y="9"/>
                  <a:pt x="9" y="9"/>
                </a:cubicBezTo>
                <a:cubicBezTo>
                  <a:pt x="6" y="9"/>
                  <a:pt x="6" y="9"/>
                  <a:pt x="6" y="9"/>
                </a:cubicBezTo>
                <a:cubicBezTo>
                  <a:pt x="5" y="9"/>
                  <a:pt x="5" y="9"/>
                  <a:pt x="5" y="10"/>
                </a:cubicBezTo>
                <a:cubicBezTo>
                  <a:pt x="5" y="10"/>
                  <a:pt x="5" y="10"/>
                  <a:pt x="5" y="10"/>
                </a:cubicBezTo>
                <a:cubicBezTo>
                  <a:pt x="4" y="10"/>
                  <a:pt x="4" y="11"/>
                  <a:pt x="4" y="11"/>
                </a:cubicBezTo>
                <a:cubicBezTo>
                  <a:pt x="4" y="39"/>
                  <a:pt x="4" y="39"/>
                  <a:pt x="4" y="39"/>
                </a:cubicBezTo>
                <a:cubicBezTo>
                  <a:pt x="4" y="39"/>
                  <a:pt x="4" y="40"/>
                  <a:pt x="5" y="40"/>
                </a:cubicBezTo>
                <a:cubicBezTo>
                  <a:pt x="5" y="40"/>
                  <a:pt x="5" y="40"/>
                  <a:pt x="5" y="40"/>
                </a:cubicBezTo>
                <a:cubicBezTo>
                  <a:pt x="5" y="41"/>
                  <a:pt x="6" y="41"/>
                  <a:pt x="6" y="41"/>
                </a:cubicBezTo>
                <a:cubicBezTo>
                  <a:pt x="6" y="41"/>
                  <a:pt x="6" y="41"/>
                  <a:pt x="6"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9" y="41"/>
                  <a:pt x="9" y="41"/>
                </a:cubicBezTo>
                <a:cubicBezTo>
                  <a:pt x="9" y="41"/>
                  <a:pt x="10" y="40"/>
                  <a:pt x="10" y="40"/>
                </a:cubicBezTo>
                <a:cubicBezTo>
                  <a:pt x="10" y="40"/>
                  <a:pt x="10" y="40"/>
                  <a:pt x="10" y="40"/>
                </a:cubicBezTo>
                <a:cubicBezTo>
                  <a:pt x="10" y="40"/>
                  <a:pt x="11" y="39"/>
                  <a:pt x="11" y="39"/>
                </a:cubicBezTo>
                <a:cubicBezTo>
                  <a:pt x="11" y="11"/>
                  <a:pt x="11" y="11"/>
                  <a:pt x="11" y="11"/>
                </a:cubicBezTo>
                <a:cubicBezTo>
                  <a:pt x="11" y="11"/>
                  <a:pt x="10" y="10"/>
                  <a:pt x="10" y="10"/>
                </a:cubicBezTo>
                <a:cubicBezTo>
                  <a:pt x="10" y="9"/>
                  <a:pt x="9" y="9"/>
                  <a:pt x="9" y="9"/>
                </a:cubicBezTo>
                <a:close/>
                <a:moveTo>
                  <a:pt x="19" y="19"/>
                </a:moveTo>
                <a:cubicBezTo>
                  <a:pt x="19" y="19"/>
                  <a:pt x="19" y="19"/>
                  <a:pt x="19" y="19"/>
                </a:cubicBezTo>
                <a:cubicBezTo>
                  <a:pt x="19" y="19"/>
                  <a:pt x="19" y="19"/>
                  <a:pt x="19" y="19"/>
                </a:cubicBezTo>
                <a:cubicBezTo>
                  <a:pt x="37" y="19"/>
                  <a:pt x="37" y="19"/>
                  <a:pt x="37" y="19"/>
                </a:cubicBezTo>
                <a:cubicBezTo>
                  <a:pt x="37" y="19"/>
                  <a:pt x="38" y="20"/>
                  <a:pt x="38" y="21"/>
                </a:cubicBezTo>
                <a:cubicBezTo>
                  <a:pt x="38" y="28"/>
                  <a:pt x="38" y="28"/>
                  <a:pt x="38" y="28"/>
                </a:cubicBezTo>
                <a:cubicBezTo>
                  <a:pt x="38" y="29"/>
                  <a:pt x="37" y="30"/>
                  <a:pt x="37" y="30"/>
                </a:cubicBezTo>
                <a:cubicBezTo>
                  <a:pt x="37" y="30"/>
                  <a:pt x="37" y="30"/>
                  <a:pt x="37" y="30"/>
                </a:cubicBezTo>
                <a:cubicBezTo>
                  <a:pt x="19" y="30"/>
                  <a:pt x="19" y="30"/>
                  <a:pt x="19" y="30"/>
                </a:cubicBezTo>
                <a:cubicBezTo>
                  <a:pt x="19" y="30"/>
                  <a:pt x="18" y="29"/>
                  <a:pt x="18" y="28"/>
                </a:cubicBezTo>
                <a:cubicBezTo>
                  <a:pt x="18" y="28"/>
                  <a:pt x="18" y="28"/>
                  <a:pt x="18" y="28"/>
                </a:cubicBezTo>
                <a:cubicBezTo>
                  <a:pt x="18" y="21"/>
                  <a:pt x="18" y="21"/>
                  <a:pt x="18" y="21"/>
                </a:cubicBezTo>
                <a:cubicBezTo>
                  <a:pt x="18" y="20"/>
                  <a:pt x="19" y="19"/>
                  <a:pt x="19" y="19"/>
                </a:cubicBezTo>
                <a:close/>
                <a:moveTo>
                  <a:pt x="35" y="22"/>
                </a:moveTo>
                <a:cubicBezTo>
                  <a:pt x="35" y="22"/>
                  <a:pt x="35" y="22"/>
                  <a:pt x="35" y="22"/>
                </a:cubicBezTo>
                <a:cubicBezTo>
                  <a:pt x="20" y="22"/>
                  <a:pt x="20" y="22"/>
                  <a:pt x="20" y="22"/>
                </a:cubicBezTo>
                <a:cubicBezTo>
                  <a:pt x="20" y="27"/>
                  <a:pt x="20" y="27"/>
                  <a:pt x="20" y="27"/>
                </a:cubicBezTo>
                <a:cubicBezTo>
                  <a:pt x="35" y="27"/>
                  <a:pt x="35" y="27"/>
                  <a:pt x="35" y="27"/>
                </a:cubicBezTo>
                <a:cubicBezTo>
                  <a:pt x="35" y="22"/>
                  <a:pt x="35" y="22"/>
                  <a:pt x="35" y="22"/>
                </a:cubicBezTo>
                <a:close/>
                <a:moveTo>
                  <a:pt x="20" y="33"/>
                </a:moveTo>
                <a:cubicBezTo>
                  <a:pt x="20" y="33"/>
                  <a:pt x="20" y="33"/>
                  <a:pt x="20" y="33"/>
                </a:cubicBezTo>
                <a:cubicBezTo>
                  <a:pt x="19" y="33"/>
                  <a:pt x="18" y="32"/>
                  <a:pt x="18" y="32"/>
                </a:cubicBezTo>
                <a:cubicBezTo>
                  <a:pt x="18" y="31"/>
                  <a:pt x="19" y="31"/>
                  <a:pt x="20" y="31"/>
                </a:cubicBezTo>
                <a:cubicBezTo>
                  <a:pt x="23" y="31"/>
                  <a:pt x="23" y="31"/>
                  <a:pt x="23" y="31"/>
                </a:cubicBezTo>
                <a:cubicBezTo>
                  <a:pt x="24" y="31"/>
                  <a:pt x="24" y="31"/>
                  <a:pt x="24" y="32"/>
                </a:cubicBezTo>
                <a:cubicBezTo>
                  <a:pt x="24" y="32"/>
                  <a:pt x="24" y="33"/>
                  <a:pt x="23" y="33"/>
                </a:cubicBezTo>
                <a:cubicBezTo>
                  <a:pt x="20" y="33"/>
                  <a:pt x="20" y="33"/>
                  <a:pt x="20" y="33"/>
                </a:cubicBezTo>
                <a:close/>
                <a:moveTo>
                  <a:pt x="26" y="33"/>
                </a:moveTo>
                <a:cubicBezTo>
                  <a:pt x="26" y="33"/>
                  <a:pt x="26" y="33"/>
                  <a:pt x="26" y="33"/>
                </a:cubicBezTo>
                <a:cubicBezTo>
                  <a:pt x="25" y="33"/>
                  <a:pt x="25" y="32"/>
                  <a:pt x="25" y="32"/>
                </a:cubicBezTo>
                <a:cubicBezTo>
                  <a:pt x="25" y="31"/>
                  <a:pt x="25" y="31"/>
                  <a:pt x="26" y="31"/>
                </a:cubicBezTo>
                <a:cubicBezTo>
                  <a:pt x="30" y="31"/>
                  <a:pt x="30" y="31"/>
                  <a:pt x="30" y="31"/>
                </a:cubicBezTo>
                <a:cubicBezTo>
                  <a:pt x="30" y="31"/>
                  <a:pt x="31" y="31"/>
                  <a:pt x="31" y="32"/>
                </a:cubicBezTo>
                <a:cubicBezTo>
                  <a:pt x="31" y="32"/>
                  <a:pt x="30" y="33"/>
                  <a:pt x="30" y="33"/>
                </a:cubicBezTo>
                <a:cubicBezTo>
                  <a:pt x="26" y="33"/>
                  <a:pt x="26" y="33"/>
                  <a:pt x="26" y="33"/>
                </a:cubicBezTo>
                <a:close/>
                <a:moveTo>
                  <a:pt x="33" y="33"/>
                </a:moveTo>
                <a:cubicBezTo>
                  <a:pt x="33" y="33"/>
                  <a:pt x="33" y="33"/>
                  <a:pt x="33" y="33"/>
                </a:cubicBezTo>
                <a:cubicBezTo>
                  <a:pt x="32" y="33"/>
                  <a:pt x="31" y="32"/>
                  <a:pt x="31" y="32"/>
                </a:cubicBezTo>
                <a:cubicBezTo>
                  <a:pt x="31" y="31"/>
                  <a:pt x="32" y="31"/>
                  <a:pt x="33" y="31"/>
                </a:cubicBezTo>
                <a:cubicBezTo>
                  <a:pt x="36" y="31"/>
                  <a:pt x="36" y="31"/>
                  <a:pt x="36" y="31"/>
                </a:cubicBezTo>
                <a:cubicBezTo>
                  <a:pt x="37" y="31"/>
                  <a:pt x="37" y="31"/>
                  <a:pt x="37" y="32"/>
                </a:cubicBezTo>
                <a:cubicBezTo>
                  <a:pt x="37" y="32"/>
                  <a:pt x="37" y="33"/>
                  <a:pt x="36" y="33"/>
                </a:cubicBezTo>
                <a:cubicBezTo>
                  <a:pt x="33" y="33"/>
                  <a:pt x="33" y="33"/>
                  <a:pt x="33" y="33"/>
                </a:cubicBezTo>
                <a:close/>
                <a:moveTo>
                  <a:pt x="20" y="38"/>
                </a:moveTo>
                <a:cubicBezTo>
                  <a:pt x="20" y="38"/>
                  <a:pt x="20" y="38"/>
                  <a:pt x="20" y="38"/>
                </a:cubicBezTo>
                <a:cubicBezTo>
                  <a:pt x="19" y="38"/>
                  <a:pt x="18" y="38"/>
                  <a:pt x="18" y="37"/>
                </a:cubicBezTo>
                <a:cubicBezTo>
                  <a:pt x="18" y="36"/>
                  <a:pt x="19" y="36"/>
                  <a:pt x="20" y="36"/>
                </a:cubicBezTo>
                <a:cubicBezTo>
                  <a:pt x="23" y="36"/>
                  <a:pt x="23" y="36"/>
                  <a:pt x="23" y="36"/>
                </a:cubicBezTo>
                <a:cubicBezTo>
                  <a:pt x="24" y="36"/>
                  <a:pt x="24" y="36"/>
                  <a:pt x="24" y="37"/>
                </a:cubicBezTo>
                <a:cubicBezTo>
                  <a:pt x="24" y="38"/>
                  <a:pt x="24" y="38"/>
                  <a:pt x="23" y="38"/>
                </a:cubicBezTo>
                <a:cubicBezTo>
                  <a:pt x="20" y="38"/>
                  <a:pt x="20" y="38"/>
                  <a:pt x="20" y="38"/>
                </a:cubicBezTo>
                <a:close/>
                <a:moveTo>
                  <a:pt x="26" y="38"/>
                </a:moveTo>
                <a:cubicBezTo>
                  <a:pt x="26" y="38"/>
                  <a:pt x="26" y="38"/>
                  <a:pt x="26" y="38"/>
                </a:cubicBezTo>
                <a:cubicBezTo>
                  <a:pt x="25" y="38"/>
                  <a:pt x="25" y="38"/>
                  <a:pt x="25" y="37"/>
                </a:cubicBezTo>
                <a:cubicBezTo>
                  <a:pt x="25" y="36"/>
                  <a:pt x="25" y="36"/>
                  <a:pt x="26" y="36"/>
                </a:cubicBezTo>
                <a:cubicBezTo>
                  <a:pt x="30" y="36"/>
                  <a:pt x="30" y="36"/>
                  <a:pt x="30" y="36"/>
                </a:cubicBezTo>
                <a:cubicBezTo>
                  <a:pt x="30" y="36"/>
                  <a:pt x="31" y="36"/>
                  <a:pt x="31" y="37"/>
                </a:cubicBezTo>
                <a:cubicBezTo>
                  <a:pt x="31" y="38"/>
                  <a:pt x="30" y="38"/>
                  <a:pt x="30" y="38"/>
                </a:cubicBezTo>
                <a:cubicBezTo>
                  <a:pt x="26" y="38"/>
                  <a:pt x="26" y="38"/>
                  <a:pt x="26" y="38"/>
                </a:cubicBezTo>
                <a:close/>
                <a:moveTo>
                  <a:pt x="33" y="38"/>
                </a:moveTo>
                <a:cubicBezTo>
                  <a:pt x="33" y="38"/>
                  <a:pt x="33" y="38"/>
                  <a:pt x="33" y="38"/>
                </a:cubicBezTo>
                <a:cubicBezTo>
                  <a:pt x="32" y="38"/>
                  <a:pt x="31" y="38"/>
                  <a:pt x="31" y="37"/>
                </a:cubicBezTo>
                <a:cubicBezTo>
                  <a:pt x="31" y="36"/>
                  <a:pt x="32" y="36"/>
                  <a:pt x="33" y="36"/>
                </a:cubicBezTo>
                <a:cubicBezTo>
                  <a:pt x="36" y="36"/>
                  <a:pt x="36" y="36"/>
                  <a:pt x="36" y="36"/>
                </a:cubicBezTo>
                <a:cubicBezTo>
                  <a:pt x="37" y="36"/>
                  <a:pt x="37" y="36"/>
                  <a:pt x="37" y="37"/>
                </a:cubicBezTo>
                <a:cubicBezTo>
                  <a:pt x="37" y="38"/>
                  <a:pt x="37" y="38"/>
                  <a:pt x="36" y="38"/>
                </a:cubicBezTo>
                <a:cubicBezTo>
                  <a:pt x="33" y="38"/>
                  <a:pt x="33" y="38"/>
                  <a:pt x="33" y="38"/>
                </a:cubicBezTo>
                <a:close/>
              </a:path>
            </a:pathLst>
          </a:custGeom>
          <a:solidFill>
            <a:schemeClr val="accent2"/>
          </a:solidFill>
          <a:ln>
            <a:noFill/>
          </a:ln>
          <a:extLst/>
        </p:spPr>
        <p:txBody>
          <a:bodyPr/>
          <a:lstStyle/>
          <a:p>
            <a:endParaRPr lang="zh-CN" altLang="en-US"/>
          </a:p>
        </p:txBody>
      </p:sp>
      <p:sp>
        <p:nvSpPr>
          <p:cNvPr id="12" name="Freeform 437"/>
          <p:cNvSpPr>
            <a:spLocks noEditPoints="1"/>
          </p:cNvSpPr>
          <p:nvPr/>
        </p:nvSpPr>
        <p:spPr bwMode="auto">
          <a:xfrm>
            <a:off x="2280709" y="914111"/>
            <a:ext cx="211220" cy="287493"/>
          </a:xfrm>
          <a:custGeom>
            <a:avLst/>
            <a:gdLst>
              <a:gd name="T0" fmla="*/ 12 w 36"/>
              <a:gd name="T1" fmla="*/ 42 h 49"/>
              <a:gd name="T2" fmla="*/ 10 w 36"/>
              <a:gd name="T3" fmla="*/ 41 h 49"/>
              <a:gd name="T4" fmla="*/ 12 w 36"/>
              <a:gd name="T5" fmla="*/ 40 h 49"/>
              <a:gd name="T6" fmla="*/ 24 w 36"/>
              <a:gd name="T7" fmla="*/ 40 h 49"/>
              <a:gd name="T8" fmla="*/ 26 w 36"/>
              <a:gd name="T9" fmla="*/ 41 h 49"/>
              <a:gd name="T10" fmla="*/ 24 w 36"/>
              <a:gd name="T11" fmla="*/ 42 h 49"/>
              <a:gd name="T12" fmla="*/ 12 w 36"/>
              <a:gd name="T13" fmla="*/ 42 h 49"/>
              <a:gd name="T14" fmla="*/ 2 w 36"/>
              <a:gd name="T15" fmla="*/ 0 h 49"/>
              <a:gd name="T16" fmla="*/ 2 w 36"/>
              <a:gd name="T17" fmla="*/ 0 h 49"/>
              <a:gd name="T18" fmla="*/ 2 w 36"/>
              <a:gd name="T19" fmla="*/ 0 h 49"/>
              <a:gd name="T20" fmla="*/ 34 w 36"/>
              <a:gd name="T21" fmla="*/ 0 h 49"/>
              <a:gd name="T22" fmla="*/ 36 w 36"/>
              <a:gd name="T23" fmla="*/ 2 h 49"/>
              <a:gd name="T24" fmla="*/ 36 w 36"/>
              <a:gd name="T25" fmla="*/ 2 h 49"/>
              <a:gd name="T26" fmla="*/ 36 w 36"/>
              <a:gd name="T27" fmla="*/ 47 h 49"/>
              <a:gd name="T28" fmla="*/ 34 w 36"/>
              <a:gd name="T29" fmla="*/ 49 h 49"/>
              <a:gd name="T30" fmla="*/ 34 w 36"/>
              <a:gd name="T31" fmla="*/ 49 h 49"/>
              <a:gd name="T32" fmla="*/ 2 w 36"/>
              <a:gd name="T33" fmla="*/ 49 h 49"/>
              <a:gd name="T34" fmla="*/ 0 w 36"/>
              <a:gd name="T35" fmla="*/ 47 h 49"/>
              <a:gd name="T36" fmla="*/ 0 w 36"/>
              <a:gd name="T37" fmla="*/ 47 h 49"/>
              <a:gd name="T38" fmla="*/ 0 w 36"/>
              <a:gd name="T39" fmla="*/ 2 h 49"/>
              <a:gd name="T40" fmla="*/ 2 w 36"/>
              <a:gd name="T41" fmla="*/ 0 h 49"/>
              <a:gd name="T42" fmla="*/ 32 w 36"/>
              <a:gd name="T43" fmla="*/ 3 h 49"/>
              <a:gd name="T44" fmla="*/ 32 w 36"/>
              <a:gd name="T45" fmla="*/ 3 h 49"/>
              <a:gd name="T46" fmla="*/ 4 w 36"/>
              <a:gd name="T47" fmla="*/ 3 h 49"/>
              <a:gd name="T48" fmla="*/ 4 w 36"/>
              <a:gd name="T49" fmla="*/ 46 h 49"/>
              <a:gd name="T50" fmla="*/ 32 w 36"/>
              <a:gd name="T51" fmla="*/ 46 h 49"/>
              <a:gd name="T52" fmla="*/ 32 w 36"/>
              <a:gd name="T5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49">
                <a:moveTo>
                  <a:pt x="12" y="42"/>
                </a:moveTo>
                <a:cubicBezTo>
                  <a:pt x="11" y="42"/>
                  <a:pt x="10" y="42"/>
                  <a:pt x="10" y="41"/>
                </a:cubicBezTo>
                <a:cubicBezTo>
                  <a:pt x="10" y="41"/>
                  <a:pt x="11" y="40"/>
                  <a:pt x="12" y="40"/>
                </a:cubicBezTo>
                <a:cubicBezTo>
                  <a:pt x="24" y="40"/>
                  <a:pt x="24" y="40"/>
                  <a:pt x="24" y="40"/>
                </a:cubicBezTo>
                <a:cubicBezTo>
                  <a:pt x="25" y="40"/>
                  <a:pt x="26" y="41"/>
                  <a:pt x="26" y="41"/>
                </a:cubicBezTo>
                <a:cubicBezTo>
                  <a:pt x="26" y="42"/>
                  <a:pt x="25" y="42"/>
                  <a:pt x="24" y="42"/>
                </a:cubicBezTo>
                <a:cubicBezTo>
                  <a:pt x="12" y="42"/>
                  <a:pt x="12" y="42"/>
                  <a:pt x="12" y="42"/>
                </a:cubicBezTo>
                <a:close/>
                <a:moveTo>
                  <a:pt x="2" y="0"/>
                </a:moveTo>
                <a:cubicBezTo>
                  <a:pt x="2" y="0"/>
                  <a:pt x="2" y="0"/>
                  <a:pt x="2" y="0"/>
                </a:cubicBezTo>
                <a:cubicBezTo>
                  <a:pt x="2" y="0"/>
                  <a:pt x="2" y="0"/>
                  <a:pt x="2" y="0"/>
                </a:cubicBezTo>
                <a:cubicBezTo>
                  <a:pt x="34" y="0"/>
                  <a:pt x="34" y="0"/>
                  <a:pt x="34" y="0"/>
                </a:cubicBezTo>
                <a:cubicBezTo>
                  <a:pt x="35" y="0"/>
                  <a:pt x="36" y="0"/>
                  <a:pt x="36" y="2"/>
                </a:cubicBezTo>
                <a:cubicBezTo>
                  <a:pt x="36" y="2"/>
                  <a:pt x="36" y="2"/>
                  <a:pt x="36" y="2"/>
                </a:cubicBezTo>
                <a:cubicBezTo>
                  <a:pt x="36" y="47"/>
                  <a:pt x="36" y="47"/>
                  <a:pt x="36" y="47"/>
                </a:cubicBezTo>
                <a:cubicBezTo>
                  <a:pt x="36" y="49"/>
                  <a:pt x="35" y="49"/>
                  <a:pt x="34" y="49"/>
                </a:cubicBezTo>
                <a:cubicBezTo>
                  <a:pt x="34" y="49"/>
                  <a:pt x="34" y="49"/>
                  <a:pt x="34" y="49"/>
                </a:cubicBezTo>
                <a:cubicBezTo>
                  <a:pt x="2" y="49"/>
                  <a:pt x="2" y="49"/>
                  <a:pt x="2" y="49"/>
                </a:cubicBezTo>
                <a:cubicBezTo>
                  <a:pt x="1" y="49"/>
                  <a:pt x="0" y="49"/>
                  <a:pt x="0" y="47"/>
                </a:cubicBezTo>
                <a:cubicBezTo>
                  <a:pt x="0" y="47"/>
                  <a:pt x="0" y="47"/>
                  <a:pt x="0" y="47"/>
                </a:cubicBezTo>
                <a:cubicBezTo>
                  <a:pt x="0" y="2"/>
                  <a:pt x="0" y="2"/>
                  <a:pt x="0" y="2"/>
                </a:cubicBezTo>
                <a:cubicBezTo>
                  <a:pt x="0" y="0"/>
                  <a:pt x="1" y="0"/>
                  <a:pt x="2" y="0"/>
                </a:cubicBezTo>
                <a:close/>
                <a:moveTo>
                  <a:pt x="32" y="3"/>
                </a:moveTo>
                <a:cubicBezTo>
                  <a:pt x="32" y="3"/>
                  <a:pt x="32" y="3"/>
                  <a:pt x="32" y="3"/>
                </a:cubicBezTo>
                <a:cubicBezTo>
                  <a:pt x="4" y="3"/>
                  <a:pt x="4" y="3"/>
                  <a:pt x="4" y="3"/>
                </a:cubicBezTo>
                <a:cubicBezTo>
                  <a:pt x="4" y="46"/>
                  <a:pt x="4" y="46"/>
                  <a:pt x="4" y="46"/>
                </a:cubicBezTo>
                <a:cubicBezTo>
                  <a:pt x="32" y="46"/>
                  <a:pt x="32" y="46"/>
                  <a:pt x="32" y="46"/>
                </a:cubicBezTo>
                <a:cubicBezTo>
                  <a:pt x="32" y="3"/>
                  <a:pt x="32" y="3"/>
                  <a:pt x="32" y="3"/>
                </a:cubicBezTo>
                <a:close/>
              </a:path>
            </a:pathLst>
          </a:custGeom>
          <a:solidFill>
            <a:schemeClr val="accent2"/>
          </a:solidFill>
          <a:ln>
            <a:noFill/>
          </a:ln>
          <a:extLst/>
        </p:spPr>
        <p:txBody>
          <a:bodyPr/>
          <a:lstStyle/>
          <a:p>
            <a:endParaRPr lang="zh-CN" altLang="en-US"/>
          </a:p>
        </p:txBody>
      </p:sp>
      <p:sp>
        <p:nvSpPr>
          <p:cNvPr id="13" name="Freeform 438"/>
          <p:cNvSpPr>
            <a:spLocks noEditPoints="1"/>
          </p:cNvSpPr>
          <p:nvPr/>
        </p:nvSpPr>
        <p:spPr bwMode="auto">
          <a:xfrm>
            <a:off x="2761820" y="914111"/>
            <a:ext cx="269892" cy="287493"/>
          </a:xfrm>
          <a:custGeom>
            <a:avLst/>
            <a:gdLst>
              <a:gd name="T0" fmla="*/ 16 w 46"/>
              <a:gd name="T1" fmla="*/ 42 h 49"/>
              <a:gd name="T2" fmla="*/ 15 w 46"/>
              <a:gd name="T3" fmla="*/ 41 h 49"/>
              <a:gd name="T4" fmla="*/ 16 w 46"/>
              <a:gd name="T5" fmla="*/ 40 h 49"/>
              <a:gd name="T6" fmla="*/ 29 w 46"/>
              <a:gd name="T7" fmla="*/ 40 h 49"/>
              <a:gd name="T8" fmla="*/ 30 w 46"/>
              <a:gd name="T9" fmla="*/ 41 h 49"/>
              <a:gd name="T10" fmla="*/ 29 w 46"/>
              <a:gd name="T11" fmla="*/ 42 h 49"/>
              <a:gd name="T12" fmla="*/ 16 w 46"/>
              <a:gd name="T13" fmla="*/ 42 h 49"/>
              <a:gd name="T14" fmla="*/ 2 w 46"/>
              <a:gd name="T15" fmla="*/ 0 h 49"/>
              <a:gd name="T16" fmla="*/ 2 w 46"/>
              <a:gd name="T17" fmla="*/ 0 h 49"/>
              <a:gd name="T18" fmla="*/ 2 w 46"/>
              <a:gd name="T19" fmla="*/ 0 h 49"/>
              <a:gd name="T20" fmla="*/ 44 w 46"/>
              <a:gd name="T21" fmla="*/ 0 h 49"/>
              <a:gd name="T22" fmla="*/ 46 w 46"/>
              <a:gd name="T23" fmla="*/ 2 h 49"/>
              <a:gd name="T24" fmla="*/ 46 w 46"/>
              <a:gd name="T25" fmla="*/ 2 h 49"/>
              <a:gd name="T26" fmla="*/ 46 w 46"/>
              <a:gd name="T27" fmla="*/ 47 h 49"/>
              <a:gd name="T28" fmla="*/ 44 w 46"/>
              <a:gd name="T29" fmla="*/ 49 h 49"/>
              <a:gd name="T30" fmla="*/ 44 w 46"/>
              <a:gd name="T31" fmla="*/ 49 h 49"/>
              <a:gd name="T32" fmla="*/ 2 w 46"/>
              <a:gd name="T33" fmla="*/ 49 h 49"/>
              <a:gd name="T34" fmla="*/ 0 w 46"/>
              <a:gd name="T35" fmla="*/ 47 h 49"/>
              <a:gd name="T36" fmla="*/ 0 w 46"/>
              <a:gd name="T37" fmla="*/ 47 h 49"/>
              <a:gd name="T38" fmla="*/ 0 w 46"/>
              <a:gd name="T39" fmla="*/ 2 h 49"/>
              <a:gd name="T40" fmla="*/ 2 w 46"/>
              <a:gd name="T41" fmla="*/ 0 h 49"/>
              <a:gd name="T42" fmla="*/ 42 w 46"/>
              <a:gd name="T43" fmla="*/ 3 h 49"/>
              <a:gd name="T44" fmla="*/ 42 w 46"/>
              <a:gd name="T45" fmla="*/ 3 h 49"/>
              <a:gd name="T46" fmla="*/ 4 w 46"/>
              <a:gd name="T47" fmla="*/ 3 h 49"/>
              <a:gd name="T48" fmla="*/ 4 w 46"/>
              <a:gd name="T49" fmla="*/ 46 h 49"/>
              <a:gd name="T50" fmla="*/ 42 w 46"/>
              <a:gd name="T51" fmla="*/ 46 h 49"/>
              <a:gd name="T52" fmla="*/ 42 w 46"/>
              <a:gd name="T53"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9">
                <a:moveTo>
                  <a:pt x="16" y="42"/>
                </a:moveTo>
                <a:cubicBezTo>
                  <a:pt x="16" y="42"/>
                  <a:pt x="15" y="42"/>
                  <a:pt x="15" y="41"/>
                </a:cubicBezTo>
                <a:cubicBezTo>
                  <a:pt x="15" y="41"/>
                  <a:pt x="16" y="40"/>
                  <a:pt x="16" y="40"/>
                </a:cubicBezTo>
                <a:cubicBezTo>
                  <a:pt x="29" y="40"/>
                  <a:pt x="29" y="40"/>
                  <a:pt x="29" y="40"/>
                </a:cubicBezTo>
                <a:cubicBezTo>
                  <a:pt x="30" y="40"/>
                  <a:pt x="30" y="41"/>
                  <a:pt x="30" y="41"/>
                </a:cubicBezTo>
                <a:cubicBezTo>
                  <a:pt x="30" y="42"/>
                  <a:pt x="30" y="42"/>
                  <a:pt x="29" y="42"/>
                </a:cubicBezTo>
                <a:cubicBezTo>
                  <a:pt x="16" y="42"/>
                  <a:pt x="16" y="42"/>
                  <a:pt x="16" y="42"/>
                </a:cubicBezTo>
                <a:close/>
                <a:moveTo>
                  <a:pt x="2" y="0"/>
                </a:moveTo>
                <a:cubicBezTo>
                  <a:pt x="2" y="0"/>
                  <a:pt x="2" y="0"/>
                  <a:pt x="2" y="0"/>
                </a:cubicBezTo>
                <a:cubicBezTo>
                  <a:pt x="2" y="0"/>
                  <a:pt x="2" y="0"/>
                  <a:pt x="2" y="0"/>
                </a:cubicBezTo>
                <a:cubicBezTo>
                  <a:pt x="44" y="0"/>
                  <a:pt x="44" y="0"/>
                  <a:pt x="44" y="0"/>
                </a:cubicBezTo>
                <a:cubicBezTo>
                  <a:pt x="45" y="0"/>
                  <a:pt x="46" y="0"/>
                  <a:pt x="46" y="2"/>
                </a:cubicBezTo>
                <a:cubicBezTo>
                  <a:pt x="46" y="2"/>
                  <a:pt x="46" y="2"/>
                  <a:pt x="46" y="2"/>
                </a:cubicBezTo>
                <a:cubicBezTo>
                  <a:pt x="46" y="47"/>
                  <a:pt x="46" y="47"/>
                  <a:pt x="46" y="47"/>
                </a:cubicBezTo>
                <a:cubicBezTo>
                  <a:pt x="46" y="49"/>
                  <a:pt x="45" y="49"/>
                  <a:pt x="44" y="49"/>
                </a:cubicBezTo>
                <a:cubicBezTo>
                  <a:pt x="44" y="49"/>
                  <a:pt x="44" y="49"/>
                  <a:pt x="44" y="49"/>
                </a:cubicBezTo>
                <a:cubicBezTo>
                  <a:pt x="2" y="49"/>
                  <a:pt x="2" y="49"/>
                  <a:pt x="2" y="49"/>
                </a:cubicBezTo>
                <a:cubicBezTo>
                  <a:pt x="1" y="49"/>
                  <a:pt x="0" y="49"/>
                  <a:pt x="0" y="47"/>
                </a:cubicBezTo>
                <a:cubicBezTo>
                  <a:pt x="0" y="47"/>
                  <a:pt x="0" y="47"/>
                  <a:pt x="0" y="47"/>
                </a:cubicBezTo>
                <a:cubicBezTo>
                  <a:pt x="0" y="2"/>
                  <a:pt x="0" y="2"/>
                  <a:pt x="0" y="2"/>
                </a:cubicBezTo>
                <a:cubicBezTo>
                  <a:pt x="0" y="0"/>
                  <a:pt x="1" y="0"/>
                  <a:pt x="2" y="0"/>
                </a:cubicBezTo>
                <a:close/>
                <a:moveTo>
                  <a:pt x="42" y="3"/>
                </a:moveTo>
                <a:cubicBezTo>
                  <a:pt x="42" y="3"/>
                  <a:pt x="42" y="3"/>
                  <a:pt x="42" y="3"/>
                </a:cubicBezTo>
                <a:cubicBezTo>
                  <a:pt x="4" y="3"/>
                  <a:pt x="4" y="3"/>
                  <a:pt x="4" y="3"/>
                </a:cubicBezTo>
                <a:cubicBezTo>
                  <a:pt x="4" y="46"/>
                  <a:pt x="4" y="46"/>
                  <a:pt x="4" y="46"/>
                </a:cubicBezTo>
                <a:cubicBezTo>
                  <a:pt x="42" y="46"/>
                  <a:pt x="42" y="46"/>
                  <a:pt x="42" y="46"/>
                </a:cubicBezTo>
                <a:cubicBezTo>
                  <a:pt x="42" y="3"/>
                  <a:pt x="42" y="3"/>
                  <a:pt x="42" y="3"/>
                </a:cubicBezTo>
                <a:close/>
              </a:path>
            </a:pathLst>
          </a:custGeom>
          <a:solidFill>
            <a:schemeClr val="accent2"/>
          </a:solidFill>
          <a:ln>
            <a:noFill/>
          </a:ln>
          <a:extLst/>
        </p:spPr>
        <p:txBody>
          <a:bodyPr/>
          <a:lstStyle/>
          <a:p>
            <a:endParaRPr lang="zh-CN" altLang="en-US"/>
          </a:p>
        </p:txBody>
      </p:sp>
      <p:sp>
        <p:nvSpPr>
          <p:cNvPr id="14" name="Freeform 439"/>
          <p:cNvSpPr>
            <a:spLocks noEditPoints="1"/>
          </p:cNvSpPr>
          <p:nvPr/>
        </p:nvSpPr>
        <p:spPr bwMode="auto">
          <a:xfrm>
            <a:off x="7437987" y="2642003"/>
            <a:ext cx="264024" cy="246423"/>
          </a:xfrm>
          <a:custGeom>
            <a:avLst/>
            <a:gdLst>
              <a:gd name="T0" fmla="*/ 10 w 45"/>
              <a:gd name="T1" fmla="*/ 6 h 42"/>
              <a:gd name="T2" fmla="*/ 23 w 45"/>
              <a:gd name="T3" fmla="*/ 0 h 42"/>
              <a:gd name="T4" fmla="*/ 40 w 45"/>
              <a:gd name="T5" fmla="*/ 18 h 42"/>
              <a:gd name="T6" fmla="*/ 42 w 45"/>
              <a:gd name="T7" fmla="*/ 26 h 42"/>
              <a:gd name="T8" fmla="*/ 44 w 45"/>
              <a:gd name="T9" fmla="*/ 29 h 42"/>
              <a:gd name="T10" fmla="*/ 45 w 45"/>
              <a:gd name="T11" fmla="*/ 38 h 42"/>
              <a:gd name="T12" fmla="*/ 44 w 45"/>
              <a:gd name="T13" fmla="*/ 39 h 42"/>
              <a:gd name="T14" fmla="*/ 42 w 45"/>
              <a:gd name="T15" fmla="*/ 42 h 42"/>
              <a:gd name="T16" fmla="*/ 37 w 45"/>
              <a:gd name="T17" fmla="*/ 42 h 42"/>
              <a:gd name="T18" fmla="*/ 34 w 45"/>
              <a:gd name="T19" fmla="*/ 41 h 42"/>
              <a:gd name="T20" fmla="*/ 32 w 45"/>
              <a:gd name="T21" fmla="*/ 30 h 42"/>
              <a:gd name="T22" fmla="*/ 33 w 45"/>
              <a:gd name="T23" fmla="*/ 28 h 42"/>
              <a:gd name="T24" fmla="*/ 37 w 45"/>
              <a:gd name="T25" fmla="*/ 19 h 42"/>
              <a:gd name="T26" fmla="*/ 12 w 45"/>
              <a:gd name="T27" fmla="*/ 13 h 42"/>
              <a:gd name="T28" fmla="*/ 10 w 45"/>
              <a:gd name="T29" fmla="*/ 26 h 42"/>
              <a:gd name="T30" fmla="*/ 12 w 45"/>
              <a:gd name="T31" fmla="*/ 28 h 42"/>
              <a:gd name="T32" fmla="*/ 13 w 45"/>
              <a:gd name="T33" fmla="*/ 34 h 42"/>
              <a:gd name="T34" fmla="*/ 12 w 45"/>
              <a:gd name="T35" fmla="*/ 39 h 42"/>
              <a:gd name="T36" fmla="*/ 10 w 45"/>
              <a:gd name="T37" fmla="*/ 41 h 42"/>
              <a:gd name="T38" fmla="*/ 7 w 45"/>
              <a:gd name="T39" fmla="*/ 42 h 42"/>
              <a:gd name="T40" fmla="*/ 2 w 45"/>
              <a:gd name="T41" fmla="*/ 41 h 42"/>
              <a:gd name="T42" fmla="*/ 0 w 45"/>
              <a:gd name="T43" fmla="*/ 30 h 42"/>
              <a:gd name="T44" fmla="*/ 1 w 45"/>
              <a:gd name="T45" fmla="*/ 28 h 42"/>
              <a:gd name="T46" fmla="*/ 7 w 45"/>
              <a:gd name="T47" fmla="*/ 30 h 42"/>
              <a:gd name="T48" fmla="*/ 4 w 45"/>
              <a:gd name="T49" fmla="*/ 30 h 42"/>
              <a:gd name="T50" fmla="*/ 4 w 45"/>
              <a:gd name="T51" fmla="*/ 30 h 42"/>
              <a:gd name="T52" fmla="*/ 4 w 45"/>
              <a:gd name="T53" fmla="*/ 38 h 42"/>
              <a:gd name="T54" fmla="*/ 7 w 45"/>
              <a:gd name="T55" fmla="*/ 38 h 42"/>
              <a:gd name="T56" fmla="*/ 9 w 45"/>
              <a:gd name="T57" fmla="*/ 38 h 42"/>
              <a:gd name="T58" fmla="*/ 9 w 45"/>
              <a:gd name="T59" fmla="*/ 38 h 42"/>
              <a:gd name="T60" fmla="*/ 9 w 45"/>
              <a:gd name="T61" fmla="*/ 30 h 42"/>
              <a:gd name="T62" fmla="*/ 9 w 45"/>
              <a:gd name="T63" fmla="*/ 30 h 42"/>
              <a:gd name="T64" fmla="*/ 39 w 45"/>
              <a:gd name="T65" fmla="*/ 30 h 42"/>
              <a:gd name="T66" fmla="*/ 36 w 45"/>
              <a:gd name="T67" fmla="*/ 30 h 42"/>
              <a:gd name="T68" fmla="*/ 36 w 45"/>
              <a:gd name="T69" fmla="*/ 34 h 42"/>
              <a:gd name="T70" fmla="*/ 37 w 45"/>
              <a:gd name="T71" fmla="*/ 38 h 42"/>
              <a:gd name="T72" fmla="*/ 40 w 45"/>
              <a:gd name="T73" fmla="*/ 38 h 42"/>
              <a:gd name="T74" fmla="*/ 41 w 45"/>
              <a:gd name="T75" fmla="*/ 38 h 42"/>
              <a:gd name="T76" fmla="*/ 41 w 45"/>
              <a:gd name="T77" fmla="*/ 34 h 42"/>
              <a:gd name="T78" fmla="*/ 41 w 45"/>
              <a:gd name="T79" fmla="*/ 30 h 42"/>
              <a:gd name="T80" fmla="*/ 40 w 45"/>
              <a:gd name="T81" fmla="*/ 30 h 42"/>
              <a:gd name="T82" fmla="*/ 35 w 45"/>
              <a:gd name="T83" fmla="*/ 12 h 42"/>
              <a:gd name="T84" fmla="*/ 23 w 45"/>
              <a:gd name="T85" fmla="*/ 4 h 42"/>
              <a:gd name="T86" fmla="*/ 10 w 45"/>
              <a:gd name="T87" fmla="*/ 12 h 42"/>
              <a:gd name="T88" fmla="*/ 35 w 45"/>
              <a:gd name="T8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42">
                <a:moveTo>
                  <a:pt x="5" y="26"/>
                </a:moveTo>
                <a:cubicBezTo>
                  <a:pt x="5" y="18"/>
                  <a:pt x="5" y="18"/>
                  <a:pt x="5" y="18"/>
                </a:cubicBezTo>
                <a:cubicBezTo>
                  <a:pt x="5" y="13"/>
                  <a:pt x="7" y="9"/>
                  <a:pt x="10" y="6"/>
                </a:cubicBezTo>
                <a:cubicBezTo>
                  <a:pt x="10" y="6"/>
                  <a:pt x="10" y="6"/>
                  <a:pt x="10" y="6"/>
                </a:cubicBezTo>
                <a:cubicBezTo>
                  <a:pt x="10" y="6"/>
                  <a:pt x="10" y="6"/>
                  <a:pt x="10" y="6"/>
                </a:cubicBezTo>
                <a:cubicBezTo>
                  <a:pt x="13" y="2"/>
                  <a:pt x="18" y="0"/>
                  <a:pt x="23" y="0"/>
                </a:cubicBezTo>
                <a:cubicBezTo>
                  <a:pt x="27" y="0"/>
                  <a:pt x="32" y="2"/>
                  <a:pt x="35" y="6"/>
                </a:cubicBezTo>
                <a:cubicBezTo>
                  <a:pt x="35" y="6"/>
                  <a:pt x="35" y="6"/>
                  <a:pt x="35" y="6"/>
                </a:cubicBezTo>
                <a:cubicBezTo>
                  <a:pt x="38" y="9"/>
                  <a:pt x="40" y="13"/>
                  <a:pt x="40" y="18"/>
                </a:cubicBezTo>
                <a:cubicBezTo>
                  <a:pt x="40" y="26"/>
                  <a:pt x="40" y="26"/>
                  <a:pt x="40" y="26"/>
                </a:cubicBezTo>
                <a:cubicBezTo>
                  <a:pt x="41" y="26"/>
                  <a:pt x="41" y="26"/>
                  <a:pt x="42" y="26"/>
                </a:cubicBezTo>
                <a:cubicBezTo>
                  <a:pt x="42" y="26"/>
                  <a:pt x="42" y="26"/>
                  <a:pt x="42" y="26"/>
                </a:cubicBezTo>
                <a:cubicBezTo>
                  <a:pt x="42" y="26"/>
                  <a:pt x="43" y="27"/>
                  <a:pt x="43" y="27"/>
                </a:cubicBezTo>
                <a:cubicBezTo>
                  <a:pt x="44" y="27"/>
                  <a:pt x="44" y="28"/>
                  <a:pt x="44" y="28"/>
                </a:cubicBezTo>
                <a:cubicBezTo>
                  <a:pt x="44" y="29"/>
                  <a:pt x="44" y="29"/>
                  <a:pt x="44" y="29"/>
                </a:cubicBezTo>
                <a:cubicBezTo>
                  <a:pt x="44" y="29"/>
                  <a:pt x="45" y="30"/>
                  <a:pt x="45" y="30"/>
                </a:cubicBezTo>
                <a:cubicBezTo>
                  <a:pt x="45" y="34"/>
                  <a:pt x="45" y="34"/>
                  <a:pt x="45" y="34"/>
                </a:cubicBezTo>
                <a:cubicBezTo>
                  <a:pt x="45" y="38"/>
                  <a:pt x="45" y="38"/>
                  <a:pt x="45" y="38"/>
                </a:cubicBezTo>
                <a:cubicBezTo>
                  <a:pt x="45" y="38"/>
                  <a:pt x="44" y="39"/>
                  <a:pt x="44" y="39"/>
                </a:cubicBezTo>
                <a:cubicBezTo>
                  <a:pt x="44" y="39"/>
                  <a:pt x="44" y="39"/>
                  <a:pt x="44" y="39"/>
                </a:cubicBezTo>
                <a:cubicBezTo>
                  <a:pt x="44" y="39"/>
                  <a:pt x="44" y="39"/>
                  <a:pt x="44" y="39"/>
                </a:cubicBezTo>
                <a:cubicBezTo>
                  <a:pt x="44" y="40"/>
                  <a:pt x="44" y="40"/>
                  <a:pt x="43" y="41"/>
                </a:cubicBezTo>
                <a:cubicBezTo>
                  <a:pt x="43" y="41"/>
                  <a:pt x="42" y="41"/>
                  <a:pt x="42" y="41"/>
                </a:cubicBezTo>
                <a:cubicBezTo>
                  <a:pt x="42" y="42"/>
                  <a:pt x="42" y="42"/>
                  <a:pt x="42" y="42"/>
                </a:cubicBezTo>
                <a:cubicBezTo>
                  <a:pt x="41" y="42"/>
                  <a:pt x="41" y="42"/>
                  <a:pt x="40" y="42"/>
                </a:cubicBezTo>
                <a:cubicBezTo>
                  <a:pt x="39" y="42"/>
                  <a:pt x="39" y="42"/>
                  <a:pt x="39" y="42"/>
                </a:cubicBezTo>
                <a:cubicBezTo>
                  <a:pt x="37" y="42"/>
                  <a:pt x="37" y="42"/>
                  <a:pt x="37" y="42"/>
                </a:cubicBezTo>
                <a:cubicBezTo>
                  <a:pt x="36" y="42"/>
                  <a:pt x="36" y="42"/>
                  <a:pt x="35" y="41"/>
                </a:cubicBezTo>
                <a:cubicBezTo>
                  <a:pt x="35" y="41"/>
                  <a:pt x="35" y="41"/>
                  <a:pt x="35" y="41"/>
                </a:cubicBezTo>
                <a:cubicBezTo>
                  <a:pt x="35" y="41"/>
                  <a:pt x="34" y="41"/>
                  <a:pt x="34" y="41"/>
                </a:cubicBezTo>
                <a:cubicBezTo>
                  <a:pt x="33" y="40"/>
                  <a:pt x="32" y="39"/>
                  <a:pt x="32" y="38"/>
                </a:cubicBezTo>
                <a:cubicBezTo>
                  <a:pt x="32" y="34"/>
                  <a:pt x="32" y="34"/>
                  <a:pt x="32" y="34"/>
                </a:cubicBezTo>
                <a:cubicBezTo>
                  <a:pt x="32" y="30"/>
                  <a:pt x="32" y="30"/>
                  <a:pt x="32" y="30"/>
                </a:cubicBezTo>
                <a:cubicBezTo>
                  <a:pt x="32" y="29"/>
                  <a:pt x="33" y="29"/>
                  <a:pt x="33" y="28"/>
                </a:cubicBezTo>
                <a:cubicBezTo>
                  <a:pt x="33" y="28"/>
                  <a:pt x="33" y="28"/>
                  <a:pt x="33" y="28"/>
                </a:cubicBezTo>
                <a:cubicBezTo>
                  <a:pt x="33" y="28"/>
                  <a:pt x="33" y="28"/>
                  <a:pt x="33" y="28"/>
                </a:cubicBezTo>
                <a:cubicBezTo>
                  <a:pt x="33" y="28"/>
                  <a:pt x="33" y="27"/>
                  <a:pt x="34" y="27"/>
                </a:cubicBezTo>
                <a:cubicBezTo>
                  <a:pt x="34" y="26"/>
                  <a:pt x="35" y="26"/>
                  <a:pt x="37" y="26"/>
                </a:cubicBezTo>
                <a:cubicBezTo>
                  <a:pt x="37" y="19"/>
                  <a:pt x="37" y="19"/>
                  <a:pt x="37" y="19"/>
                </a:cubicBezTo>
                <a:cubicBezTo>
                  <a:pt x="36" y="17"/>
                  <a:pt x="35" y="15"/>
                  <a:pt x="33" y="13"/>
                </a:cubicBezTo>
                <a:cubicBezTo>
                  <a:pt x="30" y="11"/>
                  <a:pt x="27" y="9"/>
                  <a:pt x="23" y="9"/>
                </a:cubicBezTo>
                <a:cubicBezTo>
                  <a:pt x="18" y="9"/>
                  <a:pt x="15" y="11"/>
                  <a:pt x="12" y="13"/>
                </a:cubicBezTo>
                <a:cubicBezTo>
                  <a:pt x="10" y="15"/>
                  <a:pt x="9" y="17"/>
                  <a:pt x="8" y="19"/>
                </a:cubicBezTo>
                <a:cubicBezTo>
                  <a:pt x="8" y="26"/>
                  <a:pt x="8" y="26"/>
                  <a:pt x="8" y="26"/>
                </a:cubicBezTo>
                <a:cubicBezTo>
                  <a:pt x="9" y="26"/>
                  <a:pt x="10" y="26"/>
                  <a:pt x="10" y="26"/>
                </a:cubicBezTo>
                <a:cubicBezTo>
                  <a:pt x="10" y="26"/>
                  <a:pt x="10" y="26"/>
                  <a:pt x="10" y="26"/>
                </a:cubicBezTo>
                <a:cubicBezTo>
                  <a:pt x="11" y="26"/>
                  <a:pt x="11" y="27"/>
                  <a:pt x="11" y="27"/>
                </a:cubicBezTo>
                <a:cubicBezTo>
                  <a:pt x="12" y="27"/>
                  <a:pt x="12" y="28"/>
                  <a:pt x="12" y="28"/>
                </a:cubicBezTo>
                <a:cubicBezTo>
                  <a:pt x="12" y="29"/>
                  <a:pt x="12" y="29"/>
                  <a:pt x="12" y="29"/>
                </a:cubicBezTo>
                <a:cubicBezTo>
                  <a:pt x="13" y="29"/>
                  <a:pt x="13" y="30"/>
                  <a:pt x="13" y="30"/>
                </a:cubicBezTo>
                <a:cubicBezTo>
                  <a:pt x="13" y="34"/>
                  <a:pt x="13" y="34"/>
                  <a:pt x="13" y="34"/>
                </a:cubicBezTo>
                <a:cubicBezTo>
                  <a:pt x="13" y="38"/>
                  <a:pt x="13" y="38"/>
                  <a:pt x="13" y="38"/>
                </a:cubicBezTo>
                <a:cubicBezTo>
                  <a:pt x="13" y="38"/>
                  <a:pt x="12" y="39"/>
                  <a:pt x="12" y="39"/>
                </a:cubicBezTo>
                <a:cubicBezTo>
                  <a:pt x="12" y="39"/>
                  <a:pt x="12" y="39"/>
                  <a:pt x="12" y="39"/>
                </a:cubicBezTo>
                <a:cubicBezTo>
                  <a:pt x="12" y="39"/>
                  <a:pt x="12" y="39"/>
                  <a:pt x="12" y="39"/>
                </a:cubicBezTo>
                <a:cubicBezTo>
                  <a:pt x="12" y="40"/>
                  <a:pt x="12" y="40"/>
                  <a:pt x="11" y="41"/>
                </a:cubicBezTo>
                <a:cubicBezTo>
                  <a:pt x="11" y="41"/>
                  <a:pt x="11" y="41"/>
                  <a:pt x="10" y="41"/>
                </a:cubicBezTo>
                <a:cubicBezTo>
                  <a:pt x="10" y="42"/>
                  <a:pt x="10" y="42"/>
                  <a:pt x="10" y="42"/>
                </a:cubicBezTo>
                <a:cubicBezTo>
                  <a:pt x="9" y="42"/>
                  <a:pt x="9" y="42"/>
                  <a:pt x="8" y="42"/>
                </a:cubicBezTo>
                <a:cubicBezTo>
                  <a:pt x="7" y="42"/>
                  <a:pt x="7" y="42"/>
                  <a:pt x="7" y="42"/>
                </a:cubicBezTo>
                <a:cubicBezTo>
                  <a:pt x="5" y="42"/>
                  <a:pt x="5" y="42"/>
                  <a:pt x="5" y="42"/>
                </a:cubicBezTo>
                <a:cubicBezTo>
                  <a:pt x="4" y="42"/>
                  <a:pt x="4" y="42"/>
                  <a:pt x="3" y="41"/>
                </a:cubicBezTo>
                <a:cubicBezTo>
                  <a:pt x="3" y="41"/>
                  <a:pt x="2" y="41"/>
                  <a:pt x="2" y="41"/>
                </a:cubicBezTo>
                <a:cubicBezTo>
                  <a:pt x="1" y="40"/>
                  <a:pt x="0" y="39"/>
                  <a:pt x="0" y="38"/>
                </a:cubicBezTo>
                <a:cubicBezTo>
                  <a:pt x="0" y="34"/>
                  <a:pt x="0" y="34"/>
                  <a:pt x="0" y="34"/>
                </a:cubicBezTo>
                <a:cubicBezTo>
                  <a:pt x="0" y="30"/>
                  <a:pt x="0" y="30"/>
                  <a:pt x="0" y="30"/>
                </a:cubicBezTo>
                <a:cubicBezTo>
                  <a:pt x="0" y="29"/>
                  <a:pt x="1" y="29"/>
                  <a:pt x="1" y="28"/>
                </a:cubicBezTo>
                <a:cubicBezTo>
                  <a:pt x="1" y="28"/>
                  <a:pt x="1" y="28"/>
                  <a:pt x="1" y="28"/>
                </a:cubicBezTo>
                <a:cubicBezTo>
                  <a:pt x="1" y="28"/>
                  <a:pt x="1" y="28"/>
                  <a:pt x="1" y="28"/>
                </a:cubicBezTo>
                <a:cubicBezTo>
                  <a:pt x="1" y="28"/>
                  <a:pt x="1" y="27"/>
                  <a:pt x="2" y="27"/>
                </a:cubicBezTo>
                <a:cubicBezTo>
                  <a:pt x="2" y="26"/>
                  <a:pt x="3" y="26"/>
                  <a:pt x="5" y="26"/>
                </a:cubicBezTo>
                <a:close/>
                <a:moveTo>
                  <a:pt x="7" y="30"/>
                </a:moveTo>
                <a:cubicBezTo>
                  <a:pt x="7" y="30"/>
                  <a:pt x="7" y="30"/>
                  <a:pt x="7" y="30"/>
                </a:cubicBezTo>
                <a:cubicBezTo>
                  <a:pt x="5" y="30"/>
                  <a:pt x="5" y="30"/>
                  <a:pt x="5" y="30"/>
                </a:cubicBezTo>
                <a:cubicBezTo>
                  <a:pt x="5" y="30"/>
                  <a:pt x="5" y="30"/>
                  <a:pt x="4" y="30"/>
                </a:cubicBezTo>
                <a:cubicBezTo>
                  <a:pt x="4" y="30"/>
                  <a:pt x="4" y="30"/>
                  <a:pt x="4" y="30"/>
                </a:cubicBezTo>
                <a:cubicBezTo>
                  <a:pt x="4" y="30"/>
                  <a:pt x="4" y="30"/>
                  <a:pt x="4" y="30"/>
                </a:cubicBezTo>
                <a:cubicBezTo>
                  <a:pt x="4" y="30"/>
                  <a:pt x="4" y="30"/>
                  <a:pt x="4" y="30"/>
                </a:cubicBezTo>
                <a:cubicBezTo>
                  <a:pt x="4" y="34"/>
                  <a:pt x="4" y="34"/>
                  <a:pt x="4" y="34"/>
                </a:cubicBezTo>
                <a:cubicBezTo>
                  <a:pt x="4" y="38"/>
                  <a:pt x="4" y="38"/>
                  <a:pt x="4" y="38"/>
                </a:cubicBezTo>
                <a:cubicBezTo>
                  <a:pt x="4" y="38"/>
                  <a:pt x="4" y="38"/>
                  <a:pt x="4" y="38"/>
                </a:cubicBezTo>
                <a:cubicBezTo>
                  <a:pt x="4" y="38"/>
                  <a:pt x="5" y="38"/>
                  <a:pt x="5" y="38"/>
                </a:cubicBezTo>
                <a:cubicBezTo>
                  <a:pt x="5" y="38"/>
                  <a:pt x="5" y="38"/>
                  <a:pt x="5" y="38"/>
                </a:cubicBezTo>
                <a:cubicBezTo>
                  <a:pt x="7" y="38"/>
                  <a:pt x="7" y="38"/>
                  <a:pt x="7" y="38"/>
                </a:cubicBezTo>
                <a:cubicBezTo>
                  <a:pt x="8" y="38"/>
                  <a:pt x="8" y="38"/>
                  <a:pt x="8" y="38"/>
                </a:cubicBezTo>
                <a:cubicBezTo>
                  <a:pt x="8" y="38"/>
                  <a:pt x="8" y="38"/>
                  <a:pt x="8" y="38"/>
                </a:cubicBezTo>
                <a:cubicBezTo>
                  <a:pt x="9" y="38"/>
                  <a:pt x="9" y="38"/>
                  <a:pt x="9" y="38"/>
                </a:cubicBezTo>
                <a:cubicBezTo>
                  <a:pt x="9" y="38"/>
                  <a:pt x="9" y="38"/>
                  <a:pt x="9" y="38"/>
                </a:cubicBezTo>
                <a:cubicBezTo>
                  <a:pt x="9" y="38"/>
                  <a:pt x="9" y="38"/>
                  <a:pt x="9" y="38"/>
                </a:cubicBezTo>
                <a:cubicBezTo>
                  <a:pt x="9" y="38"/>
                  <a:pt x="9" y="38"/>
                  <a:pt x="9" y="38"/>
                </a:cubicBezTo>
                <a:cubicBezTo>
                  <a:pt x="9" y="34"/>
                  <a:pt x="9" y="34"/>
                  <a:pt x="9" y="34"/>
                </a:cubicBezTo>
                <a:cubicBezTo>
                  <a:pt x="9" y="30"/>
                  <a:pt x="9" y="30"/>
                  <a:pt x="9" y="30"/>
                </a:cubicBezTo>
                <a:cubicBezTo>
                  <a:pt x="9" y="30"/>
                  <a:pt x="9" y="30"/>
                  <a:pt x="9" y="30"/>
                </a:cubicBezTo>
                <a:cubicBezTo>
                  <a:pt x="9" y="30"/>
                  <a:pt x="9" y="30"/>
                  <a:pt x="9" y="30"/>
                </a:cubicBezTo>
                <a:cubicBezTo>
                  <a:pt x="9" y="30"/>
                  <a:pt x="9" y="30"/>
                  <a:pt x="9" y="30"/>
                </a:cubicBezTo>
                <a:cubicBezTo>
                  <a:pt x="9" y="30"/>
                  <a:pt x="9" y="30"/>
                  <a:pt x="9" y="30"/>
                </a:cubicBezTo>
                <a:cubicBezTo>
                  <a:pt x="8" y="30"/>
                  <a:pt x="8" y="30"/>
                  <a:pt x="8" y="30"/>
                </a:cubicBezTo>
                <a:cubicBezTo>
                  <a:pt x="7" y="30"/>
                  <a:pt x="7" y="30"/>
                  <a:pt x="7" y="30"/>
                </a:cubicBezTo>
                <a:close/>
                <a:moveTo>
                  <a:pt x="39" y="30"/>
                </a:moveTo>
                <a:cubicBezTo>
                  <a:pt x="39" y="30"/>
                  <a:pt x="39" y="30"/>
                  <a:pt x="39" y="30"/>
                </a:cubicBezTo>
                <a:cubicBezTo>
                  <a:pt x="37" y="30"/>
                  <a:pt x="37" y="30"/>
                  <a:pt x="37" y="30"/>
                </a:cubicBezTo>
                <a:cubicBezTo>
                  <a:pt x="37" y="30"/>
                  <a:pt x="37" y="30"/>
                  <a:pt x="36" y="30"/>
                </a:cubicBezTo>
                <a:cubicBezTo>
                  <a:pt x="36" y="30"/>
                  <a:pt x="36" y="30"/>
                  <a:pt x="36" y="30"/>
                </a:cubicBezTo>
                <a:cubicBezTo>
                  <a:pt x="36" y="30"/>
                  <a:pt x="36" y="30"/>
                  <a:pt x="36" y="30"/>
                </a:cubicBezTo>
                <a:cubicBezTo>
                  <a:pt x="36" y="34"/>
                  <a:pt x="36" y="34"/>
                  <a:pt x="36" y="34"/>
                </a:cubicBezTo>
                <a:cubicBezTo>
                  <a:pt x="36" y="38"/>
                  <a:pt x="36" y="38"/>
                  <a:pt x="36" y="38"/>
                </a:cubicBezTo>
                <a:cubicBezTo>
                  <a:pt x="36" y="38"/>
                  <a:pt x="36" y="38"/>
                  <a:pt x="36" y="38"/>
                </a:cubicBezTo>
                <a:cubicBezTo>
                  <a:pt x="36" y="38"/>
                  <a:pt x="37" y="38"/>
                  <a:pt x="37" y="38"/>
                </a:cubicBezTo>
                <a:cubicBezTo>
                  <a:pt x="37" y="38"/>
                  <a:pt x="37" y="38"/>
                  <a:pt x="37" y="38"/>
                </a:cubicBezTo>
                <a:cubicBezTo>
                  <a:pt x="39" y="38"/>
                  <a:pt x="39" y="38"/>
                  <a:pt x="39" y="38"/>
                </a:cubicBezTo>
                <a:cubicBezTo>
                  <a:pt x="40" y="38"/>
                  <a:pt x="40" y="38"/>
                  <a:pt x="40" y="38"/>
                </a:cubicBezTo>
                <a:cubicBezTo>
                  <a:pt x="40" y="38"/>
                  <a:pt x="40" y="38"/>
                  <a:pt x="40" y="38"/>
                </a:cubicBezTo>
                <a:cubicBezTo>
                  <a:pt x="40" y="38"/>
                  <a:pt x="40" y="38"/>
                  <a:pt x="40" y="38"/>
                </a:cubicBezTo>
                <a:cubicBezTo>
                  <a:pt x="41" y="38"/>
                  <a:pt x="41" y="38"/>
                  <a:pt x="41" y="38"/>
                </a:cubicBezTo>
                <a:cubicBezTo>
                  <a:pt x="41" y="38"/>
                  <a:pt x="41" y="38"/>
                  <a:pt x="41" y="38"/>
                </a:cubicBezTo>
                <a:cubicBezTo>
                  <a:pt x="41" y="38"/>
                  <a:pt x="41" y="38"/>
                  <a:pt x="41" y="38"/>
                </a:cubicBezTo>
                <a:cubicBezTo>
                  <a:pt x="41" y="34"/>
                  <a:pt x="41" y="34"/>
                  <a:pt x="41" y="34"/>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0" y="30"/>
                </a:cubicBezTo>
                <a:cubicBezTo>
                  <a:pt x="40" y="30"/>
                  <a:pt x="40" y="30"/>
                  <a:pt x="40" y="30"/>
                </a:cubicBezTo>
                <a:cubicBezTo>
                  <a:pt x="39" y="30"/>
                  <a:pt x="39" y="30"/>
                  <a:pt x="39" y="30"/>
                </a:cubicBezTo>
                <a:close/>
                <a:moveTo>
                  <a:pt x="35" y="12"/>
                </a:moveTo>
                <a:cubicBezTo>
                  <a:pt x="35" y="12"/>
                  <a:pt x="35" y="12"/>
                  <a:pt x="35" y="12"/>
                </a:cubicBezTo>
                <a:cubicBezTo>
                  <a:pt x="35" y="11"/>
                  <a:pt x="34" y="9"/>
                  <a:pt x="32" y="8"/>
                </a:cubicBezTo>
                <a:cubicBezTo>
                  <a:pt x="32" y="8"/>
                  <a:pt x="32" y="8"/>
                  <a:pt x="32" y="8"/>
                </a:cubicBezTo>
                <a:cubicBezTo>
                  <a:pt x="30" y="6"/>
                  <a:pt x="26" y="4"/>
                  <a:pt x="23" y="4"/>
                </a:cubicBezTo>
                <a:cubicBezTo>
                  <a:pt x="19" y="4"/>
                  <a:pt x="15" y="6"/>
                  <a:pt x="13" y="8"/>
                </a:cubicBezTo>
                <a:cubicBezTo>
                  <a:pt x="11" y="9"/>
                  <a:pt x="10" y="11"/>
                  <a:pt x="10" y="12"/>
                </a:cubicBezTo>
                <a:cubicBezTo>
                  <a:pt x="10" y="12"/>
                  <a:pt x="10" y="12"/>
                  <a:pt x="10" y="12"/>
                </a:cubicBezTo>
                <a:cubicBezTo>
                  <a:pt x="14" y="9"/>
                  <a:pt x="18" y="7"/>
                  <a:pt x="23" y="7"/>
                </a:cubicBezTo>
                <a:cubicBezTo>
                  <a:pt x="27" y="7"/>
                  <a:pt x="32" y="9"/>
                  <a:pt x="35" y="12"/>
                </a:cubicBezTo>
                <a:cubicBezTo>
                  <a:pt x="35" y="12"/>
                  <a:pt x="35" y="12"/>
                  <a:pt x="35" y="12"/>
                </a:cubicBezTo>
                <a:cubicBezTo>
                  <a:pt x="35" y="12"/>
                  <a:pt x="35" y="12"/>
                  <a:pt x="35" y="12"/>
                </a:cubicBezTo>
                <a:close/>
              </a:path>
            </a:pathLst>
          </a:custGeom>
          <a:solidFill>
            <a:schemeClr val="accent2"/>
          </a:solidFill>
          <a:ln>
            <a:noFill/>
          </a:ln>
          <a:extLst/>
        </p:spPr>
        <p:txBody>
          <a:bodyPr/>
          <a:lstStyle/>
          <a:p>
            <a:endParaRPr lang="zh-CN" altLang="en-US"/>
          </a:p>
        </p:txBody>
      </p:sp>
      <p:sp>
        <p:nvSpPr>
          <p:cNvPr id="15" name="Freeform 440"/>
          <p:cNvSpPr>
            <a:spLocks noEditPoints="1"/>
          </p:cNvSpPr>
          <p:nvPr/>
        </p:nvSpPr>
        <p:spPr bwMode="auto">
          <a:xfrm>
            <a:off x="1691055" y="943447"/>
            <a:ext cx="360833" cy="228821"/>
          </a:xfrm>
          <a:custGeom>
            <a:avLst/>
            <a:gdLst>
              <a:gd name="T0" fmla="*/ 7 w 61"/>
              <a:gd name="T1" fmla="*/ 0 h 39"/>
              <a:gd name="T2" fmla="*/ 7 w 61"/>
              <a:gd name="T3" fmla="*/ 0 h 39"/>
              <a:gd name="T4" fmla="*/ 53 w 61"/>
              <a:gd name="T5" fmla="*/ 0 h 39"/>
              <a:gd name="T6" fmla="*/ 55 w 61"/>
              <a:gd name="T7" fmla="*/ 2 h 39"/>
              <a:gd name="T8" fmla="*/ 55 w 61"/>
              <a:gd name="T9" fmla="*/ 2 h 39"/>
              <a:gd name="T10" fmla="*/ 55 w 61"/>
              <a:gd name="T11" fmla="*/ 32 h 39"/>
              <a:gd name="T12" fmla="*/ 53 w 61"/>
              <a:gd name="T13" fmla="*/ 34 h 39"/>
              <a:gd name="T14" fmla="*/ 53 w 61"/>
              <a:gd name="T15" fmla="*/ 34 h 39"/>
              <a:gd name="T16" fmla="*/ 7 w 61"/>
              <a:gd name="T17" fmla="*/ 34 h 39"/>
              <a:gd name="T18" fmla="*/ 5 w 61"/>
              <a:gd name="T19" fmla="*/ 32 h 39"/>
              <a:gd name="T20" fmla="*/ 5 w 61"/>
              <a:gd name="T21" fmla="*/ 32 h 39"/>
              <a:gd name="T22" fmla="*/ 5 w 61"/>
              <a:gd name="T23" fmla="*/ 2 h 39"/>
              <a:gd name="T24" fmla="*/ 7 w 61"/>
              <a:gd name="T25" fmla="*/ 0 h 39"/>
              <a:gd name="T26" fmla="*/ 2 w 61"/>
              <a:gd name="T27" fmla="*/ 39 h 39"/>
              <a:gd name="T28" fmla="*/ 2 w 61"/>
              <a:gd name="T29" fmla="*/ 39 h 39"/>
              <a:gd name="T30" fmla="*/ 0 w 61"/>
              <a:gd name="T31" fmla="*/ 37 h 39"/>
              <a:gd name="T32" fmla="*/ 2 w 61"/>
              <a:gd name="T33" fmla="*/ 36 h 39"/>
              <a:gd name="T34" fmla="*/ 59 w 61"/>
              <a:gd name="T35" fmla="*/ 36 h 39"/>
              <a:gd name="T36" fmla="*/ 61 w 61"/>
              <a:gd name="T37" fmla="*/ 37 h 39"/>
              <a:gd name="T38" fmla="*/ 59 w 61"/>
              <a:gd name="T39" fmla="*/ 39 h 39"/>
              <a:gd name="T40" fmla="*/ 2 w 61"/>
              <a:gd name="T41" fmla="*/ 39 h 39"/>
              <a:gd name="T42" fmla="*/ 51 w 61"/>
              <a:gd name="T43" fmla="*/ 3 h 39"/>
              <a:gd name="T44" fmla="*/ 51 w 61"/>
              <a:gd name="T45" fmla="*/ 3 h 39"/>
              <a:gd name="T46" fmla="*/ 9 w 61"/>
              <a:gd name="T47" fmla="*/ 3 h 39"/>
              <a:gd name="T48" fmla="*/ 9 w 61"/>
              <a:gd name="T49" fmla="*/ 30 h 39"/>
              <a:gd name="T50" fmla="*/ 51 w 61"/>
              <a:gd name="T51" fmla="*/ 30 h 39"/>
              <a:gd name="T52" fmla="*/ 51 w 61"/>
              <a:gd name="T53"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39">
                <a:moveTo>
                  <a:pt x="7" y="0"/>
                </a:moveTo>
                <a:cubicBezTo>
                  <a:pt x="7" y="0"/>
                  <a:pt x="7" y="0"/>
                  <a:pt x="7" y="0"/>
                </a:cubicBezTo>
                <a:cubicBezTo>
                  <a:pt x="53" y="0"/>
                  <a:pt x="53" y="0"/>
                  <a:pt x="53" y="0"/>
                </a:cubicBezTo>
                <a:cubicBezTo>
                  <a:pt x="54" y="0"/>
                  <a:pt x="55" y="0"/>
                  <a:pt x="55" y="2"/>
                </a:cubicBezTo>
                <a:cubicBezTo>
                  <a:pt x="55" y="2"/>
                  <a:pt x="55" y="2"/>
                  <a:pt x="55" y="2"/>
                </a:cubicBezTo>
                <a:cubicBezTo>
                  <a:pt x="55" y="32"/>
                  <a:pt x="55" y="32"/>
                  <a:pt x="55" y="32"/>
                </a:cubicBezTo>
                <a:cubicBezTo>
                  <a:pt x="55" y="33"/>
                  <a:pt x="54" y="34"/>
                  <a:pt x="53" y="34"/>
                </a:cubicBezTo>
                <a:cubicBezTo>
                  <a:pt x="53" y="34"/>
                  <a:pt x="53" y="34"/>
                  <a:pt x="53" y="34"/>
                </a:cubicBezTo>
                <a:cubicBezTo>
                  <a:pt x="7" y="34"/>
                  <a:pt x="7" y="34"/>
                  <a:pt x="7" y="34"/>
                </a:cubicBezTo>
                <a:cubicBezTo>
                  <a:pt x="6" y="34"/>
                  <a:pt x="5" y="33"/>
                  <a:pt x="5" y="32"/>
                </a:cubicBezTo>
                <a:cubicBezTo>
                  <a:pt x="5" y="32"/>
                  <a:pt x="5" y="32"/>
                  <a:pt x="5" y="32"/>
                </a:cubicBezTo>
                <a:cubicBezTo>
                  <a:pt x="5" y="2"/>
                  <a:pt x="5" y="2"/>
                  <a:pt x="5" y="2"/>
                </a:cubicBezTo>
                <a:cubicBezTo>
                  <a:pt x="5" y="0"/>
                  <a:pt x="6" y="0"/>
                  <a:pt x="7" y="0"/>
                </a:cubicBezTo>
                <a:close/>
                <a:moveTo>
                  <a:pt x="2" y="39"/>
                </a:moveTo>
                <a:cubicBezTo>
                  <a:pt x="2" y="39"/>
                  <a:pt x="2" y="39"/>
                  <a:pt x="2" y="39"/>
                </a:cubicBezTo>
                <a:cubicBezTo>
                  <a:pt x="0" y="39"/>
                  <a:pt x="0" y="38"/>
                  <a:pt x="0" y="37"/>
                </a:cubicBezTo>
                <a:cubicBezTo>
                  <a:pt x="0" y="36"/>
                  <a:pt x="0" y="36"/>
                  <a:pt x="2" y="36"/>
                </a:cubicBezTo>
                <a:cubicBezTo>
                  <a:pt x="59" y="36"/>
                  <a:pt x="59" y="36"/>
                  <a:pt x="59" y="36"/>
                </a:cubicBezTo>
                <a:cubicBezTo>
                  <a:pt x="60" y="36"/>
                  <a:pt x="61" y="36"/>
                  <a:pt x="61" y="37"/>
                </a:cubicBezTo>
                <a:cubicBezTo>
                  <a:pt x="61" y="38"/>
                  <a:pt x="60" y="39"/>
                  <a:pt x="59" y="39"/>
                </a:cubicBezTo>
                <a:cubicBezTo>
                  <a:pt x="2" y="39"/>
                  <a:pt x="2" y="39"/>
                  <a:pt x="2" y="39"/>
                </a:cubicBezTo>
                <a:close/>
                <a:moveTo>
                  <a:pt x="51" y="3"/>
                </a:moveTo>
                <a:cubicBezTo>
                  <a:pt x="51" y="3"/>
                  <a:pt x="51" y="3"/>
                  <a:pt x="51" y="3"/>
                </a:cubicBezTo>
                <a:cubicBezTo>
                  <a:pt x="9" y="3"/>
                  <a:pt x="9" y="3"/>
                  <a:pt x="9" y="3"/>
                </a:cubicBezTo>
                <a:cubicBezTo>
                  <a:pt x="9" y="30"/>
                  <a:pt x="9" y="30"/>
                  <a:pt x="9" y="30"/>
                </a:cubicBezTo>
                <a:cubicBezTo>
                  <a:pt x="51" y="30"/>
                  <a:pt x="51" y="30"/>
                  <a:pt x="51" y="30"/>
                </a:cubicBezTo>
                <a:cubicBezTo>
                  <a:pt x="51" y="3"/>
                  <a:pt x="51" y="3"/>
                  <a:pt x="51" y="3"/>
                </a:cubicBezTo>
                <a:close/>
              </a:path>
            </a:pathLst>
          </a:custGeom>
          <a:solidFill>
            <a:schemeClr val="accent2"/>
          </a:solidFill>
          <a:ln>
            <a:noFill/>
          </a:ln>
          <a:extLst/>
        </p:spPr>
        <p:txBody>
          <a:bodyPr/>
          <a:lstStyle/>
          <a:p>
            <a:endParaRPr lang="zh-CN" altLang="en-US"/>
          </a:p>
        </p:txBody>
      </p:sp>
      <p:sp>
        <p:nvSpPr>
          <p:cNvPr id="16" name="Freeform 442"/>
          <p:cNvSpPr>
            <a:spLocks noEditPoints="1"/>
          </p:cNvSpPr>
          <p:nvPr/>
        </p:nvSpPr>
        <p:spPr bwMode="auto">
          <a:xfrm>
            <a:off x="3333874" y="1471496"/>
            <a:ext cx="158415" cy="287493"/>
          </a:xfrm>
          <a:custGeom>
            <a:avLst/>
            <a:gdLst>
              <a:gd name="T0" fmla="*/ 4 w 27"/>
              <a:gd name="T1" fmla="*/ 0 h 49"/>
              <a:gd name="T2" fmla="*/ 9 w 27"/>
              <a:gd name="T3" fmla="*/ 0 h 49"/>
              <a:gd name="T4" fmla="*/ 10 w 27"/>
              <a:gd name="T5" fmla="*/ 1 h 49"/>
              <a:gd name="T6" fmla="*/ 18 w 27"/>
              <a:gd name="T7" fmla="*/ 3 h 49"/>
              <a:gd name="T8" fmla="*/ 22 w 27"/>
              <a:gd name="T9" fmla="*/ 4 h 49"/>
              <a:gd name="T10" fmla="*/ 22 w 27"/>
              <a:gd name="T11" fmla="*/ 12 h 49"/>
              <a:gd name="T12" fmla="*/ 18 w 27"/>
              <a:gd name="T13" fmla="*/ 14 h 49"/>
              <a:gd name="T14" fmla="*/ 18 w 27"/>
              <a:gd name="T15" fmla="*/ 14 h 49"/>
              <a:gd name="T16" fmla="*/ 15 w 27"/>
              <a:gd name="T17" fmla="*/ 15 h 49"/>
              <a:gd name="T18" fmla="*/ 15 w 27"/>
              <a:gd name="T19" fmla="*/ 17 h 49"/>
              <a:gd name="T20" fmla="*/ 27 w 27"/>
              <a:gd name="T21" fmla="*/ 30 h 49"/>
              <a:gd name="T22" fmla="*/ 23 w 27"/>
              <a:gd name="T23" fmla="*/ 45 h 49"/>
              <a:gd name="T24" fmla="*/ 4 w 27"/>
              <a:gd name="T25" fmla="*/ 45 h 49"/>
              <a:gd name="T26" fmla="*/ 0 w 27"/>
              <a:gd name="T27" fmla="*/ 30 h 49"/>
              <a:gd name="T28" fmla="*/ 12 w 27"/>
              <a:gd name="T29" fmla="*/ 17 h 49"/>
              <a:gd name="T30" fmla="*/ 14 w 27"/>
              <a:gd name="T31" fmla="*/ 13 h 49"/>
              <a:gd name="T32" fmla="*/ 18 w 27"/>
              <a:gd name="T33" fmla="*/ 12 h 49"/>
              <a:gd name="T34" fmla="*/ 18 w 27"/>
              <a:gd name="T35" fmla="*/ 12 h 49"/>
              <a:gd name="T36" fmla="*/ 20 w 27"/>
              <a:gd name="T37" fmla="*/ 11 h 49"/>
              <a:gd name="T38" fmla="*/ 20 w 27"/>
              <a:gd name="T39" fmla="*/ 6 h 49"/>
              <a:gd name="T40" fmla="*/ 18 w 27"/>
              <a:gd name="T41" fmla="*/ 5 h 49"/>
              <a:gd name="T42" fmla="*/ 10 w 27"/>
              <a:gd name="T43" fmla="*/ 6 h 49"/>
              <a:gd name="T44" fmla="*/ 9 w 27"/>
              <a:gd name="T45" fmla="*/ 7 h 49"/>
              <a:gd name="T46" fmla="*/ 4 w 27"/>
              <a:gd name="T47" fmla="*/ 7 h 49"/>
              <a:gd name="T48" fmla="*/ 3 w 27"/>
              <a:gd name="T49" fmla="*/ 6 h 49"/>
              <a:gd name="T50" fmla="*/ 3 w 27"/>
              <a:gd name="T51" fmla="*/ 1 h 49"/>
              <a:gd name="T52" fmla="*/ 14 w 27"/>
              <a:gd name="T53" fmla="*/ 21 h 49"/>
              <a:gd name="T54" fmla="*/ 14 w 27"/>
              <a:gd name="T55" fmla="*/ 23 h 49"/>
              <a:gd name="T56" fmla="*/ 16 w 27"/>
              <a:gd name="T57" fmla="*/ 24 h 49"/>
              <a:gd name="T58" fmla="*/ 16 w 27"/>
              <a:gd name="T59" fmla="*/ 24 h 49"/>
              <a:gd name="T60" fmla="*/ 17 w 27"/>
              <a:gd name="T61" fmla="*/ 29 h 49"/>
              <a:gd name="T62" fmla="*/ 16 w 27"/>
              <a:gd name="T63" fmla="*/ 32 h 49"/>
              <a:gd name="T64" fmla="*/ 16 w 27"/>
              <a:gd name="T65" fmla="*/ 32 h 49"/>
              <a:gd name="T66" fmla="*/ 11 w 27"/>
              <a:gd name="T67" fmla="*/ 32 h 49"/>
              <a:gd name="T68" fmla="*/ 11 w 27"/>
              <a:gd name="T69" fmla="*/ 32 h 49"/>
              <a:gd name="T70" fmla="*/ 10 w 27"/>
              <a:gd name="T71" fmla="*/ 29 h 49"/>
              <a:gd name="T72" fmla="*/ 11 w 27"/>
              <a:gd name="T73" fmla="*/ 24 h 49"/>
              <a:gd name="T74" fmla="*/ 11 w 27"/>
              <a:gd name="T75" fmla="*/ 24 h 49"/>
              <a:gd name="T76" fmla="*/ 12 w 27"/>
              <a:gd name="T77" fmla="*/ 23 h 49"/>
              <a:gd name="T78" fmla="*/ 7 w 27"/>
              <a:gd name="T79" fmla="*/ 23 h 49"/>
              <a:gd name="T80" fmla="*/ 4 w 27"/>
              <a:gd name="T81" fmla="*/ 36 h 49"/>
              <a:gd name="T82" fmla="*/ 13 w 27"/>
              <a:gd name="T83" fmla="*/ 45 h 49"/>
              <a:gd name="T84" fmla="*/ 23 w 27"/>
              <a:gd name="T85" fmla="*/ 36 h 49"/>
              <a:gd name="T86" fmla="*/ 20 w 27"/>
              <a:gd name="T87" fmla="*/ 23 h 49"/>
              <a:gd name="T88" fmla="*/ 13 w 27"/>
              <a:gd name="T89" fmla="*/ 25 h 49"/>
              <a:gd name="T90" fmla="*/ 12 w 27"/>
              <a:gd name="T91" fmla="*/ 26 h 49"/>
              <a:gd name="T92" fmla="*/ 12 w 27"/>
              <a:gd name="T93" fmla="*/ 27 h 49"/>
              <a:gd name="T94" fmla="*/ 12 w 27"/>
              <a:gd name="T95" fmla="*/ 30 h 49"/>
              <a:gd name="T96" fmla="*/ 14 w 27"/>
              <a:gd name="T97" fmla="*/ 30 h 49"/>
              <a:gd name="T98" fmla="*/ 15 w 27"/>
              <a:gd name="T99" fmla="*/ 29 h 49"/>
              <a:gd name="T100" fmla="*/ 14 w 27"/>
              <a:gd name="T101" fmla="*/ 26 h 49"/>
              <a:gd name="T102" fmla="*/ 13 w 27"/>
              <a:gd name="T103" fmla="*/ 25 h 49"/>
              <a:gd name="T104" fmla="*/ 6 w 27"/>
              <a:gd name="T105" fmla="*/ 2 h 49"/>
              <a:gd name="T106" fmla="*/ 5 w 27"/>
              <a:gd name="T107" fmla="*/ 4 h 49"/>
              <a:gd name="T108" fmla="*/ 6 w 27"/>
              <a:gd name="T109" fmla="*/ 5 h 49"/>
              <a:gd name="T110" fmla="*/ 8 w 27"/>
              <a:gd name="T111" fmla="*/ 4 h 49"/>
              <a:gd name="T112" fmla="*/ 8 w 27"/>
              <a:gd name="T113" fmla="*/ 4 h 49"/>
              <a:gd name="T114" fmla="*/ 6 w 27"/>
              <a:gd name="T115"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 h="49">
                <a:moveTo>
                  <a:pt x="4" y="0"/>
                </a:moveTo>
                <a:cubicBezTo>
                  <a:pt x="4" y="0"/>
                  <a:pt x="4" y="0"/>
                  <a:pt x="4" y="0"/>
                </a:cubicBezTo>
                <a:cubicBezTo>
                  <a:pt x="6" y="0"/>
                  <a:pt x="6" y="0"/>
                  <a:pt x="6" y="0"/>
                </a:cubicBezTo>
                <a:cubicBezTo>
                  <a:pt x="9" y="0"/>
                  <a:pt x="9" y="0"/>
                  <a:pt x="9" y="0"/>
                </a:cubicBezTo>
                <a:cubicBezTo>
                  <a:pt x="10" y="0"/>
                  <a:pt x="10" y="1"/>
                  <a:pt x="10" y="1"/>
                </a:cubicBezTo>
                <a:cubicBezTo>
                  <a:pt x="10" y="1"/>
                  <a:pt x="10" y="1"/>
                  <a:pt x="10" y="1"/>
                </a:cubicBezTo>
                <a:cubicBezTo>
                  <a:pt x="10" y="3"/>
                  <a:pt x="10" y="3"/>
                  <a:pt x="10" y="3"/>
                </a:cubicBezTo>
                <a:cubicBezTo>
                  <a:pt x="18" y="3"/>
                  <a:pt x="18" y="3"/>
                  <a:pt x="18" y="3"/>
                </a:cubicBezTo>
                <a:cubicBezTo>
                  <a:pt x="19" y="3"/>
                  <a:pt x="21" y="3"/>
                  <a:pt x="22" y="4"/>
                </a:cubicBezTo>
                <a:cubicBezTo>
                  <a:pt x="22" y="4"/>
                  <a:pt x="22" y="4"/>
                  <a:pt x="22" y="4"/>
                </a:cubicBezTo>
                <a:cubicBezTo>
                  <a:pt x="23" y="5"/>
                  <a:pt x="24" y="7"/>
                  <a:pt x="24" y="8"/>
                </a:cubicBezTo>
                <a:cubicBezTo>
                  <a:pt x="24" y="10"/>
                  <a:pt x="23" y="11"/>
                  <a:pt x="22" y="12"/>
                </a:cubicBezTo>
                <a:cubicBezTo>
                  <a:pt x="22" y="12"/>
                  <a:pt x="22" y="12"/>
                  <a:pt x="22" y="12"/>
                </a:cubicBezTo>
                <a:cubicBezTo>
                  <a:pt x="21" y="13"/>
                  <a:pt x="19" y="14"/>
                  <a:pt x="18" y="14"/>
                </a:cubicBezTo>
                <a:cubicBezTo>
                  <a:pt x="18" y="14"/>
                  <a:pt x="18" y="14"/>
                  <a:pt x="18" y="14"/>
                </a:cubicBezTo>
                <a:cubicBezTo>
                  <a:pt x="18" y="14"/>
                  <a:pt x="18" y="14"/>
                  <a:pt x="18" y="14"/>
                </a:cubicBezTo>
                <a:cubicBezTo>
                  <a:pt x="18" y="14"/>
                  <a:pt x="18" y="14"/>
                  <a:pt x="18" y="14"/>
                </a:cubicBezTo>
                <a:cubicBezTo>
                  <a:pt x="17" y="14"/>
                  <a:pt x="16" y="14"/>
                  <a:pt x="15" y="15"/>
                </a:cubicBezTo>
                <a:cubicBezTo>
                  <a:pt x="15" y="15"/>
                  <a:pt x="15" y="15"/>
                  <a:pt x="15" y="15"/>
                </a:cubicBezTo>
                <a:cubicBezTo>
                  <a:pt x="15" y="15"/>
                  <a:pt x="15" y="16"/>
                  <a:pt x="15" y="17"/>
                </a:cubicBezTo>
                <a:cubicBezTo>
                  <a:pt x="18" y="17"/>
                  <a:pt x="21" y="19"/>
                  <a:pt x="23" y="21"/>
                </a:cubicBezTo>
                <a:cubicBezTo>
                  <a:pt x="25" y="23"/>
                  <a:pt x="27" y="26"/>
                  <a:pt x="27" y="30"/>
                </a:cubicBezTo>
                <a:cubicBezTo>
                  <a:pt x="27" y="36"/>
                  <a:pt x="27" y="36"/>
                  <a:pt x="27" y="36"/>
                </a:cubicBezTo>
                <a:cubicBezTo>
                  <a:pt x="27" y="39"/>
                  <a:pt x="25" y="43"/>
                  <a:pt x="23" y="45"/>
                </a:cubicBezTo>
                <a:cubicBezTo>
                  <a:pt x="20" y="48"/>
                  <a:pt x="17" y="49"/>
                  <a:pt x="13" y="49"/>
                </a:cubicBezTo>
                <a:cubicBezTo>
                  <a:pt x="10" y="49"/>
                  <a:pt x="6" y="48"/>
                  <a:pt x="4" y="45"/>
                </a:cubicBezTo>
                <a:cubicBezTo>
                  <a:pt x="1" y="43"/>
                  <a:pt x="0" y="39"/>
                  <a:pt x="0" y="36"/>
                </a:cubicBezTo>
                <a:cubicBezTo>
                  <a:pt x="0" y="30"/>
                  <a:pt x="0" y="30"/>
                  <a:pt x="0" y="30"/>
                </a:cubicBezTo>
                <a:cubicBezTo>
                  <a:pt x="0" y="26"/>
                  <a:pt x="1" y="23"/>
                  <a:pt x="4" y="21"/>
                </a:cubicBezTo>
                <a:cubicBezTo>
                  <a:pt x="6" y="19"/>
                  <a:pt x="9" y="17"/>
                  <a:pt x="12" y="17"/>
                </a:cubicBezTo>
                <a:cubicBezTo>
                  <a:pt x="12" y="15"/>
                  <a:pt x="13" y="14"/>
                  <a:pt x="14" y="13"/>
                </a:cubicBezTo>
                <a:cubicBezTo>
                  <a:pt x="14" y="13"/>
                  <a:pt x="14" y="13"/>
                  <a:pt x="14" y="13"/>
                </a:cubicBezTo>
                <a:cubicBezTo>
                  <a:pt x="15" y="12"/>
                  <a:pt x="16" y="12"/>
                  <a:pt x="18" y="12"/>
                </a:cubicBezTo>
                <a:cubicBezTo>
                  <a:pt x="18" y="12"/>
                  <a:pt x="18" y="12"/>
                  <a:pt x="18" y="12"/>
                </a:cubicBezTo>
                <a:cubicBezTo>
                  <a:pt x="18" y="12"/>
                  <a:pt x="18" y="12"/>
                  <a:pt x="18" y="12"/>
                </a:cubicBezTo>
                <a:cubicBezTo>
                  <a:pt x="18" y="12"/>
                  <a:pt x="18" y="12"/>
                  <a:pt x="18" y="12"/>
                </a:cubicBezTo>
                <a:cubicBezTo>
                  <a:pt x="19" y="12"/>
                  <a:pt x="20" y="11"/>
                  <a:pt x="20" y="11"/>
                </a:cubicBezTo>
                <a:cubicBezTo>
                  <a:pt x="20" y="11"/>
                  <a:pt x="20" y="11"/>
                  <a:pt x="20" y="11"/>
                </a:cubicBezTo>
                <a:cubicBezTo>
                  <a:pt x="21" y="10"/>
                  <a:pt x="21" y="9"/>
                  <a:pt x="21" y="8"/>
                </a:cubicBezTo>
                <a:cubicBezTo>
                  <a:pt x="21" y="7"/>
                  <a:pt x="21" y="6"/>
                  <a:pt x="20" y="6"/>
                </a:cubicBezTo>
                <a:cubicBezTo>
                  <a:pt x="20" y="6"/>
                  <a:pt x="20" y="6"/>
                  <a:pt x="20" y="6"/>
                </a:cubicBezTo>
                <a:cubicBezTo>
                  <a:pt x="20" y="5"/>
                  <a:pt x="19" y="5"/>
                  <a:pt x="18" y="5"/>
                </a:cubicBezTo>
                <a:cubicBezTo>
                  <a:pt x="10" y="5"/>
                  <a:pt x="10" y="5"/>
                  <a:pt x="10" y="5"/>
                </a:cubicBezTo>
                <a:cubicBezTo>
                  <a:pt x="10" y="6"/>
                  <a:pt x="10" y="6"/>
                  <a:pt x="10" y="6"/>
                </a:cubicBezTo>
                <a:cubicBezTo>
                  <a:pt x="10" y="7"/>
                  <a:pt x="10" y="7"/>
                  <a:pt x="9" y="7"/>
                </a:cubicBezTo>
                <a:cubicBezTo>
                  <a:pt x="9" y="7"/>
                  <a:pt x="9" y="7"/>
                  <a:pt x="9" y="7"/>
                </a:cubicBezTo>
                <a:cubicBezTo>
                  <a:pt x="6" y="7"/>
                  <a:pt x="6" y="7"/>
                  <a:pt x="6" y="7"/>
                </a:cubicBezTo>
                <a:cubicBezTo>
                  <a:pt x="4" y="7"/>
                  <a:pt x="4" y="7"/>
                  <a:pt x="4" y="7"/>
                </a:cubicBezTo>
                <a:cubicBezTo>
                  <a:pt x="3" y="7"/>
                  <a:pt x="3" y="7"/>
                  <a:pt x="3" y="6"/>
                </a:cubicBezTo>
                <a:cubicBezTo>
                  <a:pt x="3" y="6"/>
                  <a:pt x="3" y="6"/>
                  <a:pt x="3" y="6"/>
                </a:cubicBezTo>
                <a:cubicBezTo>
                  <a:pt x="3" y="4"/>
                  <a:pt x="3" y="4"/>
                  <a:pt x="3" y="4"/>
                </a:cubicBezTo>
                <a:cubicBezTo>
                  <a:pt x="3" y="1"/>
                  <a:pt x="3" y="1"/>
                  <a:pt x="3" y="1"/>
                </a:cubicBezTo>
                <a:cubicBezTo>
                  <a:pt x="3" y="1"/>
                  <a:pt x="3" y="0"/>
                  <a:pt x="4" y="0"/>
                </a:cubicBezTo>
                <a:close/>
                <a:moveTo>
                  <a:pt x="14" y="21"/>
                </a:moveTo>
                <a:cubicBezTo>
                  <a:pt x="14" y="21"/>
                  <a:pt x="14" y="21"/>
                  <a:pt x="14" y="21"/>
                </a:cubicBezTo>
                <a:cubicBezTo>
                  <a:pt x="14" y="23"/>
                  <a:pt x="14" y="23"/>
                  <a:pt x="14" y="23"/>
                </a:cubicBezTo>
                <a:cubicBezTo>
                  <a:pt x="15" y="24"/>
                  <a:pt x="16" y="24"/>
                  <a:pt x="16" y="24"/>
                </a:cubicBezTo>
                <a:cubicBezTo>
                  <a:pt x="16" y="24"/>
                  <a:pt x="16" y="24"/>
                  <a:pt x="16" y="24"/>
                </a:cubicBezTo>
                <a:cubicBezTo>
                  <a:pt x="16" y="24"/>
                  <a:pt x="16" y="24"/>
                  <a:pt x="16" y="24"/>
                </a:cubicBezTo>
                <a:cubicBezTo>
                  <a:pt x="16" y="24"/>
                  <a:pt x="16" y="24"/>
                  <a:pt x="16" y="24"/>
                </a:cubicBezTo>
                <a:cubicBezTo>
                  <a:pt x="17" y="25"/>
                  <a:pt x="17" y="26"/>
                  <a:pt x="17" y="27"/>
                </a:cubicBezTo>
                <a:cubicBezTo>
                  <a:pt x="17" y="29"/>
                  <a:pt x="17" y="29"/>
                  <a:pt x="17" y="29"/>
                </a:cubicBezTo>
                <a:cubicBezTo>
                  <a:pt x="17" y="30"/>
                  <a:pt x="17" y="31"/>
                  <a:pt x="16" y="32"/>
                </a:cubicBezTo>
                <a:cubicBezTo>
                  <a:pt x="16" y="32"/>
                  <a:pt x="16" y="32"/>
                  <a:pt x="16" y="32"/>
                </a:cubicBezTo>
                <a:cubicBezTo>
                  <a:pt x="16" y="32"/>
                  <a:pt x="16" y="32"/>
                  <a:pt x="16" y="32"/>
                </a:cubicBezTo>
                <a:cubicBezTo>
                  <a:pt x="16" y="32"/>
                  <a:pt x="16" y="32"/>
                  <a:pt x="16" y="32"/>
                </a:cubicBezTo>
                <a:cubicBezTo>
                  <a:pt x="15" y="33"/>
                  <a:pt x="14" y="33"/>
                  <a:pt x="13" y="33"/>
                </a:cubicBezTo>
                <a:cubicBezTo>
                  <a:pt x="12" y="33"/>
                  <a:pt x="11" y="33"/>
                  <a:pt x="11" y="32"/>
                </a:cubicBezTo>
                <a:cubicBezTo>
                  <a:pt x="11" y="32"/>
                  <a:pt x="11" y="32"/>
                  <a:pt x="11" y="32"/>
                </a:cubicBezTo>
                <a:cubicBezTo>
                  <a:pt x="11" y="32"/>
                  <a:pt x="11" y="32"/>
                  <a:pt x="11" y="32"/>
                </a:cubicBezTo>
                <a:cubicBezTo>
                  <a:pt x="11" y="32"/>
                  <a:pt x="11" y="32"/>
                  <a:pt x="11" y="32"/>
                </a:cubicBezTo>
                <a:cubicBezTo>
                  <a:pt x="10" y="31"/>
                  <a:pt x="10" y="30"/>
                  <a:pt x="10" y="29"/>
                </a:cubicBezTo>
                <a:cubicBezTo>
                  <a:pt x="10" y="27"/>
                  <a:pt x="10" y="27"/>
                  <a:pt x="10" y="27"/>
                </a:cubicBezTo>
                <a:cubicBezTo>
                  <a:pt x="10" y="26"/>
                  <a:pt x="10" y="25"/>
                  <a:pt x="11" y="24"/>
                </a:cubicBezTo>
                <a:cubicBezTo>
                  <a:pt x="11" y="24"/>
                  <a:pt x="11" y="24"/>
                  <a:pt x="11" y="24"/>
                </a:cubicBezTo>
                <a:cubicBezTo>
                  <a:pt x="11" y="24"/>
                  <a:pt x="11" y="24"/>
                  <a:pt x="11" y="24"/>
                </a:cubicBezTo>
                <a:cubicBezTo>
                  <a:pt x="11" y="24"/>
                  <a:pt x="11" y="24"/>
                  <a:pt x="11" y="24"/>
                </a:cubicBezTo>
                <a:cubicBezTo>
                  <a:pt x="11" y="24"/>
                  <a:pt x="12" y="24"/>
                  <a:pt x="12" y="23"/>
                </a:cubicBezTo>
                <a:cubicBezTo>
                  <a:pt x="12" y="21"/>
                  <a:pt x="12" y="21"/>
                  <a:pt x="12" y="21"/>
                </a:cubicBezTo>
                <a:cubicBezTo>
                  <a:pt x="10" y="21"/>
                  <a:pt x="8" y="22"/>
                  <a:pt x="7" y="23"/>
                </a:cubicBezTo>
                <a:cubicBezTo>
                  <a:pt x="5" y="25"/>
                  <a:pt x="4" y="28"/>
                  <a:pt x="4" y="30"/>
                </a:cubicBezTo>
                <a:cubicBezTo>
                  <a:pt x="4" y="36"/>
                  <a:pt x="4" y="36"/>
                  <a:pt x="4" y="36"/>
                </a:cubicBezTo>
                <a:cubicBezTo>
                  <a:pt x="4" y="38"/>
                  <a:pt x="5" y="41"/>
                  <a:pt x="7" y="42"/>
                </a:cubicBezTo>
                <a:cubicBezTo>
                  <a:pt x="8" y="44"/>
                  <a:pt x="11" y="45"/>
                  <a:pt x="13" y="45"/>
                </a:cubicBezTo>
                <a:cubicBezTo>
                  <a:pt x="16" y="45"/>
                  <a:pt x="18" y="44"/>
                  <a:pt x="20" y="42"/>
                </a:cubicBezTo>
                <a:cubicBezTo>
                  <a:pt x="22" y="41"/>
                  <a:pt x="23" y="38"/>
                  <a:pt x="23" y="36"/>
                </a:cubicBezTo>
                <a:cubicBezTo>
                  <a:pt x="23" y="30"/>
                  <a:pt x="23" y="30"/>
                  <a:pt x="23" y="30"/>
                </a:cubicBezTo>
                <a:cubicBezTo>
                  <a:pt x="23" y="28"/>
                  <a:pt x="22" y="25"/>
                  <a:pt x="20" y="23"/>
                </a:cubicBezTo>
                <a:cubicBezTo>
                  <a:pt x="19" y="22"/>
                  <a:pt x="17" y="21"/>
                  <a:pt x="14" y="21"/>
                </a:cubicBezTo>
                <a:close/>
                <a:moveTo>
                  <a:pt x="13" y="25"/>
                </a:moveTo>
                <a:cubicBezTo>
                  <a:pt x="13" y="25"/>
                  <a:pt x="13" y="25"/>
                  <a:pt x="13" y="25"/>
                </a:cubicBezTo>
                <a:cubicBezTo>
                  <a:pt x="13" y="25"/>
                  <a:pt x="13" y="26"/>
                  <a:pt x="12" y="26"/>
                </a:cubicBezTo>
                <a:cubicBezTo>
                  <a:pt x="12" y="26"/>
                  <a:pt x="12" y="26"/>
                  <a:pt x="12" y="26"/>
                </a:cubicBezTo>
                <a:cubicBezTo>
                  <a:pt x="12" y="26"/>
                  <a:pt x="12" y="26"/>
                  <a:pt x="12" y="27"/>
                </a:cubicBezTo>
                <a:cubicBezTo>
                  <a:pt x="12" y="29"/>
                  <a:pt x="12" y="29"/>
                  <a:pt x="12" y="29"/>
                </a:cubicBezTo>
                <a:cubicBezTo>
                  <a:pt x="12" y="30"/>
                  <a:pt x="12" y="30"/>
                  <a:pt x="12" y="30"/>
                </a:cubicBezTo>
                <a:cubicBezTo>
                  <a:pt x="13" y="30"/>
                  <a:pt x="13" y="31"/>
                  <a:pt x="13" y="31"/>
                </a:cubicBezTo>
                <a:cubicBezTo>
                  <a:pt x="14" y="31"/>
                  <a:pt x="14" y="30"/>
                  <a:pt x="14" y="30"/>
                </a:cubicBezTo>
                <a:cubicBezTo>
                  <a:pt x="14" y="30"/>
                  <a:pt x="14" y="30"/>
                  <a:pt x="14" y="30"/>
                </a:cubicBezTo>
                <a:cubicBezTo>
                  <a:pt x="15" y="30"/>
                  <a:pt x="15" y="30"/>
                  <a:pt x="15" y="29"/>
                </a:cubicBezTo>
                <a:cubicBezTo>
                  <a:pt x="15" y="27"/>
                  <a:pt x="15" y="27"/>
                  <a:pt x="15" y="27"/>
                </a:cubicBezTo>
                <a:cubicBezTo>
                  <a:pt x="15" y="26"/>
                  <a:pt x="15" y="26"/>
                  <a:pt x="14" y="26"/>
                </a:cubicBezTo>
                <a:cubicBezTo>
                  <a:pt x="14" y="26"/>
                  <a:pt x="14" y="26"/>
                  <a:pt x="14" y="26"/>
                </a:cubicBezTo>
                <a:cubicBezTo>
                  <a:pt x="14" y="26"/>
                  <a:pt x="14" y="25"/>
                  <a:pt x="13" y="25"/>
                </a:cubicBezTo>
                <a:close/>
                <a:moveTo>
                  <a:pt x="6" y="2"/>
                </a:moveTo>
                <a:cubicBezTo>
                  <a:pt x="6" y="2"/>
                  <a:pt x="6" y="2"/>
                  <a:pt x="6" y="2"/>
                </a:cubicBezTo>
                <a:cubicBezTo>
                  <a:pt x="5" y="2"/>
                  <a:pt x="5" y="2"/>
                  <a:pt x="5" y="2"/>
                </a:cubicBezTo>
                <a:cubicBezTo>
                  <a:pt x="5" y="4"/>
                  <a:pt x="5" y="4"/>
                  <a:pt x="5" y="4"/>
                </a:cubicBezTo>
                <a:cubicBezTo>
                  <a:pt x="5" y="5"/>
                  <a:pt x="5" y="5"/>
                  <a:pt x="5" y="5"/>
                </a:cubicBezTo>
                <a:cubicBezTo>
                  <a:pt x="6" y="5"/>
                  <a:pt x="6" y="5"/>
                  <a:pt x="6" y="5"/>
                </a:cubicBezTo>
                <a:cubicBezTo>
                  <a:pt x="8" y="5"/>
                  <a:pt x="8" y="5"/>
                  <a:pt x="8" y="5"/>
                </a:cubicBezTo>
                <a:cubicBezTo>
                  <a:pt x="8" y="4"/>
                  <a:pt x="8" y="4"/>
                  <a:pt x="8" y="4"/>
                </a:cubicBezTo>
                <a:cubicBezTo>
                  <a:pt x="8" y="4"/>
                  <a:pt x="8" y="4"/>
                  <a:pt x="8" y="4"/>
                </a:cubicBezTo>
                <a:cubicBezTo>
                  <a:pt x="8" y="4"/>
                  <a:pt x="8" y="4"/>
                  <a:pt x="8" y="4"/>
                </a:cubicBezTo>
                <a:cubicBezTo>
                  <a:pt x="8" y="2"/>
                  <a:pt x="8" y="2"/>
                  <a:pt x="8" y="2"/>
                </a:cubicBezTo>
                <a:cubicBezTo>
                  <a:pt x="6" y="2"/>
                  <a:pt x="6" y="2"/>
                  <a:pt x="6" y="2"/>
                </a:cubicBezTo>
                <a:close/>
              </a:path>
            </a:pathLst>
          </a:custGeom>
          <a:solidFill>
            <a:schemeClr val="accent2"/>
          </a:solidFill>
          <a:ln>
            <a:noFill/>
          </a:ln>
          <a:extLst/>
        </p:spPr>
        <p:txBody>
          <a:bodyPr/>
          <a:lstStyle/>
          <a:p>
            <a:endParaRPr lang="zh-CN" altLang="en-US"/>
          </a:p>
        </p:txBody>
      </p:sp>
      <p:sp>
        <p:nvSpPr>
          <p:cNvPr id="17" name="Freeform 443"/>
          <p:cNvSpPr>
            <a:spLocks noEditPoints="1"/>
          </p:cNvSpPr>
          <p:nvPr/>
        </p:nvSpPr>
        <p:spPr bwMode="auto">
          <a:xfrm>
            <a:off x="3768047" y="1477363"/>
            <a:ext cx="287493" cy="275759"/>
          </a:xfrm>
          <a:custGeom>
            <a:avLst/>
            <a:gdLst>
              <a:gd name="T0" fmla="*/ 21 w 49"/>
              <a:gd name="T1" fmla="*/ 0 h 47"/>
              <a:gd name="T2" fmla="*/ 30 w 49"/>
              <a:gd name="T3" fmla="*/ 2 h 47"/>
              <a:gd name="T4" fmla="*/ 34 w 49"/>
              <a:gd name="T5" fmla="*/ 12 h 47"/>
              <a:gd name="T6" fmla="*/ 27 w 49"/>
              <a:gd name="T7" fmla="*/ 14 h 47"/>
              <a:gd name="T8" fmla="*/ 49 w 49"/>
              <a:gd name="T9" fmla="*/ 22 h 47"/>
              <a:gd name="T10" fmla="*/ 0 w 49"/>
              <a:gd name="T11" fmla="*/ 42 h 47"/>
              <a:gd name="T12" fmla="*/ 26 w 49"/>
              <a:gd name="T13" fmla="*/ 13 h 47"/>
              <a:gd name="T14" fmla="*/ 32 w 49"/>
              <a:gd name="T15" fmla="*/ 10 h 47"/>
              <a:gd name="T16" fmla="*/ 32 w 49"/>
              <a:gd name="T17" fmla="*/ 5 h 47"/>
              <a:gd name="T18" fmla="*/ 22 w 49"/>
              <a:gd name="T19" fmla="*/ 6 h 47"/>
              <a:gd name="T20" fmla="*/ 16 w 49"/>
              <a:gd name="T21" fmla="*/ 7 h 47"/>
              <a:gd name="T22" fmla="*/ 14 w 49"/>
              <a:gd name="T23" fmla="*/ 1 h 47"/>
              <a:gd name="T24" fmla="*/ 6 w 49"/>
              <a:gd name="T25" fmla="*/ 24 h 47"/>
              <a:gd name="T26" fmla="*/ 11 w 49"/>
              <a:gd name="T27" fmla="*/ 25 h 47"/>
              <a:gd name="T28" fmla="*/ 37 w 49"/>
              <a:gd name="T29" fmla="*/ 40 h 47"/>
              <a:gd name="T30" fmla="*/ 42 w 49"/>
              <a:gd name="T31" fmla="*/ 41 h 47"/>
              <a:gd name="T32" fmla="*/ 14 w 49"/>
              <a:gd name="T33" fmla="*/ 40 h 47"/>
              <a:gd name="T34" fmla="*/ 34 w 49"/>
              <a:gd name="T35" fmla="*/ 41 h 47"/>
              <a:gd name="T36" fmla="*/ 6 w 49"/>
              <a:gd name="T37" fmla="*/ 40 h 47"/>
              <a:gd name="T38" fmla="*/ 11 w 49"/>
              <a:gd name="T39" fmla="*/ 41 h 47"/>
              <a:gd name="T40" fmla="*/ 37 w 49"/>
              <a:gd name="T41" fmla="*/ 35 h 47"/>
              <a:gd name="T42" fmla="*/ 42 w 49"/>
              <a:gd name="T43" fmla="*/ 36 h 47"/>
              <a:gd name="T44" fmla="*/ 30 w 49"/>
              <a:gd name="T45" fmla="*/ 35 h 47"/>
              <a:gd name="T46" fmla="*/ 34 w 49"/>
              <a:gd name="T47" fmla="*/ 36 h 47"/>
              <a:gd name="T48" fmla="*/ 22 w 49"/>
              <a:gd name="T49" fmla="*/ 35 h 47"/>
              <a:gd name="T50" fmla="*/ 26 w 49"/>
              <a:gd name="T51" fmla="*/ 36 h 47"/>
              <a:gd name="T52" fmla="*/ 14 w 49"/>
              <a:gd name="T53" fmla="*/ 35 h 47"/>
              <a:gd name="T54" fmla="*/ 18 w 49"/>
              <a:gd name="T55" fmla="*/ 36 h 47"/>
              <a:gd name="T56" fmla="*/ 6 w 49"/>
              <a:gd name="T57" fmla="*/ 35 h 47"/>
              <a:gd name="T58" fmla="*/ 11 w 49"/>
              <a:gd name="T59" fmla="*/ 36 h 47"/>
              <a:gd name="T60" fmla="*/ 33 w 49"/>
              <a:gd name="T61" fmla="*/ 29 h 47"/>
              <a:gd name="T62" fmla="*/ 37 w 49"/>
              <a:gd name="T63" fmla="*/ 30 h 47"/>
              <a:gd name="T64" fmla="*/ 25 w 49"/>
              <a:gd name="T65" fmla="*/ 29 h 47"/>
              <a:gd name="T66" fmla="*/ 30 w 49"/>
              <a:gd name="T67" fmla="*/ 30 h 47"/>
              <a:gd name="T68" fmla="*/ 18 w 49"/>
              <a:gd name="T69" fmla="*/ 29 h 47"/>
              <a:gd name="T70" fmla="*/ 22 w 49"/>
              <a:gd name="T71" fmla="*/ 30 h 47"/>
              <a:gd name="T72" fmla="*/ 11 w 49"/>
              <a:gd name="T73" fmla="*/ 29 h 47"/>
              <a:gd name="T74" fmla="*/ 15 w 49"/>
              <a:gd name="T75" fmla="*/ 30 h 47"/>
              <a:gd name="T76" fmla="*/ 37 w 49"/>
              <a:gd name="T77" fmla="*/ 24 h 47"/>
              <a:gd name="T78" fmla="*/ 42 w 49"/>
              <a:gd name="T79" fmla="*/ 25 h 47"/>
              <a:gd name="T80" fmla="*/ 40 w 49"/>
              <a:gd name="T81" fmla="*/ 29 h 47"/>
              <a:gd name="T82" fmla="*/ 42 w 49"/>
              <a:gd name="T83" fmla="*/ 30 h 47"/>
              <a:gd name="T84" fmla="*/ 6 w 49"/>
              <a:gd name="T85" fmla="*/ 29 h 47"/>
              <a:gd name="T86" fmla="*/ 8 w 49"/>
              <a:gd name="T87" fmla="*/ 30 h 47"/>
              <a:gd name="T88" fmla="*/ 30 w 49"/>
              <a:gd name="T89" fmla="*/ 24 h 47"/>
              <a:gd name="T90" fmla="*/ 34 w 49"/>
              <a:gd name="T91" fmla="*/ 25 h 47"/>
              <a:gd name="T92" fmla="*/ 22 w 49"/>
              <a:gd name="T93" fmla="*/ 24 h 47"/>
              <a:gd name="T94" fmla="*/ 26 w 49"/>
              <a:gd name="T95" fmla="*/ 25 h 47"/>
              <a:gd name="T96" fmla="*/ 14 w 49"/>
              <a:gd name="T97" fmla="*/ 24 h 47"/>
              <a:gd name="T98" fmla="*/ 18 w 49"/>
              <a:gd name="T99" fmla="*/ 25 h 47"/>
              <a:gd name="T100" fmla="*/ 5 w 49"/>
              <a:gd name="T101" fmla="*/ 20 h 47"/>
              <a:gd name="T102" fmla="*/ 44 w 49"/>
              <a:gd name="T103" fmla="*/ 44 h 47"/>
              <a:gd name="T104" fmla="*/ 18 w 49"/>
              <a:gd name="T105" fmla="*/ 2 h 47"/>
              <a:gd name="T106" fmla="*/ 17 w 49"/>
              <a:gd name="T107" fmla="*/ 5 h 47"/>
              <a:gd name="T108" fmla="*/ 20 w 49"/>
              <a:gd name="T109"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47">
                <a:moveTo>
                  <a:pt x="16" y="0"/>
                </a:moveTo>
                <a:cubicBezTo>
                  <a:pt x="16" y="0"/>
                  <a:pt x="16" y="0"/>
                  <a:pt x="16" y="0"/>
                </a:cubicBezTo>
                <a:cubicBezTo>
                  <a:pt x="18" y="0"/>
                  <a:pt x="18" y="0"/>
                  <a:pt x="18" y="0"/>
                </a:cubicBezTo>
                <a:cubicBezTo>
                  <a:pt x="21" y="0"/>
                  <a:pt x="21" y="0"/>
                  <a:pt x="21" y="0"/>
                </a:cubicBezTo>
                <a:cubicBezTo>
                  <a:pt x="21" y="0"/>
                  <a:pt x="22" y="0"/>
                  <a:pt x="22" y="1"/>
                </a:cubicBezTo>
                <a:cubicBezTo>
                  <a:pt x="22" y="1"/>
                  <a:pt x="22" y="1"/>
                  <a:pt x="22" y="1"/>
                </a:cubicBezTo>
                <a:cubicBezTo>
                  <a:pt x="22" y="2"/>
                  <a:pt x="22" y="2"/>
                  <a:pt x="22" y="2"/>
                </a:cubicBezTo>
                <a:cubicBezTo>
                  <a:pt x="30" y="2"/>
                  <a:pt x="30" y="2"/>
                  <a:pt x="30" y="2"/>
                </a:cubicBezTo>
                <a:cubicBezTo>
                  <a:pt x="31" y="2"/>
                  <a:pt x="33" y="3"/>
                  <a:pt x="34" y="4"/>
                </a:cubicBezTo>
                <a:cubicBezTo>
                  <a:pt x="34" y="4"/>
                  <a:pt x="34" y="4"/>
                  <a:pt x="34" y="4"/>
                </a:cubicBezTo>
                <a:cubicBezTo>
                  <a:pt x="35" y="5"/>
                  <a:pt x="35" y="6"/>
                  <a:pt x="35" y="8"/>
                </a:cubicBezTo>
                <a:cubicBezTo>
                  <a:pt x="35" y="9"/>
                  <a:pt x="35" y="11"/>
                  <a:pt x="34" y="12"/>
                </a:cubicBezTo>
                <a:cubicBezTo>
                  <a:pt x="34" y="12"/>
                  <a:pt x="34" y="12"/>
                  <a:pt x="34" y="12"/>
                </a:cubicBezTo>
                <a:cubicBezTo>
                  <a:pt x="33" y="13"/>
                  <a:pt x="31" y="13"/>
                  <a:pt x="30" y="13"/>
                </a:cubicBezTo>
                <a:cubicBezTo>
                  <a:pt x="30" y="13"/>
                  <a:pt x="30" y="13"/>
                  <a:pt x="30" y="13"/>
                </a:cubicBezTo>
                <a:cubicBezTo>
                  <a:pt x="29" y="13"/>
                  <a:pt x="28" y="14"/>
                  <a:pt x="27" y="14"/>
                </a:cubicBezTo>
                <a:cubicBezTo>
                  <a:pt x="27" y="15"/>
                  <a:pt x="27" y="15"/>
                  <a:pt x="27" y="15"/>
                </a:cubicBezTo>
                <a:cubicBezTo>
                  <a:pt x="27" y="15"/>
                  <a:pt x="26" y="16"/>
                  <a:pt x="26" y="16"/>
                </a:cubicBezTo>
                <a:cubicBezTo>
                  <a:pt x="44" y="16"/>
                  <a:pt x="44" y="16"/>
                  <a:pt x="44" y="16"/>
                </a:cubicBezTo>
                <a:cubicBezTo>
                  <a:pt x="47" y="16"/>
                  <a:pt x="49" y="19"/>
                  <a:pt x="49" y="22"/>
                </a:cubicBezTo>
                <a:cubicBezTo>
                  <a:pt x="49" y="42"/>
                  <a:pt x="49" y="42"/>
                  <a:pt x="49" y="42"/>
                </a:cubicBezTo>
                <a:cubicBezTo>
                  <a:pt x="49" y="45"/>
                  <a:pt x="47" y="47"/>
                  <a:pt x="44" y="47"/>
                </a:cubicBezTo>
                <a:cubicBezTo>
                  <a:pt x="5" y="47"/>
                  <a:pt x="5" y="47"/>
                  <a:pt x="5" y="47"/>
                </a:cubicBezTo>
                <a:cubicBezTo>
                  <a:pt x="2" y="47"/>
                  <a:pt x="0" y="45"/>
                  <a:pt x="0" y="42"/>
                </a:cubicBezTo>
                <a:cubicBezTo>
                  <a:pt x="0" y="22"/>
                  <a:pt x="0" y="22"/>
                  <a:pt x="0" y="22"/>
                </a:cubicBezTo>
                <a:cubicBezTo>
                  <a:pt x="0" y="19"/>
                  <a:pt x="2" y="16"/>
                  <a:pt x="5" y="16"/>
                </a:cubicBezTo>
                <a:cubicBezTo>
                  <a:pt x="24" y="16"/>
                  <a:pt x="24" y="16"/>
                  <a:pt x="24" y="16"/>
                </a:cubicBezTo>
                <a:cubicBezTo>
                  <a:pt x="24" y="15"/>
                  <a:pt x="25" y="14"/>
                  <a:pt x="26" y="13"/>
                </a:cubicBezTo>
                <a:cubicBezTo>
                  <a:pt x="26" y="13"/>
                  <a:pt x="26" y="13"/>
                  <a:pt x="26" y="13"/>
                </a:cubicBezTo>
                <a:cubicBezTo>
                  <a:pt x="27" y="12"/>
                  <a:pt x="28" y="11"/>
                  <a:pt x="30" y="11"/>
                </a:cubicBezTo>
                <a:cubicBezTo>
                  <a:pt x="30" y="11"/>
                  <a:pt x="30" y="11"/>
                  <a:pt x="30" y="11"/>
                </a:cubicBezTo>
                <a:cubicBezTo>
                  <a:pt x="31" y="11"/>
                  <a:pt x="31" y="11"/>
                  <a:pt x="32" y="10"/>
                </a:cubicBezTo>
                <a:cubicBezTo>
                  <a:pt x="32" y="10"/>
                  <a:pt x="32" y="10"/>
                  <a:pt x="32" y="10"/>
                </a:cubicBezTo>
                <a:cubicBezTo>
                  <a:pt x="32" y="10"/>
                  <a:pt x="32" y="10"/>
                  <a:pt x="32" y="10"/>
                </a:cubicBezTo>
                <a:cubicBezTo>
                  <a:pt x="33" y="10"/>
                  <a:pt x="33" y="9"/>
                  <a:pt x="33" y="8"/>
                </a:cubicBezTo>
                <a:cubicBezTo>
                  <a:pt x="33" y="7"/>
                  <a:pt x="33" y="6"/>
                  <a:pt x="32" y="5"/>
                </a:cubicBezTo>
                <a:cubicBezTo>
                  <a:pt x="32" y="5"/>
                  <a:pt x="32" y="5"/>
                  <a:pt x="32" y="5"/>
                </a:cubicBezTo>
                <a:cubicBezTo>
                  <a:pt x="31" y="5"/>
                  <a:pt x="31" y="4"/>
                  <a:pt x="30" y="4"/>
                </a:cubicBezTo>
                <a:cubicBezTo>
                  <a:pt x="22" y="4"/>
                  <a:pt x="22" y="4"/>
                  <a:pt x="22" y="4"/>
                </a:cubicBezTo>
                <a:cubicBezTo>
                  <a:pt x="22" y="6"/>
                  <a:pt x="22" y="6"/>
                  <a:pt x="22" y="6"/>
                </a:cubicBezTo>
                <a:cubicBezTo>
                  <a:pt x="22" y="6"/>
                  <a:pt x="21" y="7"/>
                  <a:pt x="21" y="7"/>
                </a:cubicBezTo>
                <a:cubicBezTo>
                  <a:pt x="21" y="7"/>
                  <a:pt x="21" y="7"/>
                  <a:pt x="21" y="7"/>
                </a:cubicBezTo>
                <a:cubicBezTo>
                  <a:pt x="18" y="7"/>
                  <a:pt x="18" y="7"/>
                  <a:pt x="18" y="7"/>
                </a:cubicBezTo>
                <a:cubicBezTo>
                  <a:pt x="16" y="7"/>
                  <a:pt x="16" y="7"/>
                  <a:pt x="16" y="7"/>
                </a:cubicBezTo>
                <a:cubicBezTo>
                  <a:pt x="15" y="7"/>
                  <a:pt x="14" y="6"/>
                  <a:pt x="14" y="6"/>
                </a:cubicBezTo>
                <a:cubicBezTo>
                  <a:pt x="14" y="6"/>
                  <a:pt x="14" y="6"/>
                  <a:pt x="14" y="6"/>
                </a:cubicBezTo>
                <a:cubicBezTo>
                  <a:pt x="14" y="3"/>
                  <a:pt x="14" y="3"/>
                  <a:pt x="14" y="3"/>
                </a:cubicBezTo>
                <a:cubicBezTo>
                  <a:pt x="14" y="1"/>
                  <a:pt x="14" y="1"/>
                  <a:pt x="14" y="1"/>
                </a:cubicBezTo>
                <a:cubicBezTo>
                  <a:pt x="14" y="0"/>
                  <a:pt x="15" y="0"/>
                  <a:pt x="16" y="0"/>
                </a:cubicBezTo>
                <a:close/>
                <a:moveTo>
                  <a:pt x="7" y="25"/>
                </a:moveTo>
                <a:cubicBezTo>
                  <a:pt x="7" y="25"/>
                  <a:pt x="7" y="25"/>
                  <a:pt x="7" y="25"/>
                </a:cubicBezTo>
                <a:cubicBezTo>
                  <a:pt x="6" y="25"/>
                  <a:pt x="6" y="24"/>
                  <a:pt x="6" y="24"/>
                </a:cubicBezTo>
                <a:cubicBezTo>
                  <a:pt x="6" y="23"/>
                  <a:pt x="6" y="23"/>
                  <a:pt x="7" y="23"/>
                </a:cubicBezTo>
                <a:cubicBezTo>
                  <a:pt x="11" y="23"/>
                  <a:pt x="11" y="23"/>
                  <a:pt x="11" y="23"/>
                </a:cubicBezTo>
                <a:cubicBezTo>
                  <a:pt x="11" y="23"/>
                  <a:pt x="12" y="23"/>
                  <a:pt x="12" y="24"/>
                </a:cubicBezTo>
                <a:cubicBezTo>
                  <a:pt x="12" y="24"/>
                  <a:pt x="11" y="25"/>
                  <a:pt x="11" y="25"/>
                </a:cubicBezTo>
                <a:cubicBezTo>
                  <a:pt x="7" y="25"/>
                  <a:pt x="7" y="25"/>
                  <a:pt x="7" y="25"/>
                </a:cubicBezTo>
                <a:close/>
                <a:moveTo>
                  <a:pt x="39" y="41"/>
                </a:moveTo>
                <a:cubicBezTo>
                  <a:pt x="39" y="41"/>
                  <a:pt x="39" y="41"/>
                  <a:pt x="39" y="41"/>
                </a:cubicBezTo>
                <a:cubicBezTo>
                  <a:pt x="38" y="41"/>
                  <a:pt x="37" y="41"/>
                  <a:pt x="37" y="40"/>
                </a:cubicBezTo>
                <a:cubicBezTo>
                  <a:pt x="37" y="39"/>
                  <a:pt x="38" y="39"/>
                  <a:pt x="39" y="39"/>
                </a:cubicBezTo>
                <a:cubicBezTo>
                  <a:pt x="42" y="39"/>
                  <a:pt x="42" y="39"/>
                  <a:pt x="42" y="39"/>
                </a:cubicBezTo>
                <a:cubicBezTo>
                  <a:pt x="43" y="39"/>
                  <a:pt x="43" y="39"/>
                  <a:pt x="43" y="40"/>
                </a:cubicBezTo>
                <a:cubicBezTo>
                  <a:pt x="43" y="41"/>
                  <a:pt x="43" y="41"/>
                  <a:pt x="42" y="41"/>
                </a:cubicBezTo>
                <a:cubicBezTo>
                  <a:pt x="39" y="41"/>
                  <a:pt x="39" y="41"/>
                  <a:pt x="39" y="41"/>
                </a:cubicBezTo>
                <a:close/>
                <a:moveTo>
                  <a:pt x="15" y="41"/>
                </a:moveTo>
                <a:cubicBezTo>
                  <a:pt x="15" y="41"/>
                  <a:pt x="15" y="41"/>
                  <a:pt x="15" y="41"/>
                </a:cubicBezTo>
                <a:cubicBezTo>
                  <a:pt x="14" y="41"/>
                  <a:pt x="14" y="41"/>
                  <a:pt x="14" y="40"/>
                </a:cubicBezTo>
                <a:cubicBezTo>
                  <a:pt x="14" y="39"/>
                  <a:pt x="14" y="39"/>
                  <a:pt x="15" y="39"/>
                </a:cubicBezTo>
                <a:cubicBezTo>
                  <a:pt x="34" y="39"/>
                  <a:pt x="34" y="39"/>
                  <a:pt x="34" y="39"/>
                </a:cubicBezTo>
                <a:cubicBezTo>
                  <a:pt x="35" y="39"/>
                  <a:pt x="35" y="39"/>
                  <a:pt x="35" y="40"/>
                </a:cubicBezTo>
                <a:cubicBezTo>
                  <a:pt x="35" y="41"/>
                  <a:pt x="35" y="41"/>
                  <a:pt x="34" y="41"/>
                </a:cubicBezTo>
                <a:cubicBezTo>
                  <a:pt x="15" y="41"/>
                  <a:pt x="15" y="41"/>
                  <a:pt x="15" y="41"/>
                </a:cubicBezTo>
                <a:close/>
                <a:moveTo>
                  <a:pt x="7" y="41"/>
                </a:moveTo>
                <a:cubicBezTo>
                  <a:pt x="7" y="41"/>
                  <a:pt x="7" y="41"/>
                  <a:pt x="7" y="41"/>
                </a:cubicBezTo>
                <a:cubicBezTo>
                  <a:pt x="6" y="41"/>
                  <a:pt x="6" y="41"/>
                  <a:pt x="6" y="40"/>
                </a:cubicBezTo>
                <a:cubicBezTo>
                  <a:pt x="6" y="39"/>
                  <a:pt x="6" y="39"/>
                  <a:pt x="7" y="39"/>
                </a:cubicBezTo>
                <a:cubicBezTo>
                  <a:pt x="11" y="39"/>
                  <a:pt x="11" y="39"/>
                  <a:pt x="11" y="39"/>
                </a:cubicBezTo>
                <a:cubicBezTo>
                  <a:pt x="11" y="39"/>
                  <a:pt x="12" y="39"/>
                  <a:pt x="12" y="40"/>
                </a:cubicBezTo>
                <a:cubicBezTo>
                  <a:pt x="12" y="41"/>
                  <a:pt x="11" y="41"/>
                  <a:pt x="11" y="41"/>
                </a:cubicBezTo>
                <a:cubicBezTo>
                  <a:pt x="7" y="41"/>
                  <a:pt x="7" y="41"/>
                  <a:pt x="7" y="41"/>
                </a:cubicBezTo>
                <a:close/>
                <a:moveTo>
                  <a:pt x="39" y="36"/>
                </a:moveTo>
                <a:cubicBezTo>
                  <a:pt x="39" y="36"/>
                  <a:pt x="39" y="36"/>
                  <a:pt x="39" y="36"/>
                </a:cubicBezTo>
                <a:cubicBezTo>
                  <a:pt x="38" y="36"/>
                  <a:pt x="37" y="35"/>
                  <a:pt x="37" y="35"/>
                </a:cubicBezTo>
                <a:cubicBezTo>
                  <a:pt x="37" y="34"/>
                  <a:pt x="38" y="33"/>
                  <a:pt x="39" y="33"/>
                </a:cubicBezTo>
                <a:cubicBezTo>
                  <a:pt x="42" y="33"/>
                  <a:pt x="42" y="33"/>
                  <a:pt x="42" y="33"/>
                </a:cubicBezTo>
                <a:cubicBezTo>
                  <a:pt x="43" y="33"/>
                  <a:pt x="43" y="34"/>
                  <a:pt x="43" y="35"/>
                </a:cubicBezTo>
                <a:cubicBezTo>
                  <a:pt x="43" y="35"/>
                  <a:pt x="43" y="36"/>
                  <a:pt x="42" y="36"/>
                </a:cubicBezTo>
                <a:cubicBezTo>
                  <a:pt x="39" y="36"/>
                  <a:pt x="39" y="36"/>
                  <a:pt x="39" y="36"/>
                </a:cubicBezTo>
                <a:close/>
                <a:moveTo>
                  <a:pt x="31" y="36"/>
                </a:moveTo>
                <a:cubicBezTo>
                  <a:pt x="31" y="36"/>
                  <a:pt x="31" y="36"/>
                  <a:pt x="31" y="36"/>
                </a:cubicBezTo>
                <a:cubicBezTo>
                  <a:pt x="30" y="36"/>
                  <a:pt x="30" y="35"/>
                  <a:pt x="30" y="35"/>
                </a:cubicBezTo>
                <a:cubicBezTo>
                  <a:pt x="30" y="34"/>
                  <a:pt x="30" y="33"/>
                  <a:pt x="31" y="33"/>
                </a:cubicBezTo>
                <a:cubicBezTo>
                  <a:pt x="34" y="33"/>
                  <a:pt x="34" y="33"/>
                  <a:pt x="34" y="33"/>
                </a:cubicBezTo>
                <a:cubicBezTo>
                  <a:pt x="35" y="33"/>
                  <a:pt x="35" y="34"/>
                  <a:pt x="35" y="35"/>
                </a:cubicBezTo>
                <a:cubicBezTo>
                  <a:pt x="35" y="35"/>
                  <a:pt x="35" y="36"/>
                  <a:pt x="34" y="36"/>
                </a:cubicBezTo>
                <a:cubicBezTo>
                  <a:pt x="31" y="36"/>
                  <a:pt x="31" y="36"/>
                  <a:pt x="31" y="36"/>
                </a:cubicBezTo>
                <a:close/>
                <a:moveTo>
                  <a:pt x="23" y="36"/>
                </a:moveTo>
                <a:cubicBezTo>
                  <a:pt x="23" y="36"/>
                  <a:pt x="23" y="36"/>
                  <a:pt x="23" y="36"/>
                </a:cubicBezTo>
                <a:cubicBezTo>
                  <a:pt x="22" y="36"/>
                  <a:pt x="22" y="35"/>
                  <a:pt x="22" y="35"/>
                </a:cubicBezTo>
                <a:cubicBezTo>
                  <a:pt x="22" y="34"/>
                  <a:pt x="22" y="33"/>
                  <a:pt x="23" y="33"/>
                </a:cubicBezTo>
                <a:cubicBezTo>
                  <a:pt x="26" y="33"/>
                  <a:pt x="26" y="33"/>
                  <a:pt x="26" y="33"/>
                </a:cubicBezTo>
                <a:cubicBezTo>
                  <a:pt x="27" y="33"/>
                  <a:pt x="27" y="34"/>
                  <a:pt x="27" y="35"/>
                </a:cubicBezTo>
                <a:cubicBezTo>
                  <a:pt x="27" y="35"/>
                  <a:pt x="27" y="36"/>
                  <a:pt x="26" y="36"/>
                </a:cubicBezTo>
                <a:cubicBezTo>
                  <a:pt x="23" y="36"/>
                  <a:pt x="23" y="36"/>
                  <a:pt x="23" y="36"/>
                </a:cubicBezTo>
                <a:close/>
                <a:moveTo>
                  <a:pt x="15" y="36"/>
                </a:moveTo>
                <a:cubicBezTo>
                  <a:pt x="15" y="36"/>
                  <a:pt x="15" y="36"/>
                  <a:pt x="15" y="36"/>
                </a:cubicBezTo>
                <a:cubicBezTo>
                  <a:pt x="14" y="36"/>
                  <a:pt x="14" y="35"/>
                  <a:pt x="14" y="35"/>
                </a:cubicBezTo>
                <a:cubicBezTo>
                  <a:pt x="14" y="34"/>
                  <a:pt x="14" y="33"/>
                  <a:pt x="15" y="33"/>
                </a:cubicBezTo>
                <a:cubicBezTo>
                  <a:pt x="18" y="33"/>
                  <a:pt x="18" y="33"/>
                  <a:pt x="18" y="33"/>
                </a:cubicBezTo>
                <a:cubicBezTo>
                  <a:pt x="19" y="33"/>
                  <a:pt x="20" y="34"/>
                  <a:pt x="20" y="35"/>
                </a:cubicBezTo>
                <a:cubicBezTo>
                  <a:pt x="20" y="35"/>
                  <a:pt x="19" y="36"/>
                  <a:pt x="18" y="36"/>
                </a:cubicBezTo>
                <a:cubicBezTo>
                  <a:pt x="15" y="36"/>
                  <a:pt x="15" y="36"/>
                  <a:pt x="15" y="36"/>
                </a:cubicBezTo>
                <a:close/>
                <a:moveTo>
                  <a:pt x="7" y="36"/>
                </a:moveTo>
                <a:cubicBezTo>
                  <a:pt x="7" y="36"/>
                  <a:pt x="7" y="36"/>
                  <a:pt x="7" y="36"/>
                </a:cubicBezTo>
                <a:cubicBezTo>
                  <a:pt x="6" y="36"/>
                  <a:pt x="6" y="35"/>
                  <a:pt x="6" y="35"/>
                </a:cubicBezTo>
                <a:cubicBezTo>
                  <a:pt x="6" y="34"/>
                  <a:pt x="6" y="33"/>
                  <a:pt x="7" y="33"/>
                </a:cubicBezTo>
                <a:cubicBezTo>
                  <a:pt x="11" y="33"/>
                  <a:pt x="11" y="33"/>
                  <a:pt x="11" y="33"/>
                </a:cubicBezTo>
                <a:cubicBezTo>
                  <a:pt x="11" y="33"/>
                  <a:pt x="12" y="34"/>
                  <a:pt x="12" y="35"/>
                </a:cubicBezTo>
                <a:cubicBezTo>
                  <a:pt x="12" y="35"/>
                  <a:pt x="11" y="36"/>
                  <a:pt x="11" y="36"/>
                </a:cubicBezTo>
                <a:cubicBezTo>
                  <a:pt x="7" y="36"/>
                  <a:pt x="7" y="36"/>
                  <a:pt x="7" y="36"/>
                </a:cubicBezTo>
                <a:close/>
                <a:moveTo>
                  <a:pt x="34" y="30"/>
                </a:moveTo>
                <a:cubicBezTo>
                  <a:pt x="34" y="30"/>
                  <a:pt x="34" y="30"/>
                  <a:pt x="34" y="30"/>
                </a:cubicBezTo>
                <a:cubicBezTo>
                  <a:pt x="33" y="30"/>
                  <a:pt x="33" y="30"/>
                  <a:pt x="33" y="29"/>
                </a:cubicBezTo>
                <a:cubicBezTo>
                  <a:pt x="33" y="29"/>
                  <a:pt x="33" y="28"/>
                  <a:pt x="34" y="28"/>
                </a:cubicBezTo>
                <a:cubicBezTo>
                  <a:pt x="37" y="28"/>
                  <a:pt x="37" y="28"/>
                  <a:pt x="37" y="28"/>
                </a:cubicBezTo>
                <a:cubicBezTo>
                  <a:pt x="38" y="28"/>
                  <a:pt x="38" y="29"/>
                  <a:pt x="38" y="29"/>
                </a:cubicBezTo>
                <a:cubicBezTo>
                  <a:pt x="38" y="30"/>
                  <a:pt x="38" y="30"/>
                  <a:pt x="37" y="30"/>
                </a:cubicBezTo>
                <a:cubicBezTo>
                  <a:pt x="34" y="30"/>
                  <a:pt x="34" y="30"/>
                  <a:pt x="34" y="30"/>
                </a:cubicBezTo>
                <a:close/>
                <a:moveTo>
                  <a:pt x="27" y="30"/>
                </a:moveTo>
                <a:cubicBezTo>
                  <a:pt x="27" y="30"/>
                  <a:pt x="27" y="30"/>
                  <a:pt x="27" y="30"/>
                </a:cubicBezTo>
                <a:cubicBezTo>
                  <a:pt x="26" y="30"/>
                  <a:pt x="25" y="30"/>
                  <a:pt x="25" y="29"/>
                </a:cubicBezTo>
                <a:cubicBezTo>
                  <a:pt x="25" y="29"/>
                  <a:pt x="26" y="28"/>
                  <a:pt x="27" y="28"/>
                </a:cubicBezTo>
                <a:cubicBezTo>
                  <a:pt x="30" y="28"/>
                  <a:pt x="30" y="28"/>
                  <a:pt x="30" y="28"/>
                </a:cubicBezTo>
                <a:cubicBezTo>
                  <a:pt x="30" y="28"/>
                  <a:pt x="31" y="29"/>
                  <a:pt x="31" y="29"/>
                </a:cubicBezTo>
                <a:cubicBezTo>
                  <a:pt x="31" y="30"/>
                  <a:pt x="30" y="30"/>
                  <a:pt x="30" y="30"/>
                </a:cubicBezTo>
                <a:cubicBezTo>
                  <a:pt x="27" y="30"/>
                  <a:pt x="27" y="30"/>
                  <a:pt x="27" y="30"/>
                </a:cubicBezTo>
                <a:close/>
                <a:moveTo>
                  <a:pt x="19" y="30"/>
                </a:moveTo>
                <a:cubicBezTo>
                  <a:pt x="19" y="30"/>
                  <a:pt x="19" y="30"/>
                  <a:pt x="19" y="30"/>
                </a:cubicBezTo>
                <a:cubicBezTo>
                  <a:pt x="19" y="30"/>
                  <a:pt x="18" y="30"/>
                  <a:pt x="18" y="29"/>
                </a:cubicBezTo>
                <a:cubicBezTo>
                  <a:pt x="18" y="29"/>
                  <a:pt x="19" y="28"/>
                  <a:pt x="19" y="28"/>
                </a:cubicBezTo>
                <a:cubicBezTo>
                  <a:pt x="22" y="28"/>
                  <a:pt x="22" y="28"/>
                  <a:pt x="22" y="28"/>
                </a:cubicBezTo>
                <a:cubicBezTo>
                  <a:pt x="23" y="28"/>
                  <a:pt x="24" y="29"/>
                  <a:pt x="24" y="29"/>
                </a:cubicBezTo>
                <a:cubicBezTo>
                  <a:pt x="24" y="30"/>
                  <a:pt x="23" y="30"/>
                  <a:pt x="22" y="30"/>
                </a:cubicBezTo>
                <a:cubicBezTo>
                  <a:pt x="19" y="30"/>
                  <a:pt x="19" y="30"/>
                  <a:pt x="19" y="30"/>
                </a:cubicBezTo>
                <a:close/>
                <a:moveTo>
                  <a:pt x="12" y="30"/>
                </a:moveTo>
                <a:cubicBezTo>
                  <a:pt x="12" y="30"/>
                  <a:pt x="12" y="30"/>
                  <a:pt x="12" y="30"/>
                </a:cubicBezTo>
                <a:cubicBezTo>
                  <a:pt x="11" y="30"/>
                  <a:pt x="11" y="30"/>
                  <a:pt x="11" y="29"/>
                </a:cubicBezTo>
                <a:cubicBezTo>
                  <a:pt x="11" y="29"/>
                  <a:pt x="11" y="28"/>
                  <a:pt x="12" y="28"/>
                </a:cubicBezTo>
                <a:cubicBezTo>
                  <a:pt x="15" y="28"/>
                  <a:pt x="15" y="28"/>
                  <a:pt x="15" y="28"/>
                </a:cubicBezTo>
                <a:cubicBezTo>
                  <a:pt x="16" y="28"/>
                  <a:pt x="16" y="29"/>
                  <a:pt x="16" y="29"/>
                </a:cubicBezTo>
                <a:cubicBezTo>
                  <a:pt x="16" y="30"/>
                  <a:pt x="16" y="30"/>
                  <a:pt x="15" y="30"/>
                </a:cubicBezTo>
                <a:cubicBezTo>
                  <a:pt x="12" y="30"/>
                  <a:pt x="12" y="30"/>
                  <a:pt x="12" y="30"/>
                </a:cubicBezTo>
                <a:close/>
                <a:moveTo>
                  <a:pt x="39" y="25"/>
                </a:moveTo>
                <a:cubicBezTo>
                  <a:pt x="39" y="25"/>
                  <a:pt x="39" y="25"/>
                  <a:pt x="39" y="25"/>
                </a:cubicBezTo>
                <a:cubicBezTo>
                  <a:pt x="38" y="25"/>
                  <a:pt x="37" y="24"/>
                  <a:pt x="37" y="24"/>
                </a:cubicBezTo>
                <a:cubicBezTo>
                  <a:pt x="37" y="23"/>
                  <a:pt x="38" y="23"/>
                  <a:pt x="39" y="23"/>
                </a:cubicBezTo>
                <a:cubicBezTo>
                  <a:pt x="42" y="23"/>
                  <a:pt x="42" y="23"/>
                  <a:pt x="42" y="23"/>
                </a:cubicBezTo>
                <a:cubicBezTo>
                  <a:pt x="43" y="23"/>
                  <a:pt x="43" y="23"/>
                  <a:pt x="43" y="24"/>
                </a:cubicBezTo>
                <a:cubicBezTo>
                  <a:pt x="43" y="24"/>
                  <a:pt x="43" y="25"/>
                  <a:pt x="42" y="25"/>
                </a:cubicBezTo>
                <a:cubicBezTo>
                  <a:pt x="39" y="25"/>
                  <a:pt x="39" y="25"/>
                  <a:pt x="39" y="25"/>
                </a:cubicBezTo>
                <a:close/>
                <a:moveTo>
                  <a:pt x="41" y="30"/>
                </a:moveTo>
                <a:cubicBezTo>
                  <a:pt x="41" y="30"/>
                  <a:pt x="41" y="30"/>
                  <a:pt x="41" y="30"/>
                </a:cubicBezTo>
                <a:cubicBezTo>
                  <a:pt x="41" y="30"/>
                  <a:pt x="40" y="30"/>
                  <a:pt x="40" y="29"/>
                </a:cubicBezTo>
                <a:cubicBezTo>
                  <a:pt x="40" y="29"/>
                  <a:pt x="41" y="28"/>
                  <a:pt x="41" y="28"/>
                </a:cubicBezTo>
                <a:cubicBezTo>
                  <a:pt x="42" y="28"/>
                  <a:pt x="42" y="28"/>
                  <a:pt x="42" y="28"/>
                </a:cubicBezTo>
                <a:cubicBezTo>
                  <a:pt x="43" y="28"/>
                  <a:pt x="43" y="29"/>
                  <a:pt x="43" y="29"/>
                </a:cubicBezTo>
                <a:cubicBezTo>
                  <a:pt x="43" y="30"/>
                  <a:pt x="43" y="30"/>
                  <a:pt x="42" y="30"/>
                </a:cubicBezTo>
                <a:cubicBezTo>
                  <a:pt x="41" y="30"/>
                  <a:pt x="41" y="30"/>
                  <a:pt x="41" y="30"/>
                </a:cubicBezTo>
                <a:close/>
                <a:moveTo>
                  <a:pt x="7" y="30"/>
                </a:moveTo>
                <a:cubicBezTo>
                  <a:pt x="7" y="30"/>
                  <a:pt x="7" y="30"/>
                  <a:pt x="7" y="30"/>
                </a:cubicBezTo>
                <a:cubicBezTo>
                  <a:pt x="6" y="30"/>
                  <a:pt x="6" y="30"/>
                  <a:pt x="6" y="29"/>
                </a:cubicBezTo>
                <a:cubicBezTo>
                  <a:pt x="6" y="29"/>
                  <a:pt x="6" y="28"/>
                  <a:pt x="7" y="28"/>
                </a:cubicBezTo>
                <a:cubicBezTo>
                  <a:pt x="8" y="28"/>
                  <a:pt x="8" y="28"/>
                  <a:pt x="8" y="28"/>
                </a:cubicBezTo>
                <a:cubicBezTo>
                  <a:pt x="9" y="28"/>
                  <a:pt x="9" y="29"/>
                  <a:pt x="9" y="29"/>
                </a:cubicBezTo>
                <a:cubicBezTo>
                  <a:pt x="9" y="30"/>
                  <a:pt x="9" y="30"/>
                  <a:pt x="8" y="30"/>
                </a:cubicBezTo>
                <a:cubicBezTo>
                  <a:pt x="7" y="30"/>
                  <a:pt x="7" y="30"/>
                  <a:pt x="7" y="30"/>
                </a:cubicBezTo>
                <a:close/>
                <a:moveTo>
                  <a:pt x="31" y="25"/>
                </a:moveTo>
                <a:cubicBezTo>
                  <a:pt x="31" y="25"/>
                  <a:pt x="31" y="25"/>
                  <a:pt x="31" y="25"/>
                </a:cubicBezTo>
                <a:cubicBezTo>
                  <a:pt x="30" y="25"/>
                  <a:pt x="30" y="24"/>
                  <a:pt x="30" y="24"/>
                </a:cubicBezTo>
                <a:cubicBezTo>
                  <a:pt x="30" y="23"/>
                  <a:pt x="30" y="23"/>
                  <a:pt x="31" y="23"/>
                </a:cubicBezTo>
                <a:cubicBezTo>
                  <a:pt x="34" y="23"/>
                  <a:pt x="34" y="23"/>
                  <a:pt x="34" y="23"/>
                </a:cubicBezTo>
                <a:cubicBezTo>
                  <a:pt x="35" y="23"/>
                  <a:pt x="35" y="23"/>
                  <a:pt x="35" y="24"/>
                </a:cubicBezTo>
                <a:cubicBezTo>
                  <a:pt x="35" y="24"/>
                  <a:pt x="35" y="25"/>
                  <a:pt x="34" y="25"/>
                </a:cubicBezTo>
                <a:cubicBezTo>
                  <a:pt x="31" y="25"/>
                  <a:pt x="31" y="25"/>
                  <a:pt x="31" y="25"/>
                </a:cubicBezTo>
                <a:close/>
                <a:moveTo>
                  <a:pt x="23" y="25"/>
                </a:moveTo>
                <a:cubicBezTo>
                  <a:pt x="23" y="25"/>
                  <a:pt x="23" y="25"/>
                  <a:pt x="23" y="25"/>
                </a:cubicBezTo>
                <a:cubicBezTo>
                  <a:pt x="22" y="25"/>
                  <a:pt x="22" y="24"/>
                  <a:pt x="22" y="24"/>
                </a:cubicBezTo>
                <a:cubicBezTo>
                  <a:pt x="22" y="23"/>
                  <a:pt x="22" y="23"/>
                  <a:pt x="23" y="23"/>
                </a:cubicBezTo>
                <a:cubicBezTo>
                  <a:pt x="26" y="23"/>
                  <a:pt x="26" y="23"/>
                  <a:pt x="26" y="23"/>
                </a:cubicBezTo>
                <a:cubicBezTo>
                  <a:pt x="27" y="23"/>
                  <a:pt x="27" y="23"/>
                  <a:pt x="27" y="24"/>
                </a:cubicBezTo>
                <a:cubicBezTo>
                  <a:pt x="27" y="24"/>
                  <a:pt x="27" y="25"/>
                  <a:pt x="26" y="25"/>
                </a:cubicBezTo>
                <a:cubicBezTo>
                  <a:pt x="23" y="25"/>
                  <a:pt x="23" y="25"/>
                  <a:pt x="23" y="25"/>
                </a:cubicBezTo>
                <a:close/>
                <a:moveTo>
                  <a:pt x="15" y="25"/>
                </a:moveTo>
                <a:cubicBezTo>
                  <a:pt x="15" y="25"/>
                  <a:pt x="15" y="25"/>
                  <a:pt x="15" y="25"/>
                </a:cubicBezTo>
                <a:cubicBezTo>
                  <a:pt x="14" y="25"/>
                  <a:pt x="14" y="24"/>
                  <a:pt x="14" y="24"/>
                </a:cubicBezTo>
                <a:cubicBezTo>
                  <a:pt x="14" y="23"/>
                  <a:pt x="14" y="23"/>
                  <a:pt x="15" y="23"/>
                </a:cubicBezTo>
                <a:cubicBezTo>
                  <a:pt x="18" y="23"/>
                  <a:pt x="18" y="23"/>
                  <a:pt x="18" y="23"/>
                </a:cubicBezTo>
                <a:cubicBezTo>
                  <a:pt x="19" y="23"/>
                  <a:pt x="20" y="23"/>
                  <a:pt x="20" y="24"/>
                </a:cubicBezTo>
                <a:cubicBezTo>
                  <a:pt x="20" y="24"/>
                  <a:pt x="19" y="25"/>
                  <a:pt x="18" y="25"/>
                </a:cubicBezTo>
                <a:cubicBezTo>
                  <a:pt x="15" y="25"/>
                  <a:pt x="15" y="25"/>
                  <a:pt x="15" y="25"/>
                </a:cubicBezTo>
                <a:close/>
                <a:moveTo>
                  <a:pt x="44" y="20"/>
                </a:moveTo>
                <a:cubicBezTo>
                  <a:pt x="44" y="20"/>
                  <a:pt x="44" y="20"/>
                  <a:pt x="44" y="20"/>
                </a:cubicBezTo>
                <a:cubicBezTo>
                  <a:pt x="5" y="20"/>
                  <a:pt x="5" y="20"/>
                  <a:pt x="5" y="20"/>
                </a:cubicBezTo>
                <a:cubicBezTo>
                  <a:pt x="4" y="20"/>
                  <a:pt x="3" y="21"/>
                  <a:pt x="3" y="22"/>
                </a:cubicBezTo>
                <a:cubicBezTo>
                  <a:pt x="3" y="42"/>
                  <a:pt x="3" y="42"/>
                  <a:pt x="3" y="42"/>
                </a:cubicBezTo>
                <a:cubicBezTo>
                  <a:pt x="3" y="43"/>
                  <a:pt x="4" y="44"/>
                  <a:pt x="5" y="44"/>
                </a:cubicBezTo>
                <a:cubicBezTo>
                  <a:pt x="44" y="44"/>
                  <a:pt x="44" y="44"/>
                  <a:pt x="44" y="44"/>
                </a:cubicBezTo>
                <a:cubicBezTo>
                  <a:pt x="45" y="44"/>
                  <a:pt x="46" y="43"/>
                  <a:pt x="46" y="42"/>
                </a:cubicBezTo>
                <a:cubicBezTo>
                  <a:pt x="46" y="22"/>
                  <a:pt x="46" y="22"/>
                  <a:pt x="46" y="22"/>
                </a:cubicBezTo>
                <a:cubicBezTo>
                  <a:pt x="46" y="21"/>
                  <a:pt x="45" y="20"/>
                  <a:pt x="44" y="20"/>
                </a:cubicBezTo>
                <a:close/>
                <a:moveTo>
                  <a:pt x="18" y="2"/>
                </a:moveTo>
                <a:cubicBezTo>
                  <a:pt x="18" y="2"/>
                  <a:pt x="18" y="2"/>
                  <a:pt x="18" y="2"/>
                </a:cubicBezTo>
                <a:cubicBezTo>
                  <a:pt x="17" y="2"/>
                  <a:pt x="17" y="2"/>
                  <a:pt x="17" y="2"/>
                </a:cubicBezTo>
                <a:cubicBezTo>
                  <a:pt x="17" y="3"/>
                  <a:pt x="17" y="3"/>
                  <a:pt x="17" y="3"/>
                </a:cubicBezTo>
                <a:cubicBezTo>
                  <a:pt x="17" y="5"/>
                  <a:pt x="17" y="5"/>
                  <a:pt x="17" y="5"/>
                </a:cubicBezTo>
                <a:cubicBezTo>
                  <a:pt x="18" y="5"/>
                  <a:pt x="18" y="5"/>
                  <a:pt x="18" y="5"/>
                </a:cubicBezTo>
                <a:cubicBezTo>
                  <a:pt x="20" y="5"/>
                  <a:pt x="20" y="5"/>
                  <a:pt x="20" y="5"/>
                </a:cubicBezTo>
                <a:cubicBezTo>
                  <a:pt x="20" y="3"/>
                  <a:pt x="20" y="3"/>
                  <a:pt x="20" y="3"/>
                </a:cubicBezTo>
                <a:cubicBezTo>
                  <a:pt x="20" y="3"/>
                  <a:pt x="20" y="3"/>
                  <a:pt x="20" y="3"/>
                </a:cubicBezTo>
                <a:cubicBezTo>
                  <a:pt x="20" y="3"/>
                  <a:pt x="20" y="3"/>
                  <a:pt x="20" y="3"/>
                </a:cubicBezTo>
                <a:cubicBezTo>
                  <a:pt x="20" y="2"/>
                  <a:pt x="20" y="2"/>
                  <a:pt x="20" y="2"/>
                </a:cubicBezTo>
                <a:cubicBezTo>
                  <a:pt x="18" y="2"/>
                  <a:pt x="18" y="2"/>
                  <a:pt x="18" y="2"/>
                </a:cubicBezTo>
                <a:close/>
              </a:path>
            </a:pathLst>
          </a:custGeom>
          <a:solidFill>
            <a:schemeClr val="accent2"/>
          </a:solidFill>
          <a:ln>
            <a:noFill/>
          </a:ln>
          <a:extLst/>
        </p:spPr>
        <p:txBody>
          <a:bodyPr/>
          <a:lstStyle/>
          <a:p>
            <a:endParaRPr lang="zh-CN" altLang="en-US"/>
          </a:p>
        </p:txBody>
      </p:sp>
      <p:sp>
        <p:nvSpPr>
          <p:cNvPr id="18" name="Freeform 444"/>
          <p:cNvSpPr>
            <a:spLocks noEditPoints="1"/>
          </p:cNvSpPr>
          <p:nvPr/>
        </p:nvSpPr>
        <p:spPr bwMode="auto">
          <a:xfrm>
            <a:off x="5308189" y="2058217"/>
            <a:ext cx="293361" cy="255223"/>
          </a:xfrm>
          <a:custGeom>
            <a:avLst/>
            <a:gdLst>
              <a:gd name="T0" fmla="*/ 6 w 50"/>
              <a:gd name="T1" fmla="*/ 10 h 43"/>
              <a:gd name="T2" fmla="*/ 10 w 50"/>
              <a:gd name="T3" fmla="*/ 1 h 43"/>
              <a:gd name="T4" fmla="*/ 11 w 50"/>
              <a:gd name="T5" fmla="*/ 0 h 43"/>
              <a:gd name="T6" fmla="*/ 40 w 50"/>
              <a:gd name="T7" fmla="*/ 1 h 43"/>
              <a:gd name="T8" fmla="*/ 40 w 50"/>
              <a:gd name="T9" fmla="*/ 10 h 43"/>
              <a:gd name="T10" fmla="*/ 45 w 50"/>
              <a:gd name="T11" fmla="*/ 11 h 43"/>
              <a:gd name="T12" fmla="*/ 45 w 50"/>
              <a:gd name="T13" fmla="*/ 22 h 43"/>
              <a:gd name="T14" fmla="*/ 50 w 50"/>
              <a:gd name="T15" fmla="*/ 24 h 43"/>
              <a:gd name="T16" fmla="*/ 50 w 50"/>
              <a:gd name="T17" fmla="*/ 41 h 43"/>
              <a:gd name="T18" fmla="*/ 48 w 50"/>
              <a:gd name="T19" fmla="*/ 43 h 43"/>
              <a:gd name="T20" fmla="*/ 0 w 50"/>
              <a:gd name="T21" fmla="*/ 41 h 43"/>
              <a:gd name="T22" fmla="*/ 0 w 50"/>
              <a:gd name="T23" fmla="*/ 24 h 43"/>
              <a:gd name="T24" fmla="*/ 2 w 50"/>
              <a:gd name="T25" fmla="*/ 22 h 43"/>
              <a:gd name="T26" fmla="*/ 5 w 50"/>
              <a:gd name="T27" fmla="*/ 11 h 43"/>
              <a:gd name="T28" fmla="*/ 7 w 50"/>
              <a:gd name="T29" fmla="*/ 22 h 43"/>
              <a:gd name="T30" fmla="*/ 10 w 50"/>
              <a:gd name="T31" fmla="*/ 22 h 43"/>
              <a:gd name="T32" fmla="*/ 7 w 50"/>
              <a:gd name="T33" fmla="*/ 12 h 43"/>
              <a:gd name="T34" fmla="*/ 12 w 50"/>
              <a:gd name="T35" fmla="*/ 22 h 43"/>
              <a:gd name="T36" fmla="*/ 38 w 50"/>
              <a:gd name="T37" fmla="*/ 22 h 43"/>
              <a:gd name="T38" fmla="*/ 38 w 50"/>
              <a:gd name="T39" fmla="*/ 11 h 43"/>
              <a:gd name="T40" fmla="*/ 12 w 50"/>
              <a:gd name="T41" fmla="*/ 3 h 43"/>
              <a:gd name="T42" fmla="*/ 12 w 50"/>
              <a:gd name="T43" fmla="*/ 11 h 43"/>
              <a:gd name="T44" fmla="*/ 12 w 50"/>
              <a:gd name="T45" fmla="*/ 22 h 43"/>
              <a:gd name="T46" fmla="*/ 40 w 50"/>
              <a:gd name="T47" fmla="*/ 22 h 43"/>
              <a:gd name="T48" fmla="*/ 43 w 50"/>
              <a:gd name="T49" fmla="*/ 12 h 43"/>
              <a:gd name="T50" fmla="*/ 40 w 50"/>
              <a:gd name="T51" fmla="*/ 22 h 43"/>
              <a:gd name="T52" fmla="*/ 46 w 50"/>
              <a:gd name="T53" fmla="*/ 26 h 43"/>
              <a:gd name="T54" fmla="*/ 4 w 50"/>
              <a:gd name="T55" fmla="*/ 39 h 43"/>
              <a:gd name="T56" fmla="*/ 10 w 50"/>
              <a:gd name="T57" fmla="*/ 35 h 43"/>
              <a:gd name="T58" fmla="*/ 11 w 50"/>
              <a:gd name="T59" fmla="*/ 34 h 43"/>
              <a:gd name="T60" fmla="*/ 40 w 50"/>
              <a:gd name="T61" fmla="*/ 35 h 43"/>
              <a:gd name="T62" fmla="*/ 40 w 50"/>
              <a:gd name="T63" fmla="*/ 39 h 43"/>
              <a:gd name="T64" fmla="*/ 46 w 50"/>
              <a:gd name="T65" fmla="*/ 26 h 43"/>
              <a:gd name="T66" fmla="*/ 12 w 50"/>
              <a:gd name="T67" fmla="*/ 39 h 43"/>
              <a:gd name="T68" fmla="*/ 38 w 50"/>
              <a:gd name="T69" fmla="*/ 36 h 43"/>
              <a:gd name="T70" fmla="*/ 12 w 50"/>
              <a:gd name="T71"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43">
                <a:moveTo>
                  <a:pt x="6" y="10"/>
                </a:moveTo>
                <a:cubicBezTo>
                  <a:pt x="6" y="10"/>
                  <a:pt x="6" y="10"/>
                  <a:pt x="6" y="10"/>
                </a:cubicBezTo>
                <a:cubicBezTo>
                  <a:pt x="10" y="10"/>
                  <a:pt x="10" y="10"/>
                  <a:pt x="10" y="10"/>
                </a:cubicBezTo>
                <a:cubicBezTo>
                  <a:pt x="10" y="1"/>
                  <a:pt x="10" y="1"/>
                  <a:pt x="10" y="1"/>
                </a:cubicBezTo>
                <a:cubicBezTo>
                  <a:pt x="10" y="1"/>
                  <a:pt x="10" y="0"/>
                  <a:pt x="11" y="0"/>
                </a:cubicBezTo>
                <a:cubicBezTo>
                  <a:pt x="11" y="0"/>
                  <a:pt x="11" y="0"/>
                  <a:pt x="11" y="0"/>
                </a:cubicBezTo>
                <a:cubicBezTo>
                  <a:pt x="39" y="0"/>
                  <a:pt x="39" y="0"/>
                  <a:pt x="39" y="0"/>
                </a:cubicBezTo>
                <a:cubicBezTo>
                  <a:pt x="39" y="0"/>
                  <a:pt x="40" y="1"/>
                  <a:pt x="40" y="1"/>
                </a:cubicBezTo>
                <a:cubicBezTo>
                  <a:pt x="40" y="1"/>
                  <a:pt x="40" y="1"/>
                  <a:pt x="40" y="1"/>
                </a:cubicBezTo>
                <a:cubicBezTo>
                  <a:pt x="40" y="10"/>
                  <a:pt x="40" y="10"/>
                  <a:pt x="40" y="10"/>
                </a:cubicBezTo>
                <a:cubicBezTo>
                  <a:pt x="44" y="10"/>
                  <a:pt x="44" y="10"/>
                  <a:pt x="44" y="10"/>
                </a:cubicBezTo>
                <a:cubicBezTo>
                  <a:pt x="45" y="10"/>
                  <a:pt x="45" y="10"/>
                  <a:pt x="45" y="11"/>
                </a:cubicBezTo>
                <a:cubicBezTo>
                  <a:pt x="45" y="11"/>
                  <a:pt x="45" y="11"/>
                  <a:pt x="45" y="11"/>
                </a:cubicBezTo>
                <a:cubicBezTo>
                  <a:pt x="45" y="22"/>
                  <a:pt x="45" y="22"/>
                  <a:pt x="45" y="22"/>
                </a:cubicBezTo>
                <a:cubicBezTo>
                  <a:pt x="48" y="22"/>
                  <a:pt x="48" y="22"/>
                  <a:pt x="48" y="22"/>
                </a:cubicBezTo>
                <a:cubicBezTo>
                  <a:pt x="49" y="22"/>
                  <a:pt x="50" y="23"/>
                  <a:pt x="50" y="24"/>
                </a:cubicBezTo>
                <a:cubicBezTo>
                  <a:pt x="50" y="24"/>
                  <a:pt x="50" y="24"/>
                  <a:pt x="50" y="24"/>
                </a:cubicBezTo>
                <a:cubicBezTo>
                  <a:pt x="50" y="41"/>
                  <a:pt x="50" y="41"/>
                  <a:pt x="50" y="41"/>
                </a:cubicBezTo>
                <a:cubicBezTo>
                  <a:pt x="50" y="42"/>
                  <a:pt x="49" y="43"/>
                  <a:pt x="48" y="43"/>
                </a:cubicBezTo>
                <a:cubicBezTo>
                  <a:pt x="48" y="43"/>
                  <a:pt x="48" y="43"/>
                  <a:pt x="48" y="43"/>
                </a:cubicBezTo>
                <a:cubicBezTo>
                  <a:pt x="2" y="43"/>
                  <a:pt x="2" y="43"/>
                  <a:pt x="2" y="43"/>
                </a:cubicBezTo>
                <a:cubicBezTo>
                  <a:pt x="1" y="43"/>
                  <a:pt x="0" y="42"/>
                  <a:pt x="0" y="41"/>
                </a:cubicBezTo>
                <a:cubicBezTo>
                  <a:pt x="0" y="41"/>
                  <a:pt x="0" y="41"/>
                  <a:pt x="0" y="41"/>
                </a:cubicBezTo>
                <a:cubicBezTo>
                  <a:pt x="0" y="24"/>
                  <a:pt x="0" y="24"/>
                  <a:pt x="0" y="24"/>
                </a:cubicBezTo>
                <a:cubicBezTo>
                  <a:pt x="0" y="23"/>
                  <a:pt x="1" y="22"/>
                  <a:pt x="2" y="22"/>
                </a:cubicBezTo>
                <a:cubicBezTo>
                  <a:pt x="2" y="22"/>
                  <a:pt x="2" y="22"/>
                  <a:pt x="2" y="22"/>
                </a:cubicBezTo>
                <a:cubicBezTo>
                  <a:pt x="5" y="22"/>
                  <a:pt x="5" y="22"/>
                  <a:pt x="5" y="22"/>
                </a:cubicBezTo>
                <a:cubicBezTo>
                  <a:pt x="5" y="11"/>
                  <a:pt x="5" y="11"/>
                  <a:pt x="5" y="11"/>
                </a:cubicBezTo>
                <a:cubicBezTo>
                  <a:pt x="5" y="10"/>
                  <a:pt x="5" y="10"/>
                  <a:pt x="6" y="10"/>
                </a:cubicBezTo>
                <a:close/>
                <a:moveTo>
                  <a:pt x="7" y="22"/>
                </a:moveTo>
                <a:cubicBezTo>
                  <a:pt x="7" y="22"/>
                  <a:pt x="7" y="22"/>
                  <a:pt x="7" y="22"/>
                </a:cubicBezTo>
                <a:cubicBezTo>
                  <a:pt x="10" y="22"/>
                  <a:pt x="10" y="22"/>
                  <a:pt x="10" y="22"/>
                </a:cubicBezTo>
                <a:cubicBezTo>
                  <a:pt x="10" y="12"/>
                  <a:pt x="10" y="12"/>
                  <a:pt x="10" y="12"/>
                </a:cubicBezTo>
                <a:cubicBezTo>
                  <a:pt x="7" y="12"/>
                  <a:pt x="7" y="12"/>
                  <a:pt x="7" y="12"/>
                </a:cubicBezTo>
                <a:cubicBezTo>
                  <a:pt x="7" y="22"/>
                  <a:pt x="7" y="22"/>
                  <a:pt x="7" y="22"/>
                </a:cubicBezTo>
                <a:close/>
                <a:moveTo>
                  <a:pt x="12" y="22"/>
                </a:moveTo>
                <a:cubicBezTo>
                  <a:pt x="12" y="22"/>
                  <a:pt x="12" y="22"/>
                  <a:pt x="12" y="22"/>
                </a:cubicBezTo>
                <a:cubicBezTo>
                  <a:pt x="38" y="22"/>
                  <a:pt x="38" y="22"/>
                  <a:pt x="38" y="22"/>
                </a:cubicBezTo>
                <a:cubicBezTo>
                  <a:pt x="38" y="11"/>
                  <a:pt x="38" y="11"/>
                  <a:pt x="38" y="11"/>
                </a:cubicBezTo>
                <a:cubicBezTo>
                  <a:pt x="38" y="11"/>
                  <a:pt x="38" y="11"/>
                  <a:pt x="38" y="11"/>
                </a:cubicBezTo>
                <a:cubicBezTo>
                  <a:pt x="38" y="3"/>
                  <a:pt x="38" y="3"/>
                  <a:pt x="38" y="3"/>
                </a:cubicBezTo>
                <a:cubicBezTo>
                  <a:pt x="12" y="3"/>
                  <a:pt x="12" y="3"/>
                  <a:pt x="12" y="3"/>
                </a:cubicBezTo>
                <a:cubicBezTo>
                  <a:pt x="12" y="11"/>
                  <a:pt x="12" y="11"/>
                  <a:pt x="12" y="11"/>
                </a:cubicBezTo>
                <a:cubicBezTo>
                  <a:pt x="12" y="11"/>
                  <a:pt x="12" y="11"/>
                  <a:pt x="12" y="11"/>
                </a:cubicBezTo>
                <a:cubicBezTo>
                  <a:pt x="12" y="11"/>
                  <a:pt x="12" y="11"/>
                  <a:pt x="12" y="11"/>
                </a:cubicBezTo>
                <a:cubicBezTo>
                  <a:pt x="12" y="22"/>
                  <a:pt x="12" y="22"/>
                  <a:pt x="12" y="22"/>
                </a:cubicBezTo>
                <a:close/>
                <a:moveTo>
                  <a:pt x="40" y="22"/>
                </a:moveTo>
                <a:cubicBezTo>
                  <a:pt x="40" y="22"/>
                  <a:pt x="40" y="22"/>
                  <a:pt x="40" y="22"/>
                </a:cubicBezTo>
                <a:cubicBezTo>
                  <a:pt x="43" y="22"/>
                  <a:pt x="43" y="22"/>
                  <a:pt x="43" y="22"/>
                </a:cubicBezTo>
                <a:cubicBezTo>
                  <a:pt x="43" y="12"/>
                  <a:pt x="43" y="12"/>
                  <a:pt x="43" y="12"/>
                </a:cubicBezTo>
                <a:cubicBezTo>
                  <a:pt x="40" y="12"/>
                  <a:pt x="40" y="12"/>
                  <a:pt x="40" y="12"/>
                </a:cubicBezTo>
                <a:cubicBezTo>
                  <a:pt x="40" y="22"/>
                  <a:pt x="40" y="22"/>
                  <a:pt x="40" y="22"/>
                </a:cubicBezTo>
                <a:close/>
                <a:moveTo>
                  <a:pt x="46" y="26"/>
                </a:moveTo>
                <a:cubicBezTo>
                  <a:pt x="46" y="26"/>
                  <a:pt x="46" y="26"/>
                  <a:pt x="46" y="26"/>
                </a:cubicBezTo>
                <a:cubicBezTo>
                  <a:pt x="4" y="26"/>
                  <a:pt x="4" y="26"/>
                  <a:pt x="4" y="26"/>
                </a:cubicBezTo>
                <a:cubicBezTo>
                  <a:pt x="4" y="39"/>
                  <a:pt x="4" y="39"/>
                  <a:pt x="4" y="39"/>
                </a:cubicBezTo>
                <a:cubicBezTo>
                  <a:pt x="10" y="39"/>
                  <a:pt x="10" y="39"/>
                  <a:pt x="10" y="39"/>
                </a:cubicBezTo>
                <a:cubicBezTo>
                  <a:pt x="10" y="35"/>
                  <a:pt x="10" y="35"/>
                  <a:pt x="10" y="35"/>
                </a:cubicBezTo>
                <a:cubicBezTo>
                  <a:pt x="10" y="34"/>
                  <a:pt x="10" y="34"/>
                  <a:pt x="11" y="34"/>
                </a:cubicBezTo>
                <a:cubicBezTo>
                  <a:pt x="11" y="34"/>
                  <a:pt x="11" y="34"/>
                  <a:pt x="11" y="34"/>
                </a:cubicBezTo>
                <a:cubicBezTo>
                  <a:pt x="39" y="34"/>
                  <a:pt x="39" y="34"/>
                  <a:pt x="39" y="34"/>
                </a:cubicBezTo>
                <a:cubicBezTo>
                  <a:pt x="39" y="34"/>
                  <a:pt x="40" y="34"/>
                  <a:pt x="40" y="35"/>
                </a:cubicBezTo>
                <a:cubicBezTo>
                  <a:pt x="40" y="35"/>
                  <a:pt x="40" y="35"/>
                  <a:pt x="40" y="35"/>
                </a:cubicBezTo>
                <a:cubicBezTo>
                  <a:pt x="40" y="39"/>
                  <a:pt x="40" y="39"/>
                  <a:pt x="40" y="39"/>
                </a:cubicBezTo>
                <a:cubicBezTo>
                  <a:pt x="46" y="39"/>
                  <a:pt x="46" y="39"/>
                  <a:pt x="46" y="39"/>
                </a:cubicBezTo>
                <a:cubicBezTo>
                  <a:pt x="46" y="26"/>
                  <a:pt x="46" y="26"/>
                  <a:pt x="46" y="26"/>
                </a:cubicBezTo>
                <a:close/>
                <a:moveTo>
                  <a:pt x="12" y="39"/>
                </a:moveTo>
                <a:cubicBezTo>
                  <a:pt x="12" y="39"/>
                  <a:pt x="12" y="39"/>
                  <a:pt x="12" y="39"/>
                </a:cubicBezTo>
                <a:cubicBezTo>
                  <a:pt x="38" y="39"/>
                  <a:pt x="38" y="39"/>
                  <a:pt x="38" y="39"/>
                </a:cubicBezTo>
                <a:cubicBezTo>
                  <a:pt x="38" y="36"/>
                  <a:pt x="38" y="36"/>
                  <a:pt x="38" y="36"/>
                </a:cubicBezTo>
                <a:cubicBezTo>
                  <a:pt x="12" y="36"/>
                  <a:pt x="12" y="36"/>
                  <a:pt x="12" y="36"/>
                </a:cubicBezTo>
                <a:cubicBezTo>
                  <a:pt x="12" y="39"/>
                  <a:pt x="12" y="39"/>
                  <a:pt x="12" y="39"/>
                </a:cubicBezTo>
                <a:close/>
              </a:path>
            </a:pathLst>
          </a:custGeom>
          <a:solidFill>
            <a:schemeClr val="accent2"/>
          </a:solidFill>
          <a:ln>
            <a:noFill/>
          </a:ln>
          <a:extLst/>
        </p:spPr>
        <p:txBody>
          <a:bodyPr/>
          <a:lstStyle/>
          <a:p>
            <a:endParaRPr lang="zh-CN" altLang="en-US"/>
          </a:p>
        </p:txBody>
      </p:sp>
      <p:sp>
        <p:nvSpPr>
          <p:cNvPr id="19" name="Freeform 446"/>
          <p:cNvSpPr>
            <a:spLocks noEditPoints="1"/>
          </p:cNvSpPr>
          <p:nvPr/>
        </p:nvSpPr>
        <p:spPr bwMode="auto">
          <a:xfrm>
            <a:off x="1743860" y="2624402"/>
            <a:ext cx="246423" cy="287493"/>
          </a:xfrm>
          <a:custGeom>
            <a:avLst/>
            <a:gdLst>
              <a:gd name="T0" fmla="*/ 5 w 42"/>
              <a:gd name="T1" fmla="*/ 48 h 49"/>
              <a:gd name="T2" fmla="*/ 0 w 42"/>
              <a:gd name="T3" fmla="*/ 33 h 49"/>
              <a:gd name="T4" fmla="*/ 14 w 42"/>
              <a:gd name="T5" fmla="*/ 1 h 49"/>
              <a:gd name="T6" fmla="*/ 40 w 42"/>
              <a:gd name="T7" fmla="*/ 37 h 49"/>
              <a:gd name="T8" fmla="*/ 16 w 42"/>
              <a:gd name="T9" fmla="*/ 7 h 49"/>
              <a:gd name="T10" fmla="*/ 16 w 42"/>
              <a:gd name="T11" fmla="*/ 33 h 49"/>
              <a:gd name="T12" fmla="*/ 16 w 42"/>
              <a:gd name="T13" fmla="*/ 33 h 49"/>
              <a:gd name="T14" fmla="*/ 16 w 42"/>
              <a:gd name="T15" fmla="*/ 33 h 49"/>
              <a:gd name="T16" fmla="*/ 16 w 42"/>
              <a:gd name="T17" fmla="*/ 33 h 49"/>
              <a:gd name="T18" fmla="*/ 16 w 42"/>
              <a:gd name="T19" fmla="*/ 33 h 49"/>
              <a:gd name="T20" fmla="*/ 16 w 42"/>
              <a:gd name="T21" fmla="*/ 34 h 49"/>
              <a:gd name="T22" fmla="*/ 16 w 42"/>
              <a:gd name="T23" fmla="*/ 34 h 49"/>
              <a:gd name="T24" fmla="*/ 16 w 42"/>
              <a:gd name="T25" fmla="*/ 34 h 49"/>
              <a:gd name="T26" fmla="*/ 16 w 42"/>
              <a:gd name="T27" fmla="*/ 34 h 49"/>
              <a:gd name="T28" fmla="*/ 16 w 42"/>
              <a:gd name="T29" fmla="*/ 34 h 49"/>
              <a:gd name="T30" fmla="*/ 16 w 42"/>
              <a:gd name="T31" fmla="*/ 34 h 49"/>
              <a:gd name="T32" fmla="*/ 16 w 42"/>
              <a:gd name="T33" fmla="*/ 35 h 49"/>
              <a:gd name="T34" fmla="*/ 16 w 42"/>
              <a:gd name="T35" fmla="*/ 35 h 49"/>
              <a:gd name="T36" fmla="*/ 16 w 42"/>
              <a:gd name="T37" fmla="*/ 35 h 49"/>
              <a:gd name="T38" fmla="*/ 16 w 42"/>
              <a:gd name="T39" fmla="*/ 35 h 49"/>
              <a:gd name="T40" fmla="*/ 38 w 42"/>
              <a:gd name="T41" fmla="*/ 9 h 49"/>
              <a:gd name="T42" fmla="*/ 6 w 42"/>
              <a:gd name="T43" fmla="*/ 41 h 49"/>
              <a:gd name="T44" fmla="*/ 11 w 42"/>
              <a:gd name="T45" fmla="*/ 44 h 49"/>
              <a:gd name="T46" fmla="*/ 6 w 42"/>
              <a:gd name="T47" fmla="*/ 3 h 49"/>
              <a:gd name="T48" fmla="*/ 5 w 42"/>
              <a:gd name="T49" fmla="*/ 35 h 49"/>
              <a:gd name="T50" fmla="*/ 10 w 42"/>
              <a:gd name="T51" fmla="*/ 35 h 49"/>
              <a:gd name="T52" fmla="*/ 10 w 42"/>
              <a:gd name="T53" fmla="*/ 35 h 49"/>
              <a:gd name="T54" fmla="*/ 10 w 42"/>
              <a:gd name="T55" fmla="*/ 35 h 49"/>
              <a:gd name="T56" fmla="*/ 10 w 42"/>
              <a:gd name="T57" fmla="*/ 35 h 49"/>
              <a:gd name="T58" fmla="*/ 10 w 42"/>
              <a:gd name="T59" fmla="*/ 35 h 49"/>
              <a:gd name="T60" fmla="*/ 11 w 42"/>
              <a:gd name="T61" fmla="*/ 35 h 49"/>
              <a:gd name="T62" fmla="*/ 11 w 42"/>
              <a:gd name="T63" fmla="*/ 35 h 49"/>
              <a:gd name="T64" fmla="*/ 11 w 42"/>
              <a:gd name="T65" fmla="*/ 35 h 49"/>
              <a:gd name="T66" fmla="*/ 11 w 42"/>
              <a:gd name="T67" fmla="*/ 35 h 49"/>
              <a:gd name="T68" fmla="*/ 11 w 42"/>
              <a:gd name="T69" fmla="*/ 35 h 49"/>
              <a:gd name="T70" fmla="*/ 11 w 42"/>
              <a:gd name="T71" fmla="*/ 35 h 49"/>
              <a:gd name="T72" fmla="*/ 11 w 42"/>
              <a:gd name="T73" fmla="*/ 35 h 49"/>
              <a:gd name="T74" fmla="*/ 11 w 42"/>
              <a:gd name="T75" fmla="*/ 34 h 49"/>
              <a:gd name="T76" fmla="*/ 11 w 42"/>
              <a:gd name="T77" fmla="*/ 34 h 49"/>
              <a:gd name="T78" fmla="*/ 11 w 42"/>
              <a:gd name="T79" fmla="*/ 34 h 49"/>
              <a:gd name="T80" fmla="*/ 12 w 42"/>
              <a:gd name="T81" fmla="*/ 6 h 49"/>
              <a:gd name="T82" fmla="*/ 36 w 42"/>
              <a:gd name="T83" fmla="*/ 9 h 49"/>
              <a:gd name="T84" fmla="*/ 19 w 42"/>
              <a:gd name="T85" fmla="*/ 18 h 49"/>
              <a:gd name="T86" fmla="*/ 35 w 42"/>
              <a:gd name="T87" fmla="*/ 11 h 49"/>
              <a:gd name="T88" fmla="*/ 19 w 42"/>
              <a:gd name="T89" fmla="*/ 22 h 49"/>
              <a:gd name="T90" fmla="*/ 19 w 42"/>
              <a:gd name="T91" fmla="*/ 22 h 49"/>
              <a:gd name="T92" fmla="*/ 30 w 42"/>
              <a:gd name="T93" fmla="*/ 21 h 49"/>
              <a:gd name="T94" fmla="*/ 32 w 42"/>
              <a:gd name="T95" fmla="*/ 20 h 49"/>
              <a:gd name="T96" fmla="*/ 19 w 42"/>
              <a:gd name="T97" fmla="*/ 28 h 49"/>
              <a:gd name="T98" fmla="*/ 19 w 42"/>
              <a:gd name="T99" fmla="*/ 28 h 49"/>
              <a:gd name="T100" fmla="*/ 30 w 42"/>
              <a:gd name="T101" fmla="*/ 27 h 49"/>
              <a:gd name="T102" fmla="*/ 32 w 42"/>
              <a:gd name="T103" fmla="*/ 25 h 49"/>
              <a:gd name="T104" fmla="*/ 19 w 42"/>
              <a:gd name="T105" fmla="*/ 33 h 49"/>
              <a:gd name="T106" fmla="*/ 19 w 42"/>
              <a:gd name="T107" fmla="*/ 33 h 49"/>
              <a:gd name="T108" fmla="*/ 30 w 42"/>
              <a:gd name="T109" fmla="*/ 32 h 49"/>
              <a:gd name="T110" fmla="*/ 32 w 42"/>
              <a:gd name="T111"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49">
                <a:moveTo>
                  <a:pt x="11" y="39"/>
                </a:moveTo>
                <a:cubicBezTo>
                  <a:pt x="11" y="39"/>
                  <a:pt x="11" y="40"/>
                  <a:pt x="11" y="40"/>
                </a:cubicBezTo>
                <a:cubicBezTo>
                  <a:pt x="12" y="41"/>
                  <a:pt x="13" y="43"/>
                  <a:pt x="13" y="45"/>
                </a:cubicBezTo>
                <a:cubicBezTo>
                  <a:pt x="12" y="46"/>
                  <a:pt x="12" y="47"/>
                  <a:pt x="10" y="48"/>
                </a:cubicBezTo>
                <a:cubicBezTo>
                  <a:pt x="10" y="48"/>
                  <a:pt x="9" y="49"/>
                  <a:pt x="8" y="49"/>
                </a:cubicBezTo>
                <a:cubicBezTo>
                  <a:pt x="7" y="49"/>
                  <a:pt x="6" y="48"/>
                  <a:pt x="5" y="48"/>
                </a:cubicBezTo>
                <a:cubicBezTo>
                  <a:pt x="5" y="48"/>
                  <a:pt x="5" y="48"/>
                  <a:pt x="5" y="48"/>
                </a:cubicBezTo>
                <a:cubicBezTo>
                  <a:pt x="4" y="47"/>
                  <a:pt x="3" y="46"/>
                  <a:pt x="3" y="45"/>
                </a:cubicBezTo>
                <a:cubicBezTo>
                  <a:pt x="3" y="43"/>
                  <a:pt x="4" y="41"/>
                  <a:pt x="4" y="40"/>
                </a:cubicBezTo>
                <a:cubicBezTo>
                  <a:pt x="5" y="39"/>
                  <a:pt x="5" y="39"/>
                  <a:pt x="5" y="39"/>
                </a:cubicBezTo>
                <a:cubicBezTo>
                  <a:pt x="4" y="38"/>
                  <a:pt x="3" y="38"/>
                  <a:pt x="2" y="37"/>
                </a:cubicBezTo>
                <a:cubicBezTo>
                  <a:pt x="1" y="36"/>
                  <a:pt x="0" y="34"/>
                  <a:pt x="0" y="33"/>
                </a:cubicBezTo>
                <a:cubicBezTo>
                  <a:pt x="0" y="6"/>
                  <a:pt x="0" y="6"/>
                  <a:pt x="0" y="6"/>
                </a:cubicBezTo>
                <a:cubicBezTo>
                  <a:pt x="0" y="4"/>
                  <a:pt x="1" y="2"/>
                  <a:pt x="2" y="1"/>
                </a:cubicBezTo>
                <a:cubicBezTo>
                  <a:pt x="2" y="1"/>
                  <a:pt x="2" y="1"/>
                  <a:pt x="2" y="1"/>
                </a:cubicBezTo>
                <a:cubicBezTo>
                  <a:pt x="3" y="0"/>
                  <a:pt x="4" y="0"/>
                  <a:pt x="6" y="0"/>
                </a:cubicBezTo>
                <a:cubicBezTo>
                  <a:pt x="10" y="0"/>
                  <a:pt x="10" y="0"/>
                  <a:pt x="10" y="0"/>
                </a:cubicBezTo>
                <a:cubicBezTo>
                  <a:pt x="12" y="0"/>
                  <a:pt x="13" y="0"/>
                  <a:pt x="14" y="1"/>
                </a:cubicBezTo>
                <a:cubicBezTo>
                  <a:pt x="15" y="2"/>
                  <a:pt x="15" y="3"/>
                  <a:pt x="16" y="3"/>
                </a:cubicBezTo>
                <a:cubicBezTo>
                  <a:pt x="36" y="3"/>
                  <a:pt x="36" y="3"/>
                  <a:pt x="36" y="3"/>
                </a:cubicBezTo>
                <a:cubicBezTo>
                  <a:pt x="38" y="3"/>
                  <a:pt x="39" y="4"/>
                  <a:pt x="40" y="5"/>
                </a:cubicBezTo>
                <a:cubicBezTo>
                  <a:pt x="42" y="6"/>
                  <a:pt x="42" y="8"/>
                  <a:pt x="42" y="9"/>
                </a:cubicBezTo>
                <a:cubicBezTo>
                  <a:pt x="42" y="33"/>
                  <a:pt x="42" y="33"/>
                  <a:pt x="42" y="33"/>
                </a:cubicBezTo>
                <a:cubicBezTo>
                  <a:pt x="42" y="34"/>
                  <a:pt x="42" y="36"/>
                  <a:pt x="40" y="37"/>
                </a:cubicBezTo>
                <a:cubicBezTo>
                  <a:pt x="40" y="37"/>
                  <a:pt x="40" y="37"/>
                  <a:pt x="40" y="37"/>
                </a:cubicBezTo>
                <a:cubicBezTo>
                  <a:pt x="40" y="37"/>
                  <a:pt x="40" y="37"/>
                  <a:pt x="40" y="37"/>
                </a:cubicBezTo>
                <a:cubicBezTo>
                  <a:pt x="40" y="37"/>
                  <a:pt x="40" y="37"/>
                  <a:pt x="40" y="37"/>
                </a:cubicBezTo>
                <a:cubicBezTo>
                  <a:pt x="39" y="38"/>
                  <a:pt x="38" y="39"/>
                  <a:pt x="36" y="39"/>
                </a:cubicBezTo>
                <a:cubicBezTo>
                  <a:pt x="11" y="39"/>
                  <a:pt x="11" y="39"/>
                  <a:pt x="11" y="39"/>
                </a:cubicBezTo>
                <a:close/>
                <a:moveTo>
                  <a:pt x="16" y="7"/>
                </a:moveTo>
                <a:cubicBezTo>
                  <a:pt x="16" y="7"/>
                  <a:pt x="16" y="7"/>
                  <a:pt x="16" y="7"/>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4"/>
                  <a:pt x="16" y="34"/>
                  <a:pt x="16" y="34"/>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36" y="35"/>
                  <a:pt x="36" y="35"/>
                  <a:pt x="36" y="35"/>
                </a:cubicBezTo>
                <a:cubicBezTo>
                  <a:pt x="37" y="35"/>
                  <a:pt x="37" y="35"/>
                  <a:pt x="38" y="34"/>
                </a:cubicBezTo>
                <a:cubicBezTo>
                  <a:pt x="38" y="34"/>
                  <a:pt x="38" y="34"/>
                  <a:pt x="38" y="34"/>
                </a:cubicBezTo>
                <a:cubicBezTo>
                  <a:pt x="38" y="34"/>
                  <a:pt x="38" y="34"/>
                  <a:pt x="38" y="34"/>
                </a:cubicBezTo>
                <a:cubicBezTo>
                  <a:pt x="38" y="34"/>
                  <a:pt x="38" y="33"/>
                  <a:pt x="38" y="33"/>
                </a:cubicBezTo>
                <a:cubicBezTo>
                  <a:pt x="38" y="9"/>
                  <a:pt x="38" y="9"/>
                  <a:pt x="38" y="9"/>
                </a:cubicBezTo>
                <a:cubicBezTo>
                  <a:pt x="38" y="9"/>
                  <a:pt x="38" y="8"/>
                  <a:pt x="38" y="8"/>
                </a:cubicBezTo>
                <a:cubicBezTo>
                  <a:pt x="37" y="7"/>
                  <a:pt x="37" y="7"/>
                  <a:pt x="36" y="7"/>
                </a:cubicBezTo>
                <a:cubicBezTo>
                  <a:pt x="16" y="7"/>
                  <a:pt x="16" y="7"/>
                  <a:pt x="16" y="7"/>
                </a:cubicBezTo>
                <a:close/>
                <a:moveTo>
                  <a:pt x="8" y="39"/>
                </a:moveTo>
                <a:cubicBezTo>
                  <a:pt x="8" y="39"/>
                  <a:pt x="8" y="39"/>
                  <a:pt x="8" y="39"/>
                </a:cubicBezTo>
                <a:cubicBezTo>
                  <a:pt x="7" y="40"/>
                  <a:pt x="7" y="40"/>
                  <a:pt x="6" y="41"/>
                </a:cubicBezTo>
                <a:cubicBezTo>
                  <a:pt x="6" y="42"/>
                  <a:pt x="5" y="43"/>
                  <a:pt x="5" y="44"/>
                </a:cubicBezTo>
                <a:cubicBezTo>
                  <a:pt x="5" y="45"/>
                  <a:pt x="6" y="46"/>
                  <a:pt x="6" y="46"/>
                </a:cubicBezTo>
                <a:cubicBezTo>
                  <a:pt x="7" y="46"/>
                  <a:pt x="7" y="46"/>
                  <a:pt x="7" y="46"/>
                </a:cubicBezTo>
                <a:cubicBezTo>
                  <a:pt x="7" y="46"/>
                  <a:pt x="7" y="46"/>
                  <a:pt x="8" y="46"/>
                </a:cubicBezTo>
                <a:cubicBezTo>
                  <a:pt x="8" y="46"/>
                  <a:pt x="9" y="46"/>
                  <a:pt x="9" y="46"/>
                </a:cubicBezTo>
                <a:cubicBezTo>
                  <a:pt x="10" y="46"/>
                  <a:pt x="10" y="45"/>
                  <a:pt x="11" y="44"/>
                </a:cubicBezTo>
                <a:cubicBezTo>
                  <a:pt x="11" y="43"/>
                  <a:pt x="10" y="42"/>
                  <a:pt x="10" y="41"/>
                </a:cubicBezTo>
                <a:cubicBezTo>
                  <a:pt x="9" y="40"/>
                  <a:pt x="9" y="40"/>
                  <a:pt x="8" y="39"/>
                </a:cubicBezTo>
                <a:cubicBezTo>
                  <a:pt x="8" y="39"/>
                  <a:pt x="8" y="39"/>
                  <a:pt x="8" y="39"/>
                </a:cubicBezTo>
                <a:close/>
                <a:moveTo>
                  <a:pt x="10" y="3"/>
                </a:moveTo>
                <a:cubicBezTo>
                  <a:pt x="10" y="3"/>
                  <a:pt x="10" y="3"/>
                  <a:pt x="10" y="3"/>
                </a:cubicBezTo>
                <a:cubicBezTo>
                  <a:pt x="6" y="3"/>
                  <a:pt x="6" y="3"/>
                  <a:pt x="6" y="3"/>
                </a:cubicBezTo>
                <a:cubicBezTo>
                  <a:pt x="5" y="3"/>
                  <a:pt x="5" y="4"/>
                  <a:pt x="4" y="4"/>
                </a:cubicBezTo>
                <a:cubicBezTo>
                  <a:pt x="4" y="4"/>
                  <a:pt x="4" y="4"/>
                  <a:pt x="4" y="4"/>
                </a:cubicBezTo>
                <a:cubicBezTo>
                  <a:pt x="4" y="4"/>
                  <a:pt x="4" y="5"/>
                  <a:pt x="4" y="6"/>
                </a:cubicBezTo>
                <a:cubicBezTo>
                  <a:pt x="4" y="33"/>
                  <a:pt x="4" y="33"/>
                  <a:pt x="4" y="33"/>
                </a:cubicBezTo>
                <a:cubicBezTo>
                  <a:pt x="4" y="33"/>
                  <a:pt x="4" y="34"/>
                  <a:pt x="4" y="34"/>
                </a:cubicBezTo>
                <a:cubicBezTo>
                  <a:pt x="4" y="34"/>
                  <a:pt x="5" y="34"/>
                  <a:pt x="5" y="35"/>
                </a:cubicBezTo>
                <a:cubicBezTo>
                  <a:pt x="5" y="35"/>
                  <a:pt x="5" y="35"/>
                  <a:pt x="6" y="35"/>
                </a:cubicBezTo>
                <a:cubicBezTo>
                  <a:pt x="6" y="35"/>
                  <a:pt x="6" y="35"/>
                  <a:pt x="6"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5"/>
                  <a:pt x="11" y="35"/>
                  <a:pt x="11" y="35"/>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1" y="34"/>
                  <a:pt x="11" y="34"/>
                  <a:pt x="11" y="34"/>
                </a:cubicBezTo>
                <a:cubicBezTo>
                  <a:pt x="12" y="34"/>
                  <a:pt x="12" y="33"/>
                  <a:pt x="12" y="33"/>
                </a:cubicBezTo>
                <a:cubicBezTo>
                  <a:pt x="12" y="6"/>
                  <a:pt x="12" y="6"/>
                  <a:pt x="12" y="6"/>
                </a:cubicBezTo>
                <a:cubicBezTo>
                  <a:pt x="12" y="5"/>
                  <a:pt x="12" y="4"/>
                  <a:pt x="11" y="4"/>
                </a:cubicBezTo>
                <a:cubicBezTo>
                  <a:pt x="11" y="4"/>
                  <a:pt x="11" y="3"/>
                  <a:pt x="10" y="3"/>
                </a:cubicBezTo>
                <a:close/>
                <a:moveTo>
                  <a:pt x="19" y="9"/>
                </a:moveTo>
                <a:cubicBezTo>
                  <a:pt x="19" y="9"/>
                  <a:pt x="19" y="9"/>
                  <a:pt x="19" y="9"/>
                </a:cubicBezTo>
                <a:cubicBezTo>
                  <a:pt x="19" y="9"/>
                  <a:pt x="19" y="9"/>
                  <a:pt x="19" y="9"/>
                </a:cubicBezTo>
                <a:cubicBezTo>
                  <a:pt x="36" y="9"/>
                  <a:pt x="36" y="9"/>
                  <a:pt x="36" y="9"/>
                </a:cubicBezTo>
                <a:cubicBezTo>
                  <a:pt x="37" y="9"/>
                  <a:pt x="37" y="10"/>
                  <a:pt x="37" y="10"/>
                </a:cubicBezTo>
                <a:cubicBezTo>
                  <a:pt x="37" y="10"/>
                  <a:pt x="37" y="10"/>
                  <a:pt x="37" y="10"/>
                </a:cubicBezTo>
                <a:cubicBezTo>
                  <a:pt x="37" y="17"/>
                  <a:pt x="37" y="17"/>
                  <a:pt x="37" y="17"/>
                </a:cubicBezTo>
                <a:cubicBezTo>
                  <a:pt x="37" y="17"/>
                  <a:pt x="37" y="18"/>
                  <a:pt x="36" y="18"/>
                </a:cubicBezTo>
                <a:cubicBezTo>
                  <a:pt x="36" y="18"/>
                  <a:pt x="36" y="18"/>
                  <a:pt x="36" y="18"/>
                </a:cubicBezTo>
                <a:cubicBezTo>
                  <a:pt x="19" y="18"/>
                  <a:pt x="19" y="18"/>
                  <a:pt x="19" y="18"/>
                </a:cubicBezTo>
                <a:cubicBezTo>
                  <a:pt x="18" y="18"/>
                  <a:pt x="17" y="17"/>
                  <a:pt x="17" y="17"/>
                </a:cubicBezTo>
                <a:cubicBezTo>
                  <a:pt x="17" y="17"/>
                  <a:pt x="17" y="17"/>
                  <a:pt x="17" y="17"/>
                </a:cubicBezTo>
                <a:cubicBezTo>
                  <a:pt x="17" y="10"/>
                  <a:pt x="17" y="10"/>
                  <a:pt x="17" y="10"/>
                </a:cubicBezTo>
                <a:cubicBezTo>
                  <a:pt x="17" y="10"/>
                  <a:pt x="18" y="9"/>
                  <a:pt x="19" y="9"/>
                </a:cubicBezTo>
                <a:close/>
                <a:moveTo>
                  <a:pt x="35" y="11"/>
                </a:moveTo>
                <a:cubicBezTo>
                  <a:pt x="35" y="11"/>
                  <a:pt x="35" y="11"/>
                  <a:pt x="35" y="11"/>
                </a:cubicBezTo>
                <a:cubicBezTo>
                  <a:pt x="20" y="11"/>
                  <a:pt x="20" y="11"/>
                  <a:pt x="20" y="11"/>
                </a:cubicBezTo>
                <a:cubicBezTo>
                  <a:pt x="20" y="16"/>
                  <a:pt x="20" y="16"/>
                  <a:pt x="20" y="16"/>
                </a:cubicBezTo>
                <a:cubicBezTo>
                  <a:pt x="35" y="16"/>
                  <a:pt x="35" y="16"/>
                  <a:pt x="35" y="16"/>
                </a:cubicBezTo>
                <a:cubicBezTo>
                  <a:pt x="35" y="11"/>
                  <a:pt x="35" y="11"/>
                  <a:pt x="35" y="11"/>
                </a:cubicBezTo>
                <a:close/>
                <a:moveTo>
                  <a:pt x="19" y="22"/>
                </a:moveTo>
                <a:cubicBezTo>
                  <a:pt x="19" y="22"/>
                  <a:pt x="19" y="22"/>
                  <a:pt x="19" y="22"/>
                </a:cubicBezTo>
                <a:cubicBezTo>
                  <a:pt x="18" y="22"/>
                  <a:pt x="18" y="22"/>
                  <a:pt x="18" y="21"/>
                </a:cubicBezTo>
                <a:cubicBezTo>
                  <a:pt x="18" y="21"/>
                  <a:pt x="18" y="20"/>
                  <a:pt x="19" y="20"/>
                </a:cubicBezTo>
                <a:cubicBezTo>
                  <a:pt x="22" y="20"/>
                  <a:pt x="22" y="20"/>
                  <a:pt x="22" y="20"/>
                </a:cubicBezTo>
                <a:cubicBezTo>
                  <a:pt x="23" y="20"/>
                  <a:pt x="24" y="21"/>
                  <a:pt x="24" y="21"/>
                </a:cubicBezTo>
                <a:cubicBezTo>
                  <a:pt x="24" y="22"/>
                  <a:pt x="23" y="22"/>
                  <a:pt x="22" y="22"/>
                </a:cubicBezTo>
                <a:cubicBezTo>
                  <a:pt x="19" y="22"/>
                  <a:pt x="19" y="22"/>
                  <a:pt x="19" y="22"/>
                </a:cubicBezTo>
                <a:close/>
                <a:moveTo>
                  <a:pt x="25" y="22"/>
                </a:moveTo>
                <a:cubicBezTo>
                  <a:pt x="25" y="22"/>
                  <a:pt x="25" y="22"/>
                  <a:pt x="25" y="22"/>
                </a:cubicBezTo>
                <a:cubicBezTo>
                  <a:pt x="25" y="22"/>
                  <a:pt x="24" y="22"/>
                  <a:pt x="24" y="21"/>
                </a:cubicBezTo>
                <a:cubicBezTo>
                  <a:pt x="24" y="21"/>
                  <a:pt x="25" y="20"/>
                  <a:pt x="25" y="20"/>
                </a:cubicBezTo>
                <a:cubicBezTo>
                  <a:pt x="29" y="20"/>
                  <a:pt x="29" y="20"/>
                  <a:pt x="29" y="20"/>
                </a:cubicBezTo>
                <a:cubicBezTo>
                  <a:pt x="30" y="20"/>
                  <a:pt x="30" y="21"/>
                  <a:pt x="30" y="21"/>
                </a:cubicBezTo>
                <a:cubicBezTo>
                  <a:pt x="30" y="22"/>
                  <a:pt x="30" y="22"/>
                  <a:pt x="29" y="22"/>
                </a:cubicBezTo>
                <a:cubicBezTo>
                  <a:pt x="25" y="22"/>
                  <a:pt x="25" y="22"/>
                  <a:pt x="25" y="22"/>
                </a:cubicBezTo>
                <a:close/>
                <a:moveTo>
                  <a:pt x="32" y="22"/>
                </a:moveTo>
                <a:cubicBezTo>
                  <a:pt x="32" y="22"/>
                  <a:pt x="32" y="22"/>
                  <a:pt x="32" y="22"/>
                </a:cubicBezTo>
                <a:cubicBezTo>
                  <a:pt x="31" y="22"/>
                  <a:pt x="31" y="22"/>
                  <a:pt x="31" y="21"/>
                </a:cubicBezTo>
                <a:cubicBezTo>
                  <a:pt x="31" y="21"/>
                  <a:pt x="31" y="20"/>
                  <a:pt x="32" y="20"/>
                </a:cubicBezTo>
                <a:cubicBezTo>
                  <a:pt x="36" y="20"/>
                  <a:pt x="36" y="20"/>
                  <a:pt x="36" y="20"/>
                </a:cubicBezTo>
                <a:cubicBezTo>
                  <a:pt x="36" y="20"/>
                  <a:pt x="37" y="21"/>
                  <a:pt x="37" y="21"/>
                </a:cubicBezTo>
                <a:cubicBezTo>
                  <a:pt x="37" y="22"/>
                  <a:pt x="36" y="22"/>
                  <a:pt x="36" y="22"/>
                </a:cubicBezTo>
                <a:cubicBezTo>
                  <a:pt x="32" y="22"/>
                  <a:pt x="32" y="22"/>
                  <a:pt x="32" y="22"/>
                </a:cubicBezTo>
                <a:close/>
                <a:moveTo>
                  <a:pt x="19" y="28"/>
                </a:moveTo>
                <a:cubicBezTo>
                  <a:pt x="19" y="28"/>
                  <a:pt x="19" y="28"/>
                  <a:pt x="19" y="28"/>
                </a:cubicBezTo>
                <a:cubicBezTo>
                  <a:pt x="18" y="28"/>
                  <a:pt x="18" y="27"/>
                  <a:pt x="18" y="27"/>
                </a:cubicBezTo>
                <a:cubicBezTo>
                  <a:pt x="18" y="26"/>
                  <a:pt x="18" y="25"/>
                  <a:pt x="19" y="25"/>
                </a:cubicBezTo>
                <a:cubicBezTo>
                  <a:pt x="22" y="25"/>
                  <a:pt x="22" y="25"/>
                  <a:pt x="22" y="25"/>
                </a:cubicBezTo>
                <a:cubicBezTo>
                  <a:pt x="23" y="25"/>
                  <a:pt x="24" y="26"/>
                  <a:pt x="24" y="27"/>
                </a:cubicBezTo>
                <a:cubicBezTo>
                  <a:pt x="24" y="27"/>
                  <a:pt x="23" y="28"/>
                  <a:pt x="22" y="28"/>
                </a:cubicBezTo>
                <a:cubicBezTo>
                  <a:pt x="19" y="28"/>
                  <a:pt x="19" y="28"/>
                  <a:pt x="19" y="28"/>
                </a:cubicBezTo>
                <a:close/>
                <a:moveTo>
                  <a:pt x="25" y="28"/>
                </a:moveTo>
                <a:cubicBezTo>
                  <a:pt x="25" y="28"/>
                  <a:pt x="25" y="28"/>
                  <a:pt x="25" y="28"/>
                </a:cubicBezTo>
                <a:cubicBezTo>
                  <a:pt x="25" y="28"/>
                  <a:pt x="24" y="27"/>
                  <a:pt x="24" y="27"/>
                </a:cubicBezTo>
                <a:cubicBezTo>
                  <a:pt x="24" y="26"/>
                  <a:pt x="25" y="25"/>
                  <a:pt x="25" y="25"/>
                </a:cubicBezTo>
                <a:cubicBezTo>
                  <a:pt x="29" y="25"/>
                  <a:pt x="29" y="25"/>
                  <a:pt x="29" y="25"/>
                </a:cubicBezTo>
                <a:cubicBezTo>
                  <a:pt x="30" y="25"/>
                  <a:pt x="30" y="26"/>
                  <a:pt x="30" y="27"/>
                </a:cubicBezTo>
                <a:cubicBezTo>
                  <a:pt x="30" y="27"/>
                  <a:pt x="30" y="28"/>
                  <a:pt x="29" y="28"/>
                </a:cubicBezTo>
                <a:cubicBezTo>
                  <a:pt x="25" y="28"/>
                  <a:pt x="25" y="28"/>
                  <a:pt x="25" y="28"/>
                </a:cubicBezTo>
                <a:close/>
                <a:moveTo>
                  <a:pt x="32" y="28"/>
                </a:moveTo>
                <a:cubicBezTo>
                  <a:pt x="32" y="28"/>
                  <a:pt x="32" y="28"/>
                  <a:pt x="32" y="28"/>
                </a:cubicBezTo>
                <a:cubicBezTo>
                  <a:pt x="31" y="28"/>
                  <a:pt x="31" y="27"/>
                  <a:pt x="31" y="27"/>
                </a:cubicBezTo>
                <a:cubicBezTo>
                  <a:pt x="31" y="26"/>
                  <a:pt x="31" y="25"/>
                  <a:pt x="32" y="25"/>
                </a:cubicBezTo>
                <a:cubicBezTo>
                  <a:pt x="36" y="25"/>
                  <a:pt x="36" y="25"/>
                  <a:pt x="36" y="25"/>
                </a:cubicBezTo>
                <a:cubicBezTo>
                  <a:pt x="36" y="25"/>
                  <a:pt x="37" y="26"/>
                  <a:pt x="37" y="27"/>
                </a:cubicBezTo>
                <a:cubicBezTo>
                  <a:pt x="37" y="27"/>
                  <a:pt x="36" y="28"/>
                  <a:pt x="36" y="28"/>
                </a:cubicBezTo>
                <a:cubicBezTo>
                  <a:pt x="32" y="28"/>
                  <a:pt x="32" y="28"/>
                  <a:pt x="32" y="28"/>
                </a:cubicBezTo>
                <a:close/>
                <a:moveTo>
                  <a:pt x="19" y="33"/>
                </a:moveTo>
                <a:cubicBezTo>
                  <a:pt x="19" y="33"/>
                  <a:pt x="19" y="33"/>
                  <a:pt x="19" y="33"/>
                </a:cubicBezTo>
                <a:cubicBezTo>
                  <a:pt x="18" y="33"/>
                  <a:pt x="18" y="33"/>
                  <a:pt x="18" y="32"/>
                </a:cubicBezTo>
                <a:cubicBezTo>
                  <a:pt x="18" y="31"/>
                  <a:pt x="18" y="31"/>
                  <a:pt x="19" y="31"/>
                </a:cubicBezTo>
                <a:cubicBezTo>
                  <a:pt x="22" y="31"/>
                  <a:pt x="22" y="31"/>
                  <a:pt x="22" y="31"/>
                </a:cubicBezTo>
                <a:cubicBezTo>
                  <a:pt x="23" y="31"/>
                  <a:pt x="24" y="31"/>
                  <a:pt x="24" y="32"/>
                </a:cubicBezTo>
                <a:cubicBezTo>
                  <a:pt x="24" y="33"/>
                  <a:pt x="23" y="33"/>
                  <a:pt x="22" y="33"/>
                </a:cubicBezTo>
                <a:cubicBezTo>
                  <a:pt x="19" y="33"/>
                  <a:pt x="19" y="33"/>
                  <a:pt x="19" y="33"/>
                </a:cubicBezTo>
                <a:close/>
                <a:moveTo>
                  <a:pt x="25" y="33"/>
                </a:moveTo>
                <a:cubicBezTo>
                  <a:pt x="25" y="33"/>
                  <a:pt x="25" y="33"/>
                  <a:pt x="25" y="33"/>
                </a:cubicBezTo>
                <a:cubicBezTo>
                  <a:pt x="25" y="33"/>
                  <a:pt x="24" y="33"/>
                  <a:pt x="24" y="32"/>
                </a:cubicBezTo>
                <a:cubicBezTo>
                  <a:pt x="24" y="31"/>
                  <a:pt x="25" y="31"/>
                  <a:pt x="25" y="31"/>
                </a:cubicBezTo>
                <a:cubicBezTo>
                  <a:pt x="29" y="31"/>
                  <a:pt x="29" y="31"/>
                  <a:pt x="29" y="31"/>
                </a:cubicBezTo>
                <a:cubicBezTo>
                  <a:pt x="30" y="31"/>
                  <a:pt x="30" y="31"/>
                  <a:pt x="30" y="32"/>
                </a:cubicBezTo>
                <a:cubicBezTo>
                  <a:pt x="30" y="33"/>
                  <a:pt x="30" y="33"/>
                  <a:pt x="29" y="33"/>
                </a:cubicBezTo>
                <a:cubicBezTo>
                  <a:pt x="25" y="33"/>
                  <a:pt x="25" y="33"/>
                  <a:pt x="25" y="33"/>
                </a:cubicBezTo>
                <a:close/>
                <a:moveTo>
                  <a:pt x="32" y="33"/>
                </a:moveTo>
                <a:cubicBezTo>
                  <a:pt x="32" y="33"/>
                  <a:pt x="32" y="33"/>
                  <a:pt x="32" y="33"/>
                </a:cubicBezTo>
                <a:cubicBezTo>
                  <a:pt x="31" y="33"/>
                  <a:pt x="31" y="33"/>
                  <a:pt x="31" y="32"/>
                </a:cubicBezTo>
                <a:cubicBezTo>
                  <a:pt x="31" y="31"/>
                  <a:pt x="31" y="31"/>
                  <a:pt x="32" y="31"/>
                </a:cubicBezTo>
                <a:cubicBezTo>
                  <a:pt x="36" y="31"/>
                  <a:pt x="36" y="31"/>
                  <a:pt x="36" y="31"/>
                </a:cubicBezTo>
                <a:cubicBezTo>
                  <a:pt x="36" y="31"/>
                  <a:pt x="37" y="31"/>
                  <a:pt x="37" y="32"/>
                </a:cubicBezTo>
                <a:cubicBezTo>
                  <a:pt x="37" y="33"/>
                  <a:pt x="36" y="33"/>
                  <a:pt x="36" y="33"/>
                </a:cubicBezTo>
                <a:cubicBezTo>
                  <a:pt x="32" y="33"/>
                  <a:pt x="32" y="33"/>
                  <a:pt x="32" y="33"/>
                </a:cubicBezTo>
                <a:close/>
              </a:path>
            </a:pathLst>
          </a:custGeom>
          <a:solidFill>
            <a:schemeClr val="accent2"/>
          </a:solidFill>
          <a:ln>
            <a:noFill/>
          </a:ln>
          <a:extLst/>
        </p:spPr>
        <p:txBody>
          <a:bodyPr/>
          <a:lstStyle/>
          <a:p>
            <a:endParaRPr lang="zh-CN" altLang="en-US"/>
          </a:p>
        </p:txBody>
      </p:sp>
      <p:sp>
        <p:nvSpPr>
          <p:cNvPr id="20" name="Freeform 447"/>
          <p:cNvSpPr>
            <a:spLocks noEditPoints="1"/>
          </p:cNvSpPr>
          <p:nvPr/>
        </p:nvSpPr>
        <p:spPr bwMode="auto">
          <a:xfrm>
            <a:off x="5903712" y="2630269"/>
            <a:ext cx="152547" cy="269892"/>
          </a:xfrm>
          <a:custGeom>
            <a:avLst/>
            <a:gdLst>
              <a:gd name="T0" fmla="*/ 18 w 26"/>
              <a:gd name="T1" fmla="*/ 0 h 46"/>
              <a:gd name="T2" fmla="*/ 26 w 26"/>
              <a:gd name="T3" fmla="*/ 15 h 46"/>
              <a:gd name="T4" fmla="*/ 24 w 26"/>
              <a:gd name="T5" fmla="*/ 44 h 46"/>
              <a:gd name="T6" fmla="*/ 2 w 26"/>
              <a:gd name="T7" fmla="*/ 44 h 46"/>
              <a:gd name="T8" fmla="*/ 8 w 26"/>
              <a:gd name="T9" fmla="*/ 7 h 46"/>
              <a:gd name="T10" fmla="*/ 18 w 26"/>
              <a:gd name="T11" fmla="*/ 10 h 46"/>
              <a:gd name="T12" fmla="*/ 8 w 26"/>
              <a:gd name="T13" fmla="*/ 10 h 46"/>
              <a:gd name="T14" fmla="*/ 5 w 26"/>
              <a:gd name="T15" fmla="*/ 41 h 46"/>
              <a:gd name="T16" fmla="*/ 21 w 26"/>
              <a:gd name="T17" fmla="*/ 41 h 46"/>
              <a:gd name="T18" fmla="*/ 22 w 26"/>
              <a:gd name="T19" fmla="*/ 15 h 46"/>
              <a:gd name="T20" fmla="*/ 9 w 26"/>
              <a:gd name="T21" fmla="*/ 12 h 46"/>
              <a:gd name="T22" fmla="*/ 17 w 26"/>
              <a:gd name="T23" fmla="*/ 12 h 46"/>
              <a:gd name="T24" fmla="*/ 21 w 26"/>
              <a:gd name="T25" fmla="*/ 15 h 46"/>
              <a:gd name="T26" fmla="*/ 21 w 26"/>
              <a:gd name="T27" fmla="*/ 22 h 46"/>
              <a:gd name="T28" fmla="*/ 17 w 26"/>
              <a:gd name="T29" fmla="*/ 26 h 46"/>
              <a:gd name="T30" fmla="*/ 9 w 26"/>
              <a:gd name="T31" fmla="*/ 26 h 46"/>
              <a:gd name="T32" fmla="*/ 5 w 26"/>
              <a:gd name="T33" fmla="*/ 15 h 46"/>
              <a:gd name="T34" fmla="*/ 9 w 26"/>
              <a:gd name="T35" fmla="*/ 14 h 46"/>
              <a:gd name="T36" fmla="*/ 8 w 26"/>
              <a:gd name="T37" fmla="*/ 23 h 46"/>
              <a:gd name="T38" fmla="*/ 17 w 26"/>
              <a:gd name="T39" fmla="*/ 23 h 46"/>
              <a:gd name="T40" fmla="*/ 17 w 26"/>
              <a:gd name="T41" fmla="*/ 23 h 46"/>
              <a:gd name="T42" fmla="*/ 18 w 26"/>
              <a:gd name="T43" fmla="*/ 22 h 46"/>
              <a:gd name="T44" fmla="*/ 18 w 26"/>
              <a:gd name="T45" fmla="*/ 15 h 46"/>
              <a:gd name="T46" fmla="*/ 9 w 26"/>
              <a:gd name="T47" fmla="*/ 14 h 46"/>
              <a:gd name="T48" fmla="*/ 5 w 26"/>
              <a:gd name="T49" fmla="*/ 29 h 46"/>
              <a:gd name="T50" fmla="*/ 9 w 26"/>
              <a:gd name="T51" fmla="*/ 29 h 46"/>
              <a:gd name="T52" fmla="*/ 6 w 26"/>
              <a:gd name="T53" fmla="*/ 35 h 46"/>
              <a:gd name="T54" fmla="*/ 6 w 26"/>
              <a:gd name="T55" fmla="*/ 33 h 46"/>
              <a:gd name="T56" fmla="*/ 8 w 26"/>
              <a:gd name="T57" fmla="*/ 35 h 46"/>
              <a:gd name="T58" fmla="*/ 6 w 26"/>
              <a:gd name="T59" fmla="*/ 40 h 46"/>
              <a:gd name="T60" fmla="*/ 8 w 26"/>
              <a:gd name="T61" fmla="*/ 37 h 46"/>
              <a:gd name="T62" fmla="*/ 6 w 26"/>
              <a:gd name="T63" fmla="*/ 40 h 46"/>
              <a:gd name="T64" fmla="*/ 17 w 26"/>
              <a:gd name="T65" fmla="*/ 29 h 46"/>
              <a:gd name="T66" fmla="*/ 21 w 26"/>
              <a:gd name="T67" fmla="*/ 29 h 46"/>
              <a:gd name="T68" fmla="*/ 18 w 26"/>
              <a:gd name="T69" fmla="*/ 35 h 46"/>
              <a:gd name="T70" fmla="*/ 18 w 26"/>
              <a:gd name="T71" fmla="*/ 33 h 46"/>
              <a:gd name="T72" fmla="*/ 20 w 26"/>
              <a:gd name="T73" fmla="*/ 35 h 46"/>
              <a:gd name="T74" fmla="*/ 18 w 26"/>
              <a:gd name="T75" fmla="*/ 40 h 46"/>
              <a:gd name="T76" fmla="*/ 20 w 26"/>
              <a:gd name="T77" fmla="*/ 37 h 46"/>
              <a:gd name="T78" fmla="*/ 18 w 26"/>
              <a:gd name="T79" fmla="*/ 40 h 46"/>
              <a:gd name="T80" fmla="*/ 11 w 26"/>
              <a:gd name="T81" fmla="*/ 29 h 46"/>
              <a:gd name="T82" fmla="*/ 15 w 26"/>
              <a:gd name="T83" fmla="*/ 29 h 46"/>
              <a:gd name="T84" fmla="*/ 12 w 26"/>
              <a:gd name="T85" fmla="*/ 35 h 46"/>
              <a:gd name="T86" fmla="*/ 12 w 26"/>
              <a:gd name="T87" fmla="*/ 33 h 46"/>
              <a:gd name="T88" fmla="*/ 14 w 26"/>
              <a:gd name="T89" fmla="*/ 35 h 46"/>
              <a:gd name="T90" fmla="*/ 12 w 26"/>
              <a:gd name="T91" fmla="*/ 40 h 46"/>
              <a:gd name="T92" fmla="*/ 14 w 26"/>
              <a:gd name="T93" fmla="*/ 37 h 46"/>
              <a:gd name="T94" fmla="*/ 12 w 26"/>
              <a:gd name="T95"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 h="46">
                <a:moveTo>
                  <a:pt x="16" y="7"/>
                </a:moveTo>
                <a:cubicBezTo>
                  <a:pt x="16" y="2"/>
                  <a:pt x="16" y="2"/>
                  <a:pt x="16" y="2"/>
                </a:cubicBezTo>
                <a:cubicBezTo>
                  <a:pt x="16" y="1"/>
                  <a:pt x="17" y="0"/>
                  <a:pt x="18" y="0"/>
                </a:cubicBezTo>
                <a:cubicBezTo>
                  <a:pt x="19" y="0"/>
                  <a:pt x="20" y="1"/>
                  <a:pt x="20" y="2"/>
                </a:cubicBezTo>
                <a:cubicBezTo>
                  <a:pt x="20" y="7"/>
                  <a:pt x="20" y="7"/>
                  <a:pt x="20" y="7"/>
                </a:cubicBezTo>
                <a:cubicBezTo>
                  <a:pt x="23" y="8"/>
                  <a:pt x="26" y="11"/>
                  <a:pt x="26" y="15"/>
                </a:cubicBezTo>
                <a:cubicBezTo>
                  <a:pt x="26" y="38"/>
                  <a:pt x="26" y="38"/>
                  <a:pt x="26" y="38"/>
                </a:cubicBezTo>
                <a:cubicBezTo>
                  <a:pt x="26" y="38"/>
                  <a:pt x="26" y="38"/>
                  <a:pt x="26" y="38"/>
                </a:cubicBezTo>
                <a:cubicBezTo>
                  <a:pt x="26" y="40"/>
                  <a:pt x="25" y="42"/>
                  <a:pt x="24" y="44"/>
                </a:cubicBezTo>
                <a:cubicBezTo>
                  <a:pt x="22" y="45"/>
                  <a:pt x="20" y="46"/>
                  <a:pt x="18" y="46"/>
                </a:cubicBezTo>
                <a:cubicBezTo>
                  <a:pt x="8" y="46"/>
                  <a:pt x="8" y="46"/>
                  <a:pt x="8" y="46"/>
                </a:cubicBezTo>
                <a:cubicBezTo>
                  <a:pt x="6" y="46"/>
                  <a:pt x="4" y="45"/>
                  <a:pt x="2" y="44"/>
                </a:cubicBezTo>
                <a:cubicBezTo>
                  <a:pt x="1" y="42"/>
                  <a:pt x="0" y="40"/>
                  <a:pt x="0" y="38"/>
                </a:cubicBezTo>
                <a:cubicBezTo>
                  <a:pt x="0" y="15"/>
                  <a:pt x="0" y="15"/>
                  <a:pt x="0" y="15"/>
                </a:cubicBezTo>
                <a:cubicBezTo>
                  <a:pt x="0" y="10"/>
                  <a:pt x="4" y="7"/>
                  <a:pt x="8" y="7"/>
                </a:cubicBezTo>
                <a:cubicBezTo>
                  <a:pt x="8" y="7"/>
                  <a:pt x="8" y="7"/>
                  <a:pt x="8" y="7"/>
                </a:cubicBezTo>
                <a:cubicBezTo>
                  <a:pt x="16" y="7"/>
                  <a:pt x="16" y="7"/>
                  <a:pt x="16" y="7"/>
                </a:cubicBezTo>
                <a:close/>
                <a:moveTo>
                  <a:pt x="18" y="10"/>
                </a:moveTo>
                <a:cubicBezTo>
                  <a:pt x="18" y="10"/>
                  <a:pt x="18" y="10"/>
                  <a:pt x="18" y="10"/>
                </a:cubicBezTo>
                <a:cubicBezTo>
                  <a:pt x="8" y="10"/>
                  <a:pt x="8" y="10"/>
                  <a:pt x="8" y="10"/>
                </a:cubicBezTo>
                <a:cubicBezTo>
                  <a:pt x="8" y="10"/>
                  <a:pt x="8" y="10"/>
                  <a:pt x="8" y="10"/>
                </a:cubicBezTo>
                <a:cubicBezTo>
                  <a:pt x="6" y="10"/>
                  <a:pt x="4" y="12"/>
                  <a:pt x="4" y="15"/>
                </a:cubicBezTo>
                <a:cubicBezTo>
                  <a:pt x="4" y="38"/>
                  <a:pt x="4" y="38"/>
                  <a:pt x="4" y="38"/>
                </a:cubicBezTo>
                <a:cubicBezTo>
                  <a:pt x="4" y="39"/>
                  <a:pt x="4" y="40"/>
                  <a:pt x="5" y="41"/>
                </a:cubicBezTo>
                <a:cubicBezTo>
                  <a:pt x="6" y="42"/>
                  <a:pt x="7" y="42"/>
                  <a:pt x="8" y="42"/>
                </a:cubicBezTo>
                <a:cubicBezTo>
                  <a:pt x="18" y="42"/>
                  <a:pt x="18" y="42"/>
                  <a:pt x="18" y="42"/>
                </a:cubicBezTo>
                <a:cubicBezTo>
                  <a:pt x="19" y="42"/>
                  <a:pt x="20" y="42"/>
                  <a:pt x="21" y="41"/>
                </a:cubicBezTo>
                <a:cubicBezTo>
                  <a:pt x="22" y="40"/>
                  <a:pt x="22" y="39"/>
                  <a:pt x="22" y="38"/>
                </a:cubicBezTo>
                <a:cubicBezTo>
                  <a:pt x="22" y="38"/>
                  <a:pt x="22" y="38"/>
                  <a:pt x="22" y="38"/>
                </a:cubicBezTo>
                <a:cubicBezTo>
                  <a:pt x="22" y="15"/>
                  <a:pt x="22" y="15"/>
                  <a:pt x="22" y="15"/>
                </a:cubicBezTo>
                <a:cubicBezTo>
                  <a:pt x="22" y="12"/>
                  <a:pt x="20" y="10"/>
                  <a:pt x="18" y="10"/>
                </a:cubicBezTo>
                <a:cubicBezTo>
                  <a:pt x="18" y="10"/>
                  <a:pt x="18" y="10"/>
                  <a:pt x="18" y="10"/>
                </a:cubicBezTo>
                <a:close/>
                <a:moveTo>
                  <a:pt x="9" y="12"/>
                </a:moveTo>
                <a:cubicBezTo>
                  <a:pt x="9" y="12"/>
                  <a:pt x="9" y="12"/>
                  <a:pt x="9" y="12"/>
                </a:cubicBezTo>
                <a:cubicBezTo>
                  <a:pt x="9" y="12"/>
                  <a:pt x="9" y="12"/>
                  <a:pt x="9" y="12"/>
                </a:cubicBezTo>
                <a:cubicBezTo>
                  <a:pt x="17" y="12"/>
                  <a:pt x="17" y="12"/>
                  <a:pt x="17" y="12"/>
                </a:cubicBezTo>
                <a:cubicBezTo>
                  <a:pt x="17" y="12"/>
                  <a:pt x="17" y="12"/>
                  <a:pt x="17" y="12"/>
                </a:cubicBezTo>
                <a:cubicBezTo>
                  <a:pt x="17" y="12"/>
                  <a:pt x="17" y="12"/>
                  <a:pt x="17" y="12"/>
                </a:cubicBezTo>
                <a:cubicBezTo>
                  <a:pt x="19" y="12"/>
                  <a:pt x="21" y="13"/>
                  <a:pt x="21" y="15"/>
                </a:cubicBezTo>
                <a:cubicBezTo>
                  <a:pt x="21" y="15"/>
                  <a:pt x="21" y="15"/>
                  <a:pt x="21" y="15"/>
                </a:cubicBezTo>
                <a:cubicBezTo>
                  <a:pt x="21" y="22"/>
                  <a:pt x="21" y="22"/>
                  <a:pt x="21" y="22"/>
                </a:cubicBezTo>
                <a:cubicBezTo>
                  <a:pt x="21" y="22"/>
                  <a:pt x="21" y="22"/>
                  <a:pt x="21" y="22"/>
                </a:cubicBezTo>
                <a:cubicBezTo>
                  <a:pt x="21" y="23"/>
                  <a:pt x="20" y="24"/>
                  <a:pt x="20" y="25"/>
                </a:cubicBezTo>
                <a:cubicBezTo>
                  <a:pt x="19" y="25"/>
                  <a:pt x="18" y="26"/>
                  <a:pt x="17" y="26"/>
                </a:cubicBezTo>
                <a:cubicBezTo>
                  <a:pt x="17" y="26"/>
                  <a:pt x="17" y="26"/>
                  <a:pt x="17" y="26"/>
                </a:cubicBezTo>
                <a:cubicBezTo>
                  <a:pt x="17" y="26"/>
                  <a:pt x="17" y="26"/>
                  <a:pt x="17" y="26"/>
                </a:cubicBezTo>
                <a:cubicBezTo>
                  <a:pt x="9" y="26"/>
                  <a:pt x="9" y="26"/>
                  <a:pt x="9" y="26"/>
                </a:cubicBezTo>
                <a:cubicBezTo>
                  <a:pt x="9" y="26"/>
                  <a:pt x="9" y="26"/>
                  <a:pt x="9" y="26"/>
                </a:cubicBezTo>
                <a:cubicBezTo>
                  <a:pt x="8" y="26"/>
                  <a:pt x="7" y="25"/>
                  <a:pt x="6" y="25"/>
                </a:cubicBezTo>
                <a:cubicBezTo>
                  <a:pt x="6" y="24"/>
                  <a:pt x="5" y="23"/>
                  <a:pt x="5" y="22"/>
                </a:cubicBezTo>
                <a:cubicBezTo>
                  <a:pt x="5" y="15"/>
                  <a:pt x="5" y="15"/>
                  <a:pt x="5" y="15"/>
                </a:cubicBezTo>
                <a:cubicBezTo>
                  <a:pt x="5" y="13"/>
                  <a:pt x="7" y="12"/>
                  <a:pt x="9" y="12"/>
                </a:cubicBezTo>
                <a:close/>
                <a:moveTo>
                  <a:pt x="9" y="14"/>
                </a:moveTo>
                <a:cubicBezTo>
                  <a:pt x="9" y="14"/>
                  <a:pt x="9" y="14"/>
                  <a:pt x="9" y="14"/>
                </a:cubicBezTo>
                <a:cubicBezTo>
                  <a:pt x="8" y="14"/>
                  <a:pt x="8" y="15"/>
                  <a:pt x="8" y="15"/>
                </a:cubicBezTo>
                <a:cubicBezTo>
                  <a:pt x="8" y="22"/>
                  <a:pt x="8" y="22"/>
                  <a:pt x="8" y="22"/>
                </a:cubicBezTo>
                <a:cubicBezTo>
                  <a:pt x="8" y="23"/>
                  <a:pt x="8" y="23"/>
                  <a:pt x="8" y="23"/>
                </a:cubicBezTo>
                <a:cubicBezTo>
                  <a:pt x="8" y="23"/>
                  <a:pt x="8" y="23"/>
                  <a:pt x="9" y="23"/>
                </a:cubicBezTo>
                <a:cubicBezTo>
                  <a:pt x="9" y="23"/>
                  <a:pt x="9" y="23"/>
                  <a:pt x="9" y="23"/>
                </a:cubicBezTo>
                <a:cubicBezTo>
                  <a:pt x="17" y="23"/>
                  <a:pt x="17" y="23"/>
                  <a:pt x="17" y="23"/>
                </a:cubicBezTo>
                <a:cubicBezTo>
                  <a:pt x="17" y="23"/>
                  <a:pt x="17" y="23"/>
                  <a:pt x="17" y="23"/>
                </a:cubicBezTo>
                <a:cubicBezTo>
                  <a:pt x="17" y="23"/>
                  <a:pt x="17" y="23"/>
                  <a:pt x="17" y="23"/>
                </a:cubicBezTo>
                <a:cubicBezTo>
                  <a:pt x="17" y="23"/>
                  <a:pt x="17" y="23"/>
                  <a:pt x="17" y="23"/>
                </a:cubicBezTo>
                <a:cubicBezTo>
                  <a:pt x="17" y="23"/>
                  <a:pt x="18" y="23"/>
                  <a:pt x="18" y="23"/>
                </a:cubicBezTo>
                <a:cubicBezTo>
                  <a:pt x="18" y="23"/>
                  <a:pt x="18" y="23"/>
                  <a:pt x="18" y="22"/>
                </a:cubicBezTo>
                <a:cubicBezTo>
                  <a:pt x="18" y="22"/>
                  <a:pt x="18" y="22"/>
                  <a:pt x="18" y="22"/>
                </a:cubicBezTo>
                <a:cubicBezTo>
                  <a:pt x="18" y="22"/>
                  <a:pt x="18" y="22"/>
                  <a:pt x="18" y="22"/>
                </a:cubicBezTo>
                <a:cubicBezTo>
                  <a:pt x="18" y="15"/>
                  <a:pt x="18" y="15"/>
                  <a:pt x="18" y="15"/>
                </a:cubicBezTo>
                <a:cubicBezTo>
                  <a:pt x="18" y="15"/>
                  <a:pt x="18" y="15"/>
                  <a:pt x="18" y="15"/>
                </a:cubicBezTo>
                <a:cubicBezTo>
                  <a:pt x="18" y="15"/>
                  <a:pt x="18" y="14"/>
                  <a:pt x="17" y="14"/>
                </a:cubicBezTo>
                <a:cubicBezTo>
                  <a:pt x="9" y="14"/>
                  <a:pt x="9" y="14"/>
                  <a:pt x="9" y="14"/>
                </a:cubicBezTo>
                <a:cubicBezTo>
                  <a:pt x="9" y="14"/>
                  <a:pt x="9" y="14"/>
                  <a:pt x="9" y="14"/>
                </a:cubicBezTo>
                <a:close/>
                <a:moveTo>
                  <a:pt x="6" y="31"/>
                </a:moveTo>
                <a:cubicBezTo>
                  <a:pt x="6" y="31"/>
                  <a:pt x="6" y="31"/>
                  <a:pt x="6" y="31"/>
                </a:cubicBezTo>
                <a:cubicBezTo>
                  <a:pt x="5" y="31"/>
                  <a:pt x="5" y="30"/>
                  <a:pt x="5" y="29"/>
                </a:cubicBezTo>
                <a:cubicBezTo>
                  <a:pt x="5" y="29"/>
                  <a:pt x="5" y="28"/>
                  <a:pt x="6" y="28"/>
                </a:cubicBezTo>
                <a:cubicBezTo>
                  <a:pt x="8" y="28"/>
                  <a:pt x="8" y="28"/>
                  <a:pt x="8" y="28"/>
                </a:cubicBezTo>
                <a:cubicBezTo>
                  <a:pt x="8" y="28"/>
                  <a:pt x="9" y="29"/>
                  <a:pt x="9" y="29"/>
                </a:cubicBezTo>
                <a:cubicBezTo>
                  <a:pt x="9" y="30"/>
                  <a:pt x="8" y="31"/>
                  <a:pt x="8" y="31"/>
                </a:cubicBezTo>
                <a:cubicBezTo>
                  <a:pt x="6" y="31"/>
                  <a:pt x="6" y="31"/>
                  <a:pt x="6" y="31"/>
                </a:cubicBezTo>
                <a:close/>
                <a:moveTo>
                  <a:pt x="6" y="35"/>
                </a:moveTo>
                <a:cubicBezTo>
                  <a:pt x="6" y="35"/>
                  <a:pt x="6" y="35"/>
                  <a:pt x="6" y="35"/>
                </a:cubicBezTo>
                <a:cubicBezTo>
                  <a:pt x="5" y="35"/>
                  <a:pt x="5" y="35"/>
                  <a:pt x="5" y="34"/>
                </a:cubicBezTo>
                <a:cubicBezTo>
                  <a:pt x="5" y="33"/>
                  <a:pt x="5" y="33"/>
                  <a:pt x="6" y="33"/>
                </a:cubicBezTo>
                <a:cubicBezTo>
                  <a:pt x="8" y="33"/>
                  <a:pt x="8" y="33"/>
                  <a:pt x="8" y="33"/>
                </a:cubicBezTo>
                <a:cubicBezTo>
                  <a:pt x="8" y="33"/>
                  <a:pt x="9" y="33"/>
                  <a:pt x="9" y="34"/>
                </a:cubicBezTo>
                <a:cubicBezTo>
                  <a:pt x="9" y="35"/>
                  <a:pt x="8" y="35"/>
                  <a:pt x="8" y="35"/>
                </a:cubicBezTo>
                <a:cubicBezTo>
                  <a:pt x="6" y="35"/>
                  <a:pt x="6" y="35"/>
                  <a:pt x="6" y="35"/>
                </a:cubicBezTo>
                <a:close/>
                <a:moveTo>
                  <a:pt x="6" y="40"/>
                </a:moveTo>
                <a:cubicBezTo>
                  <a:pt x="6" y="40"/>
                  <a:pt x="6" y="40"/>
                  <a:pt x="6" y="40"/>
                </a:cubicBezTo>
                <a:cubicBezTo>
                  <a:pt x="5" y="40"/>
                  <a:pt x="5" y="39"/>
                  <a:pt x="5" y="39"/>
                </a:cubicBezTo>
                <a:cubicBezTo>
                  <a:pt x="5" y="38"/>
                  <a:pt x="5" y="37"/>
                  <a:pt x="6" y="37"/>
                </a:cubicBezTo>
                <a:cubicBezTo>
                  <a:pt x="8" y="37"/>
                  <a:pt x="8" y="37"/>
                  <a:pt x="8" y="37"/>
                </a:cubicBezTo>
                <a:cubicBezTo>
                  <a:pt x="8" y="37"/>
                  <a:pt x="9" y="38"/>
                  <a:pt x="9" y="39"/>
                </a:cubicBezTo>
                <a:cubicBezTo>
                  <a:pt x="9" y="39"/>
                  <a:pt x="8" y="40"/>
                  <a:pt x="8" y="40"/>
                </a:cubicBezTo>
                <a:cubicBezTo>
                  <a:pt x="6" y="40"/>
                  <a:pt x="6" y="40"/>
                  <a:pt x="6" y="40"/>
                </a:cubicBezTo>
                <a:close/>
                <a:moveTo>
                  <a:pt x="18" y="31"/>
                </a:moveTo>
                <a:cubicBezTo>
                  <a:pt x="18" y="31"/>
                  <a:pt x="18" y="31"/>
                  <a:pt x="18" y="31"/>
                </a:cubicBezTo>
                <a:cubicBezTo>
                  <a:pt x="17" y="31"/>
                  <a:pt x="17" y="30"/>
                  <a:pt x="17" y="29"/>
                </a:cubicBezTo>
                <a:cubicBezTo>
                  <a:pt x="17" y="29"/>
                  <a:pt x="17" y="28"/>
                  <a:pt x="18" y="28"/>
                </a:cubicBezTo>
                <a:cubicBezTo>
                  <a:pt x="20" y="28"/>
                  <a:pt x="20" y="28"/>
                  <a:pt x="20" y="28"/>
                </a:cubicBezTo>
                <a:cubicBezTo>
                  <a:pt x="21" y="28"/>
                  <a:pt x="21" y="29"/>
                  <a:pt x="21" y="29"/>
                </a:cubicBezTo>
                <a:cubicBezTo>
                  <a:pt x="21" y="30"/>
                  <a:pt x="21" y="31"/>
                  <a:pt x="20" y="31"/>
                </a:cubicBezTo>
                <a:cubicBezTo>
                  <a:pt x="18" y="31"/>
                  <a:pt x="18" y="31"/>
                  <a:pt x="18" y="31"/>
                </a:cubicBezTo>
                <a:close/>
                <a:moveTo>
                  <a:pt x="18" y="35"/>
                </a:moveTo>
                <a:cubicBezTo>
                  <a:pt x="18" y="35"/>
                  <a:pt x="18" y="35"/>
                  <a:pt x="18" y="35"/>
                </a:cubicBezTo>
                <a:cubicBezTo>
                  <a:pt x="17" y="35"/>
                  <a:pt x="17" y="35"/>
                  <a:pt x="17" y="34"/>
                </a:cubicBezTo>
                <a:cubicBezTo>
                  <a:pt x="17" y="33"/>
                  <a:pt x="17" y="33"/>
                  <a:pt x="18" y="33"/>
                </a:cubicBezTo>
                <a:cubicBezTo>
                  <a:pt x="20" y="33"/>
                  <a:pt x="20" y="33"/>
                  <a:pt x="20" y="33"/>
                </a:cubicBezTo>
                <a:cubicBezTo>
                  <a:pt x="21" y="33"/>
                  <a:pt x="21" y="33"/>
                  <a:pt x="21" y="34"/>
                </a:cubicBezTo>
                <a:cubicBezTo>
                  <a:pt x="21" y="35"/>
                  <a:pt x="21" y="35"/>
                  <a:pt x="20" y="35"/>
                </a:cubicBezTo>
                <a:cubicBezTo>
                  <a:pt x="18" y="35"/>
                  <a:pt x="18" y="35"/>
                  <a:pt x="18" y="35"/>
                </a:cubicBezTo>
                <a:close/>
                <a:moveTo>
                  <a:pt x="18" y="40"/>
                </a:moveTo>
                <a:cubicBezTo>
                  <a:pt x="18" y="40"/>
                  <a:pt x="18" y="40"/>
                  <a:pt x="18" y="40"/>
                </a:cubicBezTo>
                <a:cubicBezTo>
                  <a:pt x="17" y="40"/>
                  <a:pt x="17" y="39"/>
                  <a:pt x="17" y="39"/>
                </a:cubicBezTo>
                <a:cubicBezTo>
                  <a:pt x="17" y="38"/>
                  <a:pt x="17" y="37"/>
                  <a:pt x="18" y="37"/>
                </a:cubicBezTo>
                <a:cubicBezTo>
                  <a:pt x="20" y="37"/>
                  <a:pt x="20" y="37"/>
                  <a:pt x="20" y="37"/>
                </a:cubicBezTo>
                <a:cubicBezTo>
                  <a:pt x="21" y="37"/>
                  <a:pt x="21" y="38"/>
                  <a:pt x="21" y="39"/>
                </a:cubicBezTo>
                <a:cubicBezTo>
                  <a:pt x="21" y="39"/>
                  <a:pt x="21" y="40"/>
                  <a:pt x="20" y="40"/>
                </a:cubicBezTo>
                <a:cubicBezTo>
                  <a:pt x="18" y="40"/>
                  <a:pt x="18" y="40"/>
                  <a:pt x="18" y="40"/>
                </a:cubicBezTo>
                <a:close/>
                <a:moveTo>
                  <a:pt x="12" y="31"/>
                </a:moveTo>
                <a:cubicBezTo>
                  <a:pt x="12" y="31"/>
                  <a:pt x="12" y="31"/>
                  <a:pt x="12" y="31"/>
                </a:cubicBezTo>
                <a:cubicBezTo>
                  <a:pt x="11" y="31"/>
                  <a:pt x="11" y="30"/>
                  <a:pt x="11" y="29"/>
                </a:cubicBezTo>
                <a:cubicBezTo>
                  <a:pt x="11" y="29"/>
                  <a:pt x="11" y="28"/>
                  <a:pt x="12" y="28"/>
                </a:cubicBezTo>
                <a:cubicBezTo>
                  <a:pt x="14" y="28"/>
                  <a:pt x="14" y="28"/>
                  <a:pt x="14" y="28"/>
                </a:cubicBezTo>
                <a:cubicBezTo>
                  <a:pt x="15" y="28"/>
                  <a:pt x="15" y="29"/>
                  <a:pt x="15" y="29"/>
                </a:cubicBezTo>
                <a:cubicBezTo>
                  <a:pt x="15" y="30"/>
                  <a:pt x="15" y="31"/>
                  <a:pt x="14" y="31"/>
                </a:cubicBezTo>
                <a:cubicBezTo>
                  <a:pt x="12" y="31"/>
                  <a:pt x="12" y="31"/>
                  <a:pt x="12" y="31"/>
                </a:cubicBezTo>
                <a:close/>
                <a:moveTo>
                  <a:pt x="12" y="35"/>
                </a:moveTo>
                <a:cubicBezTo>
                  <a:pt x="12" y="35"/>
                  <a:pt x="12" y="35"/>
                  <a:pt x="12" y="35"/>
                </a:cubicBezTo>
                <a:cubicBezTo>
                  <a:pt x="11" y="35"/>
                  <a:pt x="11" y="35"/>
                  <a:pt x="11" y="34"/>
                </a:cubicBezTo>
                <a:cubicBezTo>
                  <a:pt x="11" y="33"/>
                  <a:pt x="11" y="33"/>
                  <a:pt x="12" y="33"/>
                </a:cubicBezTo>
                <a:cubicBezTo>
                  <a:pt x="14" y="33"/>
                  <a:pt x="14" y="33"/>
                  <a:pt x="14" y="33"/>
                </a:cubicBezTo>
                <a:cubicBezTo>
                  <a:pt x="15" y="33"/>
                  <a:pt x="15" y="33"/>
                  <a:pt x="15" y="34"/>
                </a:cubicBezTo>
                <a:cubicBezTo>
                  <a:pt x="15" y="35"/>
                  <a:pt x="15" y="35"/>
                  <a:pt x="14" y="35"/>
                </a:cubicBezTo>
                <a:cubicBezTo>
                  <a:pt x="12" y="35"/>
                  <a:pt x="12" y="35"/>
                  <a:pt x="12" y="35"/>
                </a:cubicBezTo>
                <a:close/>
                <a:moveTo>
                  <a:pt x="12" y="40"/>
                </a:moveTo>
                <a:cubicBezTo>
                  <a:pt x="12" y="40"/>
                  <a:pt x="12" y="40"/>
                  <a:pt x="12" y="40"/>
                </a:cubicBezTo>
                <a:cubicBezTo>
                  <a:pt x="11" y="40"/>
                  <a:pt x="11" y="39"/>
                  <a:pt x="11" y="39"/>
                </a:cubicBezTo>
                <a:cubicBezTo>
                  <a:pt x="11" y="38"/>
                  <a:pt x="11" y="37"/>
                  <a:pt x="12" y="37"/>
                </a:cubicBezTo>
                <a:cubicBezTo>
                  <a:pt x="14" y="37"/>
                  <a:pt x="14" y="37"/>
                  <a:pt x="14" y="37"/>
                </a:cubicBezTo>
                <a:cubicBezTo>
                  <a:pt x="15" y="37"/>
                  <a:pt x="15" y="38"/>
                  <a:pt x="15" y="39"/>
                </a:cubicBezTo>
                <a:cubicBezTo>
                  <a:pt x="15" y="39"/>
                  <a:pt x="15" y="40"/>
                  <a:pt x="14" y="40"/>
                </a:cubicBezTo>
                <a:cubicBezTo>
                  <a:pt x="12" y="40"/>
                  <a:pt x="12" y="40"/>
                  <a:pt x="12" y="40"/>
                </a:cubicBezTo>
                <a:close/>
              </a:path>
            </a:pathLst>
          </a:custGeom>
          <a:solidFill>
            <a:schemeClr val="accent2"/>
          </a:solidFill>
          <a:ln>
            <a:noFill/>
          </a:ln>
          <a:extLst/>
        </p:spPr>
        <p:txBody>
          <a:bodyPr/>
          <a:lstStyle/>
          <a:p>
            <a:endParaRPr lang="zh-CN" altLang="en-US"/>
          </a:p>
        </p:txBody>
      </p:sp>
      <p:sp>
        <p:nvSpPr>
          <p:cNvPr id="21" name="Freeform 449"/>
          <p:cNvSpPr>
            <a:spLocks noEditPoints="1"/>
          </p:cNvSpPr>
          <p:nvPr/>
        </p:nvSpPr>
        <p:spPr bwMode="auto">
          <a:xfrm>
            <a:off x="4821211" y="914111"/>
            <a:ext cx="228821" cy="287493"/>
          </a:xfrm>
          <a:custGeom>
            <a:avLst/>
            <a:gdLst>
              <a:gd name="T0" fmla="*/ 21 w 39"/>
              <a:gd name="T1" fmla="*/ 16 h 49"/>
              <a:gd name="T2" fmla="*/ 18 w 39"/>
              <a:gd name="T3" fmla="*/ 16 h 49"/>
              <a:gd name="T4" fmla="*/ 17 w 39"/>
              <a:gd name="T5" fmla="*/ 17 h 49"/>
              <a:gd name="T6" fmla="*/ 18 w 39"/>
              <a:gd name="T7" fmla="*/ 18 h 49"/>
              <a:gd name="T8" fmla="*/ 21 w 39"/>
              <a:gd name="T9" fmla="*/ 18 h 49"/>
              <a:gd name="T10" fmla="*/ 24 w 39"/>
              <a:gd name="T11" fmla="*/ 21 h 49"/>
              <a:gd name="T12" fmla="*/ 23 w 39"/>
              <a:gd name="T13" fmla="*/ 25 h 49"/>
              <a:gd name="T14" fmla="*/ 18 w 39"/>
              <a:gd name="T15" fmla="*/ 26 h 49"/>
              <a:gd name="T16" fmla="*/ 17 w 39"/>
              <a:gd name="T17" fmla="*/ 23 h 49"/>
              <a:gd name="T18" fmla="*/ 21 w 39"/>
              <a:gd name="T19" fmla="*/ 23 h 49"/>
              <a:gd name="T20" fmla="*/ 21 w 39"/>
              <a:gd name="T21" fmla="*/ 22 h 49"/>
              <a:gd name="T22" fmla="*/ 21 w 39"/>
              <a:gd name="T23" fmla="*/ 21 h 49"/>
              <a:gd name="T24" fmla="*/ 18 w 39"/>
              <a:gd name="T25" fmla="*/ 21 h 49"/>
              <a:gd name="T26" fmla="*/ 15 w 39"/>
              <a:gd name="T27" fmla="*/ 18 h 49"/>
              <a:gd name="T28" fmla="*/ 15 w 39"/>
              <a:gd name="T29" fmla="*/ 16 h 49"/>
              <a:gd name="T30" fmla="*/ 19 w 39"/>
              <a:gd name="T31" fmla="*/ 14 h 49"/>
              <a:gd name="T32" fmla="*/ 10 w 39"/>
              <a:gd name="T33" fmla="*/ 44 h 49"/>
              <a:gd name="T34" fmla="*/ 29 w 39"/>
              <a:gd name="T35" fmla="*/ 42 h 49"/>
              <a:gd name="T36" fmla="*/ 2 w 39"/>
              <a:gd name="T37" fmla="*/ 0 h 49"/>
              <a:gd name="T38" fmla="*/ 31 w 39"/>
              <a:gd name="T39" fmla="*/ 0 h 49"/>
              <a:gd name="T40" fmla="*/ 39 w 39"/>
              <a:gd name="T41" fmla="*/ 47 h 49"/>
              <a:gd name="T42" fmla="*/ 0 w 39"/>
              <a:gd name="T43" fmla="*/ 47 h 49"/>
              <a:gd name="T44" fmla="*/ 29 w 39"/>
              <a:gd name="T45" fmla="*/ 3 h 49"/>
              <a:gd name="T46" fmla="*/ 35 w 39"/>
              <a:gd name="T47" fmla="*/ 46 h 49"/>
              <a:gd name="T48" fmla="*/ 14 w 39"/>
              <a:gd name="T49" fmla="*/ 16 h 49"/>
              <a:gd name="T50" fmla="*/ 12 w 39"/>
              <a:gd name="T51" fmla="*/ 16 h 49"/>
              <a:gd name="T52" fmla="*/ 8 w 39"/>
              <a:gd name="T53" fmla="*/ 16 h 49"/>
              <a:gd name="T54" fmla="*/ 8 w 39"/>
              <a:gd name="T55" fmla="*/ 18 h 49"/>
              <a:gd name="T56" fmla="*/ 8 w 39"/>
              <a:gd name="T57" fmla="*/ 18 h 49"/>
              <a:gd name="T58" fmla="*/ 12 w 39"/>
              <a:gd name="T59" fmla="*/ 18 h 49"/>
              <a:gd name="T60" fmla="*/ 14 w 39"/>
              <a:gd name="T61" fmla="*/ 22 h 49"/>
              <a:gd name="T62" fmla="*/ 14 w 39"/>
              <a:gd name="T63" fmla="*/ 25 h 49"/>
              <a:gd name="T64" fmla="*/ 7 w 39"/>
              <a:gd name="T65" fmla="*/ 25 h 49"/>
              <a:gd name="T66" fmla="*/ 8 w 39"/>
              <a:gd name="T67" fmla="*/ 23 h 49"/>
              <a:gd name="T68" fmla="*/ 12 w 39"/>
              <a:gd name="T69" fmla="*/ 23 h 49"/>
              <a:gd name="T70" fmla="*/ 12 w 39"/>
              <a:gd name="T71" fmla="*/ 22 h 49"/>
              <a:gd name="T72" fmla="*/ 12 w 39"/>
              <a:gd name="T73" fmla="*/ 21 h 49"/>
              <a:gd name="T74" fmla="*/ 7 w 39"/>
              <a:gd name="T75" fmla="*/ 20 h 49"/>
              <a:gd name="T76" fmla="*/ 6 w 39"/>
              <a:gd name="T77" fmla="*/ 18 h 49"/>
              <a:gd name="T78" fmla="*/ 7 w 39"/>
              <a:gd name="T79" fmla="*/ 14 h 49"/>
              <a:gd name="T80" fmla="*/ 12 w 39"/>
              <a:gd name="T81" fmla="*/ 14 h 49"/>
              <a:gd name="T82" fmla="*/ 26 w 39"/>
              <a:gd name="T83" fmla="*/ 14 h 49"/>
              <a:gd name="T84" fmla="*/ 32 w 39"/>
              <a:gd name="T85" fmla="*/ 14 h 49"/>
              <a:gd name="T86" fmla="*/ 30 w 39"/>
              <a:gd name="T87" fmla="*/ 26 h 49"/>
              <a:gd name="T88" fmla="*/ 25 w 39"/>
              <a:gd name="T89" fmla="*/ 15 h 49"/>
              <a:gd name="T90" fmla="*/ 27 w 39"/>
              <a:gd name="T91" fmla="*/ 16 h 49"/>
              <a:gd name="T92" fmla="*/ 31 w 39"/>
              <a:gd name="T93" fmla="*/ 23 h 49"/>
              <a:gd name="T94" fmla="*/ 31 w 39"/>
              <a:gd name="T95" fmla="*/ 1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 h="49">
                <a:moveTo>
                  <a:pt x="24" y="16"/>
                </a:moveTo>
                <a:cubicBezTo>
                  <a:pt x="24" y="17"/>
                  <a:pt x="23" y="17"/>
                  <a:pt x="22" y="17"/>
                </a:cubicBezTo>
                <a:cubicBezTo>
                  <a:pt x="22" y="17"/>
                  <a:pt x="21" y="17"/>
                  <a:pt x="21" y="16"/>
                </a:cubicBezTo>
                <a:cubicBezTo>
                  <a:pt x="21" y="16"/>
                  <a:pt x="21" y="16"/>
                  <a:pt x="21" y="16"/>
                </a:cubicBezTo>
                <a:cubicBezTo>
                  <a:pt x="21" y="16"/>
                  <a:pt x="21" y="16"/>
                  <a:pt x="21" y="16"/>
                </a:cubicBezTo>
                <a:cubicBezTo>
                  <a:pt x="19" y="16"/>
                  <a:pt x="19" y="16"/>
                  <a:pt x="19" y="16"/>
                </a:cubicBezTo>
                <a:cubicBezTo>
                  <a:pt x="18" y="16"/>
                  <a:pt x="18" y="16"/>
                  <a:pt x="18" y="16"/>
                </a:cubicBezTo>
                <a:cubicBezTo>
                  <a:pt x="18" y="16"/>
                  <a:pt x="18" y="16"/>
                  <a:pt x="18" y="16"/>
                </a:cubicBezTo>
                <a:cubicBezTo>
                  <a:pt x="18" y="16"/>
                  <a:pt x="18" y="16"/>
                  <a:pt x="18" y="16"/>
                </a:cubicBezTo>
                <a:cubicBezTo>
                  <a:pt x="18" y="16"/>
                  <a:pt x="17" y="16"/>
                  <a:pt x="17" y="16"/>
                </a:cubicBezTo>
                <a:cubicBezTo>
                  <a:pt x="17" y="17"/>
                  <a:pt x="17" y="17"/>
                  <a:pt x="17" y="17"/>
                </a:cubicBezTo>
                <a:cubicBezTo>
                  <a:pt x="17" y="17"/>
                  <a:pt x="17" y="17"/>
                  <a:pt x="17" y="17"/>
                </a:cubicBezTo>
                <a:cubicBezTo>
                  <a:pt x="17" y="18"/>
                  <a:pt x="17" y="18"/>
                  <a:pt x="17" y="18"/>
                </a:cubicBezTo>
                <a:cubicBezTo>
                  <a:pt x="17" y="18"/>
                  <a:pt x="17" y="18"/>
                  <a:pt x="17" y="18"/>
                </a:cubicBezTo>
                <a:cubicBezTo>
                  <a:pt x="17" y="18"/>
                  <a:pt x="17" y="18"/>
                  <a:pt x="17" y="18"/>
                </a:cubicBezTo>
                <a:cubicBezTo>
                  <a:pt x="17" y="18"/>
                  <a:pt x="18" y="18"/>
                  <a:pt x="18" y="18"/>
                </a:cubicBezTo>
                <a:cubicBezTo>
                  <a:pt x="18" y="18"/>
                  <a:pt x="18" y="18"/>
                  <a:pt x="18" y="18"/>
                </a:cubicBezTo>
                <a:cubicBezTo>
                  <a:pt x="18" y="18"/>
                  <a:pt x="18" y="18"/>
                  <a:pt x="18" y="18"/>
                </a:cubicBezTo>
                <a:cubicBezTo>
                  <a:pt x="19" y="18"/>
                  <a:pt x="19" y="18"/>
                  <a:pt x="19" y="18"/>
                </a:cubicBezTo>
                <a:cubicBezTo>
                  <a:pt x="21" y="18"/>
                  <a:pt x="21" y="18"/>
                  <a:pt x="21" y="18"/>
                </a:cubicBezTo>
                <a:cubicBezTo>
                  <a:pt x="21" y="18"/>
                  <a:pt x="21" y="18"/>
                  <a:pt x="21" y="18"/>
                </a:cubicBezTo>
                <a:cubicBezTo>
                  <a:pt x="22" y="18"/>
                  <a:pt x="22" y="19"/>
                  <a:pt x="23" y="19"/>
                </a:cubicBezTo>
                <a:cubicBezTo>
                  <a:pt x="23" y="19"/>
                  <a:pt x="23" y="19"/>
                  <a:pt x="23" y="19"/>
                </a:cubicBezTo>
                <a:cubicBezTo>
                  <a:pt x="23" y="20"/>
                  <a:pt x="24" y="20"/>
                  <a:pt x="24" y="21"/>
                </a:cubicBezTo>
                <a:cubicBezTo>
                  <a:pt x="24" y="22"/>
                  <a:pt x="24" y="22"/>
                  <a:pt x="24" y="22"/>
                </a:cubicBezTo>
                <a:cubicBezTo>
                  <a:pt x="24" y="22"/>
                  <a:pt x="24" y="22"/>
                  <a:pt x="24" y="22"/>
                </a:cubicBezTo>
                <a:cubicBezTo>
                  <a:pt x="24" y="23"/>
                  <a:pt x="24" y="23"/>
                  <a:pt x="24" y="23"/>
                </a:cubicBezTo>
                <a:cubicBezTo>
                  <a:pt x="24" y="24"/>
                  <a:pt x="23" y="24"/>
                  <a:pt x="23" y="25"/>
                </a:cubicBezTo>
                <a:cubicBezTo>
                  <a:pt x="23" y="25"/>
                  <a:pt x="23" y="25"/>
                  <a:pt x="23" y="25"/>
                </a:cubicBezTo>
                <a:cubicBezTo>
                  <a:pt x="22" y="25"/>
                  <a:pt x="22" y="26"/>
                  <a:pt x="21" y="26"/>
                </a:cubicBezTo>
                <a:cubicBezTo>
                  <a:pt x="19" y="26"/>
                  <a:pt x="19" y="26"/>
                  <a:pt x="19" y="26"/>
                </a:cubicBezTo>
                <a:cubicBezTo>
                  <a:pt x="18" y="26"/>
                  <a:pt x="18" y="26"/>
                  <a:pt x="18" y="26"/>
                </a:cubicBezTo>
                <a:cubicBezTo>
                  <a:pt x="17" y="26"/>
                  <a:pt x="16" y="25"/>
                  <a:pt x="16" y="25"/>
                </a:cubicBezTo>
                <a:cubicBezTo>
                  <a:pt x="15" y="24"/>
                  <a:pt x="15" y="24"/>
                  <a:pt x="15" y="23"/>
                </a:cubicBezTo>
                <a:cubicBezTo>
                  <a:pt x="15" y="22"/>
                  <a:pt x="16" y="22"/>
                  <a:pt x="16" y="22"/>
                </a:cubicBezTo>
                <a:cubicBezTo>
                  <a:pt x="17" y="22"/>
                  <a:pt x="17" y="22"/>
                  <a:pt x="17" y="23"/>
                </a:cubicBezTo>
                <a:cubicBezTo>
                  <a:pt x="17" y="23"/>
                  <a:pt x="18" y="23"/>
                  <a:pt x="18" y="23"/>
                </a:cubicBezTo>
                <a:cubicBezTo>
                  <a:pt x="18" y="23"/>
                  <a:pt x="18" y="23"/>
                  <a:pt x="18" y="23"/>
                </a:cubicBezTo>
                <a:cubicBezTo>
                  <a:pt x="19" y="23"/>
                  <a:pt x="19" y="23"/>
                  <a:pt x="19" y="23"/>
                </a:cubicBezTo>
                <a:cubicBezTo>
                  <a:pt x="21" y="23"/>
                  <a:pt x="21" y="23"/>
                  <a:pt x="21" y="23"/>
                </a:cubicBezTo>
                <a:cubicBezTo>
                  <a:pt x="21" y="23"/>
                  <a:pt x="21" y="23"/>
                  <a:pt x="21" y="23"/>
                </a:cubicBezTo>
                <a:cubicBezTo>
                  <a:pt x="21" y="23"/>
                  <a:pt x="21" y="23"/>
                  <a:pt x="21" y="23"/>
                </a:cubicBezTo>
                <a:cubicBezTo>
                  <a:pt x="21" y="23"/>
                  <a:pt x="21" y="23"/>
                  <a:pt x="21" y="23"/>
                </a:cubicBezTo>
                <a:cubicBezTo>
                  <a:pt x="21" y="22"/>
                  <a:pt x="21" y="22"/>
                  <a:pt x="21" y="22"/>
                </a:cubicBezTo>
                <a:cubicBezTo>
                  <a:pt x="21" y="22"/>
                  <a:pt x="21" y="22"/>
                  <a:pt x="21" y="22"/>
                </a:cubicBezTo>
                <a:cubicBezTo>
                  <a:pt x="21" y="21"/>
                  <a:pt x="21" y="21"/>
                  <a:pt x="21" y="21"/>
                </a:cubicBezTo>
                <a:cubicBezTo>
                  <a:pt x="21" y="21"/>
                  <a:pt x="21" y="21"/>
                  <a:pt x="21" y="21"/>
                </a:cubicBezTo>
                <a:cubicBezTo>
                  <a:pt x="21" y="21"/>
                  <a:pt x="21" y="21"/>
                  <a:pt x="21" y="21"/>
                </a:cubicBezTo>
                <a:cubicBezTo>
                  <a:pt x="21" y="21"/>
                  <a:pt x="21" y="21"/>
                  <a:pt x="21" y="21"/>
                </a:cubicBezTo>
                <a:cubicBezTo>
                  <a:pt x="19" y="21"/>
                  <a:pt x="19" y="21"/>
                  <a:pt x="19" y="21"/>
                </a:cubicBezTo>
                <a:cubicBezTo>
                  <a:pt x="18" y="21"/>
                  <a:pt x="18" y="21"/>
                  <a:pt x="18" y="21"/>
                </a:cubicBezTo>
                <a:cubicBezTo>
                  <a:pt x="18" y="21"/>
                  <a:pt x="18" y="21"/>
                  <a:pt x="18" y="21"/>
                </a:cubicBezTo>
                <a:cubicBezTo>
                  <a:pt x="17" y="21"/>
                  <a:pt x="16" y="20"/>
                  <a:pt x="16" y="20"/>
                </a:cubicBezTo>
                <a:cubicBezTo>
                  <a:pt x="16" y="20"/>
                  <a:pt x="16" y="20"/>
                  <a:pt x="16" y="20"/>
                </a:cubicBezTo>
                <a:cubicBezTo>
                  <a:pt x="15" y="20"/>
                  <a:pt x="15" y="19"/>
                  <a:pt x="15" y="18"/>
                </a:cubicBezTo>
                <a:cubicBezTo>
                  <a:pt x="15" y="18"/>
                  <a:pt x="15" y="18"/>
                  <a:pt x="15" y="18"/>
                </a:cubicBezTo>
                <a:cubicBezTo>
                  <a:pt x="15" y="18"/>
                  <a:pt x="15" y="18"/>
                  <a:pt x="15" y="18"/>
                </a:cubicBezTo>
                <a:cubicBezTo>
                  <a:pt x="15" y="17"/>
                  <a:pt x="15" y="17"/>
                  <a:pt x="15" y="17"/>
                </a:cubicBezTo>
                <a:cubicBezTo>
                  <a:pt x="15" y="17"/>
                  <a:pt x="15" y="17"/>
                  <a:pt x="15" y="17"/>
                </a:cubicBezTo>
                <a:cubicBezTo>
                  <a:pt x="15" y="16"/>
                  <a:pt x="15" y="16"/>
                  <a:pt x="15" y="16"/>
                </a:cubicBezTo>
                <a:cubicBezTo>
                  <a:pt x="15" y="15"/>
                  <a:pt x="15" y="15"/>
                  <a:pt x="16" y="14"/>
                </a:cubicBezTo>
                <a:cubicBezTo>
                  <a:pt x="16" y="14"/>
                  <a:pt x="16" y="14"/>
                  <a:pt x="16" y="14"/>
                </a:cubicBezTo>
                <a:cubicBezTo>
                  <a:pt x="16" y="14"/>
                  <a:pt x="17" y="14"/>
                  <a:pt x="18" y="14"/>
                </a:cubicBezTo>
                <a:cubicBezTo>
                  <a:pt x="19" y="14"/>
                  <a:pt x="19" y="14"/>
                  <a:pt x="19" y="14"/>
                </a:cubicBezTo>
                <a:cubicBezTo>
                  <a:pt x="21" y="14"/>
                  <a:pt x="21" y="14"/>
                  <a:pt x="21" y="14"/>
                </a:cubicBezTo>
                <a:cubicBezTo>
                  <a:pt x="22" y="14"/>
                  <a:pt x="22" y="14"/>
                  <a:pt x="23" y="14"/>
                </a:cubicBezTo>
                <a:cubicBezTo>
                  <a:pt x="23" y="15"/>
                  <a:pt x="24" y="15"/>
                  <a:pt x="24" y="16"/>
                </a:cubicBezTo>
                <a:close/>
                <a:moveTo>
                  <a:pt x="10" y="44"/>
                </a:moveTo>
                <a:cubicBezTo>
                  <a:pt x="10" y="44"/>
                  <a:pt x="10" y="44"/>
                  <a:pt x="10" y="44"/>
                </a:cubicBezTo>
                <a:cubicBezTo>
                  <a:pt x="10" y="44"/>
                  <a:pt x="9" y="44"/>
                  <a:pt x="9" y="43"/>
                </a:cubicBezTo>
                <a:cubicBezTo>
                  <a:pt x="9" y="42"/>
                  <a:pt x="10" y="42"/>
                  <a:pt x="10" y="42"/>
                </a:cubicBezTo>
                <a:cubicBezTo>
                  <a:pt x="29" y="42"/>
                  <a:pt x="29" y="42"/>
                  <a:pt x="29" y="42"/>
                </a:cubicBezTo>
                <a:cubicBezTo>
                  <a:pt x="30" y="42"/>
                  <a:pt x="30" y="42"/>
                  <a:pt x="30" y="43"/>
                </a:cubicBezTo>
                <a:cubicBezTo>
                  <a:pt x="30" y="44"/>
                  <a:pt x="30" y="44"/>
                  <a:pt x="29" y="44"/>
                </a:cubicBezTo>
                <a:cubicBezTo>
                  <a:pt x="10" y="44"/>
                  <a:pt x="10" y="44"/>
                  <a:pt x="10" y="44"/>
                </a:cubicBezTo>
                <a:close/>
                <a:moveTo>
                  <a:pt x="2" y="0"/>
                </a:moveTo>
                <a:cubicBezTo>
                  <a:pt x="2" y="0"/>
                  <a:pt x="2" y="0"/>
                  <a:pt x="2" y="0"/>
                </a:cubicBezTo>
                <a:cubicBezTo>
                  <a:pt x="2" y="0"/>
                  <a:pt x="2" y="0"/>
                  <a:pt x="2" y="0"/>
                </a:cubicBezTo>
                <a:cubicBezTo>
                  <a:pt x="30" y="0"/>
                  <a:pt x="30" y="0"/>
                  <a:pt x="30" y="0"/>
                </a:cubicBezTo>
                <a:cubicBezTo>
                  <a:pt x="30" y="0"/>
                  <a:pt x="31" y="0"/>
                  <a:pt x="31" y="0"/>
                </a:cubicBezTo>
                <a:cubicBezTo>
                  <a:pt x="39" y="8"/>
                  <a:pt x="39" y="8"/>
                  <a:pt x="39" y="8"/>
                </a:cubicBezTo>
                <a:cubicBezTo>
                  <a:pt x="39" y="8"/>
                  <a:pt x="39" y="9"/>
                  <a:pt x="39" y="9"/>
                </a:cubicBezTo>
                <a:cubicBezTo>
                  <a:pt x="39" y="9"/>
                  <a:pt x="39" y="9"/>
                  <a:pt x="39" y="9"/>
                </a:cubicBezTo>
                <a:cubicBezTo>
                  <a:pt x="39" y="47"/>
                  <a:pt x="39" y="47"/>
                  <a:pt x="39" y="47"/>
                </a:cubicBezTo>
                <a:cubicBezTo>
                  <a:pt x="39" y="49"/>
                  <a:pt x="38" y="49"/>
                  <a:pt x="37" y="49"/>
                </a:cubicBezTo>
                <a:cubicBezTo>
                  <a:pt x="37" y="49"/>
                  <a:pt x="37" y="49"/>
                  <a:pt x="37" y="49"/>
                </a:cubicBezTo>
                <a:cubicBezTo>
                  <a:pt x="2" y="49"/>
                  <a:pt x="2" y="49"/>
                  <a:pt x="2" y="49"/>
                </a:cubicBezTo>
                <a:cubicBezTo>
                  <a:pt x="1" y="49"/>
                  <a:pt x="0" y="49"/>
                  <a:pt x="0" y="47"/>
                </a:cubicBezTo>
                <a:cubicBezTo>
                  <a:pt x="0" y="47"/>
                  <a:pt x="0" y="47"/>
                  <a:pt x="0" y="47"/>
                </a:cubicBezTo>
                <a:cubicBezTo>
                  <a:pt x="0" y="2"/>
                  <a:pt x="0" y="2"/>
                  <a:pt x="0" y="2"/>
                </a:cubicBezTo>
                <a:cubicBezTo>
                  <a:pt x="0" y="0"/>
                  <a:pt x="1" y="0"/>
                  <a:pt x="2" y="0"/>
                </a:cubicBezTo>
                <a:close/>
                <a:moveTo>
                  <a:pt x="29" y="3"/>
                </a:moveTo>
                <a:cubicBezTo>
                  <a:pt x="29" y="3"/>
                  <a:pt x="29" y="3"/>
                  <a:pt x="29" y="3"/>
                </a:cubicBezTo>
                <a:cubicBezTo>
                  <a:pt x="3" y="3"/>
                  <a:pt x="3" y="3"/>
                  <a:pt x="3" y="3"/>
                </a:cubicBezTo>
                <a:cubicBezTo>
                  <a:pt x="3" y="46"/>
                  <a:pt x="3" y="46"/>
                  <a:pt x="3" y="46"/>
                </a:cubicBezTo>
                <a:cubicBezTo>
                  <a:pt x="35" y="46"/>
                  <a:pt x="35" y="46"/>
                  <a:pt x="35" y="46"/>
                </a:cubicBezTo>
                <a:cubicBezTo>
                  <a:pt x="35" y="10"/>
                  <a:pt x="35" y="10"/>
                  <a:pt x="35" y="10"/>
                </a:cubicBezTo>
                <a:cubicBezTo>
                  <a:pt x="29" y="3"/>
                  <a:pt x="29" y="3"/>
                  <a:pt x="29" y="3"/>
                </a:cubicBezTo>
                <a:close/>
                <a:moveTo>
                  <a:pt x="14" y="16"/>
                </a:moveTo>
                <a:cubicBezTo>
                  <a:pt x="14" y="16"/>
                  <a:pt x="14" y="16"/>
                  <a:pt x="14" y="16"/>
                </a:cubicBezTo>
                <a:cubicBezTo>
                  <a:pt x="14" y="17"/>
                  <a:pt x="14" y="17"/>
                  <a:pt x="13" y="17"/>
                </a:cubicBezTo>
                <a:cubicBezTo>
                  <a:pt x="13" y="17"/>
                  <a:pt x="12" y="17"/>
                  <a:pt x="12" y="16"/>
                </a:cubicBezTo>
                <a:cubicBezTo>
                  <a:pt x="12" y="16"/>
                  <a:pt x="12" y="16"/>
                  <a:pt x="12" y="16"/>
                </a:cubicBezTo>
                <a:cubicBezTo>
                  <a:pt x="12" y="16"/>
                  <a:pt x="12" y="16"/>
                  <a:pt x="12" y="16"/>
                </a:cubicBezTo>
                <a:cubicBezTo>
                  <a:pt x="10" y="16"/>
                  <a:pt x="10" y="16"/>
                  <a:pt x="10" y="16"/>
                </a:cubicBezTo>
                <a:cubicBezTo>
                  <a:pt x="8" y="16"/>
                  <a:pt x="8" y="16"/>
                  <a:pt x="8" y="16"/>
                </a:cubicBezTo>
                <a:cubicBezTo>
                  <a:pt x="8" y="16"/>
                  <a:pt x="8" y="16"/>
                  <a:pt x="8" y="16"/>
                </a:cubicBezTo>
                <a:cubicBezTo>
                  <a:pt x="8" y="16"/>
                  <a:pt x="8" y="16"/>
                  <a:pt x="8" y="16"/>
                </a:cubicBezTo>
                <a:cubicBezTo>
                  <a:pt x="8" y="16"/>
                  <a:pt x="8" y="16"/>
                  <a:pt x="8" y="16"/>
                </a:cubicBezTo>
                <a:cubicBezTo>
                  <a:pt x="8" y="17"/>
                  <a:pt x="8" y="17"/>
                  <a:pt x="8" y="17"/>
                </a:cubicBezTo>
                <a:cubicBezTo>
                  <a:pt x="8" y="17"/>
                  <a:pt x="8" y="17"/>
                  <a:pt x="8" y="17"/>
                </a:cubicBez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10" y="18"/>
                  <a:pt x="10" y="18"/>
                  <a:pt x="10" y="18"/>
                </a:cubicBezTo>
                <a:cubicBezTo>
                  <a:pt x="12" y="18"/>
                  <a:pt x="12" y="18"/>
                  <a:pt x="12" y="18"/>
                </a:cubicBezTo>
                <a:cubicBezTo>
                  <a:pt x="12" y="18"/>
                  <a:pt x="12" y="18"/>
                  <a:pt x="12" y="18"/>
                </a:cubicBezTo>
                <a:cubicBezTo>
                  <a:pt x="13" y="18"/>
                  <a:pt x="13" y="19"/>
                  <a:pt x="14" y="19"/>
                </a:cubicBezTo>
                <a:cubicBezTo>
                  <a:pt x="14" y="19"/>
                  <a:pt x="14" y="19"/>
                  <a:pt x="14" y="19"/>
                </a:cubicBezTo>
                <a:cubicBezTo>
                  <a:pt x="14" y="20"/>
                  <a:pt x="14" y="20"/>
                  <a:pt x="14" y="21"/>
                </a:cubicBezTo>
                <a:cubicBezTo>
                  <a:pt x="14" y="22"/>
                  <a:pt x="14" y="22"/>
                  <a:pt x="14" y="22"/>
                </a:cubicBezTo>
                <a:cubicBezTo>
                  <a:pt x="14" y="22"/>
                  <a:pt x="14" y="22"/>
                  <a:pt x="14" y="22"/>
                </a:cubicBezTo>
                <a:cubicBezTo>
                  <a:pt x="14" y="23"/>
                  <a:pt x="14" y="23"/>
                  <a:pt x="14" y="23"/>
                </a:cubicBezTo>
                <a:cubicBezTo>
                  <a:pt x="14" y="24"/>
                  <a:pt x="14" y="24"/>
                  <a:pt x="14" y="25"/>
                </a:cubicBezTo>
                <a:cubicBezTo>
                  <a:pt x="14" y="25"/>
                  <a:pt x="14" y="25"/>
                  <a:pt x="14" y="25"/>
                </a:cubicBezTo>
                <a:cubicBezTo>
                  <a:pt x="13" y="25"/>
                  <a:pt x="13" y="26"/>
                  <a:pt x="12" y="26"/>
                </a:cubicBezTo>
                <a:cubicBezTo>
                  <a:pt x="10" y="26"/>
                  <a:pt x="10" y="26"/>
                  <a:pt x="10" y="26"/>
                </a:cubicBezTo>
                <a:cubicBezTo>
                  <a:pt x="8" y="26"/>
                  <a:pt x="8" y="26"/>
                  <a:pt x="8" y="26"/>
                </a:cubicBezTo>
                <a:cubicBezTo>
                  <a:pt x="8" y="26"/>
                  <a:pt x="7" y="25"/>
                  <a:pt x="7" y="25"/>
                </a:cubicBezTo>
                <a:cubicBezTo>
                  <a:pt x="6" y="24"/>
                  <a:pt x="6" y="24"/>
                  <a:pt x="6" y="23"/>
                </a:cubicBezTo>
                <a:cubicBezTo>
                  <a:pt x="6" y="22"/>
                  <a:pt x="7" y="22"/>
                  <a:pt x="7" y="22"/>
                </a:cubicBezTo>
                <a:cubicBezTo>
                  <a:pt x="8" y="22"/>
                  <a:pt x="8" y="22"/>
                  <a:pt x="8" y="23"/>
                </a:cubicBezTo>
                <a:cubicBezTo>
                  <a:pt x="8" y="23"/>
                  <a:pt x="8" y="23"/>
                  <a:pt x="8" y="23"/>
                </a:cubicBezTo>
                <a:cubicBezTo>
                  <a:pt x="8" y="23"/>
                  <a:pt x="8" y="23"/>
                  <a:pt x="8" y="23"/>
                </a:cubicBezTo>
                <a:cubicBezTo>
                  <a:pt x="10" y="23"/>
                  <a:pt x="10" y="23"/>
                  <a:pt x="10" y="23"/>
                </a:cubicBezTo>
                <a:cubicBezTo>
                  <a:pt x="12" y="23"/>
                  <a:pt x="12" y="23"/>
                  <a:pt x="12" y="23"/>
                </a:cubicBezTo>
                <a:cubicBezTo>
                  <a:pt x="12" y="23"/>
                  <a:pt x="12" y="23"/>
                  <a:pt x="12" y="23"/>
                </a:cubicBezTo>
                <a:cubicBezTo>
                  <a:pt x="12" y="23"/>
                  <a:pt x="12" y="23"/>
                  <a:pt x="12" y="23"/>
                </a:cubicBezTo>
                <a:cubicBezTo>
                  <a:pt x="12" y="23"/>
                  <a:pt x="12" y="23"/>
                  <a:pt x="12" y="23"/>
                </a:cubicBezTo>
                <a:cubicBezTo>
                  <a:pt x="12" y="22"/>
                  <a:pt x="12" y="22"/>
                  <a:pt x="12" y="22"/>
                </a:cubicBezTo>
                <a:cubicBezTo>
                  <a:pt x="12" y="22"/>
                  <a:pt x="12" y="22"/>
                  <a:pt x="12" y="22"/>
                </a:cubicBezTo>
                <a:cubicBezTo>
                  <a:pt x="12" y="21"/>
                  <a:pt x="12" y="21"/>
                  <a:pt x="12" y="21"/>
                </a:cubicBezTo>
                <a:cubicBezTo>
                  <a:pt x="12" y="21"/>
                  <a:pt x="12" y="21"/>
                  <a:pt x="12" y="21"/>
                </a:cubicBezTo>
                <a:cubicBezTo>
                  <a:pt x="12" y="21"/>
                  <a:pt x="12" y="21"/>
                  <a:pt x="12" y="21"/>
                </a:cubicBezTo>
                <a:cubicBezTo>
                  <a:pt x="12" y="21"/>
                  <a:pt x="12" y="21"/>
                  <a:pt x="12" y="21"/>
                </a:cubicBezTo>
                <a:cubicBezTo>
                  <a:pt x="10" y="21"/>
                  <a:pt x="10" y="21"/>
                  <a:pt x="10" y="21"/>
                </a:cubicBezTo>
                <a:cubicBezTo>
                  <a:pt x="8" y="21"/>
                  <a:pt x="8" y="21"/>
                  <a:pt x="8" y="21"/>
                </a:cubicBezTo>
                <a:cubicBezTo>
                  <a:pt x="8" y="21"/>
                  <a:pt x="8" y="21"/>
                  <a:pt x="8" y="21"/>
                </a:cubicBezTo>
                <a:cubicBezTo>
                  <a:pt x="8" y="21"/>
                  <a:pt x="7" y="20"/>
                  <a:pt x="7" y="20"/>
                </a:cubicBezTo>
                <a:cubicBezTo>
                  <a:pt x="7" y="20"/>
                  <a:pt x="7" y="20"/>
                  <a:pt x="7" y="20"/>
                </a:cubicBezTo>
                <a:cubicBezTo>
                  <a:pt x="6" y="20"/>
                  <a:pt x="6" y="19"/>
                  <a:pt x="6" y="18"/>
                </a:cubicBezTo>
                <a:cubicBezTo>
                  <a:pt x="6" y="18"/>
                  <a:pt x="6" y="18"/>
                  <a:pt x="6" y="18"/>
                </a:cubicBezTo>
                <a:cubicBezTo>
                  <a:pt x="6" y="18"/>
                  <a:pt x="6" y="18"/>
                  <a:pt x="6" y="18"/>
                </a:cubicBezTo>
                <a:cubicBezTo>
                  <a:pt x="6" y="17"/>
                  <a:pt x="6" y="17"/>
                  <a:pt x="6" y="17"/>
                </a:cubicBezTo>
                <a:cubicBezTo>
                  <a:pt x="6" y="17"/>
                  <a:pt x="6" y="17"/>
                  <a:pt x="6" y="17"/>
                </a:cubicBezTo>
                <a:cubicBezTo>
                  <a:pt x="6" y="16"/>
                  <a:pt x="6" y="16"/>
                  <a:pt x="6" y="16"/>
                </a:cubicBezTo>
                <a:cubicBezTo>
                  <a:pt x="6" y="15"/>
                  <a:pt x="6" y="15"/>
                  <a:pt x="7" y="14"/>
                </a:cubicBezTo>
                <a:cubicBezTo>
                  <a:pt x="7" y="14"/>
                  <a:pt x="7" y="14"/>
                  <a:pt x="7" y="14"/>
                </a:cubicBezTo>
                <a:cubicBezTo>
                  <a:pt x="7" y="14"/>
                  <a:pt x="8" y="14"/>
                  <a:pt x="8" y="14"/>
                </a:cubicBezTo>
                <a:cubicBezTo>
                  <a:pt x="10" y="14"/>
                  <a:pt x="10" y="14"/>
                  <a:pt x="10" y="14"/>
                </a:cubicBezTo>
                <a:cubicBezTo>
                  <a:pt x="12" y="14"/>
                  <a:pt x="12" y="14"/>
                  <a:pt x="12" y="14"/>
                </a:cubicBezTo>
                <a:cubicBezTo>
                  <a:pt x="13" y="14"/>
                  <a:pt x="13" y="14"/>
                  <a:pt x="14" y="14"/>
                </a:cubicBezTo>
                <a:cubicBezTo>
                  <a:pt x="14" y="15"/>
                  <a:pt x="14" y="15"/>
                  <a:pt x="14" y="16"/>
                </a:cubicBezTo>
                <a:close/>
                <a:moveTo>
                  <a:pt x="26" y="14"/>
                </a:moveTo>
                <a:cubicBezTo>
                  <a:pt x="26" y="14"/>
                  <a:pt x="26" y="14"/>
                  <a:pt x="26" y="14"/>
                </a:cubicBezTo>
                <a:cubicBezTo>
                  <a:pt x="26" y="14"/>
                  <a:pt x="26" y="14"/>
                  <a:pt x="26" y="14"/>
                </a:cubicBezTo>
                <a:cubicBezTo>
                  <a:pt x="30" y="14"/>
                  <a:pt x="30" y="14"/>
                  <a:pt x="30" y="14"/>
                </a:cubicBezTo>
                <a:cubicBezTo>
                  <a:pt x="31" y="14"/>
                  <a:pt x="32" y="14"/>
                  <a:pt x="32" y="14"/>
                </a:cubicBezTo>
                <a:cubicBezTo>
                  <a:pt x="32" y="14"/>
                  <a:pt x="32" y="14"/>
                  <a:pt x="32" y="14"/>
                </a:cubicBezTo>
                <a:cubicBezTo>
                  <a:pt x="33" y="15"/>
                  <a:pt x="33" y="15"/>
                  <a:pt x="33" y="16"/>
                </a:cubicBezTo>
                <a:cubicBezTo>
                  <a:pt x="33" y="23"/>
                  <a:pt x="33" y="23"/>
                  <a:pt x="33" y="23"/>
                </a:cubicBezTo>
                <a:cubicBezTo>
                  <a:pt x="33" y="24"/>
                  <a:pt x="33" y="24"/>
                  <a:pt x="32" y="25"/>
                </a:cubicBezTo>
                <a:cubicBezTo>
                  <a:pt x="32" y="25"/>
                  <a:pt x="31" y="26"/>
                  <a:pt x="30" y="26"/>
                </a:cubicBezTo>
                <a:cubicBezTo>
                  <a:pt x="26" y="26"/>
                  <a:pt x="26" y="26"/>
                  <a:pt x="26" y="26"/>
                </a:cubicBezTo>
                <a:cubicBezTo>
                  <a:pt x="25" y="26"/>
                  <a:pt x="25" y="25"/>
                  <a:pt x="25" y="24"/>
                </a:cubicBezTo>
                <a:cubicBezTo>
                  <a:pt x="25" y="24"/>
                  <a:pt x="25" y="24"/>
                  <a:pt x="25" y="24"/>
                </a:cubicBezTo>
                <a:cubicBezTo>
                  <a:pt x="25" y="15"/>
                  <a:pt x="25" y="15"/>
                  <a:pt x="25" y="15"/>
                </a:cubicBezTo>
                <a:cubicBezTo>
                  <a:pt x="25" y="14"/>
                  <a:pt x="25" y="14"/>
                  <a:pt x="26" y="14"/>
                </a:cubicBezTo>
                <a:close/>
                <a:moveTo>
                  <a:pt x="30" y="16"/>
                </a:moveTo>
                <a:cubicBezTo>
                  <a:pt x="30" y="16"/>
                  <a:pt x="30" y="16"/>
                  <a:pt x="30" y="16"/>
                </a:cubicBezTo>
                <a:cubicBezTo>
                  <a:pt x="27" y="16"/>
                  <a:pt x="27" y="16"/>
                  <a:pt x="27" y="16"/>
                </a:cubicBezTo>
                <a:cubicBezTo>
                  <a:pt x="27" y="23"/>
                  <a:pt x="27" y="23"/>
                  <a:pt x="27" y="23"/>
                </a:cubicBezTo>
                <a:cubicBezTo>
                  <a:pt x="30" y="23"/>
                  <a:pt x="30" y="23"/>
                  <a:pt x="30" y="23"/>
                </a:cubicBezTo>
                <a:cubicBezTo>
                  <a:pt x="30" y="23"/>
                  <a:pt x="30" y="23"/>
                  <a:pt x="30" y="23"/>
                </a:cubicBezTo>
                <a:cubicBezTo>
                  <a:pt x="31" y="23"/>
                  <a:pt x="31" y="23"/>
                  <a:pt x="31" y="23"/>
                </a:cubicBezTo>
                <a:cubicBezTo>
                  <a:pt x="31" y="23"/>
                  <a:pt x="31" y="23"/>
                  <a:pt x="31" y="23"/>
                </a:cubicBezTo>
                <a:cubicBezTo>
                  <a:pt x="31" y="23"/>
                  <a:pt x="31" y="23"/>
                  <a:pt x="31" y="23"/>
                </a:cubicBezTo>
                <a:cubicBezTo>
                  <a:pt x="31" y="16"/>
                  <a:pt x="31" y="16"/>
                  <a:pt x="31" y="16"/>
                </a:cubicBezTo>
                <a:cubicBezTo>
                  <a:pt x="31" y="16"/>
                  <a:pt x="31" y="16"/>
                  <a:pt x="31" y="16"/>
                </a:cubicBezTo>
                <a:cubicBezTo>
                  <a:pt x="30" y="16"/>
                  <a:pt x="30" y="16"/>
                  <a:pt x="30" y="16"/>
                </a:cubicBezTo>
                <a:cubicBezTo>
                  <a:pt x="30" y="16"/>
                  <a:pt x="30" y="16"/>
                  <a:pt x="30" y="16"/>
                </a:cubicBezTo>
                <a:close/>
              </a:path>
            </a:pathLst>
          </a:custGeom>
          <a:solidFill>
            <a:schemeClr val="accent2"/>
          </a:solidFill>
          <a:ln>
            <a:noFill/>
          </a:ln>
          <a:extLst/>
        </p:spPr>
        <p:txBody>
          <a:bodyPr/>
          <a:lstStyle/>
          <a:p>
            <a:endParaRPr lang="zh-CN" altLang="en-US"/>
          </a:p>
        </p:txBody>
      </p:sp>
      <p:sp>
        <p:nvSpPr>
          <p:cNvPr id="22" name="Freeform 450"/>
          <p:cNvSpPr>
            <a:spLocks noEditPoints="1"/>
          </p:cNvSpPr>
          <p:nvPr/>
        </p:nvSpPr>
        <p:spPr bwMode="auto">
          <a:xfrm>
            <a:off x="6396558" y="2618535"/>
            <a:ext cx="246423" cy="293361"/>
          </a:xfrm>
          <a:custGeom>
            <a:avLst/>
            <a:gdLst>
              <a:gd name="T0" fmla="*/ 23 w 42"/>
              <a:gd name="T1" fmla="*/ 28 h 50"/>
              <a:gd name="T2" fmla="*/ 29 w 42"/>
              <a:gd name="T3" fmla="*/ 18 h 50"/>
              <a:gd name="T4" fmla="*/ 30 w 42"/>
              <a:gd name="T5" fmla="*/ 28 h 50"/>
              <a:gd name="T6" fmla="*/ 25 w 42"/>
              <a:gd name="T7" fmla="*/ 28 h 50"/>
              <a:gd name="T8" fmla="*/ 11 w 42"/>
              <a:gd name="T9" fmla="*/ 44 h 50"/>
              <a:gd name="T10" fmla="*/ 9 w 42"/>
              <a:gd name="T11" fmla="*/ 43 h 50"/>
              <a:gd name="T12" fmla="*/ 15 w 42"/>
              <a:gd name="T13" fmla="*/ 44 h 50"/>
              <a:gd name="T14" fmla="*/ 14 w 42"/>
              <a:gd name="T15" fmla="*/ 43 h 50"/>
              <a:gd name="T16" fmla="*/ 20 w 42"/>
              <a:gd name="T17" fmla="*/ 44 h 50"/>
              <a:gd name="T18" fmla="*/ 19 w 42"/>
              <a:gd name="T19" fmla="*/ 43 h 50"/>
              <a:gd name="T20" fmla="*/ 24 w 42"/>
              <a:gd name="T21" fmla="*/ 44 h 50"/>
              <a:gd name="T22" fmla="*/ 23 w 42"/>
              <a:gd name="T23" fmla="*/ 43 h 50"/>
              <a:gd name="T24" fmla="*/ 29 w 42"/>
              <a:gd name="T25" fmla="*/ 44 h 50"/>
              <a:gd name="T26" fmla="*/ 28 w 42"/>
              <a:gd name="T27" fmla="*/ 43 h 50"/>
              <a:gd name="T28" fmla="*/ 34 w 42"/>
              <a:gd name="T29" fmla="*/ 44 h 50"/>
              <a:gd name="T30" fmla="*/ 32 w 42"/>
              <a:gd name="T31" fmla="*/ 43 h 50"/>
              <a:gd name="T32" fmla="*/ 8 w 42"/>
              <a:gd name="T33" fmla="*/ 40 h 50"/>
              <a:gd name="T34" fmla="*/ 7 w 42"/>
              <a:gd name="T35" fmla="*/ 39 h 50"/>
              <a:gd name="T36" fmla="*/ 13 w 42"/>
              <a:gd name="T37" fmla="*/ 40 h 50"/>
              <a:gd name="T38" fmla="*/ 12 w 42"/>
              <a:gd name="T39" fmla="*/ 39 h 50"/>
              <a:gd name="T40" fmla="*/ 17 w 42"/>
              <a:gd name="T41" fmla="*/ 40 h 50"/>
              <a:gd name="T42" fmla="*/ 16 w 42"/>
              <a:gd name="T43" fmla="*/ 39 h 50"/>
              <a:gd name="T44" fmla="*/ 22 w 42"/>
              <a:gd name="T45" fmla="*/ 40 h 50"/>
              <a:gd name="T46" fmla="*/ 21 w 42"/>
              <a:gd name="T47" fmla="*/ 39 h 50"/>
              <a:gd name="T48" fmla="*/ 27 w 42"/>
              <a:gd name="T49" fmla="*/ 40 h 50"/>
              <a:gd name="T50" fmla="*/ 26 w 42"/>
              <a:gd name="T51" fmla="*/ 39 h 50"/>
              <a:gd name="T52" fmla="*/ 31 w 42"/>
              <a:gd name="T53" fmla="*/ 40 h 50"/>
              <a:gd name="T54" fmla="*/ 30 w 42"/>
              <a:gd name="T55" fmla="*/ 39 h 50"/>
              <a:gd name="T56" fmla="*/ 36 w 42"/>
              <a:gd name="T57" fmla="*/ 40 h 50"/>
              <a:gd name="T58" fmla="*/ 35 w 42"/>
              <a:gd name="T59" fmla="*/ 39 h 50"/>
              <a:gd name="T60" fmla="*/ 38 w 42"/>
              <a:gd name="T61" fmla="*/ 36 h 50"/>
              <a:gd name="T62" fmla="*/ 36 w 42"/>
              <a:gd name="T63" fmla="*/ 4 h 50"/>
              <a:gd name="T64" fmla="*/ 4 w 42"/>
              <a:gd name="T65" fmla="*/ 5 h 50"/>
              <a:gd name="T66" fmla="*/ 38 w 42"/>
              <a:gd name="T67" fmla="*/ 38 h 50"/>
              <a:gd name="T68" fmla="*/ 4 w 42"/>
              <a:gd name="T69" fmla="*/ 44 h 50"/>
              <a:gd name="T70" fmla="*/ 6 w 42"/>
              <a:gd name="T71" fmla="*/ 46 h 50"/>
              <a:gd name="T72" fmla="*/ 38 w 42"/>
              <a:gd name="T73" fmla="*/ 44 h 50"/>
              <a:gd name="T74" fmla="*/ 6 w 42"/>
              <a:gd name="T75" fmla="*/ 0 h 50"/>
              <a:gd name="T76" fmla="*/ 42 w 42"/>
              <a:gd name="T77" fmla="*/ 6 h 50"/>
              <a:gd name="T78" fmla="*/ 36 w 42"/>
              <a:gd name="T79" fmla="*/ 50 h 50"/>
              <a:gd name="T80" fmla="*/ 1 w 42"/>
              <a:gd name="T81" fmla="*/ 48 h 50"/>
              <a:gd name="T82" fmla="*/ 2 w 42"/>
              <a:gd name="T83" fmla="*/ 2 h 50"/>
              <a:gd name="T84" fmla="*/ 28 w 42"/>
              <a:gd name="T85" fmla="*/ 22 h 50"/>
              <a:gd name="T86" fmla="*/ 29 w 42"/>
              <a:gd name="T87" fmla="*/ 24 h 50"/>
              <a:gd name="T88" fmla="*/ 12 w 42"/>
              <a:gd name="T89" fmla="*/ 28 h 50"/>
              <a:gd name="T90" fmla="*/ 14 w 42"/>
              <a:gd name="T91" fmla="*/ 14 h 50"/>
              <a:gd name="T92" fmla="*/ 21 w 42"/>
              <a:gd name="T93" fmla="*/ 28 h 50"/>
              <a:gd name="T94" fmla="*/ 18 w 42"/>
              <a:gd name="T95" fmla="*/ 26 h 50"/>
              <a:gd name="T96" fmla="*/ 15 w 42"/>
              <a:gd name="T97" fmla="*/ 18 h 50"/>
              <a:gd name="T98" fmla="*/ 17 w 42"/>
              <a:gd name="T99"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 h="50">
                <a:moveTo>
                  <a:pt x="25" y="28"/>
                </a:moveTo>
                <a:cubicBezTo>
                  <a:pt x="25" y="29"/>
                  <a:pt x="25" y="29"/>
                  <a:pt x="24" y="29"/>
                </a:cubicBezTo>
                <a:cubicBezTo>
                  <a:pt x="23" y="29"/>
                  <a:pt x="23" y="28"/>
                  <a:pt x="23" y="28"/>
                </a:cubicBezTo>
                <a:cubicBezTo>
                  <a:pt x="27" y="18"/>
                  <a:pt x="27" y="18"/>
                  <a:pt x="27" y="18"/>
                </a:cubicBezTo>
                <a:cubicBezTo>
                  <a:pt x="27" y="17"/>
                  <a:pt x="28" y="17"/>
                  <a:pt x="28" y="17"/>
                </a:cubicBezTo>
                <a:cubicBezTo>
                  <a:pt x="29" y="17"/>
                  <a:pt x="29" y="18"/>
                  <a:pt x="29" y="18"/>
                </a:cubicBezTo>
                <a:cubicBezTo>
                  <a:pt x="32" y="28"/>
                  <a:pt x="32" y="28"/>
                  <a:pt x="32" y="28"/>
                </a:cubicBezTo>
                <a:cubicBezTo>
                  <a:pt x="33" y="28"/>
                  <a:pt x="32" y="29"/>
                  <a:pt x="32" y="29"/>
                </a:cubicBezTo>
                <a:cubicBezTo>
                  <a:pt x="31" y="29"/>
                  <a:pt x="30" y="29"/>
                  <a:pt x="30" y="28"/>
                </a:cubicBezTo>
                <a:cubicBezTo>
                  <a:pt x="30" y="27"/>
                  <a:pt x="30" y="27"/>
                  <a:pt x="30" y="27"/>
                </a:cubicBezTo>
                <a:cubicBezTo>
                  <a:pt x="26" y="27"/>
                  <a:pt x="26" y="27"/>
                  <a:pt x="26" y="27"/>
                </a:cubicBezTo>
                <a:cubicBezTo>
                  <a:pt x="25" y="28"/>
                  <a:pt x="25" y="28"/>
                  <a:pt x="25" y="28"/>
                </a:cubicBezTo>
                <a:close/>
                <a:moveTo>
                  <a:pt x="9" y="43"/>
                </a:moveTo>
                <a:cubicBezTo>
                  <a:pt x="9" y="43"/>
                  <a:pt x="9" y="43"/>
                  <a:pt x="9" y="43"/>
                </a:cubicBezTo>
                <a:cubicBezTo>
                  <a:pt x="10" y="43"/>
                  <a:pt x="11" y="43"/>
                  <a:pt x="11" y="44"/>
                </a:cubicBezTo>
                <a:cubicBezTo>
                  <a:pt x="11" y="44"/>
                  <a:pt x="10" y="45"/>
                  <a:pt x="9" y="45"/>
                </a:cubicBezTo>
                <a:cubicBezTo>
                  <a:pt x="9" y="45"/>
                  <a:pt x="8" y="44"/>
                  <a:pt x="8" y="44"/>
                </a:cubicBezTo>
                <a:cubicBezTo>
                  <a:pt x="8" y="43"/>
                  <a:pt x="9" y="43"/>
                  <a:pt x="9" y="43"/>
                </a:cubicBezTo>
                <a:close/>
                <a:moveTo>
                  <a:pt x="14" y="43"/>
                </a:moveTo>
                <a:cubicBezTo>
                  <a:pt x="14" y="43"/>
                  <a:pt x="14" y="43"/>
                  <a:pt x="14" y="43"/>
                </a:cubicBezTo>
                <a:cubicBezTo>
                  <a:pt x="15" y="43"/>
                  <a:pt x="15" y="43"/>
                  <a:pt x="15" y="44"/>
                </a:cubicBezTo>
                <a:cubicBezTo>
                  <a:pt x="15" y="44"/>
                  <a:pt x="15" y="45"/>
                  <a:pt x="14" y="45"/>
                </a:cubicBezTo>
                <a:cubicBezTo>
                  <a:pt x="13" y="45"/>
                  <a:pt x="13" y="44"/>
                  <a:pt x="13" y="44"/>
                </a:cubicBezTo>
                <a:cubicBezTo>
                  <a:pt x="13" y="43"/>
                  <a:pt x="13" y="43"/>
                  <a:pt x="14" y="43"/>
                </a:cubicBezTo>
                <a:close/>
                <a:moveTo>
                  <a:pt x="19" y="43"/>
                </a:moveTo>
                <a:cubicBezTo>
                  <a:pt x="19" y="43"/>
                  <a:pt x="19" y="43"/>
                  <a:pt x="19" y="43"/>
                </a:cubicBezTo>
                <a:cubicBezTo>
                  <a:pt x="19" y="43"/>
                  <a:pt x="20" y="43"/>
                  <a:pt x="20" y="44"/>
                </a:cubicBezTo>
                <a:cubicBezTo>
                  <a:pt x="20" y="44"/>
                  <a:pt x="19" y="45"/>
                  <a:pt x="19" y="45"/>
                </a:cubicBezTo>
                <a:cubicBezTo>
                  <a:pt x="18" y="45"/>
                  <a:pt x="17" y="44"/>
                  <a:pt x="17" y="44"/>
                </a:cubicBezTo>
                <a:cubicBezTo>
                  <a:pt x="17" y="43"/>
                  <a:pt x="18" y="43"/>
                  <a:pt x="19" y="43"/>
                </a:cubicBezTo>
                <a:close/>
                <a:moveTo>
                  <a:pt x="23" y="43"/>
                </a:moveTo>
                <a:cubicBezTo>
                  <a:pt x="23" y="43"/>
                  <a:pt x="23" y="43"/>
                  <a:pt x="23" y="43"/>
                </a:cubicBezTo>
                <a:cubicBezTo>
                  <a:pt x="24" y="43"/>
                  <a:pt x="24" y="43"/>
                  <a:pt x="24" y="44"/>
                </a:cubicBezTo>
                <a:cubicBezTo>
                  <a:pt x="24" y="44"/>
                  <a:pt x="24" y="45"/>
                  <a:pt x="23" y="45"/>
                </a:cubicBezTo>
                <a:cubicBezTo>
                  <a:pt x="23" y="45"/>
                  <a:pt x="22" y="44"/>
                  <a:pt x="22" y="44"/>
                </a:cubicBezTo>
                <a:cubicBezTo>
                  <a:pt x="22" y="43"/>
                  <a:pt x="23" y="43"/>
                  <a:pt x="23" y="43"/>
                </a:cubicBezTo>
                <a:close/>
                <a:moveTo>
                  <a:pt x="28" y="43"/>
                </a:moveTo>
                <a:cubicBezTo>
                  <a:pt x="28" y="43"/>
                  <a:pt x="28" y="43"/>
                  <a:pt x="28" y="43"/>
                </a:cubicBezTo>
                <a:cubicBezTo>
                  <a:pt x="28" y="43"/>
                  <a:pt x="29" y="43"/>
                  <a:pt x="29" y="44"/>
                </a:cubicBezTo>
                <a:cubicBezTo>
                  <a:pt x="29" y="44"/>
                  <a:pt x="28" y="45"/>
                  <a:pt x="28" y="45"/>
                </a:cubicBezTo>
                <a:cubicBezTo>
                  <a:pt x="27" y="45"/>
                  <a:pt x="27" y="44"/>
                  <a:pt x="27" y="44"/>
                </a:cubicBezTo>
                <a:cubicBezTo>
                  <a:pt x="27" y="43"/>
                  <a:pt x="27" y="43"/>
                  <a:pt x="28" y="43"/>
                </a:cubicBezTo>
                <a:close/>
                <a:moveTo>
                  <a:pt x="32" y="43"/>
                </a:moveTo>
                <a:cubicBezTo>
                  <a:pt x="32" y="43"/>
                  <a:pt x="32" y="43"/>
                  <a:pt x="32" y="43"/>
                </a:cubicBezTo>
                <a:cubicBezTo>
                  <a:pt x="33" y="43"/>
                  <a:pt x="34" y="43"/>
                  <a:pt x="34" y="44"/>
                </a:cubicBezTo>
                <a:cubicBezTo>
                  <a:pt x="34" y="44"/>
                  <a:pt x="33" y="45"/>
                  <a:pt x="32" y="45"/>
                </a:cubicBezTo>
                <a:cubicBezTo>
                  <a:pt x="32" y="45"/>
                  <a:pt x="31" y="44"/>
                  <a:pt x="31" y="44"/>
                </a:cubicBezTo>
                <a:cubicBezTo>
                  <a:pt x="31" y="43"/>
                  <a:pt x="32" y="43"/>
                  <a:pt x="32" y="43"/>
                </a:cubicBezTo>
                <a:close/>
                <a:moveTo>
                  <a:pt x="7" y="39"/>
                </a:moveTo>
                <a:cubicBezTo>
                  <a:pt x="7" y="39"/>
                  <a:pt x="7" y="39"/>
                  <a:pt x="7" y="39"/>
                </a:cubicBezTo>
                <a:cubicBezTo>
                  <a:pt x="8" y="39"/>
                  <a:pt x="8" y="40"/>
                  <a:pt x="8" y="40"/>
                </a:cubicBezTo>
                <a:cubicBezTo>
                  <a:pt x="8" y="41"/>
                  <a:pt x="8" y="41"/>
                  <a:pt x="7" y="41"/>
                </a:cubicBezTo>
                <a:cubicBezTo>
                  <a:pt x="7" y="41"/>
                  <a:pt x="6" y="41"/>
                  <a:pt x="6" y="40"/>
                </a:cubicBezTo>
                <a:cubicBezTo>
                  <a:pt x="6" y="40"/>
                  <a:pt x="7" y="39"/>
                  <a:pt x="7" y="39"/>
                </a:cubicBezTo>
                <a:close/>
                <a:moveTo>
                  <a:pt x="12" y="39"/>
                </a:moveTo>
                <a:cubicBezTo>
                  <a:pt x="12" y="39"/>
                  <a:pt x="12" y="39"/>
                  <a:pt x="12" y="39"/>
                </a:cubicBezTo>
                <a:cubicBezTo>
                  <a:pt x="12" y="39"/>
                  <a:pt x="13" y="40"/>
                  <a:pt x="13" y="40"/>
                </a:cubicBezTo>
                <a:cubicBezTo>
                  <a:pt x="13" y="41"/>
                  <a:pt x="12" y="41"/>
                  <a:pt x="12" y="41"/>
                </a:cubicBezTo>
                <a:cubicBezTo>
                  <a:pt x="11" y="41"/>
                  <a:pt x="11" y="41"/>
                  <a:pt x="11" y="40"/>
                </a:cubicBezTo>
                <a:cubicBezTo>
                  <a:pt x="11" y="40"/>
                  <a:pt x="11" y="39"/>
                  <a:pt x="12" y="39"/>
                </a:cubicBezTo>
                <a:close/>
                <a:moveTo>
                  <a:pt x="16" y="39"/>
                </a:moveTo>
                <a:cubicBezTo>
                  <a:pt x="16" y="39"/>
                  <a:pt x="16" y="39"/>
                  <a:pt x="16" y="39"/>
                </a:cubicBezTo>
                <a:cubicBezTo>
                  <a:pt x="17" y="39"/>
                  <a:pt x="17" y="40"/>
                  <a:pt x="17" y="40"/>
                </a:cubicBezTo>
                <a:cubicBezTo>
                  <a:pt x="17" y="41"/>
                  <a:pt x="17" y="41"/>
                  <a:pt x="16" y="41"/>
                </a:cubicBezTo>
                <a:cubicBezTo>
                  <a:pt x="16" y="41"/>
                  <a:pt x="15" y="41"/>
                  <a:pt x="15" y="40"/>
                </a:cubicBezTo>
                <a:cubicBezTo>
                  <a:pt x="15" y="40"/>
                  <a:pt x="16" y="39"/>
                  <a:pt x="16" y="39"/>
                </a:cubicBezTo>
                <a:close/>
                <a:moveTo>
                  <a:pt x="21" y="39"/>
                </a:moveTo>
                <a:cubicBezTo>
                  <a:pt x="21" y="39"/>
                  <a:pt x="21" y="39"/>
                  <a:pt x="21" y="39"/>
                </a:cubicBezTo>
                <a:cubicBezTo>
                  <a:pt x="22" y="39"/>
                  <a:pt x="22" y="40"/>
                  <a:pt x="22" y="40"/>
                </a:cubicBezTo>
                <a:cubicBezTo>
                  <a:pt x="22" y="41"/>
                  <a:pt x="22" y="41"/>
                  <a:pt x="21" y="41"/>
                </a:cubicBezTo>
                <a:cubicBezTo>
                  <a:pt x="20" y="41"/>
                  <a:pt x="20" y="41"/>
                  <a:pt x="20" y="40"/>
                </a:cubicBezTo>
                <a:cubicBezTo>
                  <a:pt x="20" y="40"/>
                  <a:pt x="20" y="39"/>
                  <a:pt x="21" y="39"/>
                </a:cubicBezTo>
                <a:close/>
                <a:moveTo>
                  <a:pt x="26" y="39"/>
                </a:moveTo>
                <a:cubicBezTo>
                  <a:pt x="26" y="39"/>
                  <a:pt x="26" y="39"/>
                  <a:pt x="26" y="39"/>
                </a:cubicBezTo>
                <a:cubicBezTo>
                  <a:pt x="26" y="39"/>
                  <a:pt x="27" y="40"/>
                  <a:pt x="27" y="40"/>
                </a:cubicBezTo>
                <a:cubicBezTo>
                  <a:pt x="27" y="41"/>
                  <a:pt x="26" y="41"/>
                  <a:pt x="26" y="41"/>
                </a:cubicBezTo>
                <a:cubicBezTo>
                  <a:pt x="25" y="41"/>
                  <a:pt x="24" y="41"/>
                  <a:pt x="24" y="40"/>
                </a:cubicBezTo>
                <a:cubicBezTo>
                  <a:pt x="24" y="40"/>
                  <a:pt x="25" y="39"/>
                  <a:pt x="26" y="39"/>
                </a:cubicBezTo>
                <a:close/>
                <a:moveTo>
                  <a:pt x="30" y="39"/>
                </a:moveTo>
                <a:cubicBezTo>
                  <a:pt x="30" y="39"/>
                  <a:pt x="30" y="39"/>
                  <a:pt x="30" y="39"/>
                </a:cubicBezTo>
                <a:cubicBezTo>
                  <a:pt x="31" y="39"/>
                  <a:pt x="31" y="40"/>
                  <a:pt x="31" y="40"/>
                </a:cubicBezTo>
                <a:cubicBezTo>
                  <a:pt x="31" y="41"/>
                  <a:pt x="31" y="41"/>
                  <a:pt x="30" y="41"/>
                </a:cubicBezTo>
                <a:cubicBezTo>
                  <a:pt x="29" y="41"/>
                  <a:pt x="29" y="41"/>
                  <a:pt x="29" y="40"/>
                </a:cubicBezTo>
                <a:cubicBezTo>
                  <a:pt x="29" y="40"/>
                  <a:pt x="29" y="39"/>
                  <a:pt x="30" y="39"/>
                </a:cubicBezTo>
                <a:close/>
                <a:moveTo>
                  <a:pt x="35" y="39"/>
                </a:moveTo>
                <a:cubicBezTo>
                  <a:pt x="35" y="39"/>
                  <a:pt x="35" y="39"/>
                  <a:pt x="35" y="39"/>
                </a:cubicBezTo>
                <a:cubicBezTo>
                  <a:pt x="35" y="39"/>
                  <a:pt x="36" y="40"/>
                  <a:pt x="36" y="40"/>
                </a:cubicBezTo>
                <a:cubicBezTo>
                  <a:pt x="36" y="41"/>
                  <a:pt x="35" y="41"/>
                  <a:pt x="35" y="41"/>
                </a:cubicBezTo>
                <a:cubicBezTo>
                  <a:pt x="34" y="41"/>
                  <a:pt x="34" y="41"/>
                  <a:pt x="34" y="40"/>
                </a:cubicBezTo>
                <a:cubicBezTo>
                  <a:pt x="34" y="40"/>
                  <a:pt x="34" y="39"/>
                  <a:pt x="35" y="39"/>
                </a:cubicBezTo>
                <a:close/>
                <a:moveTo>
                  <a:pt x="4" y="36"/>
                </a:moveTo>
                <a:cubicBezTo>
                  <a:pt x="4" y="36"/>
                  <a:pt x="4" y="36"/>
                  <a:pt x="4" y="36"/>
                </a:cubicBezTo>
                <a:cubicBezTo>
                  <a:pt x="38" y="36"/>
                  <a:pt x="38" y="36"/>
                  <a:pt x="38" y="36"/>
                </a:cubicBezTo>
                <a:cubicBezTo>
                  <a:pt x="38" y="6"/>
                  <a:pt x="38" y="6"/>
                  <a:pt x="38" y="6"/>
                </a:cubicBezTo>
                <a:cubicBezTo>
                  <a:pt x="38" y="6"/>
                  <a:pt x="38" y="5"/>
                  <a:pt x="38" y="5"/>
                </a:cubicBezTo>
                <a:cubicBezTo>
                  <a:pt x="37" y="4"/>
                  <a:pt x="37" y="4"/>
                  <a:pt x="36" y="4"/>
                </a:cubicBezTo>
                <a:cubicBezTo>
                  <a:pt x="6" y="4"/>
                  <a:pt x="6" y="4"/>
                  <a:pt x="6" y="4"/>
                </a:cubicBezTo>
                <a:cubicBezTo>
                  <a:pt x="5" y="4"/>
                  <a:pt x="5" y="4"/>
                  <a:pt x="4" y="5"/>
                </a:cubicBezTo>
                <a:cubicBezTo>
                  <a:pt x="4" y="5"/>
                  <a:pt x="4" y="5"/>
                  <a:pt x="4" y="5"/>
                </a:cubicBezTo>
                <a:cubicBezTo>
                  <a:pt x="4" y="5"/>
                  <a:pt x="4" y="6"/>
                  <a:pt x="4" y="6"/>
                </a:cubicBezTo>
                <a:cubicBezTo>
                  <a:pt x="4" y="36"/>
                  <a:pt x="4" y="36"/>
                  <a:pt x="4" y="36"/>
                </a:cubicBezTo>
                <a:close/>
                <a:moveTo>
                  <a:pt x="38" y="38"/>
                </a:moveTo>
                <a:cubicBezTo>
                  <a:pt x="38" y="38"/>
                  <a:pt x="38" y="38"/>
                  <a:pt x="38" y="38"/>
                </a:cubicBezTo>
                <a:cubicBezTo>
                  <a:pt x="4" y="38"/>
                  <a:pt x="4" y="38"/>
                  <a:pt x="4" y="38"/>
                </a:cubicBezTo>
                <a:cubicBezTo>
                  <a:pt x="4" y="44"/>
                  <a:pt x="4" y="44"/>
                  <a:pt x="4" y="44"/>
                </a:cubicBezTo>
                <a:cubicBezTo>
                  <a:pt x="4" y="45"/>
                  <a:pt x="4" y="45"/>
                  <a:pt x="4" y="45"/>
                </a:cubicBezTo>
                <a:cubicBezTo>
                  <a:pt x="4" y="45"/>
                  <a:pt x="4" y="45"/>
                  <a:pt x="4" y="45"/>
                </a:cubicBezTo>
                <a:cubicBezTo>
                  <a:pt x="5" y="46"/>
                  <a:pt x="5" y="46"/>
                  <a:pt x="6" y="46"/>
                </a:cubicBezTo>
                <a:cubicBezTo>
                  <a:pt x="36" y="46"/>
                  <a:pt x="36" y="46"/>
                  <a:pt x="36" y="46"/>
                </a:cubicBezTo>
                <a:cubicBezTo>
                  <a:pt x="37" y="46"/>
                  <a:pt x="37" y="46"/>
                  <a:pt x="38" y="45"/>
                </a:cubicBezTo>
                <a:cubicBezTo>
                  <a:pt x="38" y="45"/>
                  <a:pt x="38" y="45"/>
                  <a:pt x="38" y="44"/>
                </a:cubicBezTo>
                <a:cubicBezTo>
                  <a:pt x="38" y="38"/>
                  <a:pt x="38" y="38"/>
                  <a:pt x="38" y="38"/>
                </a:cubicBezTo>
                <a:close/>
                <a:moveTo>
                  <a:pt x="6" y="0"/>
                </a:moveTo>
                <a:cubicBezTo>
                  <a:pt x="6" y="0"/>
                  <a:pt x="6" y="0"/>
                  <a:pt x="6" y="0"/>
                </a:cubicBezTo>
                <a:cubicBezTo>
                  <a:pt x="36" y="0"/>
                  <a:pt x="36" y="0"/>
                  <a:pt x="36" y="0"/>
                </a:cubicBezTo>
                <a:cubicBezTo>
                  <a:pt x="38" y="0"/>
                  <a:pt x="39" y="1"/>
                  <a:pt x="40" y="2"/>
                </a:cubicBezTo>
                <a:cubicBezTo>
                  <a:pt x="41" y="3"/>
                  <a:pt x="42" y="4"/>
                  <a:pt x="42" y="6"/>
                </a:cubicBezTo>
                <a:cubicBezTo>
                  <a:pt x="42" y="44"/>
                  <a:pt x="42" y="44"/>
                  <a:pt x="42" y="44"/>
                </a:cubicBezTo>
                <a:cubicBezTo>
                  <a:pt x="42" y="46"/>
                  <a:pt x="41" y="47"/>
                  <a:pt x="40" y="48"/>
                </a:cubicBezTo>
                <a:cubicBezTo>
                  <a:pt x="39" y="49"/>
                  <a:pt x="38" y="50"/>
                  <a:pt x="36" y="50"/>
                </a:cubicBezTo>
                <a:cubicBezTo>
                  <a:pt x="6" y="50"/>
                  <a:pt x="6" y="50"/>
                  <a:pt x="6" y="50"/>
                </a:cubicBezTo>
                <a:cubicBezTo>
                  <a:pt x="4" y="50"/>
                  <a:pt x="3" y="49"/>
                  <a:pt x="2" y="48"/>
                </a:cubicBezTo>
                <a:cubicBezTo>
                  <a:pt x="1" y="48"/>
                  <a:pt x="1" y="48"/>
                  <a:pt x="1" y="48"/>
                </a:cubicBezTo>
                <a:cubicBezTo>
                  <a:pt x="0" y="47"/>
                  <a:pt x="0" y="46"/>
                  <a:pt x="0" y="44"/>
                </a:cubicBezTo>
                <a:cubicBezTo>
                  <a:pt x="0" y="6"/>
                  <a:pt x="0" y="6"/>
                  <a:pt x="0" y="6"/>
                </a:cubicBezTo>
                <a:cubicBezTo>
                  <a:pt x="0" y="4"/>
                  <a:pt x="0" y="3"/>
                  <a:pt x="2" y="2"/>
                </a:cubicBezTo>
                <a:cubicBezTo>
                  <a:pt x="2" y="2"/>
                  <a:pt x="2" y="2"/>
                  <a:pt x="2" y="2"/>
                </a:cubicBezTo>
                <a:cubicBezTo>
                  <a:pt x="3" y="1"/>
                  <a:pt x="4" y="0"/>
                  <a:pt x="6" y="0"/>
                </a:cubicBezTo>
                <a:close/>
                <a:moveTo>
                  <a:pt x="28" y="22"/>
                </a:moveTo>
                <a:cubicBezTo>
                  <a:pt x="28" y="22"/>
                  <a:pt x="28" y="22"/>
                  <a:pt x="28" y="22"/>
                </a:cubicBezTo>
                <a:cubicBezTo>
                  <a:pt x="27" y="24"/>
                  <a:pt x="27" y="24"/>
                  <a:pt x="27" y="24"/>
                </a:cubicBezTo>
                <a:cubicBezTo>
                  <a:pt x="29" y="24"/>
                  <a:pt x="29" y="24"/>
                  <a:pt x="29" y="24"/>
                </a:cubicBezTo>
                <a:cubicBezTo>
                  <a:pt x="28" y="22"/>
                  <a:pt x="28" y="22"/>
                  <a:pt x="28" y="22"/>
                </a:cubicBezTo>
                <a:close/>
                <a:moveTo>
                  <a:pt x="12" y="28"/>
                </a:moveTo>
                <a:cubicBezTo>
                  <a:pt x="12" y="28"/>
                  <a:pt x="12" y="28"/>
                  <a:pt x="12" y="28"/>
                </a:cubicBezTo>
                <a:cubicBezTo>
                  <a:pt x="11" y="29"/>
                  <a:pt x="11" y="29"/>
                  <a:pt x="10" y="29"/>
                </a:cubicBezTo>
                <a:cubicBezTo>
                  <a:pt x="10" y="29"/>
                  <a:pt x="9" y="28"/>
                  <a:pt x="9" y="28"/>
                </a:cubicBezTo>
                <a:cubicBezTo>
                  <a:pt x="14" y="14"/>
                  <a:pt x="14" y="14"/>
                  <a:pt x="14" y="14"/>
                </a:cubicBezTo>
                <a:cubicBezTo>
                  <a:pt x="14" y="13"/>
                  <a:pt x="15" y="13"/>
                  <a:pt x="16" y="13"/>
                </a:cubicBezTo>
                <a:cubicBezTo>
                  <a:pt x="16" y="13"/>
                  <a:pt x="16" y="14"/>
                  <a:pt x="16" y="14"/>
                </a:cubicBezTo>
                <a:cubicBezTo>
                  <a:pt x="21" y="28"/>
                  <a:pt x="21" y="28"/>
                  <a:pt x="21" y="28"/>
                </a:cubicBezTo>
                <a:cubicBezTo>
                  <a:pt x="22" y="28"/>
                  <a:pt x="21" y="29"/>
                  <a:pt x="21" y="29"/>
                </a:cubicBezTo>
                <a:cubicBezTo>
                  <a:pt x="20" y="29"/>
                  <a:pt x="19" y="29"/>
                  <a:pt x="19" y="28"/>
                </a:cubicBezTo>
                <a:cubicBezTo>
                  <a:pt x="18" y="26"/>
                  <a:pt x="18" y="26"/>
                  <a:pt x="18" y="26"/>
                </a:cubicBezTo>
                <a:cubicBezTo>
                  <a:pt x="13" y="26"/>
                  <a:pt x="13" y="26"/>
                  <a:pt x="13" y="26"/>
                </a:cubicBezTo>
                <a:cubicBezTo>
                  <a:pt x="12" y="28"/>
                  <a:pt x="12" y="28"/>
                  <a:pt x="12" y="28"/>
                </a:cubicBezTo>
                <a:close/>
                <a:moveTo>
                  <a:pt x="15" y="18"/>
                </a:moveTo>
                <a:cubicBezTo>
                  <a:pt x="15" y="18"/>
                  <a:pt x="15" y="18"/>
                  <a:pt x="15" y="18"/>
                </a:cubicBezTo>
                <a:cubicBezTo>
                  <a:pt x="13" y="23"/>
                  <a:pt x="13" y="23"/>
                  <a:pt x="13" y="23"/>
                </a:cubicBezTo>
                <a:cubicBezTo>
                  <a:pt x="17" y="23"/>
                  <a:pt x="17" y="23"/>
                  <a:pt x="17" y="23"/>
                </a:cubicBezTo>
                <a:cubicBezTo>
                  <a:pt x="15" y="18"/>
                  <a:pt x="15" y="18"/>
                  <a:pt x="15" y="18"/>
                </a:cubicBezTo>
                <a:close/>
              </a:path>
            </a:pathLst>
          </a:custGeom>
          <a:solidFill>
            <a:schemeClr val="accent2"/>
          </a:solidFill>
          <a:ln>
            <a:noFill/>
          </a:ln>
          <a:extLst/>
        </p:spPr>
        <p:txBody>
          <a:bodyPr/>
          <a:lstStyle/>
          <a:p>
            <a:endParaRPr lang="zh-CN" altLang="en-US"/>
          </a:p>
        </p:txBody>
      </p:sp>
      <p:sp>
        <p:nvSpPr>
          <p:cNvPr id="23" name="Freeform 451"/>
          <p:cNvSpPr>
            <a:spLocks noEditPoints="1"/>
          </p:cNvSpPr>
          <p:nvPr/>
        </p:nvSpPr>
        <p:spPr bwMode="auto">
          <a:xfrm>
            <a:off x="6420027" y="2040615"/>
            <a:ext cx="199485" cy="296293"/>
          </a:xfrm>
          <a:custGeom>
            <a:avLst/>
            <a:gdLst>
              <a:gd name="T0" fmla="*/ 27 w 34"/>
              <a:gd name="T1" fmla="*/ 11 h 50"/>
              <a:gd name="T2" fmla="*/ 7 w 34"/>
              <a:gd name="T3" fmla="*/ 4 h 50"/>
              <a:gd name="T4" fmla="*/ 22 w 34"/>
              <a:gd name="T5" fmla="*/ 37 h 50"/>
              <a:gd name="T6" fmla="*/ 23 w 34"/>
              <a:gd name="T7" fmla="*/ 34 h 50"/>
              <a:gd name="T8" fmla="*/ 17 w 34"/>
              <a:gd name="T9" fmla="*/ 24 h 50"/>
              <a:gd name="T10" fmla="*/ 11 w 34"/>
              <a:gd name="T11" fmla="*/ 34 h 50"/>
              <a:gd name="T12" fmla="*/ 13 w 34"/>
              <a:gd name="T13" fmla="*/ 39 h 50"/>
              <a:gd name="T14" fmla="*/ 15 w 34"/>
              <a:gd name="T15" fmla="*/ 40 h 50"/>
              <a:gd name="T16" fmla="*/ 19 w 34"/>
              <a:gd name="T17" fmla="*/ 40 h 50"/>
              <a:gd name="T18" fmla="*/ 26 w 34"/>
              <a:gd name="T19" fmla="*/ 38 h 50"/>
              <a:gd name="T20" fmla="*/ 24 w 34"/>
              <a:gd name="T21" fmla="*/ 41 h 50"/>
              <a:gd name="T22" fmla="*/ 17 w 34"/>
              <a:gd name="T23" fmla="*/ 44 h 50"/>
              <a:gd name="T24" fmla="*/ 10 w 34"/>
              <a:gd name="T25" fmla="*/ 41 h 50"/>
              <a:gd name="T26" fmla="*/ 8 w 34"/>
              <a:gd name="T27" fmla="*/ 38 h 50"/>
              <a:gd name="T28" fmla="*/ 14 w 34"/>
              <a:gd name="T29" fmla="*/ 22 h 50"/>
              <a:gd name="T30" fmla="*/ 15 w 34"/>
              <a:gd name="T31" fmla="*/ 20 h 50"/>
              <a:gd name="T32" fmla="*/ 16 w 34"/>
              <a:gd name="T33" fmla="*/ 19 h 50"/>
              <a:gd name="T34" fmla="*/ 20 w 34"/>
              <a:gd name="T35" fmla="*/ 22 h 50"/>
              <a:gd name="T36" fmla="*/ 26 w 34"/>
              <a:gd name="T37" fmla="*/ 38 h 50"/>
              <a:gd name="T38" fmla="*/ 17 w 34"/>
              <a:gd name="T39" fmla="*/ 39 h 50"/>
              <a:gd name="T40" fmla="*/ 17 w 34"/>
              <a:gd name="T41" fmla="*/ 36 h 50"/>
              <a:gd name="T42" fmla="*/ 20 w 34"/>
              <a:gd name="T43" fmla="*/ 33 h 50"/>
              <a:gd name="T44" fmla="*/ 17 w 34"/>
              <a:gd name="T45" fmla="*/ 39 h 50"/>
              <a:gd name="T46" fmla="*/ 25 w 34"/>
              <a:gd name="T47" fmla="*/ 14 h 50"/>
              <a:gd name="T48" fmla="*/ 9 w 34"/>
              <a:gd name="T49" fmla="*/ 17 h 50"/>
              <a:gd name="T50" fmla="*/ 7 w 34"/>
              <a:gd name="T51" fmla="*/ 19 h 50"/>
              <a:gd name="T52" fmla="*/ 3 w 34"/>
              <a:gd name="T53" fmla="*/ 23 h 50"/>
              <a:gd name="T54" fmla="*/ 4 w 34"/>
              <a:gd name="T55" fmla="*/ 44 h 50"/>
              <a:gd name="T56" fmla="*/ 7 w 34"/>
              <a:gd name="T57" fmla="*/ 46 h 50"/>
              <a:gd name="T58" fmla="*/ 29 w 34"/>
              <a:gd name="T59" fmla="*/ 45 h 50"/>
              <a:gd name="T60" fmla="*/ 30 w 34"/>
              <a:gd name="T61" fmla="*/ 23 h 50"/>
              <a:gd name="T62" fmla="*/ 27 w 34"/>
              <a:gd name="T63" fmla="*/ 19 h 50"/>
              <a:gd name="T64" fmla="*/ 25 w 34"/>
              <a:gd name="T65" fmla="*/ 14 h 50"/>
              <a:gd name="T66" fmla="*/ 31 w 34"/>
              <a:gd name="T67" fmla="*/ 12 h 50"/>
              <a:gd name="T68" fmla="*/ 29 w 34"/>
              <a:gd name="T69" fmla="*/ 14 h 50"/>
              <a:gd name="T70" fmla="*/ 32 w 34"/>
              <a:gd name="T71" fmla="*/ 18 h 50"/>
              <a:gd name="T72" fmla="*/ 34 w 34"/>
              <a:gd name="T73" fmla="*/ 42 h 50"/>
              <a:gd name="T74" fmla="*/ 26 w 34"/>
              <a:gd name="T75" fmla="*/ 50 h 50"/>
              <a:gd name="T76" fmla="*/ 2 w 34"/>
              <a:gd name="T77" fmla="*/ 47 h 50"/>
              <a:gd name="T78" fmla="*/ 0 w 34"/>
              <a:gd name="T79" fmla="*/ 42 h 50"/>
              <a:gd name="T80" fmla="*/ 2 w 34"/>
              <a:gd name="T81" fmla="*/ 18 h 50"/>
              <a:gd name="T82" fmla="*/ 5 w 34"/>
              <a:gd name="T83" fmla="*/ 14 h 50"/>
              <a:gd name="T84" fmla="*/ 3 w 34"/>
              <a:gd name="T85" fmla="*/ 2 h 50"/>
              <a:gd name="T86" fmla="*/ 5 w 34"/>
              <a:gd name="T87" fmla="*/ 0 h 50"/>
              <a:gd name="T88" fmla="*/ 29 w 34"/>
              <a:gd name="T89" fmla="*/ 0 h 50"/>
              <a:gd name="T90" fmla="*/ 31 w 34"/>
              <a:gd name="T91"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50">
                <a:moveTo>
                  <a:pt x="7" y="11"/>
                </a:moveTo>
                <a:cubicBezTo>
                  <a:pt x="27" y="11"/>
                  <a:pt x="27" y="11"/>
                  <a:pt x="27" y="11"/>
                </a:cubicBezTo>
                <a:cubicBezTo>
                  <a:pt x="27" y="4"/>
                  <a:pt x="27" y="4"/>
                  <a:pt x="27" y="4"/>
                </a:cubicBezTo>
                <a:cubicBezTo>
                  <a:pt x="7" y="4"/>
                  <a:pt x="7" y="4"/>
                  <a:pt x="7" y="4"/>
                </a:cubicBezTo>
                <a:cubicBezTo>
                  <a:pt x="7" y="11"/>
                  <a:pt x="7" y="11"/>
                  <a:pt x="7" y="11"/>
                </a:cubicBezTo>
                <a:close/>
                <a:moveTo>
                  <a:pt x="22" y="37"/>
                </a:moveTo>
                <a:cubicBezTo>
                  <a:pt x="22" y="37"/>
                  <a:pt x="22" y="37"/>
                  <a:pt x="22" y="37"/>
                </a:cubicBezTo>
                <a:cubicBezTo>
                  <a:pt x="23" y="36"/>
                  <a:pt x="23" y="35"/>
                  <a:pt x="23" y="34"/>
                </a:cubicBezTo>
                <a:cubicBezTo>
                  <a:pt x="23" y="31"/>
                  <a:pt x="20" y="27"/>
                  <a:pt x="18" y="24"/>
                </a:cubicBezTo>
                <a:cubicBezTo>
                  <a:pt x="17" y="24"/>
                  <a:pt x="17" y="24"/>
                  <a:pt x="17" y="24"/>
                </a:cubicBezTo>
                <a:cubicBezTo>
                  <a:pt x="16" y="24"/>
                  <a:pt x="16" y="24"/>
                  <a:pt x="16" y="24"/>
                </a:cubicBezTo>
                <a:cubicBezTo>
                  <a:pt x="14" y="27"/>
                  <a:pt x="11" y="31"/>
                  <a:pt x="11" y="34"/>
                </a:cubicBezTo>
                <a:cubicBezTo>
                  <a:pt x="11" y="35"/>
                  <a:pt x="11" y="36"/>
                  <a:pt x="11" y="37"/>
                </a:cubicBezTo>
                <a:cubicBezTo>
                  <a:pt x="12" y="37"/>
                  <a:pt x="12" y="38"/>
                  <a:pt x="13" y="39"/>
                </a:cubicBezTo>
                <a:cubicBezTo>
                  <a:pt x="13" y="39"/>
                  <a:pt x="13" y="39"/>
                  <a:pt x="13" y="39"/>
                </a:cubicBezTo>
                <a:cubicBezTo>
                  <a:pt x="13" y="39"/>
                  <a:pt x="14" y="40"/>
                  <a:pt x="15" y="40"/>
                </a:cubicBezTo>
                <a:cubicBezTo>
                  <a:pt x="15" y="40"/>
                  <a:pt x="16" y="40"/>
                  <a:pt x="17" y="40"/>
                </a:cubicBezTo>
                <a:cubicBezTo>
                  <a:pt x="18" y="40"/>
                  <a:pt x="19" y="40"/>
                  <a:pt x="19" y="40"/>
                </a:cubicBezTo>
                <a:cubicBezTo>
                  <a:pt x="21" y="39"/>
                  <a:pt x="22" y="38"/>
                  <a:pt x="22" y="37"/>
                </a:cubicBezTo>
                <a:close/>
                <a:moveTo>
                  <a:pt x="26" y="38"/>
                </a:moveTo>
                <a:cubicBezTo>
                  <a:pt x="26" y="38"/>
                  <a:pt x="26" y="38"/>
                  <a:pt x="26" y="38"/>
                </a:cubicBezTo>
                <a:cubicBezTo>
                  <a:pt x="26" y="39"/>
                  <a:pt x="25" y="40"/>
                  <a:pt x="24" y="41"/>
                </a:cubicBezTo>
                <a:cubicBezTo>
                  <a:pt x="23" y="42"/>
                  <a:pt x="22" y="43"/>
                  <a:pt x="21" y="43"/>
                </a:cubicBezTo>
                <a:cubicBezTo>
                  <a:pt x="20" y="44"/>
                  <a:pt x="18" y="44"/>
                  <a:pt x="17" y="44"/>
                </a:cubicBezTo>
                <a:cubicBezTo>
                  <a:pt x="16" y="44"/>
                  <a:pt x="14" y="44"/>
                  <a:pt x="13" y="43"/>
                </a:cubicBezTo>
                <a:cubicBezTo>
                  <a:pt x="12" y="43"/>
                  <a:pt x="11" y="42"/>
                  <a:pt x="10" y="41"/>
                </a:cubicBezTo>
                <a:cubicBezTo>
                  <a:pt x="10" y="41"/>
                  <a:pt x="10" y="41"/>
                  <a:pt x="10" y="41"/>
                </a:cubicBezTo>
                <a:cubicBezTo>
                  <a:pt x="9" y="40"/>
                  <a:pt x="8" y="39"/>
                  <a:pt x="8" y="38"/>
                </a:cubicBezTo>
                <a:cubicBezTo>
                  <a:pt x="7" y="37"/>
                  <a:pt x="7" y="36"/>
                  <a:pt x="7" y="34"/>
                </a:cubicBezTo>
                <a:cubicBezTo>
                  <a:pt x="7" y="29"/>
                  <a:pt x="10" y="25"/>
                  <a:pt x="14" y="22"/>
                </a:cubicBezTo>
                <a:cubicBezTo>
                  <a:pt x="14" y="22"/>
                  <a:pt x="14" y="22"/>
                  <a:pt x="14" y="22"/>
                </a:cubicBezTo>
                <a:cubicBezTo>
                  <a:pt x="14" y="21"/>
                  <a:pt x="15" y="20"/>
                  <a:pt x="15" y="20"/>
                </a:cubicBezTo>
                <a:cubicBezTo>
                  <a:pt x="15" y="20"/>
                  <a:pt x="15" y="20"/>
                  <a:pt x="15" y="20"/>
                </a:cubicBezTo>
                <a:cubicBezTo>
                  <a:pt x="16" y="20"/>
                  <a:pt x="16" y="19"/>
                  <a:pt x="16" y="19"/>
                </a:cubicBezTo>
                <a:cubicBezTo>
                  <a:pt x="17" y="19"/>
                  <a:pt x="18" y="19"/>
                  <a:pt x="18" y="20"/>
                </a:cubicBezTo>
                <a:cubicBezTo>
                  <a:pt x="19" y="20"/>
                  <a:pt x="20" y="21"/>
                  <a:pt x="20" y="22"/>
                </a:cubicBezTo>
                <a:cubicBezTo>
                  <a:pt x="23" y="25"/>
                  <a:pt x="27" y="29"/>
                  <a:pt x="27" y="34"/>
                </a:cubicBezTo>
                <a:cubicBezTo>
                  <a:pt x="27" y="36"/>
                  <a:pt x="26" y="37"/>
                  <a:pt x="26" y="38"/>
                </a:cubicBezTo>
                <a:close/>
                <a:moveTo>
                  <a:pt x="17" y="39"/>
                </a:moveTo>
                <a:cubicBezTo>
                  <a:pt x="17" y="39"/>
                  <a:pt x="17" y="39"/>
                  <a:pt x="17" y="39"/>
                </a:cubicBezTo>
                <a:cubicBezTo>
                  <a:pt x="16" y="39"/>
                  <a:pt x="16" y="38"/>
                  <a:pt x="16" y="38"/>
                </a:cubicBezTo>
                <a:cubicBezTo>
                  <a:pt x="16" y="37"/>
                  <a:pt x="16" y="36"/>
                  <a:pt x="17" y="36"/>
                </a:cubicBezTo>
                <a:cubicBezTo>
                  <a:pt x="18" y="36"/>
                  <a:pt x="19" y="35"/>
                  <a:pt x="19" y="34"/>
                </a:cubicBezTo>
                <a:cubicBezTo>
                  <a:pt x="19" y="34"/>
                  <a:pt x="20" y="33"/>
                  <a:pt x="20" y="33"/>
                </a:cubicBezTo>
                <a:cubicBezTo>
                  <a:pt x="21" y="33"/>
                  <a:pt x="21" y="34"/>
                  <a:pt x="21" y="34"/>
                </a:cubicBezTo>
                <a:cubicBezTo>
                  <a:pt x="21" y="37"/>
                  <a:pt x="19" y="39"/>
                  <a:pt x="17" y="39"/>
                </a:cubicBezTo>
                <a:close/>
                <a:moveTo>
                  <a:pt x="25" y="14"/>
                </a:moveTo>
                <a:cubicBezTo>
                  <a:pt x="25" y="14"/>
                  <a:pt x="25" y="14"/>
                  <a:pt x="25" y="14"/>
                </a:cubicBezTo>
                <a:cubicBezTo>
                  <a:pt x="9" y="14"/>
                  <a:pt x="9" y="14"/>
                  <a:pt x="9" y="14"/>
                </a:cubicBezTo>
                <a:cubicBezTo>
                  <a:pt x="9" y="17"/>
                  <a:pt x="9" y="17"/>
                  <a:pt x="9" y="17"/>
                </a:cubicBezTo>
                <a:cubicBezTo>
                  <a:pt x="9" y="17"/>
                  <a:pt x="9" y="17"/>
                  <a:pt x="9" y="17"/>
                </a:cubicBezTo>
                <a:cubicBezTo>
                  <a:pt x="9" y="18"/>
                  <a:pt x="8" y="19"/>
                  <a:pt x="7" y="19"/>
                </a:cubicBezTo>
                <a:cubicBezTo>
                  <a:pt x="6" y="19"/>
                  <a:pt x="5" y="20"/>
                  <a:pt x="4" y="20"/>
                </a:cubicBezTo>
                <a:cubicBezTo>
                  <a:pt x="4" y="21"/>
                  <a:pt x="3" y="22"/>
                  <a:pt x="3" y="23"/>
                </a:cubicBezTo>
                <a:cubicBezTo>
                  <a:pt x="3" y="42"/>
                  <a:pt x="3" y="42"/>
                  <a:pt x="3" y="42"/>
                </a:cubicBezTo>
                <a:cubicBezTo>
                  <a:pt x="3" y="43"/>
                  <a:pt x="4" y="44"/>
                  <a:pt x="4" y="44"/>
                </a:cubicBezTo>
                <a:cubicBezTo>
                  <a:pt x="5" y="45"/>
                  <a:pt x="5" y="45"/>
                  <a:pt x="5" y="45"/>
                </a:cubicBezTo>
                <a:cubicBezTo>
                  <a:pt x="5" y="45"/>
                  <a:pt x="6" y="46"/>
                  <a:pt x="7" y="46"/>
                </a:cubicBezTo>
                <a:cubicBezTo>
                  <a:pt x="26" y="46"/>
                  <a:pt x="26" y="46"/>
                  <a:pt x="26" y="46"/>
                </a:cubicBezTo>
                <a:cubicBezTo>
                  <a:pt x="28" y="46"/>
                  <a:pt x="29" y="45"/>
                  <a:pt x="29" y="45"/>
                </a:cubicBezTo>
                <a:cubicBezTo>
                  <a:pt x="30" y="44"/>
                  <a:pt x="30" y="43"/>
                  <a:pt x="30" y="42"/>
                </a:cubicBezTo>
                <a:cubicBezTo>
                  <a:pt x="30" y="23"/>
                  <a:pt x="30" y="23"/>
                  <a:pt x="30" y="23"/>
                </a:cubicBezTo>
                <a:cubicBezTo>
                  <a:pt x="30" y="22"/>
                  <a:pt x="30" y="21"/>
                  <a:pt x="29" y="20"/>
                </a:cubicBezTo>
                <a:cubicBezTo>
                  <a:pt x="29" y="20"/>
                  <a:pt x="28" y="19"/>
                  <a:pt x="27" y="19"/>
                </a:cubicBezTo>
                <a:cubicBezTo>
                  <a:pt x="26" y="19"/>
                  <a:pt x="25" y="18"/>
                  <a:pt x="25" y="17"/>
                </a:cubicBezTo>
                <a:cubicBezTo>
                  <a:pt x="25" y="14"/>
                  <a:pt x="25" y="14"/>
                  <a:pt x="25" y="14"/>
                </a:cubicBezTo>
                <a:close/>
                <a:moveTo>
                  <a:pt x="31" y="12"/>
                </a:moveTo>
                <a:cubicBezTo>
                  <a:pt x="31" y="12"/>
                  <a:pt x="31" y="12"/>
                  <a:pt x="31" y="12"/>
                </a:cubicBezTo>
                <a:cubicBezTo>
                  <a:pt x="31" y="12"/>
                  <a:pt x="31" y="12"/>
                  <a:pt x="31" y="12"/>
                </a:cubicBezTo>
                <a:cubicBezTo>
                  <a:pt x="31" y="13"/>
                  <a:pt x="30" y="14"/>
                  <a:pt x="29" y="14"/>
                </a:cubicBezTo>
                <a:cubicBezTo>
                  <a:pt x="29" y="16"/>
                  <a:pt x="29" y="16"/>
                  <a:pt x="29" y="16"/>
                </a:cubicBezTo>
                <a:cubicBezTo>
                  <a:pt x="30" y="16"/>
                  <a:pt x="31" y="17"/>
                  <a:pt x="32" y="18"/>
                </a:cubicBezTo>
                <a:cubicBezTo>
                  <a:pt x="33" y="19"/>
                  <a:pt x="34" y="21"/>
                  <a:pt x="34" y="23"/>
                </a:cubicBezTo>
                <a:cubicBezTo>
                  <a:pt x="34" y="42"/>
                  <a:pt x="34" y="42"/>
                  <a:pt x="34" y="42"/>
                </a:cubicBezTo>
                <a:cubicBezTo>
                  <a:pt x="34" y="44"/>
                  <a:pt x="33" y="46"/>
                  <a:pt x="32" y="47"/>
                </a:cubicBezTo>
                <a:cubicBezTo>
                  <a:pt x="31" y="49"/>
                  <a:pt x="29" y="50"/>
                  <a:pt x="26" y="50"/>
                </a:cubicBezTo>
                <a:cubicBezTo>
                  <a:pt x="7" y="50"/>
                  <a:pt x="7" y="50"/>
                  <a:pt x="7" y="50"/>
                </a:cubicBezTo>
                <a:cubicBezTo>
                  <a:pt x="5" y="50"/>
                  <a:pt x="3" y="49"/>
                  <a:pt x="2" y="47"/>
                </a:cubicBezTo>
                <a:cubicBezTo>
                  <a:pt x="2" y="47"/>
                  <a:pt x="2" y="47"/>
                  <a:pt x="2" y="47"/>
                </a:cubicBezTo>
                <a:cubicBezTo>
                  <a:pt x="0" y="46"/>
                  <a:pt x="0" y="44"/>
                  <a:pt x="0" y="42"/>
                </a:cubicBezTo>
                <a:cubicBezTo>
                  <a:pt x="0" y="23"/>
                  <a:pt x="0" y="23"/>
                  <a:pt x="0" y="23"/>
                </a:cubicBezTo>
                <a:cubicBezTo>
                  <a:pt x="0" y="21"/>
                  <a:pt x="0" y="19"/>
                  <a:pt x="2" y="18"/>
                </a:cubicBezTo>
                <a:cubicBezTo>
                  <a:pt x="3" y="17"/>
                  <a:pt x="4" y="16"/>
                  <a:pt x="5" y="16"/>
                </a:cubicBezTo>
                <a:cubicBezTo>
                  <a:pt x="5" y="14"/>
                  <a:pt x="5" y="14"/>
                  <a:pt x="5" y="14"/>
                </a:cubicBezTo>
                <a:cubicBezTo>
                  <a:pt x="4" y="14"/>
                  <a:pt x="3" y="13"/>
                  <a:pt x="3" y="12"/>
                </a:cubicBezTo>
                <a:cubicBezTo>
                  <a:pt x="3" y="2"/>
                  <a:pt x="3" y="2"/>
                  <a:pt x="3" y="2"/>
                </a:cubicBezTo>
                <a:cubicBezTo>
                  <a:pt x="3" y="2"/>
                  <a:pt x="3" y="2"/>
                  <a:pt x="3" y="2"/>
                </a:cubicBezTo>
                <a:cubicBezTo>
                  <a:pt x="3" y="1"/>
                  <a:pt x="4" y="0"/>
                  <a:pt x="5" y="0"/>
                </a:cubicBezTo>
                <a:cubicBezTo>
                  <a:pt x="29" y="0"/>
                  <a:pt x="29" y="0"/>
                  <a:pt x="29" y="0"/>
                </a:cubicBezTo>
                <a:cubicBezTo>
                  <a:pt x="29" y="0"/>
                  <a:pt x="29" y="0"/>
                  <a:pt x="29" y="0"/>
                </a:cubicBezTo>
                <a:cubicBezTo>
                  <a:pt x="30" y="0"/>
                  <a:pt x="31" y="1"/>
                  <a:pt x="31" y="2"/>
                </a:cubicBezTo>
                <a:cubicBezTo>
                  <a:pt x="31" y="12"/>
                  <a:pt x="31" y="12"/>
                  <a:pt x="31" y="12"/>
                </a:cubicBezTo>
                <a:close/>
              </a:path>
            </a:pathLst>
          </a:custGeom>
          <a:solidFill>
            <a:schemeClr val="accent2"/>
          </a:solidFill>
          <a:ln>
            <a:noFill/>
          </a:ln>
          <a:extLst/>
        </p:spPr>
        <p:txBody>
          <a:bodyPr/>
          <a:lstStyle/>
          <a:p>
            <a:endParaRPr lang="zh-CN" altLang="en-US"/>
          </a:p>
        </p:txBody>
      </p:sp>
      <p:sp>
        <p:nvSpPr>
          <p:cNvPr id="24" name="Freeform 452"/>
          <p:cNvSpPr>
            <a:spLocks noEditPoints="1"/>
          </p:cNvSpPr>
          <p:nvPr/>
        </p:nvSpPr>
        <p:spPr bwMode="auto">
          <a:xfrm>
            <a:off x="2239638" y="2087553"/>
            <a:ext cx="293361" cy="193618"/>
          </a:xfrm>
          <a:custGeom>
            <a:avLst/>
            <a:gdLst>
              <a:gd name="T0" fmla="*/ 7 w 50"/>
              <a:gd name="T1" fmla="*/ 12 h 33"/>
              <a:gd name="T2" fmla="*/ 13 w 50"/>
              <a:gd name="T3" fmla="*/ 6 h 33"/>
              <a:gd name="T4" fmla="*/ 15 w 50"/>
              <a:gd name="T5" fmla="*/ 3 h 33"/>
              <a:gd name="T6" fmla="*/ 4 w 50"/>
              <a:gd name="T7" fmla="*/ 12 h 33"/>
              <a:gd name="T8" fmla="*/ 23 w 50"/>
              <a:gd name="T9" fmla="*/ 21 h 33"/>
              <a:gd name="T10" fmla="*/ 4 w 50"/>
              <a:gd name="T11" fmla="*/ 15 h 33"/>
              <a:gd name="T12" fmla="*/ 20 w 50"/>
              <a:gd name="T13" fmla="*/ 29 h 33"/>
              <a:gd name="T14" fmla="*/ 23 w 50"/>
              <a:gd name="T15" fmla="*/ 21 h 33"/>
              <a:gd name="T16" fmla="*/ 27 w 50"/>
              <a:gd name="T17" fmla="*/ 15 h 33"/>
              <a:gd name="T18" fmla="*/ 29 w 50"/>
              <a:gd name="T19" fmla="*/ 25 h 33"/>
              <a:gd name="T20" fmla="*/ 46 w 50"/>
              <a:gd name="T21" fmla="*/ 29 h 33"/>
              <a:gd name="T22" fmla="*/ 27 w 50"/>
              <a:gd name="T23" fmla="*/ 15 h 33"/>
              <a:gd name="T24" fmla="*/ 11 w 50"/>
              <a:gd name="T25" fmla="*/ 12 h 33"/>
              <a:gd name="T26" fmla="*/ 35 w 50"/>
              <a:gd name="T27" fmla="*/ 8 h 33"/>
              <a:gd name="T28" fmla="*/ 34 w 50"/>
              <a:gd name="T29" fmla="*/ 0 h 33"/>
              <a:gd name="T30" fmla="*/ 36 w 50"/>
              <a:gd name="T31" fmla="*/ 0 h 33"/>
              <a:gd name="T32" fmla="*/ 39 w 50"/>
              <a:gd name="T33" fmla="*/ 2 h 33"/>
              <a:gd name="T34" fmla="*/ 50 w 50"/>
              <a:gd name="T35" fmla="*/ 13 h 33"/>
              <a:gd name="T36" fmla="*/ 48 w 50"/>
              <a:gd name="T37" fmla="*/ 33 h 33"/>
              <a:gd name="T38" fmla="*/ 29 w 50"/>
              <a:gd name="T39" fmla="*/ 33 h 33"/>
              <a:gd name="T40" fmla="*/ 26 w 50"/>
              <a:gd name="T41" fmla="*/ 25 h 33"/>
              <a:gd name="T42" fmla="*/ 24 w 50"/>
              <a:gd name="T43" fmla="*/ 30 h 33"/>
              <a:gd name="T44" fmla="*/ 2 w 50"/>
              <a:gd name="T45" fmla="*/ 33 h 33"/>
              <a:gd name="T46" fmla="*/ 0 w 50"/>
              <a:gd name="T47" fmla="*/ 31 h 33"/>
              <a:gd name="T48" fmla="*/ 0 w 50"/>
              <a:gd name="T49" fmla="*/ 12 h 33"/>
              <a:gd name="T50" fmla="*/ 12 w 50"/>
              <a:gd name="T51" fmla="*/ 2 h 33"/>
              <a:gd name="T52" fmla="*/ 14 w 50"/>
              <a:gd name="T53" fmla="*/ 0 h 33"/>
              <a:gd name="T54" fmla="*/ 17 w 50"/>
              <a:gd name="T55" fmla="*/ 7 h 33"/>
              <a:gd name="T56" fmla="*/ 11 w 50"/>
              <a:gd name="T57" fmla="*/ 12 h 33"/>
              <a:gd name="T58" fmla="*/ 43 w 50"/>
              <a:gd name="T59" fmla="*/ 12 h 33"/>
              <a:gd name="T60" fmla="*/ 37 w 50"/>
              <a:gd name="T61" fmla="*/ 4 h 33"/>
              <a:gd name="T62" fmla="*/ 34 w 50"/>
              <a:gd name="T63" fmla="*/ 5 h 33"/>
              <a:gd name="T64" fmla="*/ 37 w 50"/>
              <a:gd name="T6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33">
                <a:moveTo>
                  <a:pt x="4" y="12"/>
                </a:moveTo>
                <a:cubicBezTo>
                  <a:pt x="7" y="12"/>
                  <a:pt x="7" y="12"/>
                  <a:pt x="7" y="12"/>
                </a:cubicBezTo>
                <a:cubicBezTo>
                  <a:pt x="13" y="6"/>
                  <a:pt x="13" y="6"/>
                  <a:pt x="13" y="6"/>
                </a:cubicBezTo>
                <a:cubicBezTo>
                  <a:pt x="13" y="6"/>
                  <a:pt x="13" y="6"/>
                  <a:pt x="13" y="6"/>
                </a:cubicBezTo>
                <a:cubicBezTo>
                  <a:pt x="16" y="5"/>
                  <a:pt x="16" y="5"/>
                  <a:pt x="16" y="5"/>
                </a:cubicBezTo>
                <a:cubicBezTo>
                  <a:pt x="16" y="4"/>
                  <a:pt x="16" y="2"/>
                  <a:pt x="15" y="3"/>
                </a:cubicBezTo>
                <a:cubicBezTo>
                  <a:pt x="13" y="4"/>
                  <a:pt x="13" y="4"/>
                  <a:pt x="13" y="4"/>
                </a:cubicBezTo>
                <a:cubicBezTo>
                  <a:pt x="4" y="12"/>
                  <a:pt x="4" y="12"/>
                  <a:pt x="4" y="12"/>
                </a:cubicBezTo>
                <a:close/>
                <a:moveTo>
                  <a:pt x="23" y="21"/>
                </a:moveTo>
                <a:cubicBezTo>
                  <a:pt x="23" y="21"/>
                  <a:pt x="23" y="21"/>
                  <a:pt x="23" y="21"/>
                </a:cubicBezTo>
                <a:cubicBezTo>
                  <a:pt x="23" y="15"/>
                  <a:pt x="23" y="15"/>
                  <a:pt x="23" y="15"/>
                </a:cubicBezTo>
                <a:cubicBezTo>
                  <a:pt x="4" y="15"/>
                  <a:pt x="4" y="15"/>
                  <a:pt x="4" y="15"/>
                </a:cubicBezTo>
                <a:cubicBezTo>
                  <a:pt x="4" y="29"/>
                  <a:pt x="4" y="29"/>
                  <a:pt x="4" y="29"/>
                </a:cubicBezTo>
                <a:cubicBezTo>
                  <a:pt x="20" y="29"/>
                  <a:pt x="20" y="29"/>
                  <a:pt x="20" y="29"/>
                </a:cubicBezTo>
                <a:cubicBezTo>
                  <a:pt x="20" y="25"/>
                  <a:pt x="20" y="25"/>
                  <a:pt x="20" y="25"/>
                </a:cubicBezTo>
                <a:cubicBezTo>
                  <a:pt x="20" y="23"/>
                  <a:pt x="22" y="22"/>
                  <a:pt x="23" y="21"/>
                </a:cubicBezTo>
                <a:close/>
                <a:moveTo>
                  <a:pt x="27" y="15"/>
                </a:moveTo>
                <a:cubicBezTo>
                  <a:pt x="27" y="15"/>
                  <a:pt x="27" y="15"/>
                  <a:pt x="27" y="15"/>
                </a:cubicBezTo>
                <a:cubicBezTo>
                  <a:pt x="27" y="21"/>
                  <a:pt x="27" y="21"/>
                  <a:pt x="27" y="21"/>
                </a:cubicBezTo>
                <a:cubicBezTo>
                  <a:pt x="28" y="22"/>
                  <a:pt x="29" y="23"/>
                  <a:pt x="29" y="25"/>
                </a:cubicBezTo>
                <a:cubicBezTo>
                  <a:pt x="29" y="29"/>
                  <a:pt x="29" y="29"/>
                  <a:pt x="29" y="29"/>
                </a:cubicBezTo>
                <a:cubicBezTo>
                  <a:pt x="46" y="29"/>
                  <a:pt x="46" y="29"/>
                  <a:pt x="46" y="29"/>
                </a:cubicBezTo>
                <a:cubicBezTo>
                  <a:pt x="46" y="15"/>
                  <a:pt x="46" y="15"/>
                  <a:pt x="46" y="15"/>
                </a:cubicBezTo>
                <a:cubicBezTo>
                  <a:pt x="27" y="15"/>
                  <a:pt x="27" y="15"/>
                  <a:pt x="27" y="15"/>
                </a:cubicBezTo>
                <a:close/>
                <a:moveTo>
                  <a:pt x="11" y="12"/>
                </a:moveTo>
                <a:cubicBezTo>
                  <a:pt x="11" y="12"/>
                  <a:pt x="11" y="12"/>
                  <a:pt x="11" y="12"/>
                </a:cubicBezTo>
                <a:cubicBezTo>
                  <a:pt x="39" y="12"/>
                  <a:pt x="39" y="12"/>
                  <a:pt x="39" y="12"/>
                </a:cubicBezTo>
                <a:cubicBezTo>
                  <a:pt x="35" y="8"/>
                  <a:pt x="35" y="8"/>
                  <a:pt x="35" y="8"/>
                </a:cubicBezTo>
                <a:cubicBezTo>
                  <a:pt x="33" y="7"/>
                  <a:pt x="33" y="7"/>
                  <a:pt x="33" y="7"/>
                </a:cubicBezTo>
                <a:cubicBezTo>
                  <a:pt x="31" y="5"/>
                  <a:pt x="31" y="0"/>
                  <a:pt x="34" y="0"/>
                </a:cubicBezTo>
                <a:cubicBezTo>
                  <a:pt x="35" y="0"/>
                  <a:pt x="35" y="0"/>
                  <a:pt x="36" y="0"/>
                </a:cubicBezTo>
                <a:cubicBezTo>
                  <a:pt x="36" y="0"/>
                  <a:pt x="36" y="0"/>
                  <a:pt x="36" y="0"/>
                </a:cubicBezTo>
                <a:cubicBezTo>
                  <a:pt x="38" y="2"/>
                  <a:pt x="38" y="2"/>
                  <a:pt x="38" y="2"/>
                </a:cubicBezTo>
                <a:cubicBezTo>
                  <a:pt x="39" y="2"/>
                  <a:pt x="39" y="2"/>
                  <a:pt x="39" y="2"/>
                </a:cubicBezTo>
                <a:cubicBezTo>
                  <a:pt x="49" y="12"/>
                  <a:pt x="49" y="12"/>
                  <a:pt x="49" y="12"/>
                </a:cubicBezTo>
                <a:cubicBezTo>
                  <a:pt x="50" y="12"/>
                  <a:pt x="50" y="13"/>
                  <a:pt x="50" y="13"/>
                </a:cubicBezTo>
                <a:cubicBezTo>
                  <a:pt x="50" y="20"/>
                  <a:pt x="50" y="25"/>
                  <a:pt x="50" y="31"/>
                </a:cubicBezTo>
                <a:cubicBezTo>
                  <a:pt x="50" y="32"/>
                  <a:pt x="49" y="33"/>
                  <a:pt x="48" y="33"/>
                </a:cubicBezTo>
                <a:cubicBezTo>
                  <a:pt x="48" y="33"/>
                  <a:pt x="48" y="33"/>
                  <a:pt x="48" y="33"/>
                </a:cubicBezTo>
                <a:cubicBezTo>
                  <a:pt x="29" y="33"/>
                  <a:pt x="29" y="33"/>
                  <a:pt x="29" y="33"/>
                </a:cubicBezTo>
                <a:cubicBezTo>
                  <a:pt x="27" y="33"/>
                  <a:pt x="26" y="31"/>
                  <a:pt x="26" y="30"/>
                </a:cubicBezTo>
                <a:cubicBezTo>
                  <a:pt x="26" y="25"/>
                  <a:pt x="26" y="25"/>
                  <a:pt x="26" y="25"/>
                </a:cubicBezTo>
                <a:cubicBezTo>
                  <a:pt x="26" y="24"/>
                  <a:pt x="24" y="24"/>
                  <a:pt x="24" y="25"/>
                </a:cubicBezTo>
                <a:cubicBezTo>
                  <a:pt x="24" y="30"/>
                  <a:pt x="24" y="30"/>
                  <a:pt x="24" y="30"/>
                </a:cubicBezTo>
                <a:cubicBezTo>
                  <a:pt x="24" y="31"/>
                  <a:pt x="23" y="33"/>
                  <a:pt x="21" y="33"/>
                </a:cubicBezTo>
                <a:cubicBezTo>
                  <a:pt x="2" y="33"/>
                  <a:pt x="2" y="33"/>
                  <a:pt x="2" y="33"/>
                </a:cubicBezTo>
                <a:cubicBezTo>
                  <a:pt x="1" y="33"/>
                  <a:pt x="0" y="32"/>
                  <a:pt x="0" y="31"/>
                </a:cubicBezTo>
                <a:cubicBezTo>
                  <a:pt x="0" y="31"/>
                  <a:pt x="0" y="31"/>
                  <a:pt x="0" y="31"/>
                </a:cubicBezTo>
                <a:cubicBezTo>
                  <a:pt x="0" y="25"/>
                  <a:pt x="0" y="19"/>
                  <a:pt x="0" y="13"/>
                </a:cubicBezTo>
                <a:cubicBezTo>
                  <a:pt x="0" y="13"/>
                  <a:pt x="0" y="12"/>
                  <a:pt x="0" y="12"/>
                </a:cubicBezTo>
                <a:cubicBezTo>
                  <a:pt x="11" y="2"/>
                  <a:pt x="11" y="2"/>
                  <a:pt x="11" y="2"/>
                </a:cubicBezTo>
                <a:cubicBezTo>
                  <a:pt x="11" y="2"/>
                  <a:pt x="11" y="2"/>
                  <a:pt x="12" y="2"/>
                </a:cubicBezTo>
                <a:cubicBezTo>
                  <a:pt x="14" y="0"/>
                  <a:pt x="14" y="0"/>
                  <a:pt x="14" y="0"/>
                </a:cubicBezTo>
                <a:cubicBezTo>
                  <a:pt x="14" y="0"/>
                  <a:pt x="14" y="0"/>
                  <a:pt x="14" y="0"/>
                </a:cubicBezTo>
                <a:cubicBezTo>
                  <a:pt x="15" y="0"/>
                  <a:pt x="15" y="0"/>
                  <a:pt x="16" y="0"/>
                </a:cubicBezTo>
                <a:cubicBezTo>
                  <a:pt x="19" y="0"/>
                  <a:pt x="19" y="5"/>
                  <a:pt x="17" y="7"/>
                </a:cubicBezTo>
                <a:cubicBezTo>
                  <a:pt x="14" y="8"/>
                  <a:pt x="14" y="8"/>
                  <a:pt x="14" y="8"/>
                </a:cubicBezTo>
                <a:cubicBezTo>
                  <a:pt x="11" y="12"/>
                  <a:pt x="11" y="12"/>
                  <a:pt x="11" y="12"/>
                </a:cubicBezTo>
                <a:close/>
                <a:moveTo>
                  <a:pt x="43" y="12"/>
                </a:moveTo>
                <a:cubicBezTo>
                  <a:pt x="43" y="12"/>
                  <a:pt x="43" y="12"/>
                  <a:pt x="43" y="12"/>
                </a:cubicBezTo>
                <a:cubicBezTo>
                  <a:pt x="46" y="12"/>
                  <a:pt x="46" y="12"/>
                  <a:pt x="46" y="12"/>
                </a:cubicBezTo>
                <a:cubicBezTo>
                  <a:pt x="37" y="4"/>
                  <a:pt x="37" y="4"/>
                  <a:pt x="37" y="4"/>
                </a:cubicBezTo>
                <a:cubicBezTo>
                  <a:pt x="35" y="3"/>
                  <a:pt x="35" y="3"/>
                  <a:pt x="35" y="3"/>
                </a:cubicBezTo>
                <a:cubicBezTo>
                  <a:pt x="34" y="2"/>
                  <a:pt x="34" y="4"/>
                  <a:pt x="34" y="5"/>
                </a:cubicBezTo>
                <a:cubicBezTo>
                  <a:pt x="37" y="6"/>
                  <a:pt x="37" y="6"/>
                  <a:pt x="37" y="6"/>
                </a:cubicBezTo>
                <a:cubicBezTo>
                  <a:pt x="37" y="6"/>
                  <a:pt x="37" y="6"/>
                  <a:pt x="37" y="6"/>
                </a:cubicBezTo>
                <a:cubicBezTo>
                  <a:pt x="43" y="12"/>
                  <a:pt x="43" y="12"/>
                  <a:pt x="43" y="12"/>
                </a:cubicBezTo>
                <a:close/>
              </a:path>
            </a:pathLst>
          </a:custGeom>
          <a:solidFill>
            <a:schemeClr val="accent2"/>
          </a:solidFill>
          <a:ln>
            <a:noFill/>
          </a:ln>
          <a:extLst/>
        </p:spPr>
        <p:txBody>
          <a:bodyPr/>
          <a:lstStyle/>
          <a:p>
            <a:endParaRPr lang="zh-CN" altLang="en-US"/>
          </a:p>
        </p:txBody>
      </p:sp>
      <p:sp>
        <p:nvSpPr>
          <p:cNvPr id="25" name="Freeform 454"/>
          <p:cNvSpPr>
            <a:spLocks noEditPoints="1"/>
          </p:cNvSpPr>
          <p:nvPr/>
        </p:nvSpPr>
        <p:spPr bwMode="auto">
          <a:xfrm>
            <a:off x="4791875" y="2642003"/>
            <a:ext cx="287493" cy="246423"/>
          </a:xfrm>
          <a:custGeom>
            <a:avLst/>
            <a:gdLst>
              <a:gd name="T0" fmla="*/ 18 w 49"/>
              <a:gd name="T1" fmla="*/ 12 h 42"/>
              <a:gd name="T2" fmla="*/ 3 w 49"/>
              <a:gd name="T3" fmla="*/ 19 h 42"/>
              <a:gd name="T4" fmla="*/ 12 w 49"/>
              <a:gd name="T5" fmla="*/ 27 h 42"/>
              <a:gd name="T6" fmla="*/ 25 w 49"/>
              <a:gd name="T7" fmla="*/ 21 h 42"/>
              <a:gd name="T8" fmla="*/ 25 w 49"/>
              <a:gd name="T9" fmla="*/ 21 h 42"/>
              <a:gd name="T10" fmla="*/ 27 w 49"/>
              <a:gd name="T11" fmla="*/ 18 h 42"/>
              <a:gd name="T12" fmla="*/ 45 w 49"/>
              <a:gd name="T13" fmla="*/ 16 h 42"/>
              <a:gd name="T14" fmla="*/ 49 w 49"/>
              <a:gd name="T15" fmla="*/ 21 h 42"/>
              <a:gd name="T16" fmla="*/ 48 w 49"/>
              <a:gd name="T17" fmla="*/ 37 h 42"/>
              <a:gd name="T18" fmla="*/ 45 w 49"/>
              <a:gd name="T19" fmla="*/ 38 h 42"/>
              <a:gd name="T20" fmla="*/ 27 w 49"/>
              <a:gd name="T21" fmla="*/ 37 h 42"/>
              <a:gd name="T22" fmla="*/ 23 w 49"/>
              <a:gd name="T23" fmla="*/ 34 h 42"/>
              <a:gd name="T24" fmla="*/ 17 w 49"/>
              <a:gd name="T25" fmla="*/ 42 h 42"/>
              <a:gd name="T26" fmla="*/ 1 w 49"/>
              <a:gd name="T27" fmla="*/ 36 h 42"/>
              <a:gd name="T28" fmla="*/ 0 w 49"/>
              <a:gd name="T29" fmla="*/ 19 h 42"/>
              <a:gd name="T30" fmla="*/ 1 w 49"/>
              <a:gd name="T31" fmla="*/ 6 h 42"/>
              <a:gd name="T32" fmla="*/ 7 w 49"/>
              <a:gd name="T33" fmla="*/ 0 h 42"/>
              <a:gd name="T34" fmla="*/ 22 w 49"/>
              <a:gd name="T35" fmla="*/ 1 h 42"/>
              <a:gd name="T36" fmla="*/ 23 w 49"/>
              <a:gd name="T37" fmla="*/ 13 h 42"/>
              <a:gd name="T38" fmla="*/ 25 w 49"/>
              <a:gd name="T39" fmla="*/ 21 h 42"/>
              <a:gd name="T40" fmla="*/ 5 w 49"/>
              <a:gd name="T41" fmla="*/ 29 h 42"/>
              <a:gd name="T42" fmla="*/ 7 w 49"/>
              <a:gd name="T43" fmla="*/ 39 h 42"/>
              <a:gd name="T44" fmla="*/ 20 w 49"/>
              <a:gd name="T45" fmla="*/ 36 h 42"/>
              <a:gd name="T46" fmla="*/ 12 w 49"/>
              <a:gd name="T47" fmla="*/ 31 h 42"/>
              <a:gd name="T48" fmla="*/ 12 w 49"/>
              <a:gd name="T49" fmla="*/ 6 h 42"/>
              <a:gd name="T50" fmla="*/ 20 w 49"/>
              <a:gd name="T51" fmla="*/ 9 h 42"/>
              <a:gd name="T52" fmla="*/ 19 w 49"/>
              <a:gd name="T53" fmla="*/ 4 h 42"/>
              <a:gd name="T54" fmla="*/ 7 w 49"/>
              <a:gd name="T55" fmla="*/ 3 h 42"/>
              <a:gd name="T56" fmla="*/ 5 w 49"/>
              <a:gd name="T57" fmla="*/ 6 h 42"/>
              <a:gd name="T58" fmla="*/ 12 w 49"/>
              <a:gd name="T59" fmla="*/ 6 h 42"/>
              <a:gd name="T60" fmla="*/ 12 w 49"/>
              <a:gd name="T61" fmla="*/ 12 h 42"/>
              <a:gd name="T62" fmla="*/ 17 w 49"/>
              <a:gd name="T63" fmla="*/ 14 h 42"/>
              <a:gd name="T64" fmla="*/ 19 w 49"/>
              <a:gd name="T65" fmla="*/ 19 h 42"/>
              <a:gd name="T66" fmla="*/ 5 w 49"/>
              <a:gd name="T67" fmla="*/ 19 h 42"/>
              <a:gd name="T68" fmla="*/ 15 w 49"/>
              <a:gd name="T69" fmla="*/ 15 h 42"/>
              <a:gd name="T70" fmla="*/ 12 w 49"/>
              <a:gd name="T71" fmla="*/ 14 h 42"/>
              <a:gd name="T72" fmla="*/ 12 w 49"/>
              <a:gd name="T73" fmla="*/ 23 h 42"/>
              <a:gd name="T74" fmla="*/ 15 w 49"/>
              <a:gd name="T75" fmla="*/ 15 h 42"/>
              <a:gd name="T76" fmla="*/ 23 w 49"/>
              <a:gd name="T77" fmla="*/ 24 h 42"/>
              <a:gd name="T78" fmla="*/ 23 w 49"/>
              <a:gd name="T79" fmla="*/ 31 h 42"/>
              <a:gd name="T80" fmla="*/ 27 w 49"/>
              <a:gd name="T81" fmla="*/ 31 h 42"/>
              <a:gd name="T82" fmla="*/ 29 w 49"/>
              <a:gd name="T83" fmla="*/ 34 h 42"/>
              <a:gd name="T84" fmla="*/ 30 w 49"/>
              <a:gd name="T85" fmla="*/ 35 h 42"/>
              <a:gd name="T86" fmla="*/ 45 w 49"/>
              <a:gd name="T87" fmla="*/ 34 h 42"/>
              <a:gd name="T88" fmla="*/ 45 w 49"/>
              <a:gd name="T89" fmla="*/ 34 h 42"/>
              <a:gd name="T90" fmla="*/ 45 w 49"/>
              <a:gd name="T91" fmla="*/ 21 h 42"/>
              <a:gd name="T92" fmla="*/ 45 w 49"/>
              <a:gd name="T93" fmla="*/ 20 h 42"/>
              <a:gd name="T94" fmla="*/ 30 w 49"/>
              <a:gd name="T95" fmla="*/ 20 h 42"/>
              <a:gd name="T96" fmla="*/ 29 w 49"/>
              <a:gd name="T97" fmla="*/ 22 h 42"/>
              <a:gd name="T98" fmla="*/ 27 w 49"/>
              <a:gd name="T99"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42">
                <a:moveTo>
                  <a:pt x="21" y="19"/>
                </a:moveTo>
                <a:cubicBezTo>
                  <a:pt x="21" y="16"/>
                  <a:pt x="20" y="14"/>
                  <a:pt x="18" y="12"/>
                </a:cubicBezTo>
                <a:cubicBezTo>
                  <a:pt x="17" y="11"/>
                  <a:pt x="15" y="10"/>
                  <a:pt x="12" y="10"/>
                </a:cubicBezTo>
                <a:cubicBezTo>
                  <a:pt x="7" y="10"/>
                  <a:pt x="3" y="14"/>
                  <a:pt x="3" y="19"/>
                </a:cubicBezTo>
                <a:cubicBezTo>
                  <a:pt x="3" y="21"/>
                  <a:pt x="4" y="23"/>
                  <a:pt x="6" y="25"/>
                </a:cubicBezTo>
                <a:cubicBezTo>
                  <a:pt x="8" y="26"/>
                  <a:pt x="10" y="27"/>
                  <a:pt x="12" y="27"/>
                </a:cubicBezTo>
                <a:cubicBezTo>
                  <a:pt x="17" y="27"/>
                  <a:pt x="21" y="23"/>
                  <a:pt x="21" y="19"/>
                </a:cubicBezTo>
                <a:close/>
                <a:moveTo>
                  <a:pt x="25" y="21"/>
                </a:moveTo>
                <a:cubicBezTo>
                  <a:pt x="25" y="21"/>
                  <a:pt x="25" y="21"/>
                  <a:pt x="25" y="21"/>
                </a:cubicBezTo>
                <a:cubicBezTo>
                  <a:pt x="25" y="21"/>
                  <a:pt x="25" y="21"/>
                  <a:pt x="25" y="21"/>
                </a:cubicBezTo>
                <a:cubicBezTo>
                  <a:pt x="25" y="19"/>
                  <a:pt x="26" y="19"/>
                  <a:pt x="27" y="18"/>
                </a:cubicBezTo>
                <a:cubicBezTo>
                  <a:pt x="27" y="18"/>
                  <a:pt x="27" y="18"/>
                  <a:pt x="27" y="18"/>
                </a:cubicBezTo>
                <a:cubicBezTo>
                  <a:pt x="27" y="17"/>
                  <a:pt x="28" y="16"/>
                  <a:pt x="30" y="16"/>
                </a:cubicBezTo>
                <a:cubicBezTo>
                  <a:pt x="45" y="16"/>
                  <a:pt x="45" y="16"/>
                  <a:pt x="45" y="16"/>
                </a:cubicBezTo>
                <a:cubicBezTo>
                  <a:pt x="46" y="16"/>
                  <a:pt x="47" y="17"/>
                  <a:pt x="48" y="18"/>
                </a:cubicBezTo>
                <a:cubicBezTo>
                  <a:pt x="49" y="19"/>
                  <a:pt x="49" y="20"/>
                  <a:pt x="49" y="21"/>
                </a:cubicBezTo>
                <a:cubicBezTo>
                  <a:pt x="49" y="34"/>
                  <a:pt x="49" y="34"/>
                  <a:pt x="49" y="34"/>
                </a:cubicBezTo>
                <a:cubicBezTo>
                  <a:pt x="49" y="35"/>
                  <a:pt x="49" y="36"/>
                  <a:pt x="48" y="37"/>
                </a:cubicBezTo>
                <a:cubicBezTo>
                  <a:pt x="48" y="37"/>
                  <a:pt x="48" y="37"/>
                  <a:pt x="48" y="37"/>
                </a:cubicBezTo>
                <a:cubicBezTo>
                  <a:pt x="47" y="38"/>
                  <a:pt x="46" y="38"/>
                  <a:pt x="45" y="38"/>
                </a:cubicBezTo>
                <a:cubicBezTo>
                  <a:pt x="30" y="38"/>
                  <a:pt x="30" y="38"/>
                  <a:pt x="30" y="38"/>
                </a:cubicBezTo>
                <a:cubicBezTo>
                  <a:pt x="28" y="38"/>
                  <a:pt x="27" y="38"/>
                  <a:pt x="27" y="37"/>
                </a:cubicBezTo>
                <a:cubicBezTo>
                  <a:pt x="26" y="36"/>
                  <a:pt x="25" y="35"/>
                  <a:pt x="25" y="34"/>
                </a:cubicBezTo>
                <a:cubicBezTo>
                  <a:pt x="23" y="34"/>
                  <a:pt x="23" y="34"/>
                  <a:pt x="23" y="34"/>
                </a:cubicBezTo>
                <a:cubicBezTo>
                  <a:pt x="23" y="36"/>
                  <a:pt x="23" y="36"/>
                  <a:pt x="23" y="36"/>
                </a:cubicBezTo>
                <a:cubicBezTo>
                  <a:pt x="23" y="40"/>
                  <a:pt x="21" y="42"/>
                  <a:pt x="17" y="42"/>
                </a:cubicBezTo>
                <a:cubicBezTo>
                  <a:pt x="7" y="42"/>
                  <a:pt x="7" y="42"/>
                  <a:pt x="7" y="42"/>
                </a:cubicBezTo>
                <a:cubicBezTo>
                  <a:pt x="4" y="42"/>
                  <a:pt x="1" y="40"/>
                  <a:pt x="1" y="36"/>
                </a:cubicBezTo>
                <a:cubicBezTo>
                  <a:pt x="1" y="24"/>
                  <a:pt x="1" y="24"/>
                  <a:pt x="1" y="24"/>
                </a:cubicBezTo>
                <a:cubicBezTo>
                  <a:pt x="0" y="22"/>
                  <a:pt x="0" y="21"/>
                  <a:pt x="0" y="19"/>
                </a:cubicBezTo>
                <a:cubicBezTo>
                  <a:pt x="0" y="17"/>
                  <a:pt x="0" y="15"/>
                  <a:pt x="1" y="13"/>
                </a:cubicBezTo>
                <a:cubicBezTo>
                  <a:pt x="1" y="6"/>
                  <a:pt x="1" y="6"/>
                  <a:pt x="1" y="6"/>
                </a:cubicBezTo>
                <a:cubicBezTo>
                  <a:pt x="1" y="4"/>
                  <a:pt x="1" y="3"/>
                  <a:pt x="3" y="1"/>
                </a:cubicBezTo>
                <a:cubicBezTo>
                  <a:pt x="4" y="0"/>
                  <a:pt x="5" y="0"/>
                  <a:pt x="7" y="0"/>
                </a:cubicBezTo>
                <a:cubicBezTo>
                  <a:pt x="17" y="0"/>
                  <a:pt x="17" y="0"/>
                  <a:pt x="17" y="0"/>
                </a:cubicBezTo>
                <a:cubicBezTo>
                  <a:pt x="19" y="0"/>
                  <a:pt x="21" y="0"/>
                  <a:pt x="22" y="1"/>
                </a:cubicBezTo>
                <a:cubicBezTo>
                  <a:pt x="23" y="3"/>
                  <a:pt x="23" y="4"/>
                  <a:pt x="23" y="6"/>
                </a:cubicBezTo>
                <a:cubicBezTo>
                  <a:pt x="23" y="13"/>
                  <a:pt x="23" y="13"/>
                  <a:pt x="23" y="13"/>
                </a:cubicBezTo>
                <a:cubicBezTo>
                  <a:pt x="24" y="15"/>
                  <a:pt x="25" y="17"/>
                  <a:pt x="25" y="19"/>
                </a:cubicBezTo>
                <a:cubicBezTo>
                  <a:pt x="25" y="19"/>
                  <a:pt x="25" y="20"/>
                  <a:pt x="25" y="21"/>
                </a:cubicBezTo>
                <a:close/>
                <a:moveTo>
                  <a:pt x="5" y="29"/>
                </a:moveTo>
                <a:cubicBezTo>
                  <a:pt x="5" y="29"/>
                  <a:pt x="5" y="29"/>
                  <a:pt x="5" y="29"/>
                </a:cubicBezTo>
                <a:cubicBezTo>
                  <a:pt x="5" y="36"/>
                  <a:pt x="5" y="36"/>
                  <a:pt x="5" y="36"/>
                </a:cubicBezTo>
                <a:cubicBezTo>
                  <a:pt x="5" y="38"/>
                  <a:pt x="6" y="39"/>
                  <a:pt x="7" y="39"/>
                </a:cubicBezTo>
                <a:cubicBezTo>
                  <a:pt x="17" y="39"/>
                  <a:pt x="17" y="39"/>
                  <a:pt x="17" y="39"/>
                </a:cubicBezTo>
                <a:cubicBezTo>
                  <a:pt x="19" y="39"/>
                  <a:pt x="20" y="38"/>
                  <a:pt x="20" y="36"/>
                </a:cubicBezTo>
                <a:cubicBezTo>
                  <a:pt x="20" y="34"/>
                  <a:pt x="20" y="31"/>
                  <a:pt x="20" y="29"/>
                </a:cubicBezTo>
                <a:cubicBezTo>
                  <a:pt x="18" y="30"/>
                  <a:pt x="15" y="31"/>
                  <a:pt x="12" y="31"/>
                </a:cubicBezTo>
                <a:cubicBezTo>
                  <a:pt x="9" y="31"/>
                  <a:pt x="7" y="30"/>
                  <a:pt x="5" y="29"/>
                </a:cubicBezTo>
                <a:close/>
                <a:moveTo>
                  <a:pt x="12" y="6"/>
                </a:moveTo>
                <a:cubicBezTo>
                  <a:pt x="12" y="6"/>
                  <a:pt x="12" y="6"/>
                  <a:pt x="12" y="6"/>
                </a:cubicBezTo>
                <a:cubicBezTo>
                  <a:pt x="15" y="6"/>
                  <a:pt x="18" y="7"/>
                  <a:pt x="20" y="9"/>
                </a:cubicBezTo>
                <a:cubicBezTo>
                  <a:pt x="20" y="6"/>
                  <a:pt x="20" y="6"/>
                  <a:pt x="20" y="6"/>
                </a:cubicBezTo>
                <a:cubicBezTo>
                  <a:pt x="20" y="5"/>
                  <a:pt x="19" y="5"/>
                  <a:pt x="19" y="4"/>
                </a:cubicBezTo>
                <a:cubicBezTo>
                  <a:pt x="18" y="4"/>
                  <a:pt x="18" y="3"/>
                  <a:pt x="17" y="3"/>
                </a:cubicBezTo>
                <a:cubicBezTo>
                  <a:pt x="7" y="3"/>
                  <a:pt x="7" y="3"/>
                  <a:pt x="7" y="3"/>
                </a:cubicBezTo>
                <a:cubicBezTo>
                  <a:pt x="6" y="3"/>
                  <a:pt x="6" y="4"/>
                  <a:pt x="5" y="4"/>
                </a:cubicBezTo>
                <a:cubicBezTo>
                  <a:pt x="5" y="5"/>
                  <a:pt x="5" y="5"/>
                  <a:pt x="5" y="6"/>
                </a:cubicBezTo>
                <a:cubicBezTo>
                  <a:pt x="5" y="9"/>
                  <a:pt x="5" y="9"/>
                  <a:pt x="5" y="9"/>
                </a:cubicBezTo>
                <a:cubicBezTo>
                  <a:pt x="7" y="7"/>
                  <a:pt x="9" y="6"/>
                  <a:pt x="12" y="6"/>
                </a:cubicBezTo>
                <a:close/>
                <a:moveTo>
                  <a:pt x="12" y="12"/>
                </a:moveTo>
                <a:cubicBezTo>
                  <a:pt x="12" y="12"/>
                  <a:pt x="12" y="12"/>
                  <a:pt x="12" y="12"/>
                </a:cubicBezTo>
                <a:cubicBezTo>
                  <a:pt x="14" y="12"/>
                  <a:pt x="16" y="12"/>
                  <a:pt x="17" y="14"/>
                </a:cubicBezTo>
                <a:cubicBezTo>
                  <a:pt x="17" y="14"/>
                  <a:pt x="17" y="14"/>
                  <a:pt x="17" y="14"/>
                </a:cubicBezTo>
                <a:cubicBezTo>
                  <a:pt x="17" y="14"/>
                  <a:pt x="17" y="14"/>
                  <a:pt x="17" y="14"/>
                </a:cubicBezTo>
                <a:cubicBezTo>
                  <a:pt x="18" y="15"/>
                  <a:pt x="19" y="17"/>
                  <a:pt x="19" y="19"/>
                </a:cubicBezTo>
                <a:cubicBezTo>
                  <a:pt x="19" y="23"/>
                  <a:pt x="16" y="26"/>
                  <a:pt x="12" y="26"/>
                </a:cubicBezTo>
                <a:cubicBezTo>
                  <a:pt x="8" y="26"/>
                  <a:pt x="5" y="23"/>
                  <a:pt x="5" y="19"/>
                </a:cubicBezTo>
                <a:cubicBezTo>
                  <a:pt x="5" y="15"/>
                  <a:pt x="8" y="12"/>
                  <a:pt x="12" y="12"/>
                </a:cubicBezTo>
                <a:close/>
                <a:moveTo>
                  <a:pt x="15" y="15"/>
                </a:moveTo>
                <a:cubicBezTo>
                  <a:pt x="15" y="15"/>
                  <a:pt x="15" y="15"/>
                  <a:pt x="15" y="15"/>
                </a:cubicBezTo>
                <a:cubicBezTo>
                  <a:pt x="15" y="14"/>
                  <a:pt x="13" y="14"/>
                  <a:pt x="12" y="14"/>
                </a:cubicBezTo>
                <a:cubicBezTo>
                  <a:pt x="10" y="14"/>
                  <a:pt x="7" y="16"/>
                  <a:pt x="7" y="19"/>
                </a:cubicBezTo>
                <a:cubicBezTo>
                  <a:pt x="7" y="21"/>
                  <a:pt x="10" y="23"/>
                  <a:pt x="12" y="23"/>
                </a:cubicBezTo>
                <a:cubicBezTo>
                  <a:pt x="15" y="23"/>
                  <a:pt x="17" y="21"/>
                  <a:pt x="17" y="19"/>
                </a:cubicBezTo>
                <a:cubicBezTo>
                  <a:pt x="17" y="17"/>
                  <a:pt x="16" y="16"/>
                  <a:pt x="15" y="15"/>
                </a:cubicBezTo>
                <a:cubicBezTo>
                  <a:pt x="15" y="15"/>
                  <a:pt x="15" y="15"/>
                  <a:pt x="15" y="15"/>
                </a:cubicBezTo>
                <a:close/>
                <a:moveTo>
                  <a:pt x="23" y="24"/>
                </a:moveTo>
                <a:cubicBezTo>
                  <a:pt x="23" y="24"/>
                  <a:pt x="23" y="24"/>
                  <a:pt x="23" y="24"/>
                </a:cubicBezTo>
                <a:cubicBezTo>
                  <a:pt x="23" y="31"/>
                  <a:pt x="23" y="31"/>
                  <a:pt x="23" y="31"/>
                </a:cubicBezTo>
                <a:cubicBezTo>
                  <a:pt x="27" y="31"/>
                  <a:pt x="27" y="31"/>
                  <a:pt x="27" y="31"/>
                </a:cubicBezTo>
                <a:cubicBezTo>
                  <a:pt x="27" y="31"/>
                  <a:pt x="27" y="31"/>
                  <a:pt x="27" y="31"/>
                </a:cubicBezTo>
                <a:cubicBezTo>
                  <a:pt x="28" y="31"/>
                  <a:pt x="29" y="31"/>
                  <a:pt x="29" y="33"/>
                </a:cubicBezTo>
                <a:cubicBezTo>
                  <a:pt x="29" y="34"/>
                  <a:pt x="29" y="34"/>
                  <a:pt x="29" y="34"/>
                </a:cubicBezTo>
                <a:cubicBezTo>
                  <a:pt x="29" y="34"/>
                  <a:pt x="29" y="34"/>
                  <a:pt x="29" y="34"/>
                </a:cubicBezTo>
                <a:cubicBezTo>
                  <a:pt x="29" y="35"/>
                  <a:pt x="29" y="35"/>
                  <a:pt x="30" y="35"/>
                </a:cubicBezTo>
                <a:cubicBezTo>
                  <a:pt x="45" y="35"/>
                  <a:pt x="45" y="35"/>
                  <a:pt x="45" y="35"/>
                </a:cubicBezTo>
                <a:cubicBezTo>
                  <a:pt x="45" y="35"/>
                  <a:pt x="45" y="35"/>
                  <a:pt x="45" y="34"/>
                </a:cubicBezTo>
                <a:cubicBezTo>
                  <a:pt x="45" y="34"/>
                  <a:pt x="45" y="34"/>
                  <a:pt x="45" y="34"/>
                </a:cubicBezTo>
                <a:cubicBezTo>
                  <a:pt x="45" y="34"/>
                  <a:pt x="45" y="34"/>
                  <a:pt x="45" y="34"/>
                </a:cubicBezTo>
                <a:cubicBezTo>
                  <a:pt x="45" y="34"/>
                  <a:pt x="45" y="34"/>
                  <a:pt x="45" y="34"/>
                </a:cubicBezTo>
                <a:cubicBezTo>
                  <a:pt x="45" y="21"/>
                  <a:pt x="45" y="21"/>
                  <a:pt x="45" y="21"/>
                </a:cubicBezTo>
                <a:cubicBezTo>
                  <a:pt x="45" y="21"/>
                  <a:pt x="45" y="21"/>
                  <a:pt x="45" y="20"/>
                </a:cubicBezTo>
                <a:cubicBezTo>
                  <a:pt x="45" y="20"/>
                  <a:pt x="45" y="20"/>
                  <a:pt x="45" y="20"/>
                </a:cubicBezTo>
                <a:cubicBezTo>
                  <a:pt x="45" y="20"/>
                  <a:pt x="45" y="20"/>
                  <a:pt x="45" y="20"/>
                </a:cubicBezTo>
                <a:cubicBezTo>
                  <a:pt x="30" y="20"/>
                  <a:pt x="30" y="20"/>
                  <a:pt x="30" y="20"/>
                </a:cubicBezTo>
                <a:cubicBezTo>
                  <a:pt x="29" y="20"/>
                  <a:pt x="29" y="21"/>
                  <a:pt x="29" y="21"/>
                </a:cubicBezTo>
                <a:cubicBezTo>
                  <a:pt x="29" y="22"/>
                  <a:pt x="29" y="22"/>
                  <a:pt x="29" y="22"/>
                </a:cubicBezTo>
                <a:cubicBezTo>
                  <a:pt x="29" y="22"/>
                  <a:pt x="29" y="22"/>
                  <a:pt x="29" y="22"/>
                </a:cubicBezTo>
                <a:cubicBezTo>
                  <a:pt x="29" y="24"/>
                  <a:pt x="28" y="24"/>
                  <a:pt x="27" y="24"/>
                </a:cubicBezTo>
                <a:cubicBezTo>
                  <a:pt x="23" y="24"/>
                  <a:pt x="23" y="24"/>
                  <a:pt x="23" y="24"/>
                </a:cubicBezTo>
                <a:close/>
              </a:path>
            </a:pathLst>
          </a:custGeom>
          <a:solidFill>
            <a:schemeClr val="accent2"/>
          </a:solidFill>
          <a:ln>
            <a:noFill/>
          </a:ln>
          <a:extLst/>
        </p:spPr>
        <p:txBody>
          <a:bodyPr/>
          <a:lstStyle/>
          <a:p>
            <a:endParaRPr lang="zh-CN" altLang="en-US"/>
          </a:p>
        </p:txBody>
      </p:sp>
      <p:sp>
        <p:nvSpPr>
          <p:cNvPr id="26" name="Freeform 455"/>
          <p:cNvSpPr>
            <a:spLocks noEditPoints="1"/>
          </p:cNvSpPr>
          <p:nvPr/>
        </p:nvSpPr>
        <p:spPr bwMode="auto">
          <a:xfrm>
            <a:off x="1215811" y="2111022"/>
            <a:ext cx="287493" cy="146680"/>
          </a:xfrm>
          <a:custGeom>
            <a:avLst/>
            <a:gdLst>
              <a:gd name="T0" fmla="*/ 36 w 49"/>
              <a:gd name="T1" fmla="*/ 7 h 25"/>
              <a:gd name="T2" fmla="*/ 38 w 49"/>
              <a:gd name="T3" fmla="*/ 12 h 25"/>
              <a:gd name="T4" fmla="*/ 26 w 49"/>
              <a:gd name="T5" fmla="*/ 12 h 25"/>
              <a:gd name="T6" fmla="*/ 32 w 49"/>
              <a:gd name="T7" fmla="*/ 6 h 25"/>
              <a:gd name="T8" fmla="*/ 10 w 49"/>
              <a:gd name="T9" fmla="*/ 22 h 25"/>
              <a:gd name="T10" fmla="*/ 9 w 49"/>
              <a:gd name="T11" fmla="*/ 25 h 25"/>
              <a:gd name="T12" fmla="*/ 7 w 49"/>
              <a:gd name="T13" fmla="*/ 22 h 25"/>
              <a:gd name="T14" fmla="*/ 1 w 49"/>
              <a:gd name="T15" fmla="*/ 21 h 25"/>
              <a:gd name="T16" fmla="*/ 1 w 49"/>
              <a:gd name="T17" fmla="*/ 20 h 25"/>
              <a:gd name="T18" fmla="*/ 0 w 49"/>
              <a:gd name="T19" fmla="*/ 7 h 25"/>
              <a:gd name="T20" fmla="*/ 1 w 49"/>
              <a:gd name="T21" fmla="*/ 3 h 25"/>
              <a:gd name="T22" fmla="*/ 26 w 49"/>
              <a:gd name="T23" fmla="*/ 2 h 25"/>
              <a:gd name="T24" fmla="*/ 38 w 49"/>
              <a:gd name="T25" fmla="*/ 2 h 25"/>
              <a:gd name="T26" fmla="*/ 48 w 49"/>
              <a:gd name="T27" fmla="*/ 3 h 25"/>
              <a:gd name="T28" fmla="*/ 48 w 49"/>
              <a:gd name="T29" fmla="*/ 3 h 25"/>
              <a:gd name="T30" fmla="*/ 49 w 49"/>
              <a:gd name="T31" fmla="*/ 16 h 25"/>
              <a:gd name="T32" fmla="*/ 48 w 49"/>
              <a:gd name="T33" fmla="*/ 21 h 25"/>
              <a:gd name="T34" fmla="*/ 42 w 49"/>
              <a:gd name="T35" fmla="*/ 22 h 25"/>
              <a:gd name="T36" fmla="*/ 40 w 49"/>
              <a:gd name="T37" fmla="*/ 25 h 25"/>
              <a:gd name="T38" fmla="*/ 38 w 49"/>
              <a:gd name="T39" fmla="*/ 22 h 25"/>
              <a:gd name="T40" fmla="*/ 32 w 49"/>
              <a:gd name="T41" fmla="*/ 24 h 25"/>
              <a:gd name="T42" fmla="*/ 10 w 49"/>
              <a:gd name="T43" fmla="*/ 22 h 25"/>
              <a:gd name="T44" fmla="*/ 27 w 49"/>
              <a:gd name="T45" fmla="*/ 5 h 25"/>
              <a:gd name="T46" fmla="*/ 26 w 49"/>
              <a:gd name="T47" fmla="*/ 6 h 25"/>
              <a:gd name="T48" fmla="*/ 32 w 49"/>
              <a:gd name="T49" fmla="*/ 20 h 25"/>
              <a:gd name="T50" fmla="*/ 38 w 49"/>
              <a:gd name="T51" fmla="*/ 6 h 25"/>
              <a:gd name="T52" fmla="*/ 37 w 49"/>
              <a:gd name="T53" fmla="*/ 5 h 25"/>
              <a:gd name="T54" fmla="*/ 27 w 49"/>
              <a:gd name="T55" fmla="*/ 5 h 25"/>
              <a:gd name="T56" fmla="*/ 22 w 49"/>
              <a:gd name="T57" fmla="*/ 5 h 25"/>
              <a:gd name="T58" fmla="*/ 4 w 49"/>
              <a:gd name="T59" fmla="*/ 6 h 25"/>
              <a:gd name="T60" fmla="*/ 3 w 49"/>
              <a:gd name="T61" fmla="*/ 7 h 25"/>
              <a:gd name="T62" fmla="*/ 4 w 49"/>
              <a:gd name="T63" fmla="*/ 18 h 25"/>
              <a:gd name="T64" fmla="*/ 5 w 49"/>
              <a:gd name="T65" fmla="*/ 18 h 25"/>
              <a:gd name="T66" fmla="*/ 9 w 49"/>
              <a:gd name="T67" fmla="*/ 18 h 25"/>
              <a:gd name="T68" fmla="*/ 22 w 49"/>
              <a:gd name="T69" fmla="*/ 18 h 25"/>
              <a:gd name="T70" fmla="*/ 22 w 49"/>
              <a:gd name="T71" fmla="*/ 5 h 25"/>
              <a:gd name="T72" fmla="*/ 42 w 49"/>
              <a:gd name="T73" fmla="*/ 18 h 25"/>
              <a:gd name="T74" fmla="*/ 45 w 49"/>
              <a:gd name="T75" fmla="*/ 18 h 25"/>
              <a:gd name="T76" fmla="*/ 46 w 49"/>
              <a:gd name="T77" fmla="*/ 16 h 25"/>
              <a:gd name="T78" fmla="*/ 45 w 49"/>
              <a:gd name="T79" fmla="*/ 6 h 25"/>
              <a:gd name="T80" fmla="*/ 44 w 49"/>
              <a:gd name="T81" fmla="*/ 5 h 25"/>
              <a:gd name="T82" fmla="*/ 44 w 49"/>
              <a:gd name="T83" fmla="*/ 12 h 25"/>
              <a:gd name="T84" fmla="*/ 35 w 49"/>
              <a:gd name="T85" fmla="*/ 9 h 25"/>
              <a:gd name="T86" fmla="*/ 32 w 49"/>
              <a:gd name="T87" fmla="*/ 8 h 25"/>
              <a:gd name="T88" fmla="*/ 29 w 49"/>
              <a:gd name="T89" fmla="*/ 9 h 25"/>
              <a:gd name="T90" fmla="*/ 29 w 49"/>
              <a:gd name="T91" fmla="*/ 15 h 25"/>
              <a:gd name="T92" fmla="*/ 32 w 49"/>
              <a:gd name="T93" fmla="*/ 16 h 25"/>
              <a:gd name="T94" fmla="*/ 35 w 49"/>
              <a:gd name="T95" fmla="*/ 15 h 25"/>
              <a:gd name="T96" fmla="*/ 35 w 49"/>
              <a:gd name="T97"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25">
                <a:moveTo>
                  <a:pt x="32" y="6"/>
                </a:moveTo>
                <a:cubicBezTo>
                  <a:pt x="34" y="6"/>
                  <a:pt x="35" y="6"/>
                  <a:pt x="36" y="7"/>
                </a:cubicBezTo>
                <a:cubicBezTo>
                  <a:pt x="36" y="7"/>
                  <a:pt x="36" y="7"/>
                  <a:pt x="36" y="7"/>
                </a:cubicBezTo>
                <a:cubicBezTo>
                  <a:pt x="38" y="9"/>
                  <a:pt x="38" y="10"/>
                  <a:pt x="38" y="12"/>
                </a:cubicBezTo>
                <a:cubicBezTo>
                  <a:pt x="38" y="15"/>
                  <a:pt x="35" y="18"/>
                  <a:pt x="32" y="18"/>
                </a:cubicBezTo>
                <a:cubicBezTo>
                  <a:pt x="29" y="18"/>
                  <a:pt x="26" y="15"/>
                  <a:pt x="26" y="12"/>
                </a:cubicBezTo>
                <a:cubicBezTo>
                  <a:pt x="26" y="10"/>
                  <a:pt x="26" y="9"/>
                  <a:pt x="28" y="7"/>
                </a:cubicBezTo>
                <a:cubicBezTo>
                  <a:pt x="29" y="6"/>
                  <a:pt x="30" y="6"/>
                  <a:pt x="32" y="6"/>
                </a:cubicBezTo>
                <a:close/>
                <a:moveTo>
                  <a:pt x="10" y="22"/>
                </a:moveTo>
                <a:cubicBezTo>
                  <a:pt x="10" y="22"/>
                  <a:pt x="10" y="22"/>
                  <a:pt x="10" y="22"/>
                </a:cubicBezTo>
                <a:cubicBezTo>
                  <a:pt x="10" y="23"/>
                  <a:pt x="10" y="23"/>
                  <a:pt x="10" y="23"/>
                </a:cubicBezTo>
                <a:cubicBezTo>
                  <a:pt x="10" y="25"/>
                  <a:pt x="10" y="25"/>
                  <a:pt x="9" y="25"/>
                </a:cubicBezTo>
                <a:cubicBezTo>
                  <a:pt x="7" y="25"/>
                  <a:pt x="7" y="25"/>
                  <a:pt x="7" y="23"/>
                </a:cubicBezTo>
                <a:cubicBezTo>
                  <a:pt x="7" y="22"/>
                  <a:pt x="7" y="22"/>
                  <a:pt x="7" y="22"/>
                </a:cubicBezTo>
                <a:cubicBezTo>
                  <a:pt x="5" y="22"/>
                  <a:pt x="5" y="22"/>
                  <a:pt x="5" y="22"/>
                </a:cubicBezTo>
                <a:cubicBezTo>
                  <a:pt x="4" y="22"/>
                  <a:pt x="2" y="22"/>
                  <a:pt x="1" y="21"/>
                </a:cubicBezTo>
                <a:cubicBezTo>
                  <a:pt x="1" y="21"/>
                  <a:pt x="1" y="21"/>
                  <a:pt x="1" y="21"/>
                </a:cubicBezTo>
                <a:cubicBezTo>
                  <a:pt x="1" y="20"/>
                  <a:pt x="1" y="20"/>
                  <a:pt x="1" y="20"/>
                </a:cubicBezTo>
                <a:cubicBezTo>
                  <a:pt x="0" y="19"/>
                  <a:pt x="0" y="18"/>
                  <a:pt x="0" y="16"/>
                </a:cubicBezTo>
                <a:cubicBezTo>
                  <a:pt x="0" y="7"/>
                  <a:pt x="0" y="7"/>
                  <a:pt x="0" y="7"/>
                </a:cubicBezTo>
                <a:cubicBezTo>
                  <a:pt x="0" y="6"/>
                  <a:pt x="0" y="4"/>
                  <a:pt x="1" y="3"/>
                </a:cubicBezTo>
                <a:cubicBezTo>
                  <a:pt x="1" y="3"/>
                  <a:pt x="1" y="3"/>
                  <a:pt x="1" y="3"/>
                </a:cubicBezTo>
                <a:cubicBezTo>
                  <a:pt x="2" y="2"/>
                  <a:pt x="4" y="2"/>
                  <a:pt x="5" y="2"/>
                </a:cubicBezTo>
                <a:cubicBezTo>
                  <a:pt x="26" y="2"/>
                  <a:pt x="26" y="2"/>
                  <a:pt x="26" y="2"/>
                </a:cubicBezTo>
                <a:cubicBezTo>
                  <a:pt x="27" y="0"/>
                  <a:pt x="30" y="0"/>
                  <a:pt x="32" y="0"/>
                </a:cubicBezTo>
                <a:cubicBezTo>
                  <a:pt x="34" y="0"/>
                  <a:pt x="36" y="0"/>
                  <a:pt x="38" y="2"/>
                </a:cubicBezTo>
                <a:cubicBezTo>
                  <a:pt x="44" y="2"/>
                  <a:pt x="44" y="2"/>
                  <a:pt x="44" y="2"/>
                </a:cubicBezTo>
                <a:cubicBezTo>
                  <a:pt x="45" y="2"/>
                  <a:pt x="47" y="2"/>
                  <a:pt x="48" y="3"/>
                </a:cubicBezTo>
                <a:cubicBezTo>
                  <a:pt x="48" y="3"/>
                  <a:pt x="48" y="3"/>
                  <a:pt x="48" y="3"/>
                </a:cubicBezTo>
                <a:cubicBezTo>
                  <a:pt x="48" y="3"/>
                  <a:pt x="48" y="3"/>
                  <a:pt x="48" y="3"/>
                </a:cubicBezTo>
                <a:cubicBezTo>
                  <a:pt x="49" y="4"/>
                  <a:pt x="49" y="6"/>
                  <a:pt x="49" y="7"/>
                </a:cubicBezTo>
                <a:cubicBezTo>
                  <a:pt x="49" y="16"/>
                  <a:pt x="49" y="16"/>
                  <a:pt x="49" y="16"/>
                </a:cubicBezTo>
                <a:cubicBezTo>
                  <a:pt x="49" y="18"/>
                  <a:pt x="49" y="19"/>
                  <a:pt x="48" y="21"/>
                </a:cubicBezTo>
                <a:cubicBezTo>
                  <a:pt x="48" y="21"/>
                  <a:pt x="48" y="21"/>
                  <a:pt x="48" y="21"/>
                </a:cubicBezTo>
                <a:cubicBezTo>
                  <a:pt x="47" y="22"/>
                  <a:pt x="45" y="22"/>
                  <a:pt x="44" y="22"/>
                </a:cubicBezTo>
                <a:cubicBezTo>
                  <a:pt x="42" y="22"/>
                  <a:pt x="42" y="22"/>
                  <a:pt x="42" y="22"/>
                </a:cubicBezTo>
                <a:cubicBezTo>
                  <a:pt x="42" y="23"/>
                  <a:pt x="42" y="23"/>
                  <a:pt x="42" y="23"/>
                </a:cubicBezTo>
                <a:cubicBezTo>
                  <a:pt x="42" y="25"/>
                  <a:pt x="41" y="25"/>
                  <a:pt x="40" y="25"/>
                </a:cubicBezTo>
                <a:cubicBezTo>
                  <a:pt x="39" y="25"/>
                  <a:pt x="38" y="25"/>
                  <a:pt x="38" y="23"/>
                </a:cubicBezTo>
                <a:cubicBezTo>
                  <a:pt x="38" y="22"/>
                  <a:pt x="38" y="22"/>
                  <a:pt x="38" y="22"/>
                </a:cubicBezTo>
                <a:cubicBezTo>
                  <a:pt x="38" y="22"/>
                  <a:pt x="38" y="22"/>
                  <a:pt x="38" y="22"/>
                </a:cubicBezTo>
                <a:cubicBezTo>
                  <a:pt x="36" y="23"/>
                  <a:pt x="34" y="24"/>
                  <a:pt x="32" y="24"/>
                </a:cubicBezTo>
                <a:cubicBezTo>
                  <a:pt x="30" y="24"/>
                  <a:pt x="27" y="23"/>
                  <a:pt x="26" y="22"/>
                </a:cubicBezTo>
                <a:cubicBezTo>
                  <a:pt x="10" y="22"/>
                  <a:pt x="10" y="22"/>
                  <a:pt x="10" y="22"/>
                </a:cubicBezTo>
                <a:close/>
                <a:moveTo>
                  <a:pt x="27" y="5"/>
                </a:moveTo>
                <a:cubicBezTo>
                  <a:pt x="27" y="5"/>
                  <a:pt x="27" y="5"/>
                  <a:pt x="27" y="5"/>
                </a:cubicBezTo>
                <a:cubicBezTo>
                  <a:pt x="27" y="5"/>
                  <a:pt x="27" y="5"/>
                  <a:pt x="27" y="5"/>
                </a:cubicBezTo>
                <a:cubicBezTo>
                  <a:pt x="27" y="5"/>
                  <a:pt x="26" y="6"/>
                  <a:pt x="26" y="6"/>
                </a:cubicBezTo>
                <a:cubicBezTo>
                  <a:pt x="25" y="8"/>
                  <a:pt x="24" y="10"/>
                  <a:pt x="24" y="12"/>
                </a:cubicBezTo>
                <a:cubicBezTo>
                  <a:pt x="24" y="17"/>
                  <a:pt x="27" y="20"/>
                  <a:pt x="32" y="20"/>
                </a:cubicBezTo>
                <a:cubicBezTo>
                  <a:pt x="37" y="20"/>
                  <a:pt x="40" y="17"/>
                  <a:pt x="40" y="12"/>
                </a:cubicBezTo>
                <a:cubicBezTo>
                  <a:pt x="40" y="10"/>
                  <a:pt x="39" y="8"/>
                  <a:pt x="38" y="6"/>
                </a:cubicBezTo>
                <a:cubicBezTo>
                  <a:pt x="38" y="6"/>
                  <a:pt x="37" y="5"/>
                  <a:pt x="37" y="5"/>
                </a:cubicBezTo>
                <a:cubicBezTo>
                  <a:pt x="37" y="5"/>
                  <a:pt x="37" y="5"/>
                  <a:pt x="37" y="5"/>
                </a:cubicBezTo>
                <a:cubicBezTo>
                  <a:pt x="35" y="4"/>
                  <a:pt x="34" y="4"/>
                  <a:pt x="32" y="4"/>
                </a:cubicBezTo>
                <a:cubicBezTo>
                  <a:pt x="30" y="4"/>
                  <a:pt x="29" y="4"/>
                  <a:pt x="27" y="5"/>
                </a:cubicBezTo>
                <a:close/>
                <a:moveTo>
                  <a:pt x="22" y="5"/>
                </a:moveTo>
                <a:cubicBezTo>
                  <a:pt x="22" y="5"/>
                  <a:pt x="22" y="5"/>
                  <a:pt x="22" y="5"/>
                </a:cubicBezTo>
                <a:cubicBezTo>
                  <a:pt x="5" y="5"/>
                  <a:pt x="5" y="5"/>
                  <a:pt x="5" y="5"/>
                </a:cubicBezTo>
                <a:cubicBezTo>
                  <a:pt x="5" y="5"/>
                  <a:pt x="4" y="6"/>
                  <a:pt x="4" y="6"/>
                </a:cubicBezTo>
                <a:cubicBezTo>
                  <a:pt x="4" y="6"/>
                  <a:pt x="4" y="6"/>
                  <a:pt x="4" y="6"/>
                </a:cubicBezTo>
                <a:cubicBezTo>
                  <a:pt x="4" y="6"/>
                  <a:pt x="3" y="7"/>
                  <a:pt x="3" y="7"/>
                </a:cubicBezTo>
                <a:cubicBezTo>
                  <a:pt x="3" y="16"/>
                  <a:pt x="3" y="16"/>
                  <a:pt x="3" y="16"/>
                </a:cubicBezTo>
                <a:cubicBezTo>
                  <a:pt x="3" y="17"/>
                  <a:pt x="4" y="17"/>
                  <a:pt x="4" y="18"/>
                </a:cubicBezTo>
                <a:cubicBezTo>
                  <a:pt x="4" y="18"/>
                  <a:pt x="4" y="18"/>
                  <a:pt x="4" y="18"/>
                </a:cubicBezTo>
                <a:cubicBezTo>
                  <a:pt x="4" y="18"/>
                  <a:pt x="5" y="18"/>
                  <a:pt x="5" y="18"/>
                </a:cubicBezTo>
                <a:cubicBezTo>
                  <a:pt x="8" y="18"/>
                  <a:pt x="8" y="18"/>
                  <a:pt x="8" y="18"/>
                </a:cubicBezTo>
                <a:cubicBezTo>
                  <a:pt x="9" y="18"/>
                  <a:pt x="9" y="18"/>
                  <a:pt x="9" y="18"/>
                </a:cubicBezTo>
                <a:cubicBezTo>
                  <a:pt x="9" y="18"/>
                  <a:pt x="9" y="18"/>
                  <a:pt x="9" y="18"/>
                </a:cubicBezTo>
                <a:cubicBezTo>
                  <a:pt x="22" y="18"/>
                  <a:pt x="22" y="18"/>
                  <a:pt x="22" y="18"/>
                </a:cubicBezTo>
                <a:cubicBezTo>
                  <a:pt x="21" y="17"/>
                  <a:pt x="20" y="14"/>
                  <a:pt x="20" y="12"/>
                </a:cubicBezTo>
                <a:cubicBezTo>
                  <a:pt x="20" y="10"/>
                  <a:pt x="21" y="7"/>
                  <a:pt x="22" y="5"/>
                </a:cubicBezTo>
                <a:close/>
                <a:moveTo>
                  <a:pt x="42" y="18"/>
                </a:moveTo>
                <a:cubicBezTo>
                  <a:pt x="42" y="18"/>
                  <a:pt x="42" y="18"/>
                  <a:pt x="42" y="18"/>
                </a:cubicBezTo>
                <a:cubicBezTo>
                  <a:pt x="44" y="18"/>
                  <a:pt x="44" y="18"/>
                  <a:pt x="44" y="18"/>
                </a:cubicBezTo>
                <a:cubicBezTo>
                  <a:pt x="44" y="18"/>
                  <a:pt x="45" y="18"/>
                  <a:pt x="45" y="18"/>
                </a:cubicBezTo>
                <a:cubicBezTo>
                  <a:pt x="45" y="18"/>
                  <a:pt x="45" y="18"/>
                  <a:pt x="45" y="18"/>
                </a:cubicBezTo>
                <a:cubicBezTo>
                  <a:pt x="45" y="17"/>
                  <a:pt x="46" y="17"/>
                  <a:pt x="46" y="16"/>
                </a:cubicBezTo>
                <a:cubicBezTo>
                  <a:pt x="46" y="7"/>
                  <a:pt x="46" y="7"/>
                  <a:pt x="46" y="7"/>
                </a:cubicBezTo>
                <a:cubicBezTo>
                  <a:pt x="46" y="7"/>
                  <a:pt x="45" y="6"/>
                  <a:pt x="45" y="6"/>
                </a:cubicBezTo>
                <a:cubicBezTo>
                  <a:pt x="45" y="6"/>
                  <a:pt x="45" y="6"/>
                  <a:pt x="45" y="6"/>
                </a:cubicBezTo>
                <a:cubicBezTo>
                  <a:pt x="45" y="6"/>
                  <a:pt x="44" y="5"/>
                  <a:pt x="44" y="5"/>
                </a:cubicBezTo>
                <a:cubicBezTo>
                  <a:pt x="42" y="5"/>
                  <a:pt x="42" y="5"/>
                  <a:pt x="42" y="5"/>
                </a:cubicBezTo>
                <a:cubicBezTo>
                  <a:pt x="43" y="7"/>
                  <a:pt x="44" y="10"/>
                  <a:pt x="44" y="12"/>
                </a:cubicBezTo>
                <a:cubicBezTo>
                  <a:pt x="44" y="14"/>
                  <a:pt x="43" y="17"/>
                  <a:pt x="42" y="18"/>
                </a:cubicBezTo>
                <a:close/>
                <a:moveTo>
                  <a:pt x="35" y="9"/>
                </a:moveTo>
                <a:cubicBezTo>
                  <a:pt x="35" y="9"/>
                  <a:pt x="35" y="9"/>
                  <a:pt x="35" y="9"/>
                </a:cubicBezTo>
                <a:cubicBezTo>
                  <a:pt x="34" y="8"/>
                  <a:pt x="33" y="8"/>
                  <a:pt x="32" y="8"/>
                </a:cubicBezTo>
                <a:cubicBezTo>
                  <a:pt x="31" y="8"/>
                  <a:pt x="30" y="8"/>
                  <a:pt x="29" y="9"/>
                </a:cubicBezTo>
                <a:cubicBezTo>
                  <a:pt x="29" y="9"/>
                  <a:pt x="29" y="9"/>
                  <a:pt x="29" y="9"/>
                </a:cubicBezTo>
                <a:cubicBezTo>
                  <a:pt x="28" y="10"/>
                  <a:pt x="28" y="11"/>
                  <a:pt x="28" y="12"/>
                </a:cubicBezTo>
                <a:cubicBezTo>
                  <a:pt x="28" y="13"/>
                  <a:pt x="28" y="14"/>
                  <a:pt x="29" y="15"/>
                </a:cubicBezTo>
                <a:cubicBezTo>
                  <a:pt x="29" y="15"/>
                  <a:pt x="29" y="15"/>
                  <a:pt x="29" y="15"/>
                </a:cubicBezTo>
                <a:cubicBezTo>
                  <a:pt x="30" y="16"/>
                  <a:pt x="31" y="16"/>
                  <a:pt x="32" y="16"/>
                </a:cubicBezTo>
                <a:cubicBezTo>
                  <a:pt x="33" y="16"/>
                  <a:pt x="34" y="16"/>
                  <a:pt x="35" y="15"/>
                </a:cubicBezTo>
                <a:cubicBezTo>
                  <a:pt x="35" y="15"/>
                  <a:pt x="35" y="15"/>
                  <a:pt x="35" y="15"/>
                </a:cubicBezTo>
                <a:cubicBezTo>
                  <a:pt x="36" y="14"/>
                  <a:pt x="36" y="13"/>
                  <a:pt x="36" y="12"/>
                </a:cubicBezTo>
                <a:cubicBezTo>
                  <a:pt x="36" y="11"/>
                  <a:pt x="36" y="10"/>
                  <a:pt x="35" y="9"/>
                </a:cubicBezTo>
                <a:cubicBezTo>
                  <a:pt x="35" y="9"/>
                  <a:pt x="35" y="9"/>
                  <a:pt x="35" y="9"/>
                </a:cubicBezTo>
                <a:close/>
              </a:path>
            </a:pathLst>
          </a:custGeom>
          <a:solidFill>
            <a:schemeClr val="accent2"/>
          </a:solidFill>
          <a:ln>
            <a:noFill/>
          </a:ln>
          <a:extLst/>
        </p:spPr>
        <p:txBody>
          <a:bodyPr/>
          <a:lstStyle/>
          <a:p>
            <a:endParaRPr lang="zh-CN" altLang="en-US"/>
          </a:p>
        </p:txBody>
      </p:sp>
      <p:sp>
        <p:nvSpPr>
          <p:cNvPr id="27" name="Freeform 456"/>
          <p:cNvSpPr>
            <a:spLocks noEditPoints="1"/>
          </p:cNvSpPr>
          <p:nvPr/>
        </p:nvSpPr>
        <p:spPr bwMode="auto">
          <a:xfrm>
            <a:off x="702429" y="914111"/>
            <a:ext cx="202420" cy="287493"/>
          </a:xfrm>
          <a:custGeom>
            <a:avLst/>
            <a:gdLst>
              <a:gd name="T0" fmla="*/ 2 w 34"/>
              <a:gd name="T1" fmla="*/ 0 h 49"/>
              <a:gd name="T2" fmla="*/ 34 w 34"/>
              <a:gd name="T3" fmla="*/ 2 h 49"/>
              <a:gd name="T4" fmla="*/ 34 w 34"/>
              <a:gd name="T5" fmla="*/ 47 h 49"/>
              <a:gd name="T6" fmla="*/ 32 w 34"/>
              <a:gd name="T7" fmla="*/ 49 h 49"/>
              <a:gd name="T8" fmla="*/ 0 w 34"/>
              <a:gd name="T9" fmla="*/ 47 h 49"/>
              <a:gd name="T10" fmla="*/ 0 w 34"/>
              <a:gd name="T11" fmla="*/ 2 h 49"/>
              <a:gd name="T12" fmla="*/ 11 w 34"/>
              <a:gd name="T13" fmla="*/ 38 h 49"/>
              <a:gd name="T14" fmla="*/ 13 w 34"/>
              <a:gd name="T15" fmla="*/ 40 h 49"/>
              <a:gd name="T16" fmla="*/ 9 w 34"/>
              <a:gd name="T17" fmla="*/ 40 h 49"/>
              <a:gd name="T18" fmla="*/ 11 w 34"/>
              <a:gd name="T19" fmla="*/ 30 h 49"/>
              <a:gd name="T20" fmla="*/ 13 w 34"/>
              <a:gd name="T21" fmla="*/ 31 h 49"/>
              <a:gd name="T22" fmla="*/ 13 w 34"/>
              <a:gd name="T23" fmla="*/ 35 h 49"/>
              <a:gd name="T24" fmla="*/ 9 w 34"/>
              <a:gd name="T25" fmla="*/ 35 h 49"/>
              <a:gd name="T26" fmla="*/ 9 w 34"/>
              <a:gd name="T27" fmla="*/ 31 h 49"/>
              <a:gd name="T28" fmla="*/ 12 w 34"/>
              <a:gd name="T29" fmla="*/ 32 h 49"/>
              <a:gd name="T30" fmla="*/ 11 w 34"/>
              <a:gd name="T31" fmla="*/ 32 h 49"/>
              <a:gd name="T32" fmla="*/ 10 w 34"/>
              <a:gd name="T33" fmla="*/ 33 h 49"/>
              <a:gd name="T34" fmla="*/ 11 w 34"/>
              <a:gd name="T35" fmla="*/ 34 h 49"/>
              <a:gd name="T36" fmla="*/ 12 w 34"/>
              <a:gd name="T37" fmla="*/ 33 h 49"/>
              <a:gd name="T38" fmla="*/ 9 w 34"/>
              <a:gd name="T39" fmla="*/ 25 h 49"/>
              <a:gd name="T40" fmla="*/ 8 w 34"/>
              <a:gd name="T41" fmla="*/ 23 h 49"/>
              <a:gd name="T42" fmla="*/ 26 w 34"/>
              <a:gd name="T43" fmla="*/ 22 h 49"/>
              <a:gd name="T44" fmla="*/ 26 w 34"/>
              <a:gd name="T45" fmla="*/ 25 h 49"/>
              <a:gd name="T46" fmla="*/ 9 w 34"/>
              <a:gd name="T47" fmla="*/ 17 h 49"/>
              <a:gd name="T48" fmla="*/ 8 w 34"/>
              <a:gd name="T49" fmla="*/ 16 h 49"/>
              <a:gd name="T50" fmla="*/ 26 w 34"/>
              <a:gd name="T51" fmla="*/ 15 h 49"/>
              <a:gd name="T52" fmla="*/ 26 w 34"/>
              <a:gd name="T53" fmla="*/ 17 h 49"/>
              <a:gd name="T54" fmla="*/ 9 w 34"/>
              <a:gd name="T55" fmla="*/ 9 h 49"/>
              <a:gd name="T56" fmla="*/ 8 w 34"/>
              <a:gd name="T57" fmla="*/ 8 h 49"/>
              <a:gd name="T58" fmla="*/ 26 w 34"/>
              <a:gd name="T59" fmla="*/ 7 h 49"/>
              <a:gd name="T60" fmla="*/ 26 w 34"/>
              <a:gd name="T61" fmla="*/ 9 h 49"/>
              <a:gd name="T62" fmla="*/ 30 w 34"/>
              <a:gd name="T63" fmla="*/ 3 h 49"/>
              <a:gd name="T64" fmla="*/ 4 w 34"/>
              <a:gd name="T65" fmla="*/ 3 h 49"/>
              <a:gd name="T66" fmla="*/ 30 w 34"/>
              <a:gd name="T67"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9">
                <a:moveTo>
                  <a:pt x="2" y="0"/>
                </a:moveTo>
                <a:cubicBezTo>
                  <a:pt x="2" y="0"/>
                  <a:pt x="2" y="0"/>
                  <a:pt x="2" y="0"/>
                </a:cubicBezTo>
                <a:cubicBezTo>
                  <a:pt x="32" y="0"/>
                  <a:pt x="32" y="0"/>
                  <a:pt x="32" y="0"/>
                </a:cubicBezTo>
                <a:cubicBezTo>
                  <a:pt x="33" y="0"/>
                  <a:pt x="34" y="0"/>
                  <a:pt x="34" y="2"/>
                </a:cubicBezTo>
                <a:cubicBezTo>
                  <a:pt x="34" y="2"/>
                  <a:pt x="34" y="2"/>
                  <a:pt x="34" y="2"/>
                </a:cubicBezTo>
                <a:cubicBezTo>
                  <a:pt x="34" y="47"/>
                  <a:pt x="34" y="47"/>
                  <a:pt x="34" y="47"/>
                </a:cubicBezTo>
                <a:cubicBezTo>
                  <a:pt x="34" y="49"/>
                  <a:pt x="33" y="49"/>
                  <a:pt x="32" y="49"/>
                </a:cubicBezTo>
                <a:cubicBezTo>
                  <a:pt x="32" y="49"/>
                  <a:pt x="32" y="49"/>
                  <a:pt x="32" y="49"/>
                </a:cubicBezTo>
                <a:cubicBezTo>
                  <a:pt x="2" y="49"/>
                  <a:pt x="2" y="49"/>
                  <a:pt x="2" y="49"/>
                </a:cubicBezTo>
                <a:cubicBezTo>
                  <a:pt x="1" y="49"/>
                  <a:pt x="0" y="49"/>
                  <a:pt x="0" y="47"/>
                </a:cubicBezTo>
                <a:cubicBezTo>
                  <a:pt x="0" y="47"/>
                  <a:pt x="0" y="47"/>
                  <a:pt x="0" y="47"/>
                </a:cubicBezTo>
                <a:cubicBezTo>
                  <a:pt x="0" y="2"/>
                  <a:pt x="0" y="2"/>
                  <a:pt x="0" y="2"/>
                </a:cubicBezTo>
                <a:cubicBezTo>
                  <a:pt x="0" y="0"/>
                  <a:pt x="1" y="0"/>
                  <a:pt x="2" y="0"/>
                </a:cubicBezTo>
                <a:close/>
                <a:moveTo>
                  <a:pt x="11" y="38"/>
                </a:moveTo>
                <a:cubicBezTo>
                  <a:pt x="11" y="38"/>
                  <a:pt x="11" y="38"/>
                  <a:pt x="11" y="38"/>
                </a:cubicBezTo>
                <a:cubicBezTo>
                  <a:pt x="12" y="38"/>
                  <a:pt x="13" y="39"/>
                  <a:pt x="13" y="40"/>
                </a:cubicBezTo>
                <a:cubicBezTo>
                  <a:pt x="13" y="41"/>
                  <a:pt x="12" y="42"/>
                  <a:pt x="11" y="42"/>
                </a:cubicBezTo>
                <a:cubicBezTo>
                  <a:pt x="10" y="42"/>
                  <a:pt x="9" y="41"/>
                  <a:pt x="9" y="40"/>
                </a:cubicBezTo>
                <a:cubicBezTo>
                  <a:pt x="9" y="39"/>
                  <a:pt x="10" y="38"/>
                  <a:pt x="11" y="38"/>
                </a:cubicBezTo>
                <a:close/>
                <a:moveTo>
                  <a:pt x="11" y="30"/>
                </a:moveTo>
                <a:cubicBezTo>
                  <a:pt x="11" y="30"/>
                  <a:pt x="11" y="30"/>
                  <a:pt x="11" y="30"/>
                </a:cubicBezTo>
                <a:cubicBezTo>
                  <a:pt x="12" y="30"/>
                  <a:pt x="13" y="30"/>
                  <a:pt x="13" y="31"/>
                </a:cubicBezTo>
                <a:cubicBezTo>
                  <a:pt x="14" y="31"/>
                  <a:pt x="14" y="32"/>
                  <a:pt x="14" y="33"/>
                </a:cubicBezTo>
                <a:cubicBezTo>
                  <a:pt x="14" y="34"/>
                  <a:pt x="14" y="35"/>
                  <a:pt x="13" y="35"/>
                </a:cubicBezTo>
                <a:cubicBezTo>
                  <a:pt x="13" y="36"/>
                  <a:pt x="12" y="36"/>
                  <a:pt x="11" y="36"/>
                </a:cubicBezTo>
                <a:cubicBezTo>
                  <a:pt x="10" y="36"/>
                  <a:pt x="9" y="36"/>
                  <a:pt x="9" y="35"/>
                </a:cubicBezTo>
                <a:cubicBezTo>
                  <a:pt x="8" y="35"/>
                  <a:pt x="8" y="34"/>
                  <a:pt x="8" y="33"/>
                </a:cubicBezTo>
                <a:cubicBezTo>
                  <a:pt x="8" y="32"/>
                  <a:pt x="8" y="31"/>
                  <a:pt x="9" y="31"/>
                </a:cubicBezTo>
                <a:cubicBezTo>
                  <a:pt x="9" y="30"/>
                  <a:pt x="10" y="30"/>
                  <a:pt x="11" y="30"/>
                </a:cubicBezTo>
                <a:close/>
                <a:moveTo>
                  <a:pt x="12" y="32"/>
                </a:moveTo>
                <a:cubicBezTo>
                  <a:pt x="12" y="32"/>
                  <a:pt x="12" y="32"/>
                  <a:pt x="12" y="32"/>
                </a:cubicBezTo>
                <a:cubicBezTo>
                  <a:pt x="11" y="32"/>
                  <a:pt x="11" y="32"/>
                  <a:pt x="11" y="32"/>
                </a:cubicBezTo>
                <a:cubicBezTo>
                  <a:pt x="11" y="32"/>
                  <a:pt x="11" y="32"/>
                  <a:pt x="10" y="32"/>
                </a:cubicBezTo>
                <a:cubicBezTo>
                  <a:pt x="10" y="33"/>
                  <a:pt x="10" y="33"/>
                  <a:pt x="10" y="33"/>
                </a:cubicBezTo>
                <a:cubicBezTo>
                  <a:pt x="10" y="33"/>
                  <a:pt x="10" y="33"/>
                  <a:pt x="10" y="34"/>
                </a:cubicBezTo>
                <a:cubicBezTo>
                  <a:pt x="11" y="34"/>
                  <a:pt x="11" y="34"/>
                  <a:pt x="11" y="34"/>
                </a:cubicBezTo>
                <a:cubicBezTo>
                  <a:pt x="11" y="34"/>
                  <a:pt x="11" y="34"/>
                  <a:pt x="12" y="34"/>
                </a:cubicBezTo>
                <a:cubicBezTo>
                  <a:pt x="12" y="33"/>
                  <a:pt x="12" y="33"/>
                  <a:pt x="12" y="33"/>
                </a:cubicBezTo>
                <a:cubicBezTo>
                  <a:pt x="12" y="33"/>
                  <a:pt x="12" y="33"/>
                  <a:pt x="12" y="32"/>
                </a:cubicBezTo>
                <a:close/>
                <a:moveTo>
                  <a:pt x="9" y="25"/>
                </a:moveTo>
                <a:cubicBezTo>
                  <a:pt x="9" y="25"/>
                  <a:pt x="9" y="25"/>
                  <a:pt x="9" y="25"/>
                </a:cubicBezTo>
                <a:cubicBezTo>
                  <a:pt x="8" y="25"/>
                  <a:pt x="8" y="24"/>
                  <a:pt x="8" y="23"/>
                </a:cubicBezTo>
                <a:cubicBezTo>
                  <a:pt x="8" y="23"/>
                  <a:pt x="8" y="22"/>
                  <a:pt x="9" y="22"/>
                </a:cubicBezTo>
                <a:cubicBezTo>
                  <a:pt x="26" y="22"/>
                  <a:pt x="26" y="22"/>
                  <a:pt x="26" y="22"/>
                </a:cubicBezTo>
                <a:cubicBezTo>
                  <a:pt x="26" y="22"/>
                  <a:pt x="27" y="23"/>
                  <a:pt x="27" y="23"/>
                </a:cubicBezTo>
                <a:cubicBezTo>
                  <a:pt x="27" y="24"/>
                  <a:pt x="26" y="25"/>
                  <a:pt x="26" y="25"/>
                </a:cubicBezTo>
                <a:cubicBezTo>
                  <a:pt x="9" y="25"/>
                  <a:pt x="9" y="25"/>
                  <a:pt x="9" y="25"/>
                </a:cubicBezTo>
                <a:close/>
                <a:moveTo>
                  <a:pt x="9" y="17"/>
                </a:moveTo>
                <a:cubicBezTo>
                  <a:pt x="9" y="17"/>
                  <a:pt x="9" y="17"/>
                  <a:pt x="9" y="17"/>
                </a:cubicBezTo>
                <a:cubicBezTo>
                  <a:pt x="8" y="17"/>
                  <a:pt x="8" y="16"/>
                  <a:pt x="8" y="16"/>
                </a:cubicBezTo>
                <a:cubicBezTo>
                  <a:pt x="8" y="15"/>
                  <a:pt x="8" y="15"/>
                  <a:pt x="9" y="15"/>
                </a:cubicBezTo>
                <a:cubicBezTo>
                  <a:pt x="26" y="15"/>
                  <a:pt x="26" y="15"/>
                  <a:pt x="26" y="15"/>
                </a:cubicBezTo>
                <a:cubicBezTo>
                  <a:pt x="26" y="15"/>
                  <a:pt x="27" y="15"/>
                  <a:pt x="27" y="16"/>
                </a:cubicBezTo>
                <a:cubicBezTo>
                  <a:pt x="27" y="16"/>
                  <a:pt x="26" y="17"/>
                  <a:pt x="26" y="17"/>
                </a:cubicBezTo>
                <a:cubicBezTo>
                  <a:pt x="9" y="17"/>
                  <a:pt x="9" y="17"/>
                  <a:pt x="9" y="17"/>
                </a:cubicBezTo>
                <a:close/>
                <a:moveTo>
                  <a:pt x="9" y="9"/>
                </a:moveTo>
                <a:cubicBezTo>
                  <a:pt x="9" y="9"/>
                  <a:pt x="9" y="9"/>
                  <a:pt x="9" y="9"/>
                </a:cubicBezTo>
                <a:cubicBezTo>
                  <a:pt x="8" y="9"/>
                  <a:pt x="8" y="9"/>
                  <a:pt x="8" y="8"/>
                </a:cubicBezTo>
                <a:cubicBezTo>
                  <a:pt x="8" y="8"/>
                  <a:pt x="8" y="7"/>
                  <a:pt x="9" y="7"/>
                </a:cubicBezTo>
                <a:cubicBezTo>
                  <a:pt x="26" y="7"/>
                  <a:pt x="26" y="7"/>
                  <a:pt x="26" y="7"/>
                </a:cubicBezTo>
                <a:cubicBezTo>
                  <a:pt x="26" y="7"/>
                  <a:pt x="27" y="8"/>
                  <a:pt x="27" y="8"/>
                </a:cubicBezTo>
                <a:cubicBezTo>
                  <a:pt x="27" y="9"/>
                  <a:pt x="26" y="9"/>
                  <a:pt x="26" y="9"/>
                </a:cubicBezTo>
                <a:cubicBezTo>
                  <a:pt x="9" y="9"/>
                  <a:pt x="9" y="9"/>
                  <a:pt x="9" y="9"/>
                </a:cubicBezTo>
                <a:close/>
                <a:moveTo>
                  <a:pt x="30" y="3"/>
                </a:moveTo>
                <a:cubicBezTo>
                  <a:pt x="30" y="3"/>
                  <a:pt x="30" y="3"/>
                  <a:pt x="30" y="3"/>
                </a:cubicBezTo>
                <a:cubicBezTo>
                  <a:pt x="4" y="3"/>
                  <a:pt x="4" y="3"/>
                  <a:pt x="4" y="3"/>
                </a:cubicBezTo>
                <a:cubicBezTo>
                  <a:pt x="4" y="46"/>
                  <a:pt x="4" y="46"/>
                  <a:pt x="4" y="46"/>
                </a:cubicBezTo>
                <a:cubicBezTo>
                  <a:pt x="30" y="46"/>
                  <a:pt x="30" y="46"/>
                  <a:pt x="30" y="46"/>
                </a:cubicBezTo>
                <a:cubicBezTo>
                  <a:pt x="30" y="3"/>
                  <a:pt x="30" y="3"/>
                  <a:pt x="30" y="3"/>
                </a:cubicBezTo>
                <a:close/>
              </a:path>
            </a:pathLst>
          </a:custGeom>
          <a:solidFill>
            <a:schemeClr val="accent2"/>
          </a:solidFill>
          <a:ln>
            <a:noFill/>
          </a:ln>
          <a:extLst/>
        </p:spPr>
        <p:txBody>
          <a:bodyPr/>
          <a:lstStyle/>
          <a:p>
            <a:endParaRPr lang="zh-CN" altLang="en-US"/>
          </a:p>
        </p:txBody>
      </p:sp>
      <p:sp>
        <p:nvSpPr>
          <p:cNvPr id="28" name="Freeform 457"/>
          <p:cNvSpPr>
            <a:spLocks noEditPoints="1"/>
          </p:cNvSpPr>
          <p:nvPr/>
        </p:nvSpPr>
        <p:spPr bwMode="auto">
          <a:xfrm>
            <a:off x="1204076" y="931712"/>
            <a:ext cx="310962" cy="252290"/>
          </a:xfrm>
          <a:custGeom>
            <a:avLst/>
            <a:gdLst>
              <a:gd name="T0" fmla="*/ 37 w 53"/>
              <a:gd name="T1" fmla="*/ 13 h 43"/>
              <a:gd name="T2" fmla="*/ 4 w 53"/>
              <a:gd name="T3" fmla="*/ 33 h 43"/>
              <a:gd name="T4" fmla="*/ 40 w 53"/>
              <a:gd name="T5" fmla="*/ 26 h 43"/>
              <a:gd name="T6" fmla="*/ 40 w 53"/>
              <a:gd name="T7" fmla="*/ 26 h 43"/>
              <a:gd name="T8" fmla="*/ 38 w 53"/>
              <a:gd name="T9" fmla="*/ 37 h 43"/>
              <a:gd name="T10" fmla="*/ 33 w 53"/>
              <a:gd name="T11" fmla="*/ 37 h 43"/>
              <a:gd name="T12" fmla="*/ 49 w 53"/>
              <a:gd name="T13" fmla="*/ 39 h 43"/>
              <a:gd name="T14" fmla="*/ 33 w 53"/>
              <a:gd name="T15" fmla="*/ 4 h 43"/>
              <a:gd name="T16" fmla="*/ 38 w 53"/>
              <a:gd name="T17" fmla="*/ 9 h 43"/>
              <a:gd name="T18" fmla="*/ 40 w 53"/>
              <a:gd name="T19" fmla="*/ 11 h 43"/>
              <a:gd name="T20" fmla="*/ 40 w 53"/>
              <a:gd name="T21" fmla="*/ 12 h 43"/>
              <a:gd name="T22" fmla="*/ 48 w 53"/>
              <a:gd name="T23" fmla="*/ 13 h 43"/>
              <a:gd name="T24" fmla="*/ 40 w 53"/>
              <a:gd name="T25" fmla="*/ 14 h 43"/>
              <a:gd name="T26" fmla="*/ 40 w 53"/>
              <a:gd name="T27" fmla="*/ 18 h 43"/>
              <a:gd name="T28" fmla="*/ 46 w 53"/>
              <a:gd name="T29" fmla="*/ 18 h 43"/>
              <a:gd name="T30" fmla="*/ 46 w 53"/>
              <a:gd name="T31" fmla="*/ 20 h 43"/>
              <a:gd name="T32" fmla="*/ 40 w 53"/>
              <a:gd name="T33" fmla="*/ 20 h 43"/>
              <a:gd name="T34" fmla="*/ 40 w 53"/>
              <a:gd name="T35" fmla="*/ 24 h 43"/>
              <a:gd name="T36" fmla="*/ 48 w 53"/>
              <a:gd name="T37" fmla="*/ 25 h 43"/>
              <a:gd name="T38" fmla="*/ 40 w 53"/>
              <a:gd name="T39" fmla="*/ 26 h 43"/>
              <a:gd name="T40" fmla="*/ 14 w 53"/>
              <a:gd name="T41" fmla="*/ 43 h 43"/>
              <a:gd name="T42" fmla="*/ 14 w 53"/>
              <a:gd name="T43" fmla="*/ 40 h 43"/>
              <a:gd name="T44" fmla="*/ 18 w 53"/>
              <a:gd name="T45" fmla="*/ 37 h 43"/>
              <a:gd name="T46" fmla="*/ 0 w 53"/>
              <a:gd name="T47" fmla="*/ 35 h 43"/>
              <a:gd name="T48" fmla="*/ 0 w 53"/>
              <a:gd name="T49" fmla="*/ 11 h 43"/>
              <a:gd name="T50" fmla="*/ 2 w 53"/>
              <a:gd name="T51" fmla="*/ 9 h 43"/>
              <a:gd name="T52" fmla="*/ 29 w 53"/>
              <a:gd name="T53" fmla="*/ 2 h 43"/>
              <a:gd name="T54" fmla="*/ 31 w 53"/>
              <a:gd name="T55" fmla="*/ 0 h 43"/>
              <a:gd name="T56" fmla="*/ 53 w 53"/>
              <a:gd name="T57" fmla="*/ 2 h 43"/>
              <a:gd name="T58" fmla="*/ 53 w 53"/>
              <a:gd name="T59" fmla="*/ 41 h 43"/>
              <a:gd name="T60" fmla="*/ 51 w 53"/>
              <a:gd name="T61" fmla="*/ 43 h 43"/>
              <a:gd name="T62" fmla="*/ 29 w 53"/>
              <a:gd name="T63" fmla="*/ 41 h 43"/>
              <a:gd name="T64" fmla="*/ 29 w 53"/>
              <a:gd name="T65" fmla="*/ 37 h 43"/>
              <a:gd name="T66" fmla="*/ 22 w 53"/>
              <a:gd name="T67" fmla="*/ 40 h 43"/>
              <a:gd name="T68" fmla="*/ 28 w 53"/>
              <a:gd name="T69" fmla="*/ 42 h 43"/>
              <a:gd name="T70" fmla="*/ 14 w 53"/>
              <a:gd name="T7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43">
                <a:moveTo>
                  <a:pt x="37" y="33"/>
                </a:moveTo>
                <a:cubicBezTo>
                  <a:pt x="37" y="13"/>
                  <a:pt x="37" y="13"/>
                  <a:pt x="37" y="13"/>
                </a:cubicBezTo>
                <a:cubicBezTo>
                  <a:pt x="4" y="13"/>
                  <a:pt x="4" y="13"/>
                  <a:pt x="4" y="13"/>
                </a:cubicBezTo>
                <a:cubicBezTo>
                  <a:pt x="4" y="33"/>
                  <a:pt x="4" y="33"/>
                  <a:pt x="4" y="33"/>
                </a:cubicBezTo>
                <a:cubicBezTo>
                  <a:pt x="15" y="33"/>
                  <a:pt x="26" y="33"/>
                  <a:pt x="37" y="33"/>
                </a:cubicBezTo>
                <a:close/>
                <a:moveTo>
                  <a:pt x="40" y="26"/>
                </a:moveTo>
                <a:cubicBezTo>
                  <a:pt x="40" y="26"/>
                  <a:pt x="40" y="26"/>
                  <a:pt x="40" y="26"/>
                </a:cubicBezTo>
                <a:cubicBezTo>
                  <a:pt x="40" y="26"/>
                  <a:pt x="40" y="26"/>
                  <a:pt x="40" y="26"/>
                </a:cubicBezTo>
                <a:cubicBezTo>
                  <a:pt x="40" y="35"/>
                  <a:pt x="40" y="35"/>
                  <a:pt x="40" y="35"/>
                </a:cubicBezTo>
                <a:cubicBezTo>
                  <a:pt x="40" y="36"/>
                  <a:pt x="40" y="37"/>
                  <a:pt x="38" y="37"/>
                </a:cubicBezTo>
                <a:cubicBezTo>
                  <a:pt x="38" y="37"/>
                  <a:pt x="38" y="37"/>
                  <a:pt x="38" y="37"/>
                </a:cubicBezTo>
                <a:cubicBezTo>
                  <a:pt x="33" y="37"/>
                  <a:pt x="33" y="37"/>
                  <a:pt x="33" y="37"/>
                </a:cubicBezTo>
                <a:cubicBezTo>
                  <a:pt x="33" y="39"/>
                  <a:pt x="33" y="39"/>
                  <a:pt x="33" y="39"/>
                </a:cubicBezTo>
                <a:cubicBezTo>
                  <a:pt x="49" y="39"/>
                  <a:pt x="49" y="39"/>
                  <a:pt x="49" y="39"/>
                </a:cubicBezTo>
                <a:cubicBezTo>
                  <a:pt x="49" y="4"/>
                  <a:pt x="49" y="4"/>
                  <a:pt x="49" y="4"/>
                </a:cubicBezTo>
                <a:cubicBezTo>
                  <a:pt x="33" y="4"/>
                  <a:pt x="33" y="4"/>
                  <a:pt x="33" y="4"/>
                </a:cubicBezTo>
                <a:cubicBezTo>
                  <a:pt x="33" y="9"/>
                  <a:pt x="33" y="9"/>
                  <a:pt x="33" y="9"/>
                </a:cubicBezTo>
                <a:cubicBezTo>
                  <a:pt x="38" y="9"/>
                  <a:pt x="38" y="9"/>
                  <a:pt x="38" y="9"/>
                </a:cubicBezTo>
                <a:cubicBezTo>
                  <a:pt x="40" y="9"/>
                  <a:pt x="40" y="10"/>
                  <a:pt x="40" y="11"/>
                </a:cubicBezTo>
                <a:cubicBezTo>
                  <a:pt x="40" y="11"/>
                  <a:pt x="40" y="11"/>
                  <a:pt x="40" y="11"/>
                </a:cubicBezTo>
                <a:cubicBezTo>
                  <a:pt x="40" y="12"/>
                  <a:pt x="40" y="12"/>
                  <a:pt x="40" y="12"/>
                </a:cubicBezTo>
                <a:cubicBezTo>
                  <a:pt x="40" y="12"/>
                  <a:pt x="40" y="12"/>
                  <a:pt x="40" y="12"/>
                </a:cubicBezTo>
                <a:cubicBezTo>
                  <a:pt x="46" y="12"/>
                  <a:pt x="46" y="12"/>
                  <a:pt x="46" y="12"/>
                </a:cubicBezTo>
                <a:cubicBezTo>
                  <a:pt x="47" y="12"/>
                  <a:pt x="48" y="12"/>
                  <a:pt x="48" y="13"/>
                </a:cubicBezTo>
                <a:cubicBezTo>
                  <a:pt x="48" y="13"/>
                  <a:pt x="47" y="14"/>
                  <a:pt x="46" y="14"/>
                </a:cubicBezTo>
                <a:cubicBezTo>
                  <a:pt x="40" y="14"/>
                  <a:pt x="40" y="14"/>
                  <a:pt x="40" y="14"/>
                </a:cubicBezTo>
                <a:cubicBezTo>
                  <a:pt x="40" y="14"/>
                  <a:pt x="40" y="14"/>
                  <a:pt x="40" y="14"/>
                </a:cubicBezTo>
                <a:cubicBezTo>
                  <a:pt x="40" y="18"/>
                  <a:pt x="40" y="18"/>
                  <a:pt x="40" y="18"/>
                </a:cubicBezTo>
                <a:cubicBezTo>
                  <a:pt x="40" y="18"/>
                  <a:pt x="40" y="18"/>
                  <a:pt x="40" y="18"/>
                </a:cubicBezTo>
                <a:cubicBezTo>
                  <a:pt x="46" y="18"/>
                  <a:pt x="46" y="18"/>
                  <a:pt x="46" y="18"/>
                </a:cubicBezTo>
                <a:cubicBezTo>
                  <a:pt x="47" y="18"/>
                  <a:pt x="48" y="18"/>
                  <a:pt x="48" y="19"/>
                </a:cubicBezTo>
                <a:cubicBezTo>
                  <a:pt x="48" y="20"/>
                  <a:pt x="47" y="20"/>
                  <a:pt x="46" y="20"/>
                </a:cubicBezTo>
                <a:cubicBezTo>
                  <a:pt x="40" y="20"/>
                  <a:pt x="40" y="20"/>
                  <a:pt x="40" y="20"/>
                </a:cubicBezTo>
                <a:cubicBezTo>
                  <a:pt x="40" y="20"/>
                  <a:pt x="40" y="20"/>
                  <a:pt x="40" y="20"/>
                </a:cubicBezTo>
                <a:cubicBezTo>
                  <a:pt x="40" y="24"/>
                  <a:pt x="40" y="24"/>
                  <a:pt x="40" y="24"/>
                </a:cubicBezTo>
                <a:cubicBezTo>
                  <a:pt x="40" y="24"/>
                  <a:pt x="40" y="24"/>
                  <a:pt x="40" y="24"/>
                </a:cubicBezTo>
                <a:cubicBezTo>
                  <a:pt x="46" y="24"/>
                  <a:pt x="46" y="24"/>
                  <a:pt x="46" y="24"/>
                </a:cubicBezTo>
                <a:cubicBezTo>
                  <a:pt x="47" y="24"/>
                  <a:pt x="48" y="24"/>
                  <a:pt x="48" y="25"/>
                </a:cubicBezTo>
                <a:cubicBezTo>
                  <a:pt x="48" y="26"/>
                  <a:pt x="47" y="26"/>
                  <a:pt x="46" y="26"/>
                </a:cubicBezTo>
                <a:cubicBezTo>
                  <a:pt x="40" y="26"/>
                  <a:pt x="40" y="26"/>
                  <a:pt x="40" y="26"/>
                </a:cubicBezTo>
                <a:close/>
                <a:moveTo>
                  <a:pt x="14" y="43"/>
                </a:moveTo>
                <a:cubicBezTo>
                  <a:pt x="14" y="43"/>
                  <a:pt x="14" y="43"/>
                  <a:pt x="14" y="43"/>
                </a:cubicBezTo>
                <a:cubicBezTo>
                  <a:pt x="13" y="43"/>
                  <a:pt x="13" y="42"/>
                  <a:pt x="13" y="42"/>
                </a:cubicBezTo>
                <a:cubicBezTo>
                  <a:pt x="13" y="41"/>
                  <a:pt x="13" y="40"/>
                  <a:pt x="14" y="40"/>
                </a:cubicBezTo>
                <a:cubicBezTo>
                  <a:pt x="18" y="40"/>
                  <a:pt x="18" y="40"/>
                  <a:pt x="18" y="40"/>
                </a:cubicBezTo>
                <a:cubicBezTo>
                  <a:pt x="18" y="37"/>
                  <a:pt x="18" y="37"/>
                  <a:pt x="18" y="37"/>
                </a:cubicBezTo>
                <a:cubicBezTo>
                  <a:pt x="2" y="37"/>
                  <a:pt x="2" y="37"/>
                  <a:pt x="2" y="37"/>
                </a:cubicBezTo>
                <a:cubicBezTo>
                  <a:pt x="1" y="37"/>
                  <a:pt x="0" y="36"/>
                  <a:pt x="0" y="35"/>
                </a:cubicBezTo>
                <a:cubicBezTo>
                  <a:pt x="0" y="35"/>
                  <a:pt x="0" y="35"/>
                  <a:pt x="0" y="35"/>
                </a:cubicBezTo>
                <a:cubicBezTo>
                  <a:pt x="0" y="11"/>
                  <a:pt x="0" y="11"/>
                  <a:pt x="0" y="11"/>
                </a:cubicBezTo>
                <a:cubicBezTo>
                  <a:pt x="0" y="10"/>
                  <a:pt x="1" y="9"/>
                  <a:pt x="2" y="9"/>
                </a:cubicBezTo>
                <a:cubicBezTo>
                  <a:pt x="2" y="9"/>
                  <a:pt x="2" y="9"/>
                  <a:pt x="2" y="9"/>
                </a:cubicBezTo>
                <a:cubicBezTo>
                  <a:pt x="29" y="9"/>
                  <a:pt x="29" y="9"/>
                  <a:pt x="29" y="9"/>
                </a:cubicBezTo>
                <a:cubicBezTo>
                  <a:pt x="29" y="2"/>
                  <a:pt x="29" y="2"/>
                  <a:pt x="29" y="2"/>
                </a:cubicBezTo>
                <a:cubicBezTo>
                  <a:pt x="29" y="1"/>
                  <a:pt x="30" y="0"/>
                  <a:pt x="31" y="0"/>
                </a:cubicBezTo>
                <a:cubicBezTo>
                  <a:pt x="31" y="0"/>
                  <a:pt x="31" y="0"/>
                  <a:pt x="31" y="0"/>
                </a:cubicBezTo>
                <a:cubicBezTo>
                  <a:pt x="51" y="0"/>
                  <a:pt x="51" y="0"/>
                  <a:pt x="51" y="0"/>
                </a:cubicBezTo>
                <a:cubicBezTo>
                  <a:pt x="52" y="0"/>
                  <a:pt x="53" y="1"/>
                  <a:pt x="53" y="2"/>
                </a:cubicBezTo>
                <a:cubicBezTo>
                  <a:pt x="53" y="2"/>
                  <a:pt x="53" y="2"/>
                  <a:pt x="53" y="2"/>
                </a:cubicBezTo>
                <a:cubicBezTo>
                  <a:pt x="53" y="41"/>
                  <a:pt x="53" y="41"/>
                  <a:pt x="53" y="41"/>
                </a:cubicBezTo>
                <a:cubicBezTo>
                  <a:pt x="53" y="42"/>
                  <a:pt x="52" y="43"/>
                  <a:pt x="51" y="43"/>
                </a:cubicBezTo>
                <a:cubicBezTo>
                  <a:pt x="51" y="43"/>
                  <a:pt x="51" y="43"/>
                  <a:pt x="51" y="43"/>
                </a:cubicBezTo>
                <a:cubicBezTo>
                  <a:pt x="31" y="43"/>
                  <a:pt x="31" y="43"/>
                  <a:pt x="31" y="43"/>
                </a:cubicBezTo>
                <a:cubicBezTo>
                  <a:pt x="30" y="43"/>
                  <a:pt x="29" y="42"/>
                  <a:pt x="29" y="41"/>
                </a:cubicBezTo>
                <a:cubicBezTo>
                  <a:pt x="29" y="41"/>
                  <a:pt x="29" y="41"/>
                  <a:pt x="29" y="41"/>
                </a:cubicBezTo>
                <a:cubicBezTo>
                  <a:pt x="29" y="37"/>
                  <a:pt x="29" y="37"/>
                  <a:pt x="29" y="37"/>
                </a:cubicBezTo>
                <a:cubicBezTo>
                  <a:pt x="22" y="37"/>
                  <a:pt x="22" y="37"/>
                  <a:pt x="22" y="37"/>
                </a:cubicBezTo>
                <a:cubicBezTo>
                  <a:pt x="22" y="40"/>
                  <a:pt x="22" y="40"/>
                  <a:pt x="22" y="40"/>
                </a:cubicBezTo>
                <a:cubicBezTo>
                  <a:pt x="27" y="40"/>
                  <a:pt x="27" y="40"/>
                  <a:pt x="27" y="40"/>
                </a:cubicBezTo>
                <a:cubicBezTo>
                  <a:pt x="27" y="40"/>
                  <a:pt x="28" y="41"/>
                  <a:pt x="28" y="42"/>
                </a:cubicBezTo>
                <a:cubicBezTo>
                  <a:pt x="28" y="42"/>
                  <a:pt x="27" y="43"/>
                  <a:pt x="27" y="43"/>
                </a:cubicBezTo>
                <a:cubicBezTo>
                  <a:pt x="22" y="43"/>
                  <a:pt x="18" y="43"/>
                  <a:pt x="14" y="43"/>
                </a:cubicBezTo>
                <a:close/>
              </a:path>
            </a:pathLst>
          </a:custGeom>
          <a:solidFill>
            <a:schemeClr val="accent2"/>
          </a:solidFill>
          <a:ln>
            <a:noFill/>
          </a:ln>
          <a:extLst/>
        </p:spPr>
        <p:txBody>
          <a:bodyPr/>
          <a:lstStyle/>
          <a:p>
            <a:endParaRPr lang="zh-CN" altLang="en-US"/>
          </a:p>
        </p:txBody>
      </p:sp>
      <p:sp>
        <p:nvSpPr>
          <p:cNvPr id="29" name="Freeform 458"/>
          <p:cNvSpPr>
            <a:spLocks noEditPoints="1"/>
          </p:cNvSpPr>
          <p:nvPr/>
        </p:nvSpPr>
        <p:spPr bwMode="auto">
          <a:xfrm>
            <a:off x="2245505" y="1471496"/>
            <a:ext cx="281626" cy="287493"/>
          </a:xfrm>
          <a:custGeom>
            <a:avLst/>
            <a:gdLst>
              <a:gd name="T0" fmla="*/ 1 w 48"/>
              <a:gd name="T1" fmla="*/ 13 h 49"/>
              <a:gd name="T2" fmla="*/ 1 w 48"/>
              <a:gd name="T3" fmla="*/ 10 h 49"/>
              <a:gd name="T4" fmla="*/ 4 w 48"/>
              <a:gd name="T5" fmla="*/ 6 h 49"/>
              <a:gd name="T6" fmla="*/ 6 w 48"/>
              <a:gd name="T7" fmla="*/ 5 h 49"/>
              <a:gd name="T8" fmla="*/ 10 w 48"/>
              <a:gd name="T9" fmla="*/ 2 h 49"/>
              <a:gd name="T10" fmla="*/ 12 w 48"/>
              <a:gd name="T11" fmla="*/ 2 h 49"/>
              <a:gd name="T12" fmla="*/ 18 w 48"/>
              <a:gd name="T13" fmla="*/ 5 h 49"/>
              <a:gd name="T14" fmla="*/ 20 w 48"/>
              <a:gd name="T15" fmla="*/ 0 h 49"/>
              <a:gd name="T16" fmla="*/ 21 w 48"/>
              <a:gd name="T17" fmla="*/ 5 h 49"/>
              <a:gd name="T18" fmla="*/ 27 w 48"/>
              <a:gd name="T19" fmla="*/ 2 h 49"/>
              <a:gd name="T20" fmla="*/ 30 w 48"/>
              <a:gd name="T21" fmla="*/ 2 h 49"/>
              <a:gd name="T22" fmla="*/ 36 w 48"/>
              <a:gd name="T23" fmla="*/ 5 h 49"/>
              <a:gd name="T24" fmla="*/ 37 w 48"/>
              <a:gd name="T25" fmla="*/ 0 h 49"/>
              <a:gd name="T26" fmla="*/ 38 w 48"/>
              <a:gd name="T27" fmla="*/ 5 h 49"/>
              <a:gd name="T28" fmla="*/ 44 w 48"/>
              <a:gd name="T29" fmla="*/ 6 h 49"/>
              <a:gd name="T30" fmla="*/ 44 w 48"/>
              <a:gd name="T31" fmla="*/ 10 h 49"/>
              <a:gd name="T32" fmla="*/ 48 w 48"/>
              <a:gd name="T33" fmla="*/ 11 h 49"/>
              <a:gd name="T34" fmla="*/ 44 w 48"/>
              <a:gd name="T35" fmla="*/ 13 h 49"/>
              <a:gd name="T36" fmla="*/ 47 w 48"/>
              <a:gd name="T37" fmla="*/ 19 h 49"/>
              <a:gd name="T38" fmla="*/ 47 w 48"/>
              <a:gd name="T39" fmla="*/ 21 h 49"/>
              <a:gd name="T40" fmla="*/ 44 w 48"/>
              <a:gd name="T41" fmla="*/ 28 h 49"/>
              <a:gd name="T42" fmla="*/ 48 w 48"/>
              <a:gd name="T43" fmla="*/ 29 h 49"/>
              <a:gd name="T44" fmla="*/ 44 w 48"/>
              <a:gd name="T45" fmla="*/ 30 h 49"/>
              <a:gd name="T46" fmla="*/ 47 w 48"/>
              <a:gd name="T47" fmla="*/ 37 h 49"/>
              <a:gd name="T48" fmla="*/ 47 w 48"/>
              <a:gd name="T49" fmla="*/ 39 h 49"/>
              <a:gd name="T50" fmla="*/ 44 w 48"/>
              <a:gd name="T51" fmla="*/ 43 h 49"/>
              <a:gd name="T52" fmla="*/ 42 w 48"/>
              <a:gd name="T53" fmla="*/ 45 h 49"/>
              <a:gd name="T54" fmla="*/ 38 w 48"/>
              <a:gd name="T55" fmla="*/ 47 h 49"/>
              <a:gd name="T56" fmla="*/ 36 w 48"/>
              <a:gd name="T57" fmla="*/ 47 h 49"/>
              <a:gd name="T58" fmla="*/ 30 w 48"/>
              <a:gd name="T59" fmla="*/ 45 h 49"/>
              <a:gd name="T60" fmla="*/ 28 w 48"/>
              <a:gd name="T61" fmla="*/ 49 h 49"/>
              <a:gd name="T62" fmla="*/ 27 w 48"/>
              <a:gd name="T63" fmla="*/ 45 h 49"/>
              <a:gd name="T64" fmla="*/ 21 w 48"/>
              <a:gd name="T65" fmla="*/ 47 h 49"/>
              <a:gd name="T66" fmla="*/ 18 w 48"/>
              <a:gd name="T67" fmla="*/ 47 h 49"/>
              <a:gd name="T68" fmla="*/ 12 w 48"/>
              <a:gd name="T69" fmla="*/ 45 h 49"/>
              <a:gd name="T70" fmla="*/ 11 w 48"/>
              <a:gd name="T71" fmla="*/ 49 h 49"/>
              <a:gd name="T72" fmla="*/ 10 w 48"/>
              <a:gd name="T73" fmla="*/ 45 h 49"/>
              <a:gd name="T74" fmla="*/ 4 w 48"/>
              <a:gd name="T75" fmla="*/ 43 h 49"/>
              <a:gd name="T76" fmla="*/ 4 w 48"/>
              <a:gd name="T77" fmla="*/ 39 h 49"/>
              <a:gd name="T78" fmla="*/ 0 w 48"/>
              <a:gd name="T79" fmla="*/ 38 h 49"/>
              <a:gd name="T80" fmla="*/ 4 w 48"/>
              <a:gd name="T81" fmla="*/ 37 h 49"/>
              <a:gd name="T82" fmla="*/ 1 w 48"/>
              <a:gd name="T83" fmla="*/ 30 h 49"/>
              <a:gd name="T84" fmla="*/ 1 w 48"/>
              <a:gd name="T85" fmla="*/ 28 h 49"/>
              <a:gd name="T86" fmla="*/ 4 w 48"/>
              <a:gd name="T87" fmla="*/ 21 h 49"/>
              <a:gd name="T88" fmla="*/ 0 w 48"/>
              <a:gd name="T89" fmla="*/ 20 h 49"/>
              <a:gd name="T90" fmla="*/ 4 w 48"/>
              <a:gd name="T91" fmla="*/ 19 h 49"/>
              <a:gd name="T92" fmla="*/ 40 w 48"/>
              <a:gd name="T93" fmla="*/ 8 h 49"/>
              <a:gd name="T94" fmla="*/ 8 w 48"/>
              <a:gd name="T95" fmla="*/ 8 h 49"/>
              <a:gd name="T96" fmla="*/ 40 w 48"/>
              <a:gd name="T97" fmla="*/ 41 h 49"/>
              <a:gd name="T98" fmla="*/ 12 w 48"/>
              <a:gd name="T99" fmla="*/ 11 h 49"/>
              <a:gd name="T100" fmla="*/ 12 w 48"/>
              <a:gd name="T101" fmla="*/ 11 h 49"/>
              <a:gd name="T102" fmla="*/ 37 w 48"/>
              <a:gd name="T103" fmla="*/ 13 h 49"/>
              <a:gd name="T104" fmla="*/ 37 w 48"/>
              <a:gd name="T105" fmla="*/ 36 h 49"/>
              <a:gd name="T106" fmla="*/ 36 w 48"/>
              <a:gd name="T107" fmla="*/ 38 h 49"/>
              <a:gd name="T108" fmla="*/ 11 w 48"/>
              <a:gd name="T109" fmla="*/ 36 h 49"/>
              <a:gd name="T110" fmla="*/ 11 w 48"/>
              <a:gd name="T111" fmla="*/ 13 h 49"/>
              <a:gd name="T112" fmla="*/ 35 w 48"/>
              <a:gd name="T113" fmla="*/ 14 h 49"/>
              <a:gd name="T114" fmla="*/ 13 w 48"/>
              <a:gd name="T115" fmla="*/ 14 h 49"/>
              <a:gd name="T116" fmla="*/ 35 w 48"/>
              <a:gd name="T117"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 h="49">
                <a:moveTo>
                  <a:pt x="4" y="13"/>
                </a:moveTo>
                <a:cubicBezTo>
                  <a:pt x="1" y="13"/>
                  <a:pt x="1" y="13"/>
                  <a:pt x="1" y="13"/>
                </a:cubicBezTo>
                <a:cubicBezTo>
                  <a:pt x="0" y="13"/>
                  <a:pt x="0" y="12"/>
                  <a:pt x="0" y="11"/>
                </a:cubicBezTo>
                <a:cubicBezTo>
                  <a:pt x="0" y="11"/>
                  <a:pt x="0" y="10"/>
                  <a:pt x="1" y="10"/>
                </a:cubicBezTo>
                <a:cubicBezTo>
                  <a:pt x="4" y="10"/>
                  <a:pt x="4" y="10"/>
                  <a:pt x="4" y="10"/>
                </a:cubicBezTo>
                <a:cubicBezTo>
                  <a:pt x="4" y="6"/>
                  <a:pt x="4" y="6"/>
                  <a:pt x="4" y="6"/>
                </a:cubicBezTo>
                <a:cubicBezTo>
                  <a:pt x="4" y="5"/>
                  <a:pt x="5" y="5"/>
                  <a:pt x="6" y="5"/>
                </a:cubicBezTo>
                <a:cubicBezTo>
                  <a:pt x="6" y="5"/>
                  <a:pt x="6" y="5"/>
                  <a:pt x="6" y="5"/>
                </a:cubicBezTo>
                <a:cubicBezTo>
                  <a:pt x="10" y="5"/>
                  <a:pt x="10" y="5"/>
                  <a:pt x="10" y="5"/>
                </a:cubicBezTo>
                <a:cubicBezTo>
                  <a:pt x="10" y="2"/>
                  <a:pt x="10" y="2"/>
                  <a:pt x="10" y="2"/>
                </a:cubicBezTo>
                <a:cubicBezTo>
                  <a:pt x="10" y="1"/>
                  <a:pt x="10" y="0"/>
                  <a:pt x="11" y="0"/>
                </a:cubicBezTo>
                <a:cubicBezTo>
                  <a:pt x="11" y="0"/>
                  <a:pt x="12" y="1"/>
                  <a:pt x="12" y="2"/>
                </a:cubicBezTo>
                <a:cubicBezTo>
                  <a:pt x="12" y="5"/>
                  <a:pt x="12" y="5"/>
                  <a:pt x="12" y="5"/>
                </a:cubicBezTo>
                <a:cubicBezTo>
                  <a:pt x="18" y="5"/>
                  <a:pt x="18" y="5"/>
                  <a:pt x="18" y="5"/>
                </a:cubicBezTo>
                <a:cubicBezTo>
                  <a:pt x="18" y="2"/>
                  <a:pt x="18" y="2"/>
                  <a:pt x="18" y="2"/>
                </a:cubicBezTo>
                <a:cubicBezTo>
                  <a:pt x="18" y="1"/>
                  <a:pt x="19" y="0"/>
                  <a:pt x="20" y="0"/>
                </a:cubicBezTo>
                <a:cubicBezTo>
                  <a:pt x="20" y="0"/>
                  <a:pt x="21" y="1"/>
                  <a:pt x="21" y="2"/>
                </a:cubicBezTo>
                <a:cubicBezTo>
                  <a:pt x="21" y="5"/>
                  <a:pt x="21" y="5"/>
                  <a:pt x="21" y="5"/>
                </a:cubicBezTo>
                <a:cubicBezTo>
                  <a:pt x="27" y="5"/>
                  <a:pt x="27" y="5"/>
                  <a:pt x="27" y="5"/>
                </a:cubicBezTo>
                <a:cubicBezTo>
                  <a:pt x="27" y="2"/>
                  <a:pt x="27" y="2"/>
                  <a:pt x="27" y="2"/>
                </a:cubicBezTo>
                <a:cubicBezTo>
                  <a:pt x="27" y="1"/>
                  <a:pt x="28" y="0"/>
                  <a:pt x="28" y="0"/>
                </a:cubicBezTo>
                <a:cubicBezTo>
                  <a:pt x="29" y="0"/>
                  <a:pt x="30" y="1"/>
                  <a:pt x="30" y="2"/>
                </a:cubicBezTo>
                <a:cubicBezTo>
                  <a:pt x="30" y="5"/>
                  <a:pt x="30" y="5"/>
                  <a:pt x="30" y="5"/>
                </a:cubicBezTo>
                <a:cubicBezTo>
                  <a:pt x="36" y="5"/>
                  <a:pt x="36" y="5"/>
                  <a:pt x="36" y="5"/>
                </a:cubicBezTo>
                <a:cubicBezTo>
                  <a:pt x="36" y="2"/>
                  <a:pt x="36" y="2"/>
                  <a:pt x="36" y="2"/>
                </a:cubicBezTo>
                <a:cubicBezTo>
                  <a:pt x="36" y="1"/>
                  <a:pt x="36" y="0"/>
                  <a:pt x="37" y="0"/>
                </a:cubicBezTo>
                <a:cubicBezTo>
                  <a:pt x="38" y="0"/>
                  <a:pt x="38" y="1"/>
                  <a:pt x="38" y="2"/>
                </a:cubicBezTo>
                <a:cubicBezTo>
                  <a:pt x="38" y="5"/>
                  <a:pt x="38" y="5"/>
                  <a:pt x="38" y="5"/>
                </a:cubicBezTo>
                <a:cubicBezTo>
                  <a:pt x="42" y="5"/>
                  <a:pt x="42" y="5"/>
                  <a:pt x="42" y="5"/>
                </a:cubicBezTo>
                <a:cubicBezTo>
                  <a:pt x="43" y="5"/>
                  <a:pt x="44" y="5"/>
                  <a:pt x="44" y="6"/>
                </a:cubicBezTo>
                <a:cubicBezTo>
                  <a:pt x="44" y="6"/>
                  <a:pt x="44" y="6"/>
                  <a:pt x="44" y="6"/>
                </a:cubicBezTo>
                <a:cubicBezTo>
                  <a:pt x="44" y="10"/>
                  <a:pt x="44" y="10"/>
                  <a:pt x="44" y="10"/>
                </a:cubicBezTo>
                <a:cubicBezTo>
                  <a:pt x="47" y="10"/>
                  <a:pt x="47" y="10"/>
                  <a:pt x="47" y="10"/>
                </a:cubicBezTo>
                <a:cubicBezTo>
                  <a:pt x="48" y="10"/>
                  <a:pt x="48" y="11"/>
                  <a:pt x="48" y="11"/>
                </a:cubicBezTo>
                <a:cubicBezTo>
                  <a:pt x="48" y="12"/>
                  <a:pt x="48" y="13"/>
                  <a:pt x="47" y="13"/>
                </a:cubicBezTo>
                <a:cubicBezTo>
                  <a:pt x="44" y="13"/>
                  <a:pt x="44" y="13"/>
                  <a:pt x="44" y="13"/>
                </a:cubicBezTo>
                <a:cubicBezTo>
                  <a:pt x="44" y="19"/>
                  <a:pt x="44" y="19"/>
                  <a:pt x="44" y="19"/>
                </a:cubicBezTo>
                <a:cubicBezTo>
                  <a:pt x="47" y="19"/>
                  <a:pt x="47" y="19"/>
                  <a:pt x="47" y="19"/>
                </a:cubicBezTo>
                <a:cubicBezTo>
                  <a:pt x="48" y="19"/>
                  <a:pt x="48" y="20"/>
                  <a:pt x="48" y="20"/>
                </a:cubicBezTo>
                <a:cubicBezTo>
                  <a:pt x="48" y="21"/>
                  <a:pt x="48" y="21"/>
                  <a:pt x="47" y="21"/>
                </a:cubicBezTo>
                <a:cubicBezTo>
                  <a:pt x="44" y="21"/>
                  <a:pt x="44" y="21"/>
                  <a:pt x="44" y="21"/>
                </a:cubicBezTo>
                <a:cubicBezTo>
                  <a:pt x="44" y="28"/>
                  <a:pt x="44" y="28"/>
                  <a:pt x="44" y="28"/>
                </a:cubicBezTo>
                <a:cubicBezTo>
                  <a:pt x="47" y="28"/>
                  <a:pt x="47" y="28"/>
                  <a:pt x="47" y="28"/>
                </a:cubicBezTo>
                <a:cubicBezTo>
                  <a:pt x="48" y="28"/>
                  <a:pt x="48" y="28"/>
                  <a:pt x="48" y="29"/>
                </a:cubicBezTo>
                <a:cubicBezTo>
                  <a:pt x="48" y="30"/>
                  <a:pt x="48" y="30"/>
                  <a:pt x="47" y="30"/>
                </a:cubicBezTo>
                <a:cubicBezTo>
                  <a:pt x="44" y="30"/>
                  <a:pt x="44" y="30"/>
                  <a:pt x="44" y="30"/>
                </a:cubicBezTo>
                <a:cubicBezTo>
                  <a:pt x="44" y="37"/>
                  <a:pt x="44" y="37"/>
                  <a:pt x="44" y="37"/>
                </a:cubicBezTo>
                <a:cubicBezTo>
                  <a:pt x="47" y="37"/>
                  <a:pt x="47" y="37"/>
                  <a:pt x="47" y="37"/>
                </a:cubicBezTo>
                <a:cubicBezTo>
                  <a:pt x="48" y="37"/>
                  <a:pt x="48" y="37"/>
                  <a:pt x="48" y="38"/>
                </a:cubicBezTo>
                <a:cubicBezTo>
                  <a:pt x="48" y="38"/>
                  <a:pt x="48" y="39"/>
                  <a:pt x="47" y="39"/>
                </a:cubicBezTo>
                <a:cubicBezTo>
                  <a:pt x="44" y="39"/>
                  <a:pt x="44" y="39"/>
                  <a:pt x="44" y="39"/>
                </a:cubicBezTo>
                <a:cubicBezTo>
                  <a:pt x="44" y="43"/>
                  <a:pt x="44" y="43"/>
                  <a:pt x="44" y="43"/>
                </a:cubicBezTo>
                <a:cubicBezTo>
                  <a:pt x="44" y="44"/>
                  <a:pt x="43" y="45"/>
                  <a:pt x="42" y="45"/>
                </a:cubicBezTo>
                <a:cubicBezTo>
                  <a:pt x="42" y="45"/>
                  <a:pt x="42" y="45"/>
                  <a:pt x="42" y="45"/>
                </a:cubicBezTo>
                <a:cubicBezTo>
                  <a:pt x="38" y="45"/>
                  <a:pt x="38" y="45"/>
                  <a:pt x="38" y="45"/>
                </a:cubicBezTo>
                <a:cubicBezTo>
                  <a:pt x="38" y="47"/>
                  <a:pt x="38" y="47"/>
                  <a:pt x="38" y="47"/>
                </a:cubicBezTo>
                <a:cubicBezTo>
                  <a:pt x="38" y="48"/>
                  <a:pt x="38" y="49"/>
                  <a:pt x="37" y="49"/>
                </a:cubicBezTo>
                <a:cubicBezTo>
                  <a:pt x="36" y="49"/>
                  <a:pt x="36" y="48"/>
                  <a:pt x="36" y="47"/>
                </a:cubicBezTo>
                <a:cubicBezTo>
                  <a:pt x="36" y="45"/>
                  <a:pt x="36" y="45"/>
                  <a:pt x="36" y="45"/>
                </a:cubicBezTo>
                <a:cubicBezTo>
                  <a:pt x="30" y="45"/>
                  <a:pt x="30" y="45"/>
                  <a:pt x="30" y="45"/>
                </a:cubicBezTo>
                <a:cubicBezTo>
                  <a:pt x="30" y="47"/>
                  <a:pt x="30" y="47"/>
                  <a:pt x="30" y="47"/>
                </a:cubicBezTo>
                <a:cubicBezTo>
                  <a:pt x="30" y="48"/>
                  <a:pt x="29" y="49"/>
                  <a:pt x="28" y="49"/>
                </a:cubicBezTo>
                <a:cubicBezTo>
                  <a:pt x="28" y="49"/>
                  <a:pt x="27" y="48"/>
                  <a:pt x="27" y="47"/>
                </a:cubicBezTo>
                <a:cubicBezTo>
                  <a:pt x="27" y="45"/>
                  <a:pt x="27" y="45"/>
                  <a:pt x="27" y="45"/>
                </a:cubicBezTo>
                <a:cubicBezTo>
                  <a:pt x="21" y="45"/>
                  <a:pt x="21" y="45"/>
                  <a:pt x="21" y="45"/>
                </a:cubicBezTo>
                <a:cubicBezTo>
                  <a:pt x="21" y="47"/>
                  <a:pt x="21" y="47"/>
                  <a:pt x="21" y="47"/>
                </a:cubicBezTo>
                <a:cubicBezTo>
                  <a:pt x="21" y="48"/>
                  <a:pt x="20" y="49"/>
                  <a:pt x="20" y="49"/>
                </a:cubicBezTo>
                <a:cubicBezTo>
                  <a:pt x="19" y="49"/>
                  <a:pt x="18" y="48"/>
                  <a:pt x="18" y="47"/>
                </a:cubicBezTo>
                <a:cubicBezTo>
                  <a:pt x="18" y="45"/>
                  <a:pt x="18" y="45"/>
                  <a:pt x="18" y="45"/>
                </a:cubicBezTo>
                <a:cubicBezTo>
                  <a:pt x="12" y="45"/>
                  <a:pt x="12" y="45"/>
                  <a:pt x="12" y="45"/>
                </a:cubicBezTo>
                <a:cubicBezTo>
                  <a:pt x="12" y="47"/>
                  <a:pt x="12" y="47"/>
                  <a:pt x="12" y="47"/>
                </a:cubicBezTo>
                <a:cubicBezTo>
                  <a:pt x="12" y="48"/>
                  <a:pt x="11" y="49"/>
                  <a:pt x="11" y="49"/>
                </a:cubicBezTo>
                <a:cubicBezTo>
                  <a:pt x="10" y="49"/>
                  <a:pt x="10" y="48"/>
                  <a:pt x="10" y="47"/>
                </a:cubicBezTo>
                <a:cubicBezTo>
                  <a:pt x="10" y="45"/>
                  <a:pt x="10" y="45"/>
                  <a:pt x="10" y="45"/>
                </a:cubicBezTo>
                <a:cubicBezTo>
                  <a:pt x="6" y="45"/>
                  <a:pt x="6" y="45"/>
                  <a:pt x="6" y="45"/>
                </a:cubicBezTo>
                <a:cubicBezTo>
                  <a:pt x="5" y="45"/>
                  <a:pt x="4" y="44"/>
                  <a:pt x="4" y="43"/>
                </a:cubicBezTo>
                <a:cubicBezTo>
                  <a:pt x="4" y="43"/>
                  <a:pt x="4" y="43"/>
                  <a:pt x="4" y="43"/>
                </a:cubicBezTo>
                <a:cubicBezTo>
                  <a:pt x="4" y="39"/>
                  <a:pt x="4" y="39"/>
                  <a:pt x="4" y="39"/>
                </a:cubicBezTo>
                <a:cubicBezTo>
                  <a:pt x="1" y="39"/>
                  <a:pt x="1" y="39"/>
                  <a:pt x="1" y="39"/>
                </a:cubicBezTo>
                <a:cubicBezTo>
                  <a:pt x="0" y="39"/>
                  <a:pt x="0" y="38"/>
                  <a:pt x="0" y="38"/>
                </a:cubicBezTo>
                <a:cubicBezTo>
                  <a:pt x="0" y="37"/>
                  <a:pt x="0" y="37"/>
                  <a:pt x="1" y="37"/>
                </a:cubicBezTo>
                <a:cubicBezTo>
                  <a:pt x="4" y="37"/>
                  <a:pt x="4" y="37"/>
                  <a:pt x="4" y="37"/>
                </a:cubicBezTo>
                <a:cubicBezTo>
                  <a:pt x="4" y="30"/>
                  <a:pt x="4" y="30"/>
                  <a:pt x="4" y="30"/>
                </a:cubicBezTo>
                <a:cubicBezTo>
                  <a:pt x="1" y="30"/>
                  <a:pt x="1" y="30"/>
                  <a:pt x="1" y="30"/>
                </a:cubicBezTo>
                <a:cubicBezTo>
                  <a:pt x="0" y="30"/>
                  <a:pt x="0" y="30"/>
                  <a:pt x="0" y="29"/>
                </a:cubicBezTo>
                <a:cubicBezTo>
                  <a:pt x="0" y="28"/>
                  <a:pt x="0" y="28"/>
                  <a:pt x="1" y="28"/>
                </a:cubicBezTo>
                <a:cubicBezTo>
                  <a:pt x="4" y="28"/>
                  <a:pt x="4" y="28"/>
                  <a:pt x="4" y="28"/>
                </a:cubicBezTo>
                <a:cubicBezTo>
                  <a:pt x="4" y="21"/>
                  <a:pt x="4" y="21"/>
                  <a:pt x="4" y="21"/>
                </a:cubicBezTo>
                <a:cubicBezTo>
                  <a:pt x="1" y="21"/>
                  <a:pt x="1" y="21"/>
                  <a:pt x="1" y="21"/>
                </a:cubicBezTo>
                <a:cubicBezTo>
                  <a:pt x="0" y="21"/>
                  <a:pt x="0" y="21"/>
                  <a:pt x="0" y="20"/>
                </a:cubicBezTo>
                <a:cubicBezTo>
                  <a:pt x="0" y="20"/>
                  <a:pt x="0" y="19"/>
                  <a:pt x="1" y="19"/>
                </a:cubicBezTo>
                <a:cubicBezTo>
                  <a:pt x="4" y="19"/>
                  <a:pt x="4" y="19"/>
                  <a:pt x="4" y="19"/>
                </a:cubicBezTo>
                <a:cubicBezTo>
                  <a:pt x="4" y="13"/>
                  <a:pt x="4" y="13"/>
                  <a:pt x="4" y="13"/>
                </a:cubicBezTo>
                <a:close/>
                <a:moveTo>
                  <a:pt x="40" y="8"/>
                </a:moveTo>
                <a:cubicBezTo>
                  <a:pt x="40" y="8"/>
                  <a:pt x="40" y="8"/>
                  <a:pt x="40" y="8"/>
                </a:cubicBezTo>
                <a:cubicBezTo>
                  <a:pt x="8" y="8"/>
                  <a:pt x="8" y="8"/>
                  <a:pt x="8" y="8"/>
                </a:cubicBezTo>
                <a:cubicBezTo>
                  <a:pt x="8" y="41"/>
                  <a:pt x="8" y="41"/>
                  <a:pt x="8" y="41"/>
                </a:cubicBezTo>
                <a:cubicBezTo>
                  <a:pt x="40" y="41"/>
                  <a:pt x="40" y="41"/>
                  <a:pt x="40" y="41"/>
                </a:cubicBezTo>
                <a:cubicBezTo>
                  <a:pt x="40" y="8"/>
                  <a:pt x="40" y="8"/>
                  <a:pt x="40" y="8"/>
                </a:cubicBezTo>
                <a:close/>
                <a:moveTo>
                  <a:pt x="12" y="11"/>
                </a:moveTo>
                <a:cubicBezTo>
                  <a:pt x="12" y="11"/>
                  <a:pt x="12" y="11"/>
                  <a:pt x="12" y="11"/>
                </a:cubicBezTo>
                <a:cubicBezTo>
                  <a:pt x="12" y="11"/>
                  <a:pt x="12" y="11"/>
                  <a:pt x="12" y="11"/>
                </a:cubicBezTo>
                <a:cubicBezTo>
                  <a:pt x="36" y="11"/>
                  <a:pt x="36" y="11"/>
                  <a:pt x="36" y="11"/>
                </a:cubicBezTo>
                <a:cubicBezTo>
                  <a:pt x="37" y="11"/>
                  <a:pt x="37" y="12"/>
                  <a:pt x="37" y="13"/>
                </a:cubicBezTo>
                <a:cubicBezTo>
                  <a:pt x="37" y="13"/>
                  <a:pt x="37" y="13"/>
                  <a:pt x="37" y="13"/>
                </a:cubicBezTo>
                <a:cubicBezTo>
                  <a:pt x="37" y="36"/>
                  <a:pt x="37" y="36"/>
                  <a:pt x="37" y="36"/>
                </a:cubicBezTo>
                <a:cubicBezTo>
                  <a:pt x="37" y="37"/>
                  <a:pt x="37" y="38"/>
                  <a:pt x="36" y="38"/>
                </a:cubicBezTo>
                <a:cubicBezTo>
                  <a:pt x="36" y="38"/>
                  <a:pt x="36" y="38"/>
                  <a:pt x="36" y="38"/>
                </a:cubicBezTo>
                <a:cubicBezTo>
                  <a:pt x="12" y="38"/>
                  <a:pt x="12" y="38"/>
                  <a:pt x="12" y="38"/>
                </a:cubicBezTo>
                <a:cubicBezTo>
                  <a:pt x="11" y="38"/>
                  <a:pt x="11" y="37"/>
                  <a:pt x="11" y="36"/>
                </a:cubicBezTo>
                <a:cubicBezTo>
                  <a:pt x="11" y="36"/>
                  <a:pt x="11" y="36"/>
                  <a:pt x="11" y="36"/>
                </a:cubicBezTo>
                <a:cubicBezTo>
                  <a:pt x="11" y="13"/>
                  <a:pt x="11" y="13"/>
                  <a:pt x="11" y="13"/>
                </a:cubicBezTo>
                <a:cubicBezTo>
                  <a:pt x="11" y="12"/>
                  <a:pt x="11" y="11"/>
                  <a:pt x="12" y="11"/>
                </a:cubicBezTo>
                <a:close/>
                <a:moveTo>
                  <a:pt x="35" y="14"/>
                </a:moveTo>
                <a:cubicBezTo>
                  <a:pt x="35" y="14"/>
                  <a:pt x="35" y="14"/>
                  <a:pt x="35" y="14"/>
                </a:cubicBezTo>
                <a:cubicBezTo>
                  <a:pt x="13" y="14"/>
                  <a:pt x="13" y="14"/>
                  <a:pt x="13" y="14"/>
                </a:cubicBezTo>
                <a:cubicBezTo>
                  <a:pt x="13" y="35"/>
                  <a:pt x="13" y="35"/>
                  <a:pt x="13" y="35"/>
                </a:cubicBezTo>
                <a:cubicBezTo>
                  <a:pt x="35" y="35"/>
                  <a:pt x="35" y="35"/>
                  <a:pt x="35" y="35"/>
                </a:cubicBezTo>
                <a:cubicBezTo>
                  <a:pt x="35" y="14"/>
                  <a:pt x="35" y="14"/>
                  <a:pt x="35" y="14"/>
                </a:cubicBezTo>
                <a:close/>
              </a:path>
            </a:pathLst>
          </a:custGeom>
          <a:solidFill>
            <a:schemeClr val="accent2"/>
          </a:solidFill>
          <a:ln>
            <a:noFill/>
          </a:ln>
          <a:extLst/>
        </p:spPr>
        <p:txBody>
          <a:bodyPr/>
          <a:lstStyle/>
          <a:p>
            <a:endParaRPr lang="zh-CN" altLang="en-US"/>
          </a:p>
        </p:txBody>
      </p:sp>
      <p:sp>
        <p:nvSpPr>
          <p:cNvPr id="30" name="Freeform 459"/>
          <p:cNvSpPr>
            <a:spLocks noEditPoints="1"/>
          </p:cNvSpPr>
          <p:nvPr/>
        </p:nvSpPr>
        <p:spPr bwMode="auto">
          <a:xfrm>
            <a:off x="7420385" y="908244"/>
            <a:ext cx="299228" cy="299228"/>
          </a:xfrm>
          <a:custGeom>
            <a:avLst/>
            <a:gdLst>
              <a:gd name="T0" fmla="*/ 33 w 51"/>
              <a:gd name="T1" fmla="*/ 1 h 51"/>
              <a:gd name="T2" fmla="*/ 40 w 51"/>
              <a:gd name="T3" fmla="*/ 6 h 51"/>
              <a:gd name="T4" fmla="*/ 45 w 51"/>
              <a:gd name="T5" fmla="*/ 10 h 51"/>
              <a:gd name="T6" fmla="*/ 50 w 51"/>
              <a:gd name="T7" fmla="*/ 18 h 51"/>
              <a:gd name="T8" fmla="*/ 28 w 51"/>
              <a:gd name="T9" fmla="*/ 37 h 51"/>
              <a:gd name="T10" fmla="*/ 27 w 51"/>
              <a:gd name="T11" fmla="*/ 37 h 51"/>
              <a:gd name="T12" fmla="*/ 18 w 51"/>
              <a:gd name="T13" fmla="*/ 50 h 51"/>
              <a:gd name="T14" fmla="*/ 10 w 51"/>
              <a:gd name="T15" fmla="*/ 45 h 51"/>
              <a:gd name="T16" fmla="*/ 6 w 51"/>
              <a:gd name="T17" fmla="*/ 40 h 51"/>
              <a:gd name="T18" fmla="*/ 18 w 51"/>
              <a:gd name="T19" fmla="*/ 44 h 51"/>
              <a:gd name="T20" fmla="*/ 19 w 51"/>
              <a:gd name="T21" fmla="*/ 42 h 51"/>
              <a:gd name="T22" fmla="*/ 21 w 51"/>
              <a:gd name="T23" fmla="*/ 41 h 51"/>
              <a:gd name="T24" fmla="*/ 23 w 51"/>
              <a:gd name="T25" fmla="*/ 40 h 51"/>
              <a:gd name="T26" fmla="*/ 30 w 51"/>
              <a:gd name="T27" fmla="*/ 33 h 51"/>
              <a:gd name="T28" fmla="*/ 31 w 51"/>
              <a:gd name="T29" fmla="*/ 31 h 51"/>
              <a:gd name="T30" fmla="*/ 33 w 51"/>
              <a:gd name="T31" fmla="*/ 29 h 51"/>
              <a:gd name="T32" fmla="*/ 35 w 51"/>
              <a:gd name="T33" fmla="*/ 28 h 51"/>
              <a:gd name="T34" fmla="*/ 36 w 51"/>
              <a:gd name="T35" fmla="*/ 24 h 51"/>
              <a:gd name="T36" fmla="*/ 40 w 51"/>
              <a:gd name="T37" fmla="*/ 23 h 51"/>
              <a:gd name="T38" fmla="*/ 41 w 51"/>
              <a:gd name="T39" fmla="*/ 21 h 51"/>
              <a:gd name="T40" fmla="*/ 42 w 51"/>
              <a:gd name="T41" fmla="*/ 19 h 51"/>
              <a:gd name="T42" fmla="*/ 45 w 51"/>
              <a:gd name="T43" fmla="*/ 18 h 51"/>
              <a:gd name="T44" fmla="*/ 37 w 51"/>
              <a:gd name="T45" fmla="*/ 7 h 51"/>
              <a:gd name="T46" fmla="*/ 7 w 51"/>
              <a:gd name="T47" fmla="*/ 37 h 51"/>
              <a:gd name="T48" fmla="*/ 18 w 51"/>
              <a:gd name="T49" fmla="*/ 45 h 51"/>
              <a:gd name="T50" fmla="*/ 10 w 51"/>
              <a:gd name="T51" fmla="*/ 32 h 51"/>
              <a:gd name="T52" fmla="*/ 22 w 51"/>
              <a:gd name="T53" fmla="*/ 33 h 51"/>
              <a:gd name="T54" fmla="*/ 18 w 51"/>
              <a:gd name="T55" fmla="*/ 39 h 51"/>
              <a:gd name="T56" fmla="*/ 10 w 51"/>
              <a:gd name="T57" fmla="*/ 33 h 51"/>
              <a:gd name="T58" fmla="*/ 15 w 51"/>
              <a:gd name="T59" fmla="*/ 30 h 51"/>
              <a:gd name="T60" fmla="*/ 17 w 51"/>
              <a:gd name="T61" fmla="*/ 37 h 51"/>
              <a:gd name="T62" fmla="*/ 19 w 51"/>
              <a:gd name="T63" fmla="*/ 23 h 51"/>
              <a:gd name="T64" fmla="*/ 25 w 51"/>
              <a:gd name="T65" fmla="*/ 19 h 51"/>
              <a:gd name="T66" fmla="*/ 26 w 51"/>
              <a:gd name="T67" fmla="*/ 31 h 51"/>
              <a:gd name="T68" fmla="*/ 19 w 51"/>
              <a:gd name="T69" fmla="*/ 23 h 51"/>
              <a:gd name="T70" fmla="*/ 21 w 51"/>
              <a:gd name="T71" fmla="*/ 24 h 51"/>
              <a:gd name="T72" fmla="*/ 24 w 51"/>
              <a:gd name="T73" fmla="*/ 21 h 51"/>
              <a:gd name="T74" fmla="*/ 32 w 51"/>
              <a:gd name="T75" fmla="*/ 10 h 51"/>
              <a:gd name="T76" fmla="*/ 39 w 51"/>
              <a:gd name="T77" fmla="*/ 16 h 51"/>
              <a:gd name="T78" fmla="*/ 35 w 51"/>
              <a:gd name="T79" fmla="*/ 22 h 51"/>
              <a:gd name="T80" fmla="*/ 33 w 51"/>
              <a:gd name="T81" fmla="*/ 22 h 51"/>
              <a:gd name="T82" fmla="*/ 27 w 51"/>
              <a:gd name="T83" fmla="*/ 14 h 51"/>
              <a:gd name="T84" fmla="*/ 30 w 51"/>
              <a:gd name="T85" fmla="*/ 15 h 51"/>
              <a:gd name="T86" fmla="*/ 33 w 51"/>
              <a:gd name="T87"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51">
                <a:moveTo>
                  <a:pt x="1" y="33"/>
                </a:moveTo>
                <a:cubicBezTo>
                  <a:pt x="1" y="33"/>
                  <a:pt x="1" y="33"/>
                  <a:pt x="1" y="33"/>
                </a:cubicBezTo>
                <a:cubicBezTo>
                  <a:pt x="33" y="1"/>
                  <a:pt x="33" y="1"/>
                  <a:pt x="33" y="1"/>
                </a:cubicBezTo>
                <a:cubicBezTo>
                  <a:pt x="34" y="0"/>
                  <a:pt x="35" y="0"/>
                  <a:pt x="36" y="1"/>
                </a:cubicBezTo>
                <a:cubicBezTo>
                  <a:pt x="36" y="1"/>
                  <a:pt x="36" y="1"/>
                  <a:pt x="36" y="1"/>
                </a:cubicBezTo>
                <a:cubicBezTo>
                  <a:pt x="40" y="6"/>
                  <a:pt x="40" y="6"/>
                  <a:pt x="40" y="6"/>
                </a:cubicBezTo>
                <a:cubicBezTo>
                  <a:pt x="41" y="6"/>
                  <a:pt x="41" y="7"/>
                  <a:pt x="41" y="8"/>
                </a:cubicBezTo>
                <a:cubicBezTo>
                  <a:pt x="40" y="9"/>
                  <a:pt x="41" y="10"/>
                  <a:pt x="42" y="10"/>
                </a:cubicBezTo>
                <a:cubicBezTo>
                  <a:pt x="43" y="9"/>
                  <a:pt x="44" y="9"/>
                  <a:pt x="45" y="10"/>
                </a:cubicBezTo>
                <a:cubicBezTo>
                  <a:pt x="45" y="10"/>
                  <a:pt x="45" y="10"/>
                  <a:pt x="45" y="10"/>
                </a:cubicBezTo>
                <a:cubicBezTo>
                  <a:pt x="50" y="15"/>
                  <a:pt x="50" y="15"/>
                  <a:pt x="50" y="15"/>
                </a:cubicBezTo>
                <a:cubicBezTo>
                  <a:pt x="51" y="16"/>
                  <a:pt x="51" y="17"/>
                  <a:pt x="50" y="18"/>
                </a:cubicBezTo>
                <a:cubicBezTo>
                  <a:pt x="50" y="18"/>
                  <a:pt x="50" y="18"/>
                  <a:pt x="50" y="18"/>
                </a:cubicBezTo>
                <a:cubicBezTo>
                  <a:pt x="31" y="37"/>
                  <a:pt x="31" y="37"/>
                  <a:pt x="31" y="37"/>
                </a:cubicBezTo>
                <a:cubicBezTo>
                  <a:pt x="30" y="38"/>
                  <a:pt x="29" y="38"/>
                  <a:pt x="28" y="37"/>
                </a:cubicBezTo>
                <a:cubicBezTo>
                  <a:pt x="28" y="37"/>
                  <a:pt x="28" y="37"/>
                  <a:pt x="28" y="37"/>
                </a:cubicBezTo>
                <a:cubicBezTo>
                  <a:pt x="27" y="37"/>
                  <a:pt x="27" y="37"/>
                  <a:pt x="27" y="37"/>
                </a:cubicBezTo>
                <a:cubicBezTo>
                  <a:pt x="27" y="36"/>
                  <a:pt x="27" y="37"/>
                  <a:pt x="27" y="37"/>
                </a:cubicBezTo>
                <a:cubicBezTo>
                  <a:pt x="28" y="38"/>
                  <a:pt x="28" y="38"/>
                  <a:pt x="28" y="38"/>
                </a:cubicBezTo>
                <a:cubicBezTo>
                  <a:pt x="28" y="39"/>
                  <a:pt x="28" y="40"/>
                  <a:pt x="28" y="40"/>
                </a:cubicBezTo>
                <a:cubicBezTo>
                  <a:pt x="18" y="50"/>
                  <a:pt x="18" y="50"/>
                  <a:pt x="18" y="50"/>
                </a:cubicBezTo>
                <a:cubicBezTo>
                  <a:pt x="17" y="51"/>
                  <a:pt x="16" y="51"/>
                  <a:pt x="15" y="50"/>
                </a:cubicBezTo>
                <a:cubicBezTo>
                  <a:pt x="15" y="50"/>
                  <a:pt x="15" y="50"/>
                  <a:pt x="15" y="50"/>
                </a:cubicBezTo>
                <a:cubicBezTo>
                  <a:pt x="10" y="45"/>
                  <a:pt x="10" y="45"/>
                  <a:pt x="10" y="45"/>
                </a:cubicBezTo>
                <a:cubicBezTo>
                  <a:pt x="9" y="44"/>
                  <a:pt x="9" y="43"/>
                  <a:pt x="10" y="42"/>
                </a:cubicBezTo>
                <a:cubicBezTo>
                  <a:pt x="10" y="41"/>
                  <a:pt x="9" y="40"/>
                  <a:pt x="8" y="41"/>
                </a:cubicBezTo>
                <a:cubicBezTo>
                  <a:pt x="7" y="41"/>
                  <a:pt x="6" y="41"/>
                  <a:pt x="6" y="40"/>
                </a:cubicBezTo>
                <a:cubicBezTo>
                  <a:pt x="1" y="36"/>
                  <a:pt x="1" y="36"/>
                  <a:pt x="1" y="36"/>
                </a:cubicBezTo>
                <a:cubicBezTo>
                  <a:pt x="0" y="35"/>
                  <a:pt x="0" y="34"/>
                  <a:pt x="1" y="33"/>
                </a:cubicBezTo>
                <a:close/>
                <a:moveTo>
                  <a:pt x="18" y="44"/>
                </a:moveTo>
                <a:cubicBezTo>
                  <a:pt x="18" y="44"/>
                  <a:pt x="18" y="44"/>
                  <a:pt x="18" y="44"/>
                </a:cubicBezTo>
                <a:cubicBezTo>
                  <a:pt x="17" y="44"/>
                  <a:pt x="17" y="43"/>
                  <a:pt x="18" y="42"/>
                </a:cubicBezTo>
                <a:cubicBezTo>
                  <a:pt x="18" y="42"/>
                  <a:pt x="19" y="42"/>
                  <a:pt x="19" y="42"/>
                </a:cubicBezTo>
                <a:cubicBezTo>
                  <a:pt x="20" y="43"/>
                  <a:pt x="20" y="43"/>
                  <a:pt x="20" y="43"/>
                </a:cubicBezTo>
                <a:cubicBezTo>
                  <a:pt x="21" y="41"/>
                  <a:pt x="21" y="41"/>
                  <a:pt x="21" y="41"/>
                </a:cubicBezTo>
                <a:cubicBezTo>
                  <a:pt x="21" y="41"/>
                  <a:pt x="21" y="41"/>
                  <a:pt x="21" y="41"/>
                </a:cubicBezTo>
                <a:cubicBezTo>
                  <a:pt x="20" y="40"/>
                  <a:pt x="20" y="40"/>
                  <a:pt x="21" y="39"/>
                </a:cubicBezTo>
                <a:cubicBezTo>
                  <a:pt x="21" y="39"/>
                  <a:pt x="22" y="39"/>
                  <a:pt x="22" y="39"/>
                </a:cubicBezTo>
                <a:cubicBezTo>
                  <a:pt x="23" y="40"/>
                  <a:pt x="23" y="40"/>
                  <a:pt x="23" y="40"/>
                </a:cubicBezTo>
                <a:cubicBezTo>
                  <a:pt x="24" y="39"/>
                  <a:pt x="24" y="39"/>
                  <a:pt x="24" y="39"/>
                </a:cubicBezTo>
                <a:cubicBezTo>
                  <a:pt x="21" y="35"/>
                  <a:pt x="26" y="31"/>
                  <a:pt x="29" y="33"/>
                </a:cubicBezTo>
                <a:cubicBezTo>
                  <a:pt x="30" y="33"/>
                  <a:pt x="30" y="33"/>
                  <a:pt x="30" y="33"/>
                </a:cubicBezTo>
                <a:cubicBezTo>
                  <a:pt x="29" y="32"/>
                  <a:pt x="29" y="32"/>
                  <a:pt x="29" y="32"/>
                </a:cubicBezTo>
                <a:cubicBezTo>
                  <a:pt x="29" y="32"/>
                  <a:pt x="29" y="31"/>
                  <a:pt x="29" y="31"/>
                </a:cubicBezTo>
                <a:cubicBezTo>
                  <a:pt x="30" y="30"/>
                  <a:pt x="31" y="30"/>
                  <a:pt x="31" y="31"/>
                </a:cubicBezTo>
                <a:cubicBezTo>
                  <a:pt x="32" y="31"/>
                  <a:pt x="32" y="31"/>
                  <a:pt x="32" y="31"/>
                </a:cubicBezTo>
                <a:cubicBezTo>
                  <a:pt x="33" y="29"/>
                  <a:pt x="33" y="29"/>
                  <a:pt x="33" y="29"/>
                </a:cubicBezTo>
                <a:cubicBezTo>
                  <a:pt x="33" y="29"/>
                  <a:pt x="33" y="29"/>
                  <a:pt x="33" y="29"/>
                </a:cubicBezTo>
                <a:cubicBezTo>
                  <a:pt x="32" y="28"/>
                  <a:pt x="32" y="28"/>
                  <a:pt x="33" y="27"/>
                </a:cubicBezTo>
                <a:cubicBezTo>
                  <a:pt x="33" y="27"/>
                  <a:pt x="34" y="27"/>
                  <a:pt x="34" y="27"/>
                </a:cubicBezTo>
                <a:cubicBezTo>
                  <a:pt x="35" y="28"/>
                  <a:pt x="35" y="28"/>
                  <a:pt x="35" y="28"/>
                </a:cubicBezTo>
                <a:cubicBezTo>
                  <a:pt x="36" y="26"/>
                  <a:pt x="36" y="26"/>
                  <a:pt x="36" y="26"/>
                </a:cubicBezTo>
                <a:cubicBezTo>
                  <a:pt x="36" y="26"/>
                  <a:pt x="36" y="26"/>
                  <a:pt x="36" y="26"/>
                </a:cubicBezTo>
                <a:cubicBezTo>
                  <a:pt x="36" y="25"/>
                  <a:pt x="36" y="24"/>
                  <a:pt x="36" y="24"/>
                </a:cubicBezTo>
                <a:cubicBezTo>
                  <a:pt x="36" y="24"/>
                  <a:pt x="37" y="24"/>
                  <a:pt x="38" y="24"/>
                </a:cubicBezTo>
                <a:cubicBezTo>
                  <a:pt x="38" y="25"/>
                  <a:pt x="38" y="25"/>
                  <a:pt x="38" y="25"/>
                </a:cubicBezTo>
                <a:cubicBezTo>
                  <a:pt x="40" y="23"/>
                  <a:pt x="40" y="23"/>
                  <a:pt x="40" y="23"/>
                </a:cubicBezTo>
                <a:cubicBezTo>
                  <a:pt x="39" y="22"/>
                  <a:pt x="39" y="22"/>
                  <a:pt x="39" y="22"/>
                </a:cubicBezTo>
                <a:cubicBezTo>
                  <a:pt x="39" y="22"/>
                  <a:pt x="39" y="21"/>
                  <a:pt x="39" y="21"/>
                </a:cubicBezTo>
                <a:cubicBezTo>
                  <a:pt x="40" y="20"/>
                  <a:pt x="40" y="20"/>
                  <a:pt x="41" y="21"/>
                </a:cubicBezTo>
                <a:cubicBezTo>
                  <a:pt x="41" y="21"/>
                  <a:pt x="41" y="21"/>
                  <a:pt x="41" y="21"/>
                </a:cubicBezTo>
                <a:cubicBezTo>
                  <a:pt x="43" y="20"/>
                  <a:pt x="43" y="20"/>
                  <a:pt x="43" y="20"/>
                </a:cubicBezTo>
                <a:cubicBezTo>
                  <a:pt x="42" y="19"/>
                  <a:pt x="42" y="19"/>
                  <a:pt x="42" y="19"/>
                </a:cubicBezTo>
                <a:cubicBezTo>
                  <a:pt x="42" y="19"/>
                  <a:pt x="42" y="18"/>
                  <a:pt x="42" y="18"/>
                </a:cubicBezTo>
                <a:cubicBezTo>
                  <a:pt x="43" y="17"/>
                  <a:pt x="44" y="17"/>
                  <a:pt x="44" y="18"/>
                </a:cubicBezTo>
                <a:cubicBezTo>
                  <a:pt x="45" y="18"/>
                  <a:pt x="45" y="18"/>
                  <a:pt x="45" y="18"/>
                </a:cubicBezTo>
                <a:cubicBezTo>
                  <a:pt x="46" y="17"/>
                  <a:pt x="46" y="17"/>
                  <a:pt x="46" y="17"/>
                </a:cubicBezTo>
                <a:cubicBezTo>
                  <a:pt x="43" y="14"/>
                  <a:pt x="43" y="14"/>
                  <a:pt x="43" y="14"/>
                </a:cubicBezTo>
                <a:cubicBezTo>
                  <a:pt x="39" y="14"/>
                  <a:pt x="36" y="11"/>
                  <a:pt x="37" y="7"/>
                </a:cubicBezTo>
                <a:cubicBezTo>
                  <a:pt x="34" y="5"/>
                  <a:pt x="34" y="5"/>
                  <a:pt x="34" y="5"/>
                </a:cubicBezTo>
                <a:cubicBezTo>
                  <a:pt x="5" y="34"/>
                  <a:pt x="5" y="34"/>
                  <a:pt x="5" y="34"/>
                </a:cubicBezTo>
                <a:cubicBezTo>
                  <a:pt x="7" y="37"/>
                  <a:pt x="7" y="37"/>
                  <a:pt x="7" y="37"/>
                </a:cubicBezTo>
                <a:cubicBezTo>
                  <a:pt x="11" y="36"/>
                  <a:pt x="15" y="39"/>
                  <a:pt x="14" y="43"/>
                </a:cubicBezTo>
                <a:cubicBezTo>
                  <a:pt x="17" y="46"/>
                  <a:pt x="17" y="46"/>
                  <a:pt x="17" y="46"/>
                </a:cubicBezTo>
                <a:cubicBezTo>
                  <a:pt x="18" y="45"/>
                  <a:pt x="18" y="45"/>
                  <a:pt x="18" y="45"/>
                </a:cubicBezTo>
                <a:cubicBezTo>
                  <a:pt x="18" y="44"/>
                  <a:pt x="18" y="44"/>
                  <a:pt x="18" y="44"/>
                </a:cubicBezTo>
                <a:close/>
                <a:moveTo>
                  <a:pt x="10" y="32"/>
                </a:moveTo>
                <a:cubicBezTo>
                  <a:pt x="10" y="32"/>
                  <a:pt x="10" y="32"/>
                  <a:pt x="10" y="32"/>
                </a:cubicBezTo>
                <a:cubicBezTo>
                  <a:pt x="15" y="27"/>
                  <a:pt x="15" y="27"/>
                  <a:pt x="15" y="27"/>
                </a:cubicBezTo>
                <a:cubicBezTo>
                  <a:pt x="15" y="27"/>
                  <a:pt x="16" y="27"/>
                  <a:pt x="16" y="27"/>
                </a:cubicBezTo>
                <a:cubicBezTo>
                  <a:pt x="22" y="33"/>
                  <a:pt x="22" y="33"/>
                  <a:pt x="22" y="33"/>
                </a:cubicBezTo>
                <a:cubicBezTo>
                  <a:pt x="23" y="34"/>
                  <a:pt x="23" y="34"/>
                  <a:pt x="22" y="35"/>
                </a:cubicBezTo>
                <a:cubicBezTo>
                  <a:pt x="22" y="35"/>
                  <a:pt x="22" y="35"/>
                  <a:pt x="22" y="35"/>
                </a:cubicBezTo>
                <a:cubicBezTo>
                  <a:pt x="18" y="39"/>
                  <a:pt x="18" y="39"/>
                  <a:pt x="18" y="39"/>
                </a:cubicBezTo>
                <a:cubicBezTo>
                  <a:pt x="17" y="40"/>
                  <a:pt x="17" y="40"/>
                  <a:pt x="16" y="39"/>
                </a:cubicBezTo>
                <a:cubicBezTo>
                  <a:pt x="16" y="39"/>
                  <a:pt x="16" y="39"/>
                  <a:pt x="16" y="39"/>
                </a:cubicBezTo>
                <a:cubicBezTo>
                  <a:pt x="10" y="33"/>
                  <a:pt x="10" y="33"/>
                  <a:pt x="10" y="33"/>
                </a:cubicBezTo>
                <a:cubicBezTo>
                  <a:pt x="10" y="33"/>
                  <a:pt x="10" y="32"/>
                  <a:pt x="10" y="32"/>
                </a:cubicBezTo>
                <a:cubicBezTo>
                  <a:pt x="10" y="32"/>
                  <a:pt x="10" y="32"/>
                  <a:pt x="10" y="32"/>
                </a:cubicBezTo>
                <a:close/>
                <a:moveTo>
                  <a:pt x="15" y="30"/>
                </a:moveTo>
                <a:cubicBezTo>
                  <a:pt x="15" y="30"/>
                  <a:pt x="15" y="30"/>
                  <a:pt x="15" y="30"/>
                </a:cubicBezTo>
                <a:cubicBezTo>
                  <a:pt x="13" y="32"/>
                  <a:pt x="13" y="32"/>
                  <a:pt x="13" y="32"/>
                </a:cubicBezTo>
                <a:cubicBezTo>
                  <a:pt x="17" y="37"/>
                  <a:pt x="17" y="37"/>
                  <a:pt x="17" y="37"/>
                </a:cubicBezTo>
                <a:cubicBezTo>
                  <a:pt x="20" y="34"/>
                  <a:pt x="20" y="34"/>
                  <a:pt x="20" y="34"/>
                </a:cubicBezTo>
                <a:cubicBezTo>
                  <a:pt x="15" y="30"/>
                  <a:pt x="15" y="30"/>
                  <a:pt x="15" y="30"/>
                </a:cubicBezTo>
                <a:close/>
                <a:moveTo>
                  <a:pt x="19" y="23"/>
                </a:moveTo>
                <a:cubicBezTo>
                  <a:pt x="19" y="23"/>
                  <a:pt x="19" y="23"/>
                  <a:pt x="19" y="23"/>
                </a:cubicBezTo>
                <a:cubicBezTo>
                  <a:pt x="23" y="19"/>
                  <a:pt x="23" y="19"/>
                  <a:pt x="23" y="19"/>
                </a:cubicBezTo>
                <a:cubicBezTo>
                  <a:pt x="24" y="18"/>
                  <a:pt x="24" y="18"/>
                  <a:pt x="25" y="19"/>
                </a:cubicBezTo>
                <a:cubicBezTo>
                  <a:pt x="31" y="25"/>
                  <a:pt x="31" y="25"/>
                  <a:pt x="31" y="25"/>
                </a:cubicBezTo>
                <a:cubicBezTo>
                  <a:pt x="31" y="25"/>
                  <a:pt x="31" y="26"/>
                  <a:pt x="31" y="26"/>
                </a:cubicBezTo>
                <a:cubicBezTo>
                  <a:pt x="26" y="31"/>
                  <a:pt x="26" y="31"/>
                  <a:pt x="26" y="31"/>
                </a:cubicBezTo>
                <a:cubicBezTo>
                  <a:pt x="26" y="31"/>
                  <a:pt x="25" y="31"/>
                  <a:pt x="25" y="31"/>
                </a:cubicBezTo>
                <a:cubicBezTo>
                  <a:pt x="19" y="25"/>
                  <a:pt x="19" y="25"/>
                  <a:pt x="19" y="25"/>
                </a:cubicBezTo>
                <a:cubicBezTo>
                  <a:pt x="18" y="24"/>
                  <a:pt x="18" y="23"/>
                  <a:pt x="19" y="23"/>
                </a:cubicBezTo>
                <a:close/>
                <a:moveTo>
                  <a:pt x="24" y="21"/>
                </a:moveTo>
                <a:cubicBezTo>
                  <a:pt x="24" y="21"/>
                  <a:pt x="24" y="21"/>
                  <a:pt x="24" y="21"/>
                </a:cubicBezTo>
                <a:cubicBezTo>
                  <a:pt x="21" y="24"/>
                  <a:pt x="21" y="24"/>
                  <a:pt x="21" y="24"/>
                </a:cubicBezTo>
                <a:cubicBezTo>
                  <a:pt x="26" y="28"/>
                  <a:pt x="26" y="28"/>
                  <a:pt x="26" y="28"/>
                </a:cubicBezTo>
                <a:cubicBezTo>
                  <a:pt x="28" y="26"/>
                  <a:pt x="28" y="26"/>
                  <a:pt x="28" y="26"/>
                </a:cubicBezTo>
                <a:cubicBezTo>
                  <a:pt x="24" y="21"/>
                  <a:pt x="24" y="21"/>
                  <a:pt x="24" y="21"/>
                </a:cubicBezTo>
                <a:close/>
                <a:moveTo>
                  <a:pt x="27" y="14"/>
                </a:moveTo>
                <a:cubicBezTo>
                  <a:pt x="27" y="14"/>
                  <a:pt x="27" y="14"/>
                  <a:pt x="27" y="14"/>
                </a:cubicBezTo>
                <a:cubicBezTo>
                  <a:pt x="32" y="10"/>
                  <a:pt x="32" y="10"/>
                  <a:pt x="32" y="10"/>
                </a:cubicBezTo>
                <a:cubicBezTo>
                  <a:pt x="32" y="10"/>
                  <a:pt x="33" y="10"/>
                  <a:pt x="33" y="10"/>
                </a:cubicBezTo>
                <a:cubicBezTo>
                  <a:pt x="33" y="10"/>
                  <a:pt x="33" y="10"/>
                  <a:pt x="33" y="10"/>
                </a:cubicBezTo>
                <a:cubicBezTo>
                  <a:pt x="39" y="16"/>
                  <a:pt x="39" y="16"/>
                  <a:pt x="39" y="16"/>
                </a:cubicBezTo>
                <a:cubicBezTo>
                  <a:pt x="40" y="17"/>
                  <a:pt x="40" y="17"/>
                  <a:pt x="39" y="18"/>
                </a:cubicBezTo>
                <a:cubicBezTo>
                  <a:pt x="39" y="18"/>
                  <a:pt x="39" y="18"/>
                  <a:pt x="39" y="18"/>
                </a:cubicBezTo>
                <a:cubicBezTo>
                  <a:pt x="35" y="22"/>
                  <a:pt x="35" y="22"/>
                  <a:pt x="35" y="22"/>
                </a:cubicBezTo>
                <a:cubicBezTo>
                  <a:pt x="35" y="23"/>
                  <a:pt x="34" y="23"/>
                  <a:pt x="33" y="22"/>
                </a:cubicBezTo>
                <a:cubicBezTo>
                  <a:pt x="33" y="22"/>
                  <a:pt x="33" y="22"/>
                  <a:pt x="33" y="22"/>
                </a:cubicBezTo>
                <a:cubicBezTo>
                  <a:pt x="33" y="22"/>
                  <a:pt x="33" y="22"/>
                  <a:pt x="33" y="22"/>
                </a:cubicBezTo>
                <a:cubicBezTo>
                  <a:pt x="27" y="16"/>
                  <a:pt x="27" y="16"/>
                  <a:pt x="27" y="16"/>
                </a:cubicBezTo>
                <a:cubicBezTo>
                  <a:pt x="27" y="16"/>
                  <a:pt x="27" y="15"/>
                  <a:pt x="27" y="14"/>
                </a:cubicBezTo>
                <a:cubicBezTo>
                  <a:pt x="27" y="14"/>
                  <a:pt x="27" y="14"/>
                  <a:pt x="27" y="14"/>
                </a:cubicBezTo>
                <a:close/>
                <a:moveTo>
                  <a:pt x="33" y="12"/>
                </a:moveTo>
                <a:cubicBezTo>
                  <a:pt x="33" y="12"/>
                  <a:pt x="33" y="12"/>
                  <a:pt x="33" y="12"/>
                </a:cubicBezTo>
                <a:cubicBezTo>
                  <a:pt x="30" y="15"/>
                  <a:pt x="30" y="15"/>
                  <a:pt x="30" y="15"/>
                </a:cubicBezTo>
                <a:cubicBezTo>
                  <a:pt x="34" y="20"/>
                  <a:pt x="34" y="20"/>
                  <a:pt x="34" y="20"/>
                </a:cubicBezTo>
                <a:cubicBezTo>
                  <a:pt x="37" y="17"/>
                  <a:pt x="37" y="17"/>
                  <a:pt x="37" y="17"/>
                </a:cubicBezTo>
                <a:cubicBezTo>
                  <a:pt x="33" y="12"/>
                  <a:pt x="33" y="12"/>
                  <a:pt x="33" y="12"/>
                </a:cubicBezTo>
                <a:close/>
              </a:path>
            </a:pathLst>
          </a:custGeom>
          <a:solidFill>
            <a:schemeClr val="accent2"/>
          </a:solidFill>
          <a:ln>
            <a:noFill/>
          </a:ln>
          <a:extLst/>
        </p:spPr>
        <p:txBody>
          <a:bodyPr/>
          <a:lstStyle/>
          <a:p>
            <a:endParaRPr lang="zh-CN" altLang="en-US"/>
          </a:p>
        </p:txBody>
      </p:sp>
      <p:sp>
        <p:nvSpPr>
          <p:cNvPr id="31" name="Freeform 460"/>
          <p:cNvSpPr>
            <a:spLocks noEditPoints="1"/>
          </p:cNvSpPr>
          <p:nvPr/>
        </p:nvSpPr>
        <p:spPr bwMode="auto">
          <a:xfrm>
            <a:off x="3260533" y="914111"/>
            <a:ext cx="296295" cy="287493"/>
          </a:xfrm>
          <a:custGeom>
            <a:avLst/>
            <a:gdLst>
              <a:gd name="T0" fmla="*/ 48 w 50"/>
              <a:gd name="T1" fmla="*/ 0 h 49"/>
              <a:gd name="T2" fmla="*/ 50 w 50"/>
              <a:gd name="T3" fmla="*/ 40 h 49"/>
              <a:gd name="T4" fmla="*/ 41 w 50"/>
              <a:gd name="T5" fmla="*/ 49 h 49"/>
              <a:gd name="T6" fmla="*/ 4 w 50"/>
              <a:gd name="T7" fmla="*/ 47 h 49"/>
              <a:gd name="T8" fmla="*/ 2 w 50"/>
              <a:gd name="T9" fmla="*/ 23 h 49"/>
              <a:gd name="T10" fmla="*/ 0 w 50"/>
              <a:gd name="T11" fmla="*/ 16 h 49"/>
              <a:gd name="T12" fmla="*/ 4 w 50"/>
              <a:gd name="T13" fmla="*/ 14 h 49"/>
              <a:gd name="T14" fmla="*/ 0 w 50"/>
              <a:gd name="T15" fmla="*/ 11 h 49"/>
              <a:gd name="T16" fmla="*/ 2 w 50"/>
              <a:gd name="T17" fmla="*/ 5 h 49"/>
              <a:gd name="T18" fmla="*/ 4 w 50"/>
              <a:gd name="T19" fmla="*/ 2 h 49"/>
              <a:gd name="T20" fmla="*/ 28 w 50"/>
              <a:gd name="T21" fmla="*/ 33 h 49"/>
              <a:gd name="T22" fmla="*/ 38 w 50"/>
              <a:gd name="T23" fmla="*/ 34 h 49"/>
              <a:gd name="T24" fmla="*/ 37 w 50"/>
              <a:gd name="T25" fmla="*/ 43 h 49"/>
              <a:gd name="T26" fmla="*/ 27 w 50"/>
              <a:gd name="T27" fmla="*/ 42 h 49"/>
              <a:gd name="T28" fmla="*/ 28 w 50"/>
              <a:gd name="T29" fmla="*/ 33 h 49"/>
              <a:gd name="T30" fmla="*/ 30 w 50"/>
              <a:gd name="T31" fmla="*/ 35 h 49"/>
              <a:gd name="T32" fmla="*/ 36 w 50"/>
              <a:gd name="T33" fmla="*/ 35 h 49"/>
              <a:gd name="T34" fmla="*/ 23 w 50"/>
              <a:gd name="T35" fmla="*/ 31 h 49"/>
              <a:gd name="T36" fmla="*/ 7 w 50"/>
              <a:gd name="T37" fmla="*/ 34 h 49"/>
              <a:gd name="T38" fmla="*/ 24 w 50"/>
              <a:gd name="T39" fmla="*/ 37 h 49"/>
              <a:gd name="T40" fmla="*/ 7 w 50"/>
              <a:gd name="T41" fmla="*/ 41 h 49"/>
              <a:gd name="T42" fmla="*/ 18 w 50"/>
              <a:gd name="T43" fmla="*/ 43 h 49"/>
              <a:gd name="T44" fmla="*/ 40 w 50"/>
              <a:gd name="T45" fmla="*/ 46 h 49"/>
              <a:gd name="T46" fmla="*/ 7 w 50"/>
              <a:gd name="T47" fmla="*/ 3 h 49"/>
              <a:gd name="T48" fmla="*/ 5 w 50"/>
              <a:gd name="T49" fmla="*/ 8 h 49"/>
              <a:gd name="T50" fmla="*/ 5 w 50"/>
              <a:gd name="T51" fmla="*/ 10 h 49"/>
              <a:gd name="T52" fmla="*/ 7 w 50"/>
              <a:gd name="T53" fmla="*/ 16 h 49"/>
              <a:gd name="T54" fmla="*/ 4 w 50"/>
              <a:gd name="T55" fmla="*/ 18 h 49"/>
              <a:gd name="T56" fmla="*/ 5 w 50"/>
              <a:gd name="T57" fmla="*/ 19 h 49"/>
              <a:gd name="T58" fmla="*/ 42 w 50"/>
              <a:gd name="T59" fmla="*/ 9 h 49"/>
              <a:gd name="T60" fmla="*/ 44 w 50"/>
              <a:gd name="T61" fmla="*/ 9 h 49"/>
              <a:gd name="T62" fmla="*/ 42 w 50"/>
              <a:gd name="T63" fmla="*/ 28 h 49"/>
              <a:gd name="T64" fmla="*/ 37 w 50"/>
              <a:gd name="T65" fmla="*/ 9 h 49"/>
              <a:gd name="T66" fmla="*/ 40 w 50"/>
              <a:gd name="T67" fmla="*/ 28 h 49"/>
              <a:gd name="T68" fmla="*/ 37 w 50"/>
              <a:gd name="T69" fmla="*/ 9 h 49"/>
              <a:gd name="T70" fmla="*/ 34 w 50"/>
              <a:gd name="T71" fmla="*/ 8 h 49"/>
              <a:gd name="T72" fmla="*/ 34 w 50"/>
              <a:gd name="T73" fmla="*/ 29 h 49"/>
              <a:gd name="T74" fmla="*/ 13 w 50"/>
              <a:gd name="T75" fmla="*/ 8 h 49"/>
              <a:gd name="T76" fmla="*/ 28 w 50"/>
              <a:gd name="T77" fmla="*/ 8 h 49"/>
              <a:gd name="T78" fmla="*/ 29 w 50"/>
              <a:gd name="T79" fmla="*/ 24 h 49"/>
              <a:gd name="T80" fmla="*/ 13 w 50"/>
              <a:gd name="T81" fmla="*/ 25 h 49"/>
              <a:gd name="T82" fmla="*/ 12 w 50"/>
              <a:gd name="T83" fmla="*/ 9 h 49"/>
              <a:gd name="T84" fmla="*/ 27 w 50"/>
              <a:gd name="T85" fmla="*/ 10 h 49"/>
              <a:gd name="T86" fmla="*/ 27 w 50"/>
              <a:gd name="T87"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49">
                <a:moveTo>
                  <a:pt x="5" y="0"/>
                </a:moveTo>
                <a:cubicBezTo>
                  <a:pt x="6" y="0"/>
                  <a:pt x="6" y="0"/>
                  <a:pt x="6" y="0"/>
                </a:cubicBezTo>
                <a:cubicBezTo>
                  <a:pt x="48" y="0"/>
                  <a:pt x="48" y="0"/>
                  <a:pt x="48" y="0"/>
                </a:cubicBezTo>
                <a:cubicBezTo>
                  <a:pt x="49" y="0"/>
                  <a:pt x="50" y="0"/>
                  <a:pt x="50" y="2"/>
                </a:cubicBezTo>
                <a:cubicBezTo>
                  <a:pt x="50" y="2"/>
                  <a:pt x="50" y="2"/>
                  <a:pt x="50" y="2"/>
                </a:cubicBezTo>
                <a:cubicBezTo>
                  <a:pt x="50" y="40"/>
                  <a:pt x="50" y="40"/>
                  <a:pt x="50" y="40"/>
                </a:cubicBezTo>
                <a:cubicBezTo>
                  <a:pt x="50" y="40"/>
                  <a:pt x="50" y="41"/>
                  <a:pt x="50" y="41"/>
                </a:cubicBezTo>
                <a:cubicBezTo>
                  <a:pt x="42" y="49"/>
                  <a:pt x="42" y="49"/>
                  <a:pt x="42" y="49"/>
                </a:cubicBezTo>
                <a:cubicBezTo>
                  <a:pt x="42" y="49"/>
                  <a:pt x="41" y="49"/>
                  <a:pt x="41" y="49"/>
                </a:cubicBezTo>
                <a:cubicBezTo>
                  <a:pt x="41" y="49"/>
                  <a:pt x="41" y="49"/>
                  <a:pt x="41" y="49"/>
                </a:cubicBezTo>
                <a:cubicBezTo>
                  <a:pt x="5" y="49"/>
                  <a:pt x="5" y="49"/>
                  <a:pt x="5" y="49"/>
                </a:cubicBezTo>
                <a:cubicBezTo>
                  <a:pt x="4" y="49"/>
                  <a:pt x="4" y="49"/>
                  <a:pt x="4" y="47"/>
                </a:cubicBezTo>
                <a:cubicBezTo>
                  <a:pt x="4" y="47"/>
                  <a:pt x="4" y="47"/>
                  <a:pt x="4" y="47"/>
                </a:cubicBezTo>
                <a:cubicBezTo>
                  <a:pt x="4" y="23"/>
                  <a:pt x="4" y="23"/>
                  <a:pt x="4" y="23"/>
                </a:cubicBezTo>
                <a:cubicBezTo>
                  <a:pt x="2" y="23"/>
                  <a:pt x="2" y="23"/>
                  <a:pt x="2" y="23"/>
                </a:cubicBezTo>
                <a:cubicBezTo>
                  <a:pt x="1" y="23"/>
                  <a:pt x="0" y="22"/>
                  <a:pt x="0" y="21"/>
                </a:cubicBezTo>
                <a:cubicBezTo>
                  <a:pt x="0" y="21"/>
                  <a:pt x="0" y="21"/>
                  <a:pt x="0" y="21"/>
                </a:cubicBezTo>
                <a:cubicBezTo>
                  <a:pt x="0" y="16"/>
                  <a:pt x="0" y="16"/>
                  <a:pt x="0" y="16"/>
                </a:cubicBezTo>
                <a:cubicBezTo>
                  <a:pt x="0" y="15"/>
                  <a:pt x="1" y="14"/>
                  <a:pt x="2" y="14"/>
                </a:cubicBezTo>
                <a:cubicBezTo>
                  <a:pt x="2" y="14"/>
                  <a:pt x="2" y="14"/>
                  <a:pt x="2" y="14"/>
                </a:cubicBezTo>
                <a:cubicBezTo>
                  <a:pt x="4" y="14"/>
                  <a:pt x="4" y="14"/>
                  <a:pt x="4" y="14"/>
                </a:cubicBezTo>
                <a:cubicBezTo>
                  <a:pt x="4" y="13"/>
                  <a:pt x="4" y="13"/>
                  <a:pt x="4" y="13"/>
                </a:cubicBezTo>
                <a:cubicBezTo>
                  <a:pt x="2" y="13"/>
                  <a:pt x="2" y="13"/>
                  <a:pt x="2" y="13"/>
                </a:cubicBezTo>
                <a:cubicBezTo>
                  <a:pt x="1" y="13"/>
                  <a:pt x="0" y="12"/>
                  <a:pt x="0" y="11"/>
                </a:cubicBezTo>
                <a:cubicBezTo>
                  <a:pt x="0" y="11"/>
                  <a:pt x="0" y="11"/>
                  <a:pt x="0" y="11"/>
                </a:cubicBezTo>
                <a:cubicBezTo>
                  <a:pt x="0" y="6"/>
                  <a:pt x="0" y="6"/>
                  <a:pt x="0" y="6"/>
                </a:cubicBezTo>
                <a:cubicBezTo>
                  <a:pt x="0" y="5"/>
                  <a:pt x="1" y="5"/>
                  <a:pt x="2" y="5"/>
                </a:cubicBezTo>
                <a:cubicBezTo>
                  <a:pt x="2" y="5"/>
                  <a:pt x="2" y="5"/>
                  <a:pt x="2" y="5"/>
                </a:cubicBezTo>
                <a:cubicBezTo>
                  <a:pt x="4" y="5"/>
                  <a:pt x="4" y="5"/>
                  <a:pt x="4" y="5"/>
                </a:cubicBezTo>
                <a:cubicBezTo>
                  <a:pt x="4" y="2"/>
                  <a:pt x="4" y="2"/>
                  <a:pt x="4" y="2"/>
                </a:cubicBezTo>
                <a:cubicBezTo>
                  <a:pt x="4" y="0"/>
                  <a:pt x="4" y="0"/>
                  <a:pt x="5" y="0"/>
                </a:cubicBezTo>
                <a:close/>
                <a:moveTo>
                  <a:pt x="28" y="33"/>
                </a:moveTo>
                <a:cubicBezTo>
                  <a:pt x="28" y="33"/>
                  <a:pt x="28" y="33"/>
                  <a:pt x="28" y="33"/>
                </a:cubicBezTo>
                <a:cubicBezTo>
                  <a:pt x="29" y="33"/>
                  <a:pt x="29" y="33"/>
                  <a:pt x="29" y="33"/>
                </a:cubicBezTo>
                <a:cubicBezTo>
                  <a:pt x="37" y="33"/>
                  <a:pt x="37" y="33"/>
                  <a:pt x="37" y="33"/>
                </a:cubicBezTo>
                <a:cubicBezTo>
                  <a:pt x="37" y="33"/>
                  <a:pt x="38" y="33"/>
                  <a:pt x="38" y="34"/>
                </a:cubicBezTo>
                <a:cubicBezTo>
                  <a:pt x="38" y="34"/>
                  <a:pt x="38" y="34"/>
                  <a:pt x="38" y="34"/>
                </a:cubicBezTo>
                <a:cubicBezTo>
                  <a:pt x="38" y="42"/>
                  <a:pt x="38" y="42"/>
                  <a:pt x="38" y="42"/>
                </a:cubicBezTo>
                <a:cubicBezTo>
                  <a:pt x="38" y="43"/>
                  <a:pt x="37" y="43"/>
                  <a:pt x="37" y="43"/>
                </a:cubicBezTo>
                <a:cubicBezTo>
                  <a:pt x="37" y="43"/>
                  <a:pt x="37" y="43"/>
                  <a:pt x="37" y="43"/>
                </a:cubicBezTo>
                <a:cubicBezTo>
                  <a:pt x="28" y="43"/>
                  <a:pt x="28" y="43"/>
                  <a:pt x="28" y="43"/>
                </a:cubicBezTo>
                <a:cubicBezTo>
                  <a:pt x="28" y="43"/>
                  <a:pt x="27" y="43"/>
                  <a:pt x="27" y="42"/>
                </a:cubicBezTo>
                <a:cubicBezTo>
                  <a:pt x="27" y="42"/>
                  <a:pt x="27" y="42"/>
                  <a:pt x="27" y="42"/>
                </a:cubicBezTo>
                <a:cubicBezTo>
                  <a:pt x="27" y="34"/>
                  <a:pt x="27" y="34"/>
                  <a:pt x="27" y="34"/>
                </a:cubicBezTo>
                <a:cubicBezTo>
                  <a:pt x="27" y="33"/>
                  <a:pt x="28" y="33"/>
                  <a:pt x="28" y="33"/>
                </a:cubicBezTo>
                <a:close/>
                <a:moveTo>
                  <a:pt x="36" y="35"/>
                </a:moveTo>
                <a:cubicBezTo>
                  <a:pt x="36" y="35"/>
                  <a:pt x="36" y="35"/>
                  <a:pt x="36" y="35"/>
                </a:cubicBezTo>
                <a:cubicBezTo>
                  <a:pt x="30" y="35"/>
                  <a:pt x="30" y="35"/>
                  <a:pt x="30" y="35"/>
                </a:cubicBezTo>
                <a:cubicBezTo>
                  <a:pt x="30" y="41"/>
                  <a:pt x="30" y="41"/>
                  <a:pt x="30" y="41"/>
                </a:cubicBezTo>
                <a:cubicBezTo>
                  <a:pt x="36" y="41"/>
                  <a:pt x="36" y="41"/>
                  <a:pt x="36" y="41"/>
                </a:cubicBezTo>
                <a:cubicBezTo>
                  <a:pt x="36" y="35"/>
                  <a:pt x="36" y="35"/>
                  <a:pt x="36" y="35"/>
                </a:cubicBezTo>
                <a:close/>
                <a:moveTo>
                  <a:pt x="7" y="31"/>
                </a:moveTo>
                <a:cubicBezTo>
                  <a:pt x="7" y="31"/>
                  <a:pt x="7" y="31"/>
                  <a:pt x="7" y="31"/>
                </a:cubicBezTo>
                <a:cubicBezTo>
                  <a:pt x="23" y="31"/>
                  <a:pt x="23" y="31"/>
                  <a:pt x="23" y="31"/>
                </a:cubicBezTo>
                <a:cubicBezTo>
                  <a:pt x="24" y="31"/>
                  <a:pt x="24" y="32"/>
                  <a:pt x="24" y="33"/>
                </a:cubicBezTo>
                <a:cubicBezTo>
                  <a:pt x="24" y="33"/>
                  <a:pt x="24" y="34"/>
                  <a:pt x="23" y="34"/>
                </a:cubicBezTo>
                <a:cubicBezTo>
                  <a:pt x="7" y="34"/>
                  <a:pt x="7" y="34"/>
                  <a:pt x="7" y="34"/>
                </a:cubicBezTo>
                <a:cubicBezTo>
                  <a:pt x="7" y="36"/>
                  <a:pt x="7" y="36"/>
                  <a:pt x="7" y="36"/>
                </a:cubicBezTo>
                <a:cubicBezTo>
                  <a:pt x="23" y="36"/>
                  <a:pt x="23" y="36"/>
                  <a:pt x="23" y="36"/>
                </a:cubicBezTo>
                <a:cubicBezTo>
                  <a:pt x="24" y="36"/>
                  <a:pt x="24" y="37"/>
                  <a:pt x="24" y="37"/>
                </a:cubicBezTo>
                <a:cubicBezTo>
                  <a:pt x="24" y="38"/>
                  <a:pt x="24" y="38"/>
                  <a:pt x="23" y="38"/>
                </a:cubicBezTo>
                <a:cubicBezTo>
                  <a:pt x="7" y="38"/>
                  <a:pt x="7" y="38"/>
                  <a:pt x="7" y="38"/>
                </a:cubicBezTo>
                <a:cubicBezTo>
                  <a:pt x="7" y="41"/>
                  <a:pt x="7" y="41"/>
                  <a:pt x="7" y="41"/>
                </a:cubicBezTo>
                <a:cubicBezTo>
                  <a:pt x="18" y="41"/>
                  <a:pt x="18" y="41"/>
                  <a:pt x="18" y="41"/>
                </a:cubicBezTo>
                <a:cubicBezTo>
                  <a:pt x="19" y="41"/>
                  <a:pt x="19" y="41"/>
                  <a:pt x="19" y="42"/>
                </a:cubicBezTo>
                <a:cubicBezTo>
                  <a:pt x="19" y="42"/>
                  <a:pt x="19" y="43"/>
                  <a:pt x="18" y="43"/>
                </a:cubicBezTo>
                <a:cubicBezTo>
                  <a:pt x="7" y="43"/>
                  <a:pt x="7" y="43"/>
                  <a:pt x="7" y="43"/>
                </a:cubicBezTo>
                <a:cubicBezTo>
                  <a:pt x="7" y="46"/>
                  <a:pt x="7" y="46"/>
                  <a:pt x="7" y="46"/>
                </a:cubicBezTo>
                <a:cubicBezTo>
                  <a:pt x="40" y="46"/>
                  <a:pt x="40" y="46"/>
                  <a:pt x="40" y="46"/>
                </a:cubicBezTo>
                <a:cubicBezTo>
                  <a:pt x="46" y="39"/>
                  <a:pt x="46" y="39"/>
                  <a:pt x="46" y="39"/>
                </a:cubicBezTo>
                <a:cubicBezTo>
                  <a:pt x="46" y="3"/>
                  <a:pt x="46" y="3"/>
                  <a:pt x="46" y="3"/>
                </a:cubicBezTo>
                <a:cubicBezTo>
                  <a:pt x="7" y="3"/>
                  <a:pt x="7" y="3"/>
                  <a:pt x="7" y="3"/>
                </a:cubicBezTo>
                <a:cubicBezTo>
                  <a:pt x="7" y="6"/>
                  <a:pt x="7" y="6"/>
                  <a:pt x="7" y="6"/>
                </a:cubicBezTo>
                <a:cubicBezTo>
                  <a:pt x="7" y="6"/>
                  <a:pt x="7" y="6"/>
                  <a:pt x="7" y="6"/>
                </a:cubicBezTo>
                <a:cubicBezTo>
                  <a:pt x="7" y="8"/>
                  <a:pt x="7" y="8"/>
                  <a:pt x="5" y="8"/>
                </a:cubicBezTo>
                <a:cubicBezTo>
                  <a:pt x="4" y="8"/>
                  <a:pt x="4" y="8"/>
                  <a:pt x="4" y="8"/>
                </a:cubicBezTo>
                <a:cubicBezTo>
                  <a:pt x="4" y="10"/>
                  <a:pt x="4" y="10"/>
                  <a:pt x="4" y="10"/>
                </a:cubicBezTo>
                <a:cubicBezTo>
                  <a:pt x="5" y="10"/>
                  <a:pt x="5" y="10"/>
                  <a:pt x="5" y="10"/>
                </a:cubicBezTo>
                <a:cubicBezTo>
                  <a:pt x="5" y="10"/>
                  <a:pt x="5" y="10"/>
                  <a:pt x="5" y="10"/>
                </a:cubicBezTo>
                <a:cubicBezTo>
                  <a:pt x="7" y="10"/>
                  <a:pt x="7" y="10"/>
                  <a:pt x="7" y="11"/>
                </a:cubicBezTo>
                <a:cubicBezTo>
                  <a:pt x="7" y="16"/>
                  <a:pt x="7" y="16"/>
                  <a:pt x="7" y="16"/>
                </a:cubicBezTo>
                <a:cubicBezTo>
                  <a:pt x="7" y="16"/>
                  <a:pt x="7" y="16"/>
                  <a:pt x="7" y="16"/>
                </a:cubicBezTo>
                <a:cubicBezTo>
                  <a:pt x="7" y="17"/>
                  <a:pt x="7" y="18"/>
                  <a:pt x="5" y="18"/>
                </a:cubicBezTo>
                <a:cubicBezTo>
                  <a:pt x="4" y="18"/>
                  <a:pt x="4" y="18"/>
                  <a:pt x="4" y="18"/>
                </a:cubicBezTo>
                <a:cubicBezTo>
                  <a:pt x="4" y="19"/>
                  <a:pt x="4" y="19"/>
                  <a:pt x="4" y="19"/>
                </a:cubicBezTo>
                <a:cubicBezTo>
                  <a:pt x="5" y="19"/>
                  <a:pt x="5" y="19"/>
                  <a:pt x="5" y="19"/>
                </a:cubicBezTo>
                <a:cubicBezTo>
                  <a:pt x="5" y="19"/>
                  <a:pt x="5" y="19"/>
                  <a:pt x="5" y="19"/>
                </a:cubicBezTo>
                <a:cubicBezTo>
                  <a:pt x="7" y="19"/>
                  <a:pt x="7" y="20"/>
                  <a:pt x="7" y="21"/>
                </a:cubicBezTo>
                <a:cubicBezTo>
                  <a:pt x="7" y="31"/>
                  <a:pt x="7" y="31"/>
                  <a:pt x="7" y="31"/>
                </a:cubicBezTo>
                <a:close/>
                <a:moveTo>
                  <a:pt x="42" y="9"/>
                </a:moveTo>
                <a:cubicBezTo>
                  <a:pt x="42" y="9"/>
                  <a:pt x="42" y="9"/>
                  <a:pt x="42" y="9"/>
                </a:cubicBezTo>
                <a:cubicBezTo>
                  <a:pt x="42" y="8"/>
                  <a:pt x="43" y="8"/>
                  <a:pt x="43" y="8"/>
                </a:cubicBezTo>
                <a:cubicBezTo>
                  <a:pt x="44" y="8"/>
                  <a:pt x="44" y="8"/>
                  <a:pt x="44" y="9"/>
                </a:cubicBezTo>
                <a:cubicBezTo>
                  <a:pt x="44" y="28"/>
                  <a:pt x="44" y="28"/>
                  <a:pt x="44" y="28"/>
                </a:cubicBezTo>
                <a:cubicBezTo>
                  <a:pt x="44" y="29"/>
                  <a:pt x="44" y="29"/>
                  <a:pt x="43" y="29"/>
                </a:cubicBezTo>
                <a:cubicBezTo>
                  <a:pt x="43" y="29"/>
                  <a:pt x="42" y="29"/>
                  <a:pt x="42" y="28"/>
                </a:cubicBezTo>
                <a:cubicBezTo>
                  <a:pt x="42" y="9"/>
                  <a:pt x="42" y="9"/>
                  <a:pt x="42" y="9"/>
                </a:cubicBezTo>
                <a:close/>
                <a:moveTo>
                  <a:pt x="37" y="9"/>
                </a:moveTo>
                <a:cubicBezTo>
                  <a:pt x="37" y="9"/>
                  <a:pt x="37" y="9"/>
                  <a:pt x="37" y="9"/>
                </a:cubicBezTo>
                <a:cubicBezTo>
                  <a:pt x="37" y="8"/>
                  <a:pt x="38" y="8"/>
                  <a:pt x="39" y="8"/>
                </a:cubicBezTo>
                <a:cubicBezTo>
                  <a:pt x="39" y="8"/>
                  <a:pt x="40" y="8"/>
                  <a:pt x="40" y="9"/>
                </a:cubicBezTo>
                <a:cubicBezTo>
                  <a:pt x="40" y="28"/>
                  <a:pt x="40" y="28"/>
                  <a:pt x="40" y="28"/>
                </a:cubicBezTo>
                <a:cubicBezTo>
                  <a:pt x="40" y="29"/>
                  <a:pt x="39" y="29"/>
                  <a:pt x="39" y="29"/>
                </a:cubicBezTo>
                <a:cubicBezTo>
                  <a:pt x="38" y="29"/>
                  <a:pt x="37" y="29"/>
                  <a:pt x="37" y="28"/>
                </a:cubicBezTo>
                <a:cubicBezTo>
                  <a:pt x="37" y="9"/>
                  <a:pt x="37" y="9"/>
                  <a:pt x="37" y="9"/>
                </a:cubicBezTo>
                <a:close/>
                <a:moveTo>
                  <a:pt x="33" y="9"/>
                </a:moveTo>
                <a:cubicBezTo>
                  <a:pt x="33" y="9"/>
                  <a:pt x="33" y="9"/>
                  <a:pt x="33" y="9"/>
                </a:cubicBezTo>
                <a:cubicBezTo>
                  <a:pt x="33" y="8"/>
                  <a:pt x="33" y="8"/>
                  <a:pt x="34" y="8"/>
                </a:cubicBezTo>
                <a:cubicBezTo>
                  <a:pt x="35" y="8"/>
                  <a:pt x="35" y="8"/>
                  <a:pt x="35" y="9"/>
                </a:cubicBezTo>
                <a:cubicBezTo>
                  <a:pt x="35" y="28"/>
                  <a:pt x="35" y="28"/>
                  <a:pt x="35" y="28"/>
                </a:cubicBezTo>
                <a:cubicBezTo>
                  <a:pt x="35" y="29"/>
                  <a:pt x="35" y="29"/>
                  <a:pt x="34" y="29"/>
                </a:cubicBezTo>
                <a:cubicBezTo>
                  <a:pt x="33" y="29"/>
                  <a:pt x="33" y="29"/>
                  <a:pt x="33" y="28"/>
                </a:cubicBezTo>
                <a:cubicBezTo>
                  <a:pt x="33" y="9"/>
                  <a:pt x="33" y="9"/>
                  <a:pt x="33" y="9"/>
                </a:cubicBezTo>
                <a:close/>
                <a:moveTo>
                  <a:pt x="13" y="8"/>
                </a:moveTo>
                <a:cubicBezTo>
                  <a:pt x="13" y="8"/>
                  <a:pt x="13" y="8"/>
                  <a:pt x="13" y="8"/>
                </a:cubicBezTo>
                <a:cubicBezTo>
                  <a:pt x="13" y="8"/>
                  <a:pt x="13" y="8"/>
                  <a:pt x="13" y="8"/>
                </a:cubicBezTo>
                <a:cubicBezTo>
                  <a:pt x="28" y="8"/>
                  <a:pt x="28" y="8"/>
                  <a:pt x="28" y="8"/>
                </a:cubicBezTo>
                <a:cubicBezTo>
                  <a:pt x="29" y="8"/>
                  <a:pt x="29" y="8"/>
                  <a:pt x="29" y="9"/>
                </a:cubicBezTo>
                <a:cubicBezTo>
                  <a:pt x="29" y="9"/>
                  <a:pt x="29" y="9"/>
                  <a:pt x="29" y="9"/>
                </a:cubicBezTo>
                <a:cubicBezTo>
                  <a:pt x="29" y="24"/>
                  <a:pt x="29" y="24"/>
                  <a:pt x="29" y="24"/>
                </a:cubicBezTo>
                <a:cubicBezTo>
                  <a:pt x="29" y="25"/>
                  <a:pt x="29" y="25"/>
                  <a:pt x="28" y="25"/>
                </a:cubicBezTo>
                <a:cubicBezTo>
                  <a:pt x="28" y="25"/>
                  <a:pt x="28" y="25"/>
                  <a:pt x="28" y="25"/>
                </a:cubicBezTo>
                <a:cubicBezTo>
                  <a:pt x="13" y="25"/>
                  <a:pt x="13" y="25"/>
                  <a:pt x="13" y="25"/>
                </a:cubicBezTo>
                <a:cubicBezTo>
                  <a:pt x="12" y="25"/>
                  <a:pt x="12" y="25"/>
                  <a:pt x="12" y="24"/>
                </a:cubicBezTo>
                <a:cubicBezTo>
                  <a:pt x="12" y="24"/>
                  <a:pt x="12" y="24"/>
                  <a:pt x="12" y="24"/>
                </a:cubicBezTo>
                <a:cubicBezTo>
                  <a:pt x="12" y="9"/>
                  <a:pt x="12" y="9"/>
                  <a:pt x="12" y="9"/>
                </a:cubicBezTo>
                <a:cubicBezTo>
                  <a:pt x="12" y="8"/>
                  <a:pt x="12" y="8"/>
                  <a:pt x="13" y="8"/>
                </a:cubicBezTo>
                <a:close/>
                <a:moveTo>
                  <a:pt x="27" y="10"/>
                </a:moveTo>
                <a:cubicBezTo>
                  <a:pt x="27" y="10"/>
                  <a:pt x="27" y="10"/>
                  <a:pt x="27" y="10"/>
                </a:cubicBezTo>
                <a:cubicBezTo>
                  <a:pt x="14" y="10"/>
                  <a:pt x="14" y="10"/>
                  <a:pt x="14" y="10"/>
                </a:cubicBezTo>
                <a:cubicBezTo>
                  <a:pt x="14" y="23"/>
                  <a:pt x="14" y="23"/>
                  <a:pt x="14" y="23"/>
                </a:cubicBezTo>
                <a:cubicBezTo>
                  <a:pt x="27" y="23"/>
                  <a:pt x="27" y="23"/>
                  <a:pt x="27" y="23"/>
                </a:cubicBezTo>
                <a:cubicBezTo>
                  <a:pt x="27" y="10"/>
                  <a:pt x="27" y="10"/>
                  <a:pt x="27" y="10"/>
                </a:cubicBezTo>
                <a:close/>
              </a:path>
            </a:pathLst>
          </a:custGeom>
          <a:solidFill>
            <a:schemeClr val="accent2"/>
          </a:solidFill>
          <a:ln>
            <a:noFill/>
          </a:ln>
          <a:extLst/>
        </p:spPr>
        <p:txBody>
          <a:bodyPr/>
          <a:lstStyle/>
          <a:p>
            <a:endParaRPr lang="zh-CN" altLang="en-US"/>
          </a:p>
        </p:txBody>
      </p:sp>
      <p:sp>
        <p:nvSpPr>
          <p:cNvPr id="32" name="Freeform 461"/>
          <p:cNvSpPr>
            <a:spLocks noEditPoints="1"/>
          </p:cNvSpPr>
          <p:nvPr/>
        </p:nvSpPr>
        <p:spPr bwMode="auto">
          <a:xfrm>
            <a:off x="3768047" y="937580"/>
            <a:ext cx="287493" cy="240556"/>
          </a:xfrm>
          <a:custGeom>
            <a:avLst/>
            <a:gdLst>
              <a:gd name="T0" fmla="*/ 27 w 49"/>
              <a:gd name="T1" fmla="*/ 14 h 41"/>
              <a:gd name="T2" fmla="*/ 41 w 49"/>
              <a:gd name="T3" fmla="*/ 12 h 41"/>
              <a:gd name="T4" fmla="*/ 41 w 49"/>
              <a:gd name="T5" fmla="*/ 15 h 41"/>
              <a:gd name="T6" fmla="*/ 2 w 49"/>
              <a:gd name="T7" fmla="*/ 4 h 41"/>
              <a:gd name="T8" fmla="*/ 0 w 49"/>
              <a:gd name="T9" fmla="*/ 2 h 41"/>
              <a:gd name="T10" fmla="*/ 5 w 49"/>
              <a:gd name="T11" fmla="*/ 0 h 41"/>
              <a:gd name="T12" fmla="*/ 7 w 49"/>
              <a:gd name="T13" fmla="*/ 2 h 41"/>
              <a:gd name="T14" fmla="*/ 48 w 49"/>
              <a:gd name="T15" fmla="*/ 6 h 41"/>
              <a:gd name="T16" fmla="*/ 49 w 49"/>
              <a:gd name="T17" fmla="*/ 8 h 41"/>
              <a:gd name="T18" fmla="*/ 48 w 49"/>
              <a:gd name="T19" fmla="*/ 35 h 41"/>
              <a:gd name="T20" fmla="*/ 7 w 49"/>
              <a:gd name="T21" fmla="*/ 35 h 41"/>
              <a:gd name="T22" fmla="*/ 5 w 49"/>
              <a:gd name="T23" fmla="*/ 41 h 41"/>
              <a:gd name="T24" fmla="*/ 3 w 49"/>
              <a:gd name="T25" fmla="*/ 33 h 41"/>
              <a:gd name="T26" fmla="*/ 3 w 49"/>
              <a:gd name="T27" fmla="*/ 33 h 41"/>
              <a:gd name="T28" fmla="*/ 3 w 49"/>
              <a:gd name="T29" fmla="*/ 8 h 41"/>
              <a:gd name="T30" fmla="*/ 2 w 49"/>
              <a:gd name="T31" fmla="*/ 4 h 41"/>
              <a:gd name="T32" fmla="*/ 46 w 49"/>
              <a:gd name="T33" fmla="*/ 10 h 41"/>
              <a:gd name="T34" fmla="*/ 7 w 49"/>
              <a:gd name="T35" fmla="*/ 31 h 41"/>
              <a:gd name="T36" fmla="*/ 46 w 49"/>
              <a:gd name="T37" fmla="*/ 10 h 41"/>
              <a:gd name="T38" fmla="*/ 11 w 49"/>
              <a:gd name="T39" fmla="*/ 12 h 41"/>
              <a:gd name="T40" fmla="*/ 21 w 49"/>
              <a:gd name="T41" fmla="*/ 12 h 41"/>
              <a:gd name="T42" fmla="*/ 22 w 49"/>
              <a:gd name="T43" fmla="*/ 14 h 41"/>
              <a:gd name="T44" fmla="*/ 21 w 49"/>
              <a:gd name="T45" fmla="*/ 25 h 41"/>
              <a:gd name="T46" fmla="*/ 11 w 49"/>
              <a:gd name="T47" fmla="*/ 25 h 41"/>
              <a:gd name="T48" fmla="*/ 10 w 49"/>
              <a:gd name="T49" fmla="*/ 24 h 41"/>
              <a:gd name="T50" fmla="*/ 11 w 49"/>
              <a:gd name="T51" fmla="*/ 12 h 41"/>
              <a:gd name="T52" fmla="*/ 20 w 49"/>
              <a:gd name="T53" fmla="*/ 15 h 41"/>
              <a:gd name="T54" fmla="*/ 12 w 49"/>
              <a:gd name="T55" fmla="*/ 23 h 41"/>
              <a:gd name="T56" fmla="*/ 20 w 49"/>
              <a:gd name="T57" fmla="*/ 15 h 41"/>
              <a:gd name="T58" fmla="*/ 27 w 49"/>
              <a:gd name="T59" fmla="*/ 18 h 41"/>
              <a:gd name="T60" fmla="*/ 29 w 49"/>
              <a:gd name="T61" fmla="*/ 18 h 41"/>
              <a:gd name="T62" fmla="*/ 28 w 49"/>
              <a:gd name="T63" fmla="*/ 28 h 41"/>
              <a:gd name="T64" fmla="*/ 27 w 49"/>
              <a:gd name="T65" fmla="*/ 18 h 41"/>
              <a:gd name="T66" fmla="*/ 33 w 49"/>
              <a:gd name="T67" fmla="*/ 18 h 41"/>
              <a:gd name="T68" fmla="*/ 36 w 49"/>
              <a:gd name="T69" fmla="*/ 18 h 41"/>
              <a:gd name="T70" fmla="*/ 35 w 49"/>
              <a:gd name="T71" fmla="*/ 28 h 41"/>
              <a:gd name="T72" fmla="*/ 33 w 49"/>
              <a:gd name="T73" fmla="*/ 18 h 41"/>
              <a:gd name="T74" fmla="*/ 40 w 49"/>
              <a:gd name="T75" fmla="*/ 18 h 41"/>
              <a:gd name="T76" fmla="*/ 42 w 49"/>
              <a:gd name="T77" fmla="*/ 18 h 41"/>
              <a:gd name="T78" fmla="*/ 41 w 49"/>
              <a:gd name="T79" fmla="*/ 28 h 41"/>
              <a:gd name="T80" fmla="*/ 40 w 49"/>
              <a:gd name="T81"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 h="41">
                <a:moveTo>
                  <a:pt x="28" y="15"/>
                </a:moveTo>
                <a:cubicBezTo>
                  <a:pt x="27" y="15"/>
                  <a:pt x="27" y="14"/>
                  <a:pt x="27" y="14"/>
                </a:cubicBezTo>
                <a:cubicBezTo>
                  <a:pt x="27" y="13"/>
                  <a:pt x="27" y="12"/>
                  <a:pt x="28" y="12"/>
                </a:cubicBezTo>
                <a:cubicBezTo>
                  <a:pt x="41" y="12"/>
                  <a:pt x="41" y="12"/>
                  <a:pt x="41" y="12"/>
                </a:cubicBezTo>
                <a:cubicBezTo>
                  <a:pt x="42" y="12"/>
                  <a:pt x="42" y="13"/>
                  <a:pt x="42" y="14"/>
                </a:cubicBezTo>
                <a:cubicBezTo>
                  <a:pt x="42" y="14"/>
                  <a:pt x="42" y="15"/>
                  <a:pt x="41" y="15"/>
                </a:cubicBezTo>
                <a:cubicBezTo>
                  <a:pt x="28" y="15"/>
                  <a:pt x="28" y="15"/>
                  <a:pt x="28" y="15"/>
                </a:cubicBezTo>
                <a:close/>
                <a:moveTo>
                  <a:pt x="2" y="4"/>
                </a:moveTo>
                <a:cubicBezTo>
                  <a:pt x="2" y="4"/>
                  <a:pt x="2" y="4"/>
                  <a:pt x="2" y="4"/>
                </a:cubicBezTo>
                <a:cubicBezTo>
                  <a:pt x="1" y="4"/>
                  <a:pt x="0" y="3"/>
                  <a:pt x="0" y="2"/>
                </a:cubicBezTo>
                <a:cubicBezTo>
                  <a:pt x="0" y="1"/>
                  <a:pt x="1" y="0"/>
                  <a:pt x="2" y="0"/>
                </a:cubicBezTo>
                <a:cubicBezTo>
                  <a:pt x="5" y="0"/>
                  <a:pt x="5" y="0"/>
                  <a:pt x="5" y="0"/>
                </a:cubicBezTo>
                <a:cubicBezTo>
                  <a:pt x="6" y="0"/>
                  <a:pt x="7" y="1"/>
                  <a:pt x="7" y="2"/>
                </a:cubicBezTo>
                <a:cubicBezTo>
                  <a:pt x="7" y="2"/>
                  <a:pt x="7" y="2"/>
                  <a:pt x="7" y="2"/>
                </a:cubicBezTo>
                <a:cubicBezTo>
                  <a:pt x="7" y="6"/>
                  <a:pt x="7" y="6"/>
                  <a:pt x="7" y="6"/>
                </a:cubicBezTo>
                <a:cubicBezTo>
                  <a:pt x="48" y="6"/>
                  <a:pt x="48" y="6"/>
                  <a:pt x="48" y="6"/>
                </a:cubicBezTo>
                <a:cubicBezTo>
                  <a:pt x="49" y="6"/>
                  <a:pt x="49" y="7"/>
                  <a:pt x="49" y="8"/>
                </a:cubicBezTo>
                <a:cubicBezTo>
                  <a:pt x="49" y="8"/>
                  <a:pt x="49" y="8"/>
                  <a:pt x="49" y="8"/>
                </a:cubicBezTo>
                <a:cubicBezTo>
                  <a:pt x="49" y="33"/>
                  <a:pt x="49" y="33"/>
                  <a:pt x="49" y="33"/>
                </a:cubicBezTo>
                <a:cubicBezTo>
                  <a:pt x="49" y="34"/>
                  <a:pt x="49" y="35"/>
                  <a:pt x="48" y="35"/>
                </a:cubicBezTo>
                <a:cubicBezTo>
                  <a:pt x="47" y="35"/>
                  <a:pt x="47" y="35"/>
                  <a:pt x="47" y="35"/>
                </a:cubicBezTo>
                <a:cubicBezTo>
                  <a:pt x="7" y="35"/>
                  <a:pt x="7" y="35"/>
                  <a:pt x="7" y="35"/>
                </a:cubicBezTo>
                <a:cubicBezTo>
                  <a:pt x="7" y="39"/>
                  <a:pt x="7" y="39"/>
                  <a:pt x="7" y="39"/>
                </a:cubicBezTo>
                <a:cubicBezTo>
                  <a:pt x="7" y="40"/>
                  <a:pt x="6" y="41"/>
                  <a:pt x="5" y="41"/>
                </a:cubicBezTo>
                <a:cubicBezTo>
                  <a:pt x="4" y="41"/>
                  <a:pt x="3" y="40"/>
                  <a:pt x="3" y="39"/>
                </a:cubicBezTo>
                <a:cubicBezTo>
                  <a:pt x="3" y="33"/>
                  <a:pt x="3" y="33"/>
                  <a:pt x="3" y="33"/>
                </a:cubicBezTo>
                <a:cubicBezTo>
                  <a:pt x="3" y="33"/>
                  <a:pt x="3" y="33"/>
                  <a:pt x="3" y="33"/>
                </a:cubicBezTo>
                <a:cubicBezTo>
                  <a:pt x="3" y="33"/>
                  <a:pt x="3" y="33"/>
                  <a:pt x="3" y="33"/>
                </a:cubicBezTo>
                <a:cubicBezTo>
                  <a:pt x="3" y="8"/>
                  <a:pt x="3" y="8"/>
                  <a:pt x="3" y="8"/>
                </a:cubicBezTo>
                <a:cubicBezTo>
                  <a:pt x="3" y="8"/>
                  <a:pt x="3" y="8"/>
                  <a:pt x="3" y="8"/>
                </a:cubicBezTo>
                <a:cubicBezTo>
                  <a:pt x="3" y="4"/>
                  <a:pt x="3" y="4"/>
                  <a:pt x="3" y="4"/>
                </a:cubicBezTo>
                <a:cubicBezTo>
                  <a:pt x="2" y="4"/>
                  <a:pt x="2" y="4"/>
                  <a:pt x="2" y="4"/>
                </a:cubicBezTo>
                <a:close/>
                <a:moveTo>
                  <a:pt x="46" y="10"/>
                </a:moveTo>
                <a:cubicBezTo>
                  <a:pt x="46" y="10"/>
                  <a:pt x="46" y="10"/>
                  <a:pt x="46" y="10"/>
                </a:cubicBezTo>
                <a:cubicBezTo>
                  <a:pt x="7" y="10"/>
                  <a:pt x="7" y="10"/>
                  <a:pt x="7" y="10"/>
                </a:cubicBezTo>
                <a:cubicBezTo>
                  <a:pt x="7" y="31"/>
                  <a:pt x="7" y="31"/>
                  <a:pt x="7" y="31"/>
                </a:cubicBezTo>
                <a:cubicBezTo>
                  <a:pt x="46" y="31"/>
                  <a:pt x="46" y="31"/>
                  <a:pt x="46" y="31"/>
                </a:cubicBezTo>
                <a:cubicBezTo>
                  <a:pt x="46" y="10"/>
                  <a:pt x="46" y="10"/>
                  <a:pt x="46" y="10"/>
                </a:cubicBezTo>
                <a:close/>
                <a:moveTo>
                  <a:pt x="11" y="12"/>
                </a:moveTo>
                <a:cubicBezTo>
                  <a:pt x="11" y="12"/>
                  <a:pt x="11" y="12"/>
                  <a:pt x="11" y="12"/>
                </a:cubicBezTo>
                <a:cubicBezTo>
                  <a:pt x="11" y="12"/>
                  <a:pt x="11" y="12"/>
                  <a:pt x="11" y="12"/>
                </a:cubicBezTo>
                <a:cubicBezTo>
                  <a:pt x="21" y="12"/>
                  <a:pt x="21" y="12"/>
                  <a:pt x="21" y="12"/>
                </a:cubicBezTo>
                <a:cubicBezTo>
                  <a:pt x="21" y="12"/>
                  <a:pt x="22" y="13"/>
                  <a:pt x="22" y="14"/>
                </a:cubicBezTo>
                <a:cubicBezTo>
                  <a:pt x="22" y="14"/>
                  <a:pt x="22" y="14"/>
                  <a:pt x="22" y="14"/>
                </a:cubicBezTo>
                <a:cubicBezTo>
                  <a:pt x="22" y="24"/>
                  <a:pt x="22" y="24"/>
                  <a:pt x="22" y="24"/>
                </a:cubicBezTo>
                <a:cubicBezTo>
                  <a:pt x="22" y="24"/>
                  <a:pt x="21" y="25"/>
                  <a:pt x="21" y="25"/>
                </a:cubicBezTo>
                <a:cubicBezTo>
                  <a:pt x="21" y="25"/>
                  <a:pt x="21" y="25"/>
                  <a:pt x="21" y="25"/>
                </a:cubicBezTo>
                <a:cubicBezTo>
                  <a:pt x="11" y="25"/>
                  <a:pt x="11" y="25"/>
                  <a:pt x="11" y="25"/>
                </a:cubicBezTo>
                <a:cubicBezTo>
                  <a:pt x="10" y="25"/>
                  <a:pt x="10" y="24"/>
                  <a:pt x="10" y="24"/>
                </a:cubicBezTo>
                <a:cubicBezTo>
                  <a:pt x="10" y="24"/>
                  <a:pt x="10" y="24"/>
                  <a:pt x="10" y="24"/>
                </a:cubicBezTo>
                <a:cubicBezTo>
                  <a:pt x="10" y="14"/>
                  <a:pt x="10" y="14"/>
                  <a:pt x="10" y="14"/>
                </a:cubicBezTo>
                <a:cubicBezTo>
                  <a:pt x="10" y="13"/>
                  <a:pt x="10" y="12"/>
                  <a:pt x="11" y="12"/>
                </a:cubicBezTo>
                <a:close/>
                <a:moveTo>
                  <a:pt x="20" y="15"/>
                </a:moveTo>
                <a:cubicBezTo>
                  <a:pt x="20" y="15"/>
                  <a:pt x="20" y="15"/>
                  <a:pt x="20" y="15"/>
                </a:cubicBezTo>
                <a:cubicBezTo>
                  <a:pt x="12" y="15"/>
                  <a:pt x="12" y="15"/>
                  <a:pt x="12" y="15"/>
                </a:cubicBezTo>
                <a:cubicBezTo>
                  <a:pt x="12" y="23"/>
                  <a:pt x="12" y="23"/>
                  <a:pt x="12" y="23"/>
                </a:cubicBezTo>
                <a:cubicBezTo>
                  <a:pt x="20" y="23"/>
                  <a:pt x="20" y="23"/>
                  <a:pt x="20" y="23"/>
                </a:cubicBezTo>
                <a:cubicBezTo>
                  <a:pt x="20" y="15"/>
                  <a:pt x="20" y="15"/>
                  <a:pt x="20" y="15"/>
                </a:cubicBezTo>
                <a:close/>
                <a:moveTo>
                  <a:pt x="27" y="18"/>
                </a:moveTo>
                <a:cubicBezTo>
                  <a:pt x="27" y="18"/>
                  <a:pt x="27" y="18"/>
                  <a:pt x="27" y="18"/>
                </a:cubicBezTo>
                <a:cubicBezTo>
                  <a:pt x="27" y="18"/>
                  <a:pt x="27" y="17"/>
                  <a:pt x="28" y="17"/>
                </a:cubicBezTo>
                <a:cubicBezTo>
                  <a:pt x="29" y="17"/>
                  <a:pt x="29" y="18"/>
                  <a:pt x="29" y="18"/>
                </a:cubicBezTo>
                <a:cubicBezTo>
                  <a:pt x="29" y="27"/>
                  <a:pt x="29" y="27"/>
                  <a:pt x="29" y="27"/>
                </a:cubicBezTo>
                <a:cubicBezTo>
                  <a:pt x="29" y="28"/>
                  <a:pt x="29" y="28"/>
                  <a:pt x="28" y="28"/>
                </a:cubicBezTo>
                <a:cubicBezTo>
                  <a:pt x="27" y="28"/>
                  <a:pt x="27" y="28"/>
                  <a:pt x="27" y="27"/>
                </a:cubicBezTo>
                <a:cubicBezTo>
                  <a:pt x="27" y="18"/>
                  <a:pt x="27" y="18"/>
                  <a:pt x="27" y="18"/>
                </a:cubicBezTo>
                <a:close/>
                <a:moveTo>
                  <a:pt x="33" y="18"/>
                </a:moveTo>
                <a:cubicBezTo>
                  <a:pt x="33" y="18"/>
                  <a:pt x="33" y="18"/>
                  <a:pt x="33" y="18"/>
                </a:cubicBezTo>
                <a:cubicBezTo>
                  <a:pt x="33" y="18"/>
                  <a:pt x="34" y="17"/>
                  <a:pt x="35" y="17"/>
                </a:cubicBezTo>
                <a:cubicBezTo>
                  <a:pt x="35" y="17"/>
                  <a:pt x="36" y="18"/>
                  <a:pt x="36" y="18"/>
                </a:cubicBezTo>
                <a:cubicBezTo>
                  <a:pt x="36" y="27"/>
                  <a:pt x="36" y="27"/>
                  <a:pt x="36" y="27"/>
                </a:cubicBezTo>
                <a:cubicBezTo>
                  <a:pt x="36" y="28"/>
                  <a:pt x="35" y="28"/>
                  <a:pt x="35" y="28"/>
                </a:cubicBezTo>
                <a:cubicBezTo>
                  <a:pt x="34" y="28"/>
                  <a:pt x="33" y="28"/>
                  <a:pt x="33" y="27"/>
                </a:cubicBezTo>
                <a:cubicBezTo>
                  <a:pt x="33" y="18"/>
                  <a:pt x="33" y="18"/>
                  <a:pt x="33" y="18"/>
                </a:cubicBezTo>
                <a:close/>
                <a:moveTo>
                  <a:pt x="40" y="18"/>
                </a:moveTo>
                <a:cubicBezTo>
                  <a:pt x="40" y="18"/>
                  <a:pt x="40" y="18"/>
                  <a:pt x="40" y="18"/>
                </a:cubicBezTo>
                <a:cubicBezTo>
                  <a:pt x="40" y="18"/>
                  <a:pt x="40" y="17"/>
                  <a:pt x="41" y="17"/>
                </a:cubicBezTo>
                <a:cubicBezTo>
                  <a:pt x="42" y="17"/>
                  <a:pt x="42" y="18"/>
                  <a:pt x="42" y="18"/>
                </a:cubicBezTo>
                <a:cubicBezTo>
                  <a:pt x="42" y="27"/>
                  <a:pt x="42" y="27"/>
                  <a:pt x="42" y="27"/>
                </a:cubicBezTo>
                <a:cubicBezTo>
                  <a:pt x="42" y="28"/>
                  <a:pt x="42" y="28"/>
                  <a:pt x="41" y="28"/>
                </a:cubicBezTo>
                <a:cubicBezTo>
                  <a:pt x="40" y="28"/>
                  <a:pt x="40" y="28"/>
                  <a:pt x="40" y="27"/>
                </a:cubicBezTo>
                <a:cubicBezTo>
                  <a:pt x="40" y="18"/>
                  <a:pt x="40" y="18"/>
                  <a:pt x="40" y="18"/>
                </a:cubicBezTo>
                <a:close/>
              </a:path>
            </a:pathLst>
          </a:custGeom>
          <a:solidFill>
            <a:schemeClr val="accent2"/>
          </a:solidFill>
          <a:ln>
            <a:noFill/>
          </a:ln>
          <a:extLst/>
        </p:spPr>
        <p:txBody>
          <a:bodyPr/>
          <a:lstStyle/>
          <a:p>
            <a:endParaRPr lang="zh-CN" altLang="en-US"/>
          </a:p>
        </p:txBody>
      </p:sp>
      <p:sp>
        <p:nvSpPr>
          <p:cNvPr id="33" name="Freeform 462"/>
          <p:cNvSpPr>
            <a:spLocks noEditPoints="1"/>
          </p:cNvSpPr>
          <p:nvPr/>
        </p:nvSpPr>
        <p:spPr bwMode="auto">
          <a:xfrm>
            <a:off x="4284362" y="937580"/>
            <a:ext cx="296293" cy="240556"/>
          </a:xfrm>
          <a:custGeom>
            <a:avLst/>
            <a:gdLst>
              <a:gd name="T0" fmla="*/ 0 w 50"/>
              <a:gd name="T1" fmla="*/ 2 h 41"/>
              <a:gd name="T2" fmla="*/ 5 w 50"/>
              <a:gd name="T3" fmla="*/ 0 h 41"/>
              <a:gd name="T4" fmla="*/ 7 w 50"/>
              <a:gd name="T5" fmla="*/ 2 h 41"/>
              <a:gd name="T6" fmla="*/ 48 w 50"/>
              <a:gd name="T7" fmla="*/ 6 h 41"/>
              <a:gd name="T8" fmla="*/ 50 w 50"/>
              <a:gd name="T9" fmla="*/ 8 h 41"/>
              <a:gd name="T10" fmla="*/ 48 w 50"/>
              <a:gd name="T11" fmla="*/ 35 h 41"/>
              <a:gd name="T12" fmla="*/ 7 w 50"/>
              <a:gd name="T13" fmla="*/ 35 h 41"/>
              <a:gd name="T14" fmla="*/ 5 w 50"/>
              <a:gd name="T15" fmla="*/ 41 h 41"/>
              <a:gd name="T16" fmla="*/ 3 w 50"/>
              <a:gd name="T17" fmla="*/ 33 h 41"/>
              <a:gd name="T18" fmla="*/ 3 w 50"/>
              <a:gd name="T19" fmla="*/ 33 h 41"/>
              <a:gd name="T20" fmla="*/ 3 w 50"/>
              <a:gd name="T21" fmla="*/ 8 h 41"/>
              <a:gd name="T22" fmla="*/ 2 w 50"/>
              <a:gd name="T23" fmla="*/ 4 h 41"/>
              <a:gd name="T24" fmla="*/ 36 w 50"/>
              <a:gd name="T25" fmla="*/ 12 h 41"/>
              <a:gd name="T26" fmla="*/ 44 w 50"/>
              <a:gd name="T27" fmla="*/ 20 h 41"/>
              <a:gd name="T28" fmla="*/ 36 w 50"/>
              <a:gd name="T29" fmla="*/ 28 h 41"/>
              <a:gd name="T30" fmla="*/ 28 w 50"/>
              <a:gd name="T31" fmla="*/ 20 h 41"/>
              <a:gd name="T32" fmla="*/ 36 w 50"/>
              <a:gd name="T33" fmla="*/ 12 h 41"/>
              <a:gd name="T34" fmla="*/ 37 w 50"/>
              <a:gd name="T35" fmla="*/ 15 h 41"/>
              <a:gd name="T36" fmla="*/ 33 w 50"/>
              <a:gd name="T37" fmla="*/ 16 h 41"/>
              <a:gd name="T38" fmla="*/ 34 w 50"/>
              <a:gd name="T39" fmla="*/ 18 h 41"/>
              <a:gd name="T40" fmla="*/ 37 w 50"/>
              <a:gd name="T41" fmla="*/ 15 h 41"/>
              <a:gd name="T42" fmla="*/ 42 w 50"/>
              <a:gd name="T43" fmla="*/ 20 h 41"/>
              <a:gd name="T44" fmla="*/ 38 w 50"/>
              <a:gd name="T45" fmla="*/ 17 h 41"/>
              <a:gd name="T46" fmla="*/ 39 w 50"/>
              <a:gd name="T47" fmla="*/ 19 h 41"/>
              <a:gd name="T48" fmla="*/ 42 w 50"/>
              <a:gd name="T49" fmla="*/ 20 h 41"/>
              <a:gd name="T50" fmla="*/ 36 w 50"/>
              <a:gd name="T51" fmla="*/ 26 h 41"/>
              <a:gd name="T52" fmla="*/ 39 w 50"/>
              <a:gd name="T53" fmla="*/ 22 h 41"/>
              <a:gd name="T54" fmla="*/ 37 w 50"/>
              <a:gd name="T55" fmla="*/ 23 h 41"/>
              <a:gd name="T56" fmla="*/ 36 w 50"/>
              <a:gd name="T57" fmla="*/ 26 h 41"/>
              <a:gd name="T58" fmla="*/ 31 w 50"/>
              <a:gd name="T59" fmla="*/ 20 h 41"/>
              <a:gd name="T60" fmla="*/ 35 w 50"/>
              <a:gd name="T61" fmla="*/ 23 h 41"/>
              <a:gd name="T62" fmla="*/ 33 w 50"/>
              <a:gd name="T63" fmla="*/ 21 h 41"/>
              <a:gd name="T64" fmla="*/ 31 w 50"/>
              <a:gd name="T65" fmla="*/ 20 h 41"/>
              <a:gd name="T66" fmla="*/ 37 w 50"/>
              <a:gd name="T67" fmla="*/ 20 h 41"/>
              <a:gd name="T68" fmla="*/ 36 w 50"/>
              <a:gd name="T69" fmla="*/ 21 h 41"/>
              <a:gd name="T70" fmla="*/ 37 w 50"/>
              <a:gd name="T71" fmla="*/ 20 h 41"/>
              <a:gd name="T72" fmla="*/ 17 w 50"/>
              <a:gd name="T73" fmla="*/ 12 h 41"/>
              <a:gd name="T74" fmla="*/ 25 w 50"/>
              <a:gd name="T75" fmla="*/ 20 h 41"/>
              <a:gd name="T76" fmla="*/ 17 w 50"/>
              <a:gd name="T77" fmla="*/ 28 h 41"/>
              <a:gd name="T78" fmla="*/ 9 w 50"/>
              <a:gd name="T79" fmla="*/ 20 h 41"/>
              <a:gd name="T80" fmla="*/ 17 w 50"/>
              <a:gd name="T81" fmla="*/ 12 h 41"/>
              <a:gd name="T82" fmla="*/ 18 w 50"/>
              <a:gd name="T83" fmla="*/ 15 h 41"/>
              <a:gd name="T84" fmla="*/ 14 w 50"/>
              <a:gd name="T85" fmla="*/ 16 h 41"/>
              <a:gd name="T86" fmla="*/ 15 w 50"/>
              <a:gd name="T87" fmla="*/ 18 h 41"/>
              <a:gd name="T88" fmla="*/ 18 w 50"/>
              <a:gd name="T89" fmla="*/ 15 h 41"/>
              <a:gd name="T90" fmla="*/ 23 w 50"/>
              <a:gd name="T91" fmla="*/ 20 h 41"/>
              <a:gd name="T92" fmla="*/ 19 w 50"/>
              <a:gd name="T93" fmla="*/ 17 h 41"/>
              <a:gd name="T94" fmla="*/ 20 w 50"/>
              <a:gd name="T95" fmla="*/ 19 h 41"/>
              <a:gd name="T96" fmla="*/ 23 w 50"/>
              <a:gd name="T97" fmla="*/ 20 h 41"/>
              <a:gd name="T98" fmla="*/ 17 w 50"/>
              <a:gd name="T99" fmla="*/ 26 h 41"/>
              <a:gd name="T100" fmla="*/ 20 w 50"/>
              <a:gd name="T101" fmla="*/ 22 h 41"/>
              <a:gd name="T102" fmla="*/ 18 w 50"/>
              <a:gd name="T103" fmla="*/ 23 h 41"/>
              <a:gd name="T104" fmla="*/ 17 w 50"/>
              <a:gd name="T105" fmla="*/ 26 h 41"/>
              <a:gd name="T106" fmla="*/ 12 w 50"/>
              <a:gd name="T107" fmla="*/ 20 h 41"/>
              <a:gd name="T108" fmla="*/ 16 w 50"/>
              <a:gd name="T109" fmla="*/ 23 h 41"/>
              <a:gd name="T110" fmla="*/ 14 w 50"/>
              <a:gd name="T111" fmla="*/ 21 h 41"/>
              <a:gd name="T112" fmla="*/ 12 w 50"/>
              <a:gd name="T113" fmla="*/ 20 h 41"/>
              <a:gd name="T114" fmla="*/ 18 w 50"/>
              <a:gd name="T115" fmla="*/ 20 h 41"/>
              <a:gd name="T116" fmla="*/ 17 w 50"/>
              <a:gd name="T117" fmla="*/ 21 h 41"/>
              <a:gd name="T118" fmla="*/ 18 w 50"/>
              <a:gd name="T119" fmla="*/ 20 h 41"/>
              <a:gd name="T120" fmla="*/ 46 w 50"/>
              <a:gd name="T121" fmla="*/ 10 h 41"/>
              <a:gd name="T122" fmla="*/ 7 w 50"/>
              <a:gd name="T123" fmla="*/ 31 h 41"/>
              <a:gd name="T124" fmla="*/ 46 w 50"/>
              <a:gd name="T125"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41">
                <a:moveTo>
                  <a:pt x="2" y="4"/>
                </a:moveTo>
                <a:cubicBezTo>
                  <a:pt x="1" y="4"/>
                  <a:pt x="0" y="3"/>
                  <a:pt x="0" y="2"/>
                </a:cubicBezTo>
                <a:cubicBezTo>
                  <a:pt x="0" y="1"/>
                  <a:pt x="1" y="0"/>
                  <a:pt x="2" y="0"/>
                </a:cubicBezTo>
                <a:cubicBezTo>
                  <a:pt x="5" y="0"/>
                  <a:pt x="5" y="0"/>
                  <a:pt x="5" y="0"/>
                </a:cubicBezTo>
                <a:cubicBezTo>
                  <a:pt x="6" y="0"/>
                  <a:pt x="7" y="1"/>
                  <a:pt x="7" y="2"/>
                </a:cubicBezTo>
                <a:cubicBezTo>
                  <a:pt x="7" y="2"/>
                  <a:pt x="7" y="2"/>
                  <a:pt x="7" y="2"/>
                </a:cubicBezTo>
                <a:cubicBezTo>
                  <a:pt x="7" y="6"/>
                  <a:pt x="7" y="6"/>
                  <a:pt x="7" y="6"/>
                </a:cubicBezTo>
                <a:cubicBezTo>
                  <a:pt x="48" y="6"/>
                  <a:pt x="48" y="6"/>
                  <a:pt x="48" y="6"/>
                </a:cubicBezTo>
                <a:cubicBezTo>
                  <a:pt x="49" y="6"/>
                  <a:pt x="50" y="7"/>
                  <a:pt x="50" y="8"/>
                </a:cubicBezTo>
                <a:cubicBezTo>
                  <a:pt x="50" y="8"/>
                  <a:pt x="50" y="8"/>
                  <a:pt x="50" y="8"/>
                </a:cubicBezTo>
                <a:cubicBezTo>
                  <a:pt x="50" y="33"/>
                  <a:pt x="50" y="33"/>
                  <a:pt x="50" y="33"/>
                </a:cubicBezTo>
                <a:cubicBezTo>
                  <a:pt x="50" y="34"/>
                  <a:pt x="49" y="35"/>
                  <a:pt x="48" y="35"/>
                </a:cubicBezTo>
                <a:cubicBezTo>
                  <a:pt x="48" y="35"/>
                  <a:pt x="48" y="35"/>
                  <a:pt x="48" y="35"/>
                </a:cubicBezTo>
                <a:cubicBezTo>
                  <a:pt x="7" y="35"/>
                  <a:pt x="7" y="35"/>
                  <a:pt x="7" y="35"/>
                </a:cubicBezTo>
                <a:cubicBezTo>
                  <a:pt x="7" y="39"/>
                  <a:pt x="7" y="39"/>
                  <a:pt x="7" y="39"/>
                </a:cubicBezTo>
                <a:cubicBezTo>
                  <a:pt x="7" y="40"/>
                  <a:pt x="6" y="41"/>
                  <a:pt x="5" y="41"/>
                </a:cubicBezTo>
                <a:cubicBezTo>
                  <a:pt x="4" y="41"/>
                  <a:pt x="3" y="40"/>
                  <a:pt x="3" y="39"/>
                </a:cubicBezTo>
                <a:cubicBezTo>
                  <a:pt x="3" y="33"/>
                  <a:pt x="3" y="33"/>
                  <a:pt x="3" y="33"/>
                </a:cubicBezTo>
                <a:cubicBezTo>
                  <a:pt x="3" y="33"/>
                  <a:pt x="3" y="33"/>
                  <a:pt x="3" y="33"/>
                </a:cubicBezTo>
                <a:cubicBezTo>
                  <a:pt x="3" y="33"/>
                  <a:pt x="3" y="33"/>
                  <a:pt x="3" y="33"/>
                </a:cubicBezTo>
                <a:cubicBezTo>
                  <a:pt x="3" y="8"/>
                  <a:pt x="3" y="8"/>
                  <a:pt x="3" y="8"/>
                </a:cubicBezTo>
                <a:cubicBezTo>
                  <a:pt x="3" y="8"/>
                  <a:pt x="3" y="8"/>
                  <a:pt x="3" y="8"/>
                </a:cubicBezTo>
                <a:cubicBezTo>
                  <a:pt x="3" y="4"/>
                  <a:pt x="3" y="4"/>
                  <a:pt x="3" y="4"/>
                </a:cubicBezTo>
                <a:cubicBezTo>
                  <a:pt x="2" y="4"/>
                  <a:pt x="2" y="4"/>
                  <a:pt x="2" y="4"/>
                </a:cubicBezTo>
                <a:close/>
                <a:moveTo>
                  <a:pt x="36" y="12"/>
                </a:moveTo>
                <a:cubicBezTo>
                  <a:pt x="36" y="12"/>
                  <a:pt x="36" y="12"/>
                  <a:pt x="36" y="12"/>
                </a:cubicBezTo>
                <a:cubicBezTo>
                  <a:pt x="39" y="12"/>
                  <a:pt x="40" y="13"/>
                  <a:pt x="42" y="15"/>
                </a:cubicBezTo>
                <a:cubicBezTo>
                  <a:pt x="43" y="16"/>
                  <a:pt x="44" y="18"/>
                  <a:pt x="44" y="20"/>
                </a:cubicBezTo>
                <a:cubicBezTo>
                  <a:pt x="44" y="22"/>
                  <a:pt x="43" y="24"/>
                  <a:pt x="42" y="26"/>
                </a:cubicBezTo>
                <a:cubicBezTo>
                  <a:pt x="40" y="27"/>
                  <a:pt x="39" y="28"/>
                  <a:pt x="36" y="28"/>
                </a:cubicBezTo>
                <a:cubicBezTo>
                  <a:pt x="34" y="28"/>
                  <a:pt x="32" y="27"/>
                  <a:pt x="31" y="26"/>
                </a:cubicBezTo>
                <a:cubicBezTo>
                  <a:pt x="29" y="24"/>
                  <a:pt x="28" y="22"/>
                  <a:pt x="28" y="20"/>
                </a:cubicBezTo>
                <a:cubicBezTo>
                  <a:pt x="28" y="18"/>
                  <a:pt x="29" y="16"/>
                  <a:pt x="31" y="15"/>
                </a:cubicBezTo>
                <a:cubicBezTo>
                  <a:pt x="32" y="13"/>
                  <a:pt x="34" y="12"/>
                  <a:pt x="36" y="12"/>
                </a:cubicBezTo>
                <a:close/>
                <a:moveTo>
                  <a:pt x="37" y="15"/>
                </a:moveTo>
                <a:cubicBezTo>
                  <a:pt x="37" y="15"/>
                  <a:pt x="37" y="15"/>
                  <a:pt x="37" y="15"/>
                </a:cubicBezTo>
                <a:cubicBezTo>
                  <a:pt x="37" y="15"/>
                  <a:pt x="37" y="15"/>
                  <a:pt x="36" y="15"/>
                </a:cubicBezTo>
                <a:cubicBezTo>
                  <a:pt x="35" y="15"/>
                  <a:pt x="34" y="15"/>
                  <a:pt x="33" y="16"/>
                </a:cubicBezTo>
                <a:cubicBezTo>
                  <a:pt x="32" y="18"/>
                  <a:pt x="33" y="18"/>
                  <a:pt x="34" y="19"/>
                </a:cubicBezTo>
                <a:cubicBezTo>
                  <a:pt x="34" y="18"/>
                  <a:pt x="34" y="18"/>
                  <a:pt x="34" y="18"/>
                </a:cubicBezTo>
                <a:cubicBezTo>
                  <a:pt x="35" y="18"/>
                  <a:pt x="35" y="17"/>
                  <a:pt x="35" y="17"/>
                </a:cubicBezTo>
                <a:cubicBezTo>
                  <a:pt x="36" y="17"/>
                  <a:pt x="36" y="15"/>
                  <a:pt x="37" y="15"/>
                </a:cubicBezTo>
                <a:close/>
                <a:moveTo>
                  <a:pt x="42" y="20"/>
                </a:moveTo>
                <a:cubicBezTo>
                  <a:pt x="42" y="20"/>
                  <a:pt x="42" y="20"/>
                  <a:pt x="42" y="20"/>
                </a:cubicBezTo>
                <a:cubicBezTo>
                  <a:pt x="42" y="19"/>
                  <a:pt x="41" y="17"/>
                  <a:pt x="40" y="16"/>
                </a:cubicBezTo>
                <a:cubicBezTo>
                  <a:pt x="39" y="16"/>
                  <a:pt x="38" y="17"/>
                  <a:pt x="38" y="17"/>
                </a:cubicBezTo>
                <a:cubicBezTo>
                  <a:pt x="38" y="18"/>
                  <a:pt x="38" y="18"/>
                  <a:pt x="39" y="18"/>
                </a:cubicBezTo>
                <a:cubicBezTo>
                  <a:pt x="39" y="18"/>
                  <a:pt x="39" y="19"/>
                  <a:pt x="39" y="19"/>
                </a:cubicBezTo>
                <a:cubicBezTo>
                  <a:pt x="40" y="19"/>
                  <a:pt x="41" y="20"/>
                  <a:pt x="42" y="21"/>
                </a:cubicBezTo>
                <a:cubicBezTo>
                  <a:pt x="42" y="21"/>
                  <a:pt x="42" y="20"/>
                  <a:pt x="42" y="20"/>
                </a:cubicBezTo>
                <a:close/>
                <a:moveTo>
                  <a:pt x="36" y="26"/>
                </a:moveTo>
                <a:cubicBezTo>
                  <a:pt x="36" y="26"/>
                  <a:pt x="36" y="26"/>
                  <a:pt x="36" y="26"/>
                </a:cubicBezTo>
                <a:cubicBezTo>
                  <a:pt x="38" y="26"/>
                  <a:pt x="39" y="25"/>
                  <a:pt x="40" y="24"/>
                </a:cubicBezTo>
                <a:cubicBezTo>
                  <a:pt x="40" y="23"/>
                  <a:pt x="40" y="22"/>
                  <a:pt x="39" y="22"/>
                </a:cubicBezTo>
                <a:cubicBezTo>
                  <a:pt x="39" y="22"/>
                  <a:pt x="39" y="22"/>
                  <a:pt x="39" y="22"/>
                </a:cubicBezTo>
                <a:cubicBezTo>
                  <a:pt x="38" y="23"/>
                  <a:pt x="38" y="23"/>
                  <a:pt x="37" y="23"/>
                </a:cubicBezTo>
                <a:cubicBezTo>
                  <a:pt x="37" y="24"/>
                  <a:pt x="37" y="25"/>
                  <a:pt x="36" y="26"/>
                </a:cubicBezTo>
                <a:cubicBezTo>
                  <a:pt x="36" y="26"/>
                  <a:pt x="36" y="26"/>
                  <a:pt x="36" y="26"/>
                </a:cubicBezTo>
                <a:close/>
                <a:moveTo>
                  <a:pt x="31" y="20"/>
                </a:moveTo>
                <a:cubicBezTo>
                  <a:pt x="31" y="20"/>
                  <a:pt x="31" y="20"/>
                  <a:pt x="31" y="20"/>
                </a:cubicBezTo>
                <a:cubicBezTo>
                  <a:pt x="31" y="22"/>
                  <a:pt x="31" y="23"/>
                  <a:pt x="32" y="24"/>
                </a:cubicBezTo>
                <a:cubicBezTo>
                  <a:pt x="34" y="24"/>
                  <a:pt x="35" y="24"/>
                  <a:pt x="35" y="23"/>
                </a:cubicBezTo>
                <a:cubicBezTo>
                  <a:pt x="35" y="23"/>
                  <a:pt x="34" y="23"/>
                  <a:pt x="34" y="22"/>
                </a:cubicBezTo>
                <a:cubicBezTo>
                  <a:pt x="34" y="22"/>
                  <a:pt x="34" y="22"/>
                  <a:pt x="33" y="21"/>
                </a:cubicBezTo>
                <a:cubicBezTo>
                  <a:pt x="33" y="21"/>
                  <a:pt x="32" y="20"/>
                  <a:pt x="31" y="19"/>
                </a:cubicBezTo>
                <a:cubicBezTo>
                  <a:pt x="31" y="20"/>
                  <a:pt x="31" y="20"/>
                  <a:pt x="31" y="20"/>
                </a:cubicBezTo>
                <a:close/>
                <a:moveTo>
                  <a:pt x="37" y="20"/>
                </a:moveTo>
                <a:cubicBezTo>
                  <a:pt x="37" y="20"/>
                  <a:pt x="37" y="20"/>
                  <a:pt x="37" y="20"/>
                </a:cubicBezTo>
                <a:cubicBezTo>
                  <a:pt x="37" y="19"/>
                  <a:pt x="36" y="19"/>
                  <a:pt x="36" y="20"/>
                </a:cubicBezTo>
                <a:cubicBezTo>
                  <a:pt x="35" y="20"/>
                  <a:pt x="35" y="20"/>
                  <a:pt x="36" y="21"/>
                </a:cubicBezTo>
                <a:cubicBezTo>
                  <a:pt x="36" y="21"/>
                  <a:pt x="37" y="21"/>
                  <a:pt x="37" y="21"/>
                </a:cubicBezTo>
                <a:cubicBezTo>
                  <a:pt x="37" y="20"/>
                  <a:pt x="37" y="20"/>
                  <a:pt x="37" y="20"/>
                </a:cubicBezTo>
                <a:close/>
                <a:moveTo>
                  <a:pt x="17" y="12"/>
                </a:moveTo>
                <a:cubicBezTo>
                  <a:pt x="17" y="12"/>
                  <a:pt x="17" y="12"/>
                  <a:pt x="17" y="12"/>
                </a:cubicBezTo>
                <a:cubicBezTo>
                  <a:pt x="19" y="12"/>
                  <a:pt x="21" y="13"/>
                  <a:pt x="23" y="15"/>
                </a:cubicBezTo>
                <a:cubicBezTo>
                  <a:pt x="24" y="16"/>
                  <a:pt x="25" y="18"/>
                  <a:pt x="25" y="20"/>
                </a:cubicBezTo>
                <a:cubicBezTo>
                  <a:pt x="25" y="22"/>
                  <a:pt x="24" y="24"/>
                  <a:pt x="23" y="26"/>
                </a:cubicBezTo>
                <a:cubicBezTo>
                  <a:pt x="21" y="27"/>
                  <a:pt x="19" y="28"/>
                  <a:pt x="17" y="28"/>
                </a:cubicBezTo>
                <a:cubicBezTo>
                  <a:pt x="15" y="28"/>
                  <a:pt x="13" y="27"/>
                  <a:pt x="12" y="26"/>
                </a:cubicBezTo>
                <a:cubicBezTo>
                  <a:pt x="10" y="24"/>
                  <a:pt x="9" y="22"/>
                  <a:pt x="9" y="20"/>
                </a:cubicBezTo>
                <a:cubicBezTo>
                  <a:pt x="9" y="18"/>
                  <a:pt x="10" y="16"/>
                  <a:pt x="12" y="15"/>
                </a:cubicBezTo>
                <a:cubicBezTo>
                  <a:pt x="13" y="13"/>
                  <a:pt x="15" y="12"/>
                  <a:pt x="17" y="12"/>
                </a:cubicBezTo>
                <a:close/>
                <a:moveTo>
                  <a:pt x="18" y="15"/>
                </a:moveTo>
                <a:cubicBezTo>
                  <a:pt x="18" y="15"/>
                  <a:pt x="18" y="15"/>
                  <a:pt x="18" y="15"/>
                </a:cubicBezTo>
                <a:cubicBezTo>
                  <a:pt x="18" y="15"/>
                  <a:pt x="17" y="15"/>
                  <a:pt x="17" y="15"/>
                </a:cubicBezTo>
                <a:cubicBezTo>
                  <a:pt x="16" y="15"/>
                  <a:pt x="15" y="15"/>
                  <a:pt x="14" y="16"/>
                </a:cubicBezTo>
                <a:cubicBezTo>
                  <a:pt x="13" y="18"/>
                  <a:pt x="14" y="18"/>
                  <a:pt x="15" y="19"/>
                </a:cubicBezTo>
                <a:cubicBezTo>
                  <a:pt x="15" y="18"/>
                  <a:pt x="15" y="18"/>
                  <a:pt x="15" y="18"/>
                </a:cubicBezTo>
                <a:cubicBezTo>
                  <a:pt x="15" y="18"/>
                  <a:pt x="16" y="17"/>
                  <a:pt x="16" y="17"/>
                </a:cubicBezTo>
                <a:cubicBezTo>
                  <a:pt x="17" y="17"/>
                  <a:pt x="17" y="15"/>
                  <a:pt x="18" y="15"/>
                </a:cubicBezTo>
                <a:close/>
                <a:moveTo>
                  <a:pt x="23" y="20"/>
                </a:moveTo>
                <a:cubicBezTo>
                  <a:pt x="23" y="20"/>
                  <a:pt x="23" y="20"/>
                  <a:pt x="23" y="20"/>
                </a:cubicBezTo>
                <a:cubicBezTo>
                  <a:pt x="23" y="19"/>
                  <a:pt x="22" y="17"/>
                  <a:pt x="21" y="16"/>
                </a:cubicBezTo>
                <a:cubicBezTo>
                  <a:pt x="20" y="16"/>
                  <a:pt x="19" y="17"/>
                  <a:pt x="19" y="17"/>
                </a:cubicBezTo>
                <a:cubicBezTo>
                  <a:pt x="19" y="18"/>
                  <a:pt x="19" y="18"/>
                  <a:pt x="19" y="18"/>
                </a:cubicBezTo>
                <a:cubicBezTo>
                  <a:pt x="20" y="18"/>
                  <a:pt x="20" y="19"/>
                  <a:pt x="20" y="19"/>
                </a:cubicBezTo>
                <a:cubicBezTo>
                  <a:pt x="21" y="19"/>
                  <a:pt x="22" y="20"/>
                  <a:pt x="23" y="21"/>
                </a:cubicBezTo>
                <a:cubicBezTo>
                  <a:pt x="23" y="21"/>
                  <a:pt x="23" y="20"/>
                  <a:pt x="23" y="20"/>
                </a:cubicBezTo>
                <a:close/>
                <a:moveTo>
                  <a:pt x="17" y="26"/>
                </a:moveTo>
                <a:cubicBezTo>
                  <a:pt x="17" y="26"/>
                  <a:pt x="17" y="26"/>
                  <a:pt x="17" y="26"/>
                </a:cubicBezTo>
                <a:cubicBezTo>
                  <a:pt x="19" y="26"/>
                  <a:pt x="20" y="25"/>
                  <a:pt x="21" y="24"/>
                </a:cubicBezTo>
                <a:cubicBezTo>
                  <a:pt x="21" y="23"/>
                  <a:pt x="21" y="22"/>
                  <a:pt x="20" y="22"/>
                </a:cubicBezTo>
                <a:cubicBezTo>
                  <a:pt x="20" y="22"/>
                  <a:pt x="20" y="22"/>
                  <a:pt x="19" y="22"/>
                </a:cubicBezTo>
                <a:cubicBezTo>
                  <a:pt x="19" y="23"/>
                  <a:pt x="19" y="23"/>
                  <a:pt x="18" y="23"/>
                </a:cubicBezTo>
                <a:cubicBezTo>
                  <a:pt x="18" y="24"/>
                  <a:pt x="18" y="25"/>
                  <a:pt x="17" y="26"/>
                </a:cubicBezTo>
                <a:cubicBezTo>
                  <a:pt x="17" y="26"/>
                  <a:pt x="17" y="26"/>
                  <a:pt x="17" y="26"/>
                </a:cubicBezTo>
                <a:close/>
                <a:moveTo>
                  <a:pt x="12" y="20"/>
                </a:moveTo>
                <a:cubicBezTo>
                  <a:pt x="12" y="20"/>
                  <a:pt x="12" y="20"/>
                  <a:pt x="12" y="20"/>
                </a:cubicBezTo>
                <a:cubicBezTo>
                  <a:pt x="12" y="22"/>
                  <a:pt x="12" y="23"/>
                  <a:pt x="13" y="24"/>
                </a:cubicBezTo>
                <a:cubicBezTo>
                  <a:pt x="15" y="24"/>
                  <a:pt x="15" y="24"/>
                  <a:pt x="16" y="23"/>
                </a:cubicBezTo>
                <a:cubicBezTo>
                  <a:pt x="16" y="23"/>
                  <a:pt x="15" y="23"/>
                  <a:pt x="15" y="22"/>
                </a:cubicBezTo>
                <a:cubicBezTo>
                  <a:pt x="15" y="22"/>
                  <a:pt x="15" y="22"/>
                  <a:pt x="14" y="21"/>
                </a:cubicBezTo>
                <a:cubicBezTo>
                  <a:pt x="14" y="21"/>
                  <a:pt x="12" y="20"/>
                  <a:pt x="12" y="19"/>
                </a:cubicBezTo>
                <a:cubicBezTo>
                  <a:pt x="12" y="20"/>
                  <a:pt x="12" y="20"/>
                  <a:pt x="12" y="20"/>
                </a:cubicBezTo>
                <a:close/>
                <a:moveTo>
                  <a:pt x="18" y="20"/>
                </a:moveTo>
                <a:cubicBezTo>
                  <a:pt x="18" y="20"/>
                  <a:pt x="18" y="20"/>
                  <a:pt x="18" y="20"/>
                </a:cubicBezTo>
                <a:cubicBezTo>
                  <a:pt x="17" y="19"/>
                  <a:pt x="17" y="19"/>
                  <a:pt x="17" y="20"/>
                </a:cubicBezTo>
                <a:cubicBezTo>
                  <a:pt x="16" y="20"/>
                  <a:pt x="16" y="20"/>
                  <a:pt x="17" y="21"/>
                </a:cubicBezTo>
                <a:cubicBezTo>
                  <a:pt x="17" y="21"/>
                  <a:pt x="17" y="21"/>
                  <a:pt x="18" y="21"/>
                </a:cubicBezTo>
                <a:cubicBezTo>
                  <a:pt x="18" y="20"/>
                  <a:pt x="18" y="20"/>
                  <a:pt x="18" y="20"/>
                </a:cubicBezTo>
                <a:close/>
                <a:moveTo>
                  <a:pt x="46" y="10"/>
                </a:moveTo>
                <a:cubicBezTo>
                  <a:pt x="46" y="10"/>
                  <a:pt x="46" y="10"/>
                  <a:pt x="46" y="10"/>
                </a:cubicBezTo>
                <a:cubicBezTo>
                  <a:pt x="7" y="10"/>
                  <a:pt x="7" y="10"/>
                  <a:pt x="7" y="10"/>
                </a:cubicBezTo>
                <a:cubicBezTo>
                  <a:pt x="7" y="31"/>
                  <a:pt x="7" y="31"/>
                  <a:pt x="7" y="31"/>
                </a:cubicBezTo>
                <a:cubicBezTo>
                  <a:pt x="46" y="31"/>
                  <a:pt x="46" y="31"/>
                  <a:pt x="46" y="31"/>
                </a:cubicBezTo>
                <a:cubicBezTo>
                  <a:pt x="46" y="10"/>
                  <a:pt x="46" y="10"/>
                  <a:pt x="46" y="10"/>
                </a:cubicBezTo>
                <a:close/>
              </a:path>
            </a:pathLst>
          </a:custGeom>
          <a:solidFill>
            <a:schemeClr val="accent2"/>
          </a:solidFill>
          <a:ln>
            <a:noFill/>
          </a:ln>
          <a:extLst/>
        </p:spPr>
        <p:txBody>
          <a:bodyPr/>
          <a:lstStyle/>
          <a:p>
            <a:endParaRPr lang="zh-CN" altLang="en-US"/>
          </a:p>
        </p:txBody>
      </p:sp>
      <p:sp>
        <p:nvSpPr>
          <p:cNvPr id="34" name="Freeform 463"/>
          <p:cNvSpPr>
            <a:spLocks noEditPoints="1"/>
          </p:cNvSpPr>
          <p:nvPr/>
        </p:nvSpPr>
        <p:spPr bwMode="auto">
          <a:xfrm>
            <a:off x="5331658" y="914111"/>
            <a:ext cx="246423" cy="287493"/>
          </a:xfrm>
          <a:custGeom>
            <a:avLst/>
            <a:gdLst>
              <a:gd name="T0" fmla="*/ 36 w 42"/>
              <a:gd name="T1" fmla="*/ 0 h 49"/>
              <a:gd name="T2" fmla="*/ 42 w 42"/>
              <a:gd name="T3" fmla="*/ 5 h 49"/>
              <a:gd name="T4" fmla="*/ 40 w 42"/>
              <a:gd name="T5" fmla="*/ 48 h 49"/>
              <a:gd name="T6" fmla="*/ 40 w 42"/>
              <a:gd name="T7" fmla="*/ 48 h 49"/>
              <a:gd name="T8" fmla="*/ 6 w 42"/>
              <a:gd name="T9" fmla="*/ 49 h 49"/>
              <a:gd name="T10" fmla="*/ 2 w 42"/>
              <a:gd name="T11" fmla="*/ 48 h 49"/>
              <a:gd name="T12" fmla="*/ 0 w 42"/>
              <a:gd name="T13" fmla="*/ 44 h 49"/>
              <a:gd name="T14" fmla="*/ 2 w 42"/>
              <a:gd name="T15" fmla="*/ 1 h 49"/>
              <a:gd name="T16" fmla="*/ 13 w 42"/>
              <a:gd name="T17" fmla="*/ 34 h 49"/>
              <a:gd name="T18" fmla="*/ 14 w 42"/>
              <a:gd name="T19" fmla="*/ 34 h 49"/>
              <a:gd name="T20" fmla="*/ 14 w 42"/>
              <a:gd name="T21" fmla="*/ 34 h 49"/>
              <a:gd name="T22" fmla="*/ 6 w 42"/>
              <a:gd name="T23" fmla="*/ 21 h 49"/>
              <a:gd name="T24" fmla="*/ 10 w 42"/>
              <a:gd name="T25" fmla="*/ 10 h 49"/>
              <a:gd name="T26" fmla="*/ 32 w 42"/>
              <a:gd name="T27" fmla="*/ 10 h 49"/>
              <a:gd name="T28" fmla="*/ 21 w 42"/>
              <a:gd name="T29" fmla="*/ 36 h 49"/>
              <a:gd name="T30" fmla="*/ 19 w 42"/>
              <a:gd name="T31" fmla="*/ 39 h 49"/>
              <a:gd name="T32" fmla="*/ 17 w 42"/>
              <a:gd name="T33" fmla="*/ 43 h 49"/>
              <a:gd name="T34" fmla="*/ 10 w 42"/>
              <a:gd name="T35" fmla="*/ 35 h 49"/>
              <a:gd name="T36" fmla="*/ 13 w 42"/>
              <a:gd name="T37" fmla="*/ 34 h 49"/>
              <a:gd name="T38" fmla="*/ 13 w 42"/>
              <a:gd name="T39" fmla="*/ 34 h 49"/>
              <a:gd name="T40" fmla="*/ 21 w 42"/>
              <a:gd name="T41" fmla="*/ 15 h 49"/>
              <a:gd name="T42" fmla="*/ 26 w 42"/>
              <a:gd name="T43" fmla="*/ 21 h 49"/>
              <a:gd name="T44" fmla="*/ 21 w 42"/>
              <a:gd name="T45" fmla="*/ 26 h 49"/>
              <a:gd name="T46" fmla="*/ 16 w 42"/>
              <a:gd name="T47" fmla="*/ 21 h 49"/>
              <a:gd name="T48" fmla="*/ 21 w 42"/>
              <a:gd name="T49" fmla="*/ 15 h 49"/>
              <a:gd name="T50" fmla="*/ 22 w 42"/>
              <a:gd name="T51" fmla="*/ 20 h 49"/>
              <a:gd name="T52" fmla="*/ 20 w 42"/>
              <a:gd name="T53" fmla="*/ 20 h 49"/>
              <a:gd name="T54" fmla="*/ 20 w 42"/>
              <a:gd name="T55" fmla="*/ 21 h 49"/>
              <a:gd name="T56" fmla="*/ 22 w 42"/>
              <a:gd name="T57" fmla="*/ 21 h 49"/>
              <a:gd name="T58" fmla="*/ 22 w 42"/>
              <a:gd name="T59" fmla="*/ 20 h 49"/>
              <a:gd name="T60" fmla="*/ 16 w 42"/>
              <a:gd name="T61" fmla="*/ 32 h 49"/>
              <a:gd name="T62" fmla="*/ 26 w 42"/>
              <a:gd name="T63" fmla="*/ 26 h 49"/>
              <a:gd name="T64" fmla="*/ 27 w 42"/>
              <a:gd name="T65" fmla="*/ 27 h 49"/>
              <a:gd name="T66" fmla="*/ 27 w 42"/>
              <a:gd name="T67" fmla="*/ 27 h 49"/>
              <a:gd name="T68" fmla="*/ 27 w 42"/>
              <a:gd name="T69" fmla="*/ 27 h 49"/>
              <a:gd name="T70" fmla="*/ 27 w 42"/>
              <a:gd name="T71" fmla="*/ 27 h 49"/>
              <a:gd name="T72" fmla="*/ 23 w 42"/>
              <a:gd name="T73" fmla="*/ 33 h 49"/>
              <a:gd name="T74" fmla="*/ 30 w 42"/>
              <a:gd name="T75" fmla="*/ 12 h 49"/>
              <a:gd name="T76" fmla="*/ 12 w 42"/>
              <a:gd name="T77" fmla="*/ 12 h 49"/>
              <a:gd name="T78" fmla="*/ 11 w 42"/>
              <a:gd name="T79" fmla="*/ 28 h 49"/>
              <a:gd name="T80" fmla="*/ 14 w 42"/>
              <a:gd name="T81" fmla="*/ 36 h 49"/>
              <a:gd name="T82" fmla="*/ 13 w 42"/>
              <a:gd name="T83" fmla="*/ 36 h 49"/>
              <a:gd name="T84" fmla="*/ 13 w 42"/>
              <a:gd name="T85" fmla="*/ 36 h 49"/>
              <a:gd name="T86" fmla="*/ 11 w 42"/>
              <a:gd name="T87" fmla="*/ 37 h 49"/>
              <a:gd name="T88" fmla="*/ 15 w 42"/>
              <a:gd name="T89" fmla="*/ 41 h 49"/>
              <a:gd name="T90" fmla="*/ 16 w 42"/>
              <a:gd name="T91" fmla="*/ 38 h 49"/>
              <a:gd name="T92" fmla="*/ 17 w 42"/>
              <a:gd name="T93" fmla="*/ 35 h 49"/>
              <a:gd name="T94" fmla="*/ 14 w 42"/>
              <a:gd name="T95" fmla="*/ 36 h 49"/>
              <a:gd name="T96" fmla="*/ 36 w 42"/>
              <a:gd name="T97" fmla="*/ 3 h 49"/>
              <a:gd name="T98" fmla="*/ 6 w 42"/>
              <a:gd name="T99" fmla="*/ 3 h 49"/>
              <a:gd name="T100" fmla="*/ 4 w 42"/>
              <a:gd name="T101" fmla="*/ 5 h 49"/>
              <a:gd name="T102" fmla="*/ 5 w 42"/>
              <a:gd name="T103" fmla="*/ 45 h 49"/>
              <a:gd name="T104" fmla="*/ 6 w 42"/>
              <a:gd name="T105" fmla="*/ 46 h 49"/>
              <a:gd name="T106" fmla="*/ 37 w 42"/>
              <a:gd name="T107" fmla="*/ 45 h 49"/>
              <a:gd name="T108" fmla="*/ 38 w 42"/>
              <a:gd name="T109" fmla="*/ 44 h 49"/>
              <a:gd name="T110" fmla="*/ 37 w 42"/>
              <a:gd name="T111"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 h="49">
                <a:moveTo>
                  <a:pt x="6" y="0"/>
                </a:moveTo>
                <a:cubicBezTo>
                  <a:pt x="36" y="0"/>
                  <a:pt x="36" y="0"/>
                  <a:pt x="36" y="0"/>
                </a:cubicBezTo>
                <a:cubicBezTo>
                  <a:pt x="38" y="0"/>
                  <a:pt x="39" y="0"/>
                  <a:pt x="40" y="1"/>
                </a:cubicBezTo>
                <a:cubicBezTo>
                  <a:pt x="41" y="2"/>
                  <a:pt x="42" y="3"/>
                  <a:pt x="42" y="5"/>
                </a:cubicBezTo>
                <a:cubicBezTo>
                  <a:pt x="42" y="44"/>
                  <a:pt x="42" y="44"/>
                  <a:pt x="42" y="44"/>
                </a:cubicBezTo>
                <a:cubicBezTo>
                  <a:pt x="42" y="46"/>
                  <a:pt x="41" y="47"/>
                  <a:pt x="40" y="48"/>
                </a:cubicBezTo>
                <a:cubicBezTo>
                  <a:pt x="40" y="48"/>
                  <a:pt x="40" y="48"/>
                  <a:pt x="40" y="48"/>
                </a:cubicBezTo>
                <a:cubicBezTo>
                  <a:pt x="40" y="48"/>
                  <a:pt x="40" y="48"/>
                  <a:pt x="40" y="48"/>
                </a:cubicBezTo>
                <a:cubicBezTo>
                  <a:pt x="39" y="49"/>
                  <a:pt x="38" y="49"/>
                  <a:pt x="36" y="49"/>
                </a:cubicBezTo>
                <a:cubicBezTo>
                  <a:pt x="6" y="49"/>
                  <a:pt x="6" y="49"/>
                  <a:pt x="6" y="49"/>
                </a:cubicBezTo>
                <a:cubicBezTo>
                  <a:pt x="4" y="49"/>
                  <a:pt x="3" y="49"/>
                  <a:pt x="2" y="48"/>
                </a:cubicBezTo>
                <a:cubicBezTo>
                  <a:pt x="2" y="48"/>
                  <a:pt x="2" y="48"/>
                  <a:pt x="2" y="48"/>
                </a:cubicBezTo>
                <a:cubicBezTo>
                  <a:pt x="2" y="48"/>
                  <a:pt x="2" y="48"/>
                  <a:pt x="2" y="48"/>
                </a:cubicBezTo>
                <a:cubicBezTo>
                  <a:pt x="1" y="47"/>
                  <a:pt x="0" y="46"/>
                  <a:pt x="0" y="44"/>
                </a:cubicBezTo>
                <a:cubicBezTo>
                  <a:pt x="0" y="5"/>
                  <a:pt x="0" y="5"/>
                  <a:pt x="0" y="5"/>
                </a:cubicBezTo>
                <a:cubicBezTo>
                  <a:pt x="0" y="3"/>
                  <a:pt x="1" y="2"/>
                  <a:pt x="2" y="1"/>
                </a:cubicBezTo>
                <a:cubicBezTo>
                  <a:pt x="3" y="0"/>
                  <a:pt x="4" y="0"/>
                  <a:pt x="6" y="0"/>
                </a:cubicBezTo>
                <a:close/>
                <a:moveTo>
                  <a:pt x="13" y="34"/>
                </a:moveTo>
                <a:cubicBezTo>
                  <a:pt x="13" y="34"/>
                  <a:pt x="13" y="34"/>
                  <a:pt x="13" y="34"/>
                </a:cubicBezTo>
                <a:cubicBezTo>
                  <a:pt x="14" y="34"/>
                  <a:pt x="14" y="34"/>
                  <a:pt x="14" y="34"/>
                </a:cubicBezTo>
                <a:cubicBezTo>
                  <a:pt x="14" y="34"/>
                  <a:pt x="14" y="34"/>
                  <a:pt x="14" y="34"/>
                </a:cubicBezTo>
                <a:cubicBezTo>
                  <a:pt x="14" y="34"/>
                  <a:pt x="14" y="34"/>
                  <a:pt x="14" y="34"/>
                </a:cubicBezTo>
                <a:cubicBezTo>
                  <a:pt x="12" y="33"/>
                  <a:pt x="10" y="31"/>
                  <a:pt x="9" y="29"/>
                </a:cubicBezTo>
                <a:cubicBezTo>
                  <a:pt x="7" y="27"/>
                  <a:pt x="6" y="24"/>
                  <a:pt x="6" y="21"/>
                </a:cubicBezTo>
                <a:cubicBezTo>
                  <a:pt x="6" y="16"/>
                  <a:pt x="8" y="13"/>
                  <a:pt x="10" y="10"/>
                </a:cubicBezTo>
                <a:cubicBezTo>
                  <a:pt x="10" y="10"/>
                  <a:pt x="10" y="10"/>
                  <a:pt x="10" y="10"/>
                </a:cubicBezTo>
                <a:cubicBezTo>
                  <a:pt x="13" y="7"/>
                  <a:pt x="17" y="6"/>
                  <a:pt x="21" y="6"/>
                </a:cubicBezTo>
                <a:cubicBezTo>
                  <a:pt x="25" y="6"/>
                  <a:pt x="29" y="7"/>
                  <a:pt x="32" y="10"/>
                </a:cubicBezTo>
                <a:cubicBezTo>
                  <a:pt x="34" y="13"/>
                  <a:pt x="36" y="16"/>
                  <a:pt x="36" y="21"/>
                </a:cubicBezTo>
                <a:cubicBezTo>
                  <a:pt x="36" y="29"/>
                  <a:pt x="29" y="36"/>
                  <a:pt x="21" y="36"/>
                </a:cubicBezTo>
                <a:cubicBezTo>
                  <a:pt x="21" y="36"/>
                  <a:pt x="21" y="36"/>
                  <a:pt x="21" y="36"/>
                </a:cubicBezTo>
                <a:cubicBezTo>
                  <a:pt x="19" y="39"/>
                  <a:pt x="19" y="39"/>
                  <a:pt x="19" y="39"/>
                </a:cubicBezTo>
                <a:cubicBezTo>
                  <a:pt x="19" y="39"/>
                  <a:pt x="19" y="39"/>
                  <a:pt x="19" y="39"/>
                </a:cubicBezTo>
                <a:cubicBezTo>
                  <a:pt x="19" y="40"/>
                  <a:pt x="18" y="42"/>
                  <a:pt x="17" y="43"/>
                </a:cubicBezTo>
                <a:cubicBezTo>
                  <a:pt x="15" y="45"/>
                  <a:pt x="11" y="45"/>
                  <a:pt x="9" y="43"/>
                </a:cubicBezTo>
                <a:cubicBezTo>
                  <a:pt x="7" y="41"/>
                  <a:pt x="7" y="37"/>
                  <a:pt x="10" y="35"/>
                </a:cubicBezTo>
                <a:cubicBezTo>
                  <a:pt x="11" y="34"/>
                  <a:pt x="12" y="34"/>
                  <a:pt x="13" y="34"/>
                </a:cubicBezTo>
                <a:cubicBezTo>
                  <a:pt x="13" y="34"/>
                  <a:pt x="13" y="34"/>
                  <a:pt x="13" y="34"/>
                </a:cubicBezTo>
                <a:cubicBezTo>
                  <a:pt x="13" y="34"/>
                  <a:pt x="13" y="34"/>
                  <a:pt x="13" y="34"/>
                </a:cubicBezTo>
                <a:cubicBezTo>
                  <a:pt x="13" y="34"/>
                  <a:pt x="13" y="34"/>
                  <a:pt x="13" y="34"/>
                </a:cubicBezTo>
                <a:close/>
                <a:moveTo>
                  <a:pt x="21" y="15"/>
                </a:moveTo>
                <a:cubicBezTo>
                  <a:pt x="21" y="15"/>
                  <a:pt x="21" y="15"/>
                  <a:pt x="21" y="15"/>
                </a:cubicBezTo>
                <a:cubicBezTo>
                  <a:pt x="22" y="15"/>
                  <a:pt x="24" y="16"/>
                  <a:pt x="25" y="17"/>
                </a:cubicBezTo>
                <a:cubicBezTo>
                  <a:pt x="25" y="18"/>
                  <a:pt x="26" y="19"/>
                  <a:pt x="26" y="21"/>
                </a:cubicBezTo>
                <a:cubicBezTo>
                  <a:pt x="26" y="22"/>
                  <a:pt x="25" y="23"/>
                  <a:pt x="25" y="24"/>
                </a:cubicBezTo>
                <a:cubicBezTo>
                  <a:pt x="24" y="25"/>
                  <a:pt x="22" y="26"/>
                  <a:pt x="21" y="26"/>
                </a:cubicBezTo>
                <a:cubicBezTo>
                  <a:pt x="20" y="26"/>
                  <a:pt x="18" y="25"/>
                  <a:pt x="17" y="24"/>
                </a:cubicBezTo>
                <a:cubicBezTo>
                  <a:pt x="17" y="23"/>
                  <a:pt x="16" y="22"/>
                  <a:pt x="16" y="21"/>
                </a:cubicBezTo>
                <a:cubicBezTo>
                  <a:pt x="16" y="19"/>
                  <a:pt x="17" y="18"/>
                  <a:pt x="17" y="17"/>
                </a:cubicBezTo>
                <a:cubicBezTo>
                  <a:pt x="18" y="16"/>
                  <a:pt x="20" y="15"/>
                  <a:pt x="21" y="15"/>
                </a:cubicBezTo>
                <a:close/>
                <a:moveTo>
                  <a:pt x="22" y="20"/>
                </a:moveTo>
                <a:cubicBezTo>
                  <a:pt x="22" y="20"/>
                  <a:pt x="22" y="20"/>
                  <a:pt x="22" y="20"/>
                </a:cubicBezTo>
                <a:cubicBezTo>
                  <a:pt x="22" y="19"/>
                  <a:pt x="21" y="19"/>
                  <a:pt x="21" y="19"/>
                </a:cubicBezTo>
                <a:cubicBezTo>
                  <a:pt x="21" y="19"/>
                  <a:pt x="20" y="19"/>
                  <a:pt x="20" y="20"/>
                </a:cubicBezTo>
                <a:cubicBezTo>
                  <a:pt x="20" y="20"/>
                  <a:pt x="20" y="20"/>
                  <a:pt x="20" y="21"/>
                </a:cubicBezTo>
                <a:cubicBezTo>
                  <a:pt x="20" y="21"/>
                  <a:pt x="20" y="21"/>
                  <a:pt x="20" y="21"/>
                </a:cubicBezTo>
                <a:cubicBezTo>
                  <a:pt x="20" y="22"/>
                  <a:pt x="21" y="22"/>
                  <a:pt x="21" y="22"/>
                </a:cubicBezTo>
                <a:cubicBezTo>
                  <a:pt x="21" y="22"/>
                  <a:pt x="22" y="22"/>
                  <a:pt x="22" y="21"/>
                </a:cubicBezTo>
                <a:cubicBezTo>
                  <a:pt x="22" y="21"/>
                  <a:pt x="22" y="21"/>
                  <a:pt x="22" y="21"/>
                </a:cubicBezTo>
                <a:cubicBezTo>
                  <a:pt x="22" y="20"/>
                  <a:pt x="22" y="20"/>
                  <a:pt x="22" y="20"/>
                </a:cubicBezTo>
                <a:close/>
                <a:moveTo>
                  <a:pt x="16" y="32"/>
                </a:moveTo>
                <a:cubicBezTo>
                  <a:pt x="16" y="32"/>
                  <a:pt x="16" y="32"/>
                  <a:pt x="16" y="32"/>
                </a:cubicBezTo>
                <a:cubicBezTo>
                  <a:pt x="26" y="26"/>
                  <a:pt x="26" y="26"/>
                  <a:pt x="26" y="26"/>
                </a:cubicBezTo>
                <a:cubicBezTo>
                  <a:pt x="26" y="26"/>
                  <a:pt x="26" y="26"/>
                  <a:pt x="26" y="26"/>
                </a:cubicBezTo>
                <a:cubicBezTo>
                  <a:pt x="26" y="26"/>
                  <a:pt x="26" y="26"/>
                  <a:pt x="26" y="26"/>
                </a:cubicBezTo>
                <a:cubicBezTo>
                  <a:pt x="27" y="25"/>
                  <a:pt x="28" y="26"/>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3" y="33"/>
                  <a:pt x="23" y="33"/>
                  <a:pt x="23" y="33"/>
                </a:cubicBezTo>
                <a:cubicBezTo>
                  <a:pt x="29" y="32"/>
                  <a:pt x="34" y="27"/>
                  <a:pt x="34" y="21"/>
                </a:cubicBezTo>
                <a:cubicBezTo>
                  <a:pt x="34" y="17"/>
                  <a:pt x="32" y="14"/>
                  <a:pt x="30" y="12"/>
                </a:cubicBezTo>
                <a:cubicBezTo>
                  <a:pt x="28" y="9"/>
                  <a:pt x="24" y="8"/>
                  <a:pt x="21" y="8"/>
                </a:cubicBezTo>
                <a:cubicBezTo>
                  <a:pt x="17" y="8"/>
                  <a:pt x="14" y="9"/>
                  <a:pt x="12" y="12"/>
                </a:cubicBezTo>
                <a:cubicBezTo>
                  <a:pt x="10" y="14"/>
                  <a:pt x="8" y="17"/>
                  <a:pt x="8" y="21"/>
                </a:cubicBezTo>
                <a:cubicBezTo>
                  <a:pt x="8" y="23"/>
                  <a:pt x="9" y="26"/>
                  <a:pt x="11" y="28"/>
                </a:cubicBezTo>
                <a:cubicBezTo>
                  <a:pt x="12" y="30"/>
                  <a:pt x="14" y="31"/>
                  <a:pt x="16" y="32"/>
                </a:cubicBezTo>
                <a:close/>
                <a:moveTo>
                  <a:pt x="14" y="36"/>
                </a:moveTo>
                <a:cubicBezTo>
                  <a:pt x="14" y="36"/>
                  <a:pt x="14" y="36"/>
                  <a:pt x="14" y="36"/>
                </a:cubicBezTo>
                <a:cubicBezTo>
                  <a:pt x="13" y="36"/>
                  <a:pt x="13" y="36"/>
                  <a:pt x="13" y="36"/>
                </a:cubicBezTo>
                <a:cubicBezTo>
                  <a:pt x="13" y="36"/>
                  <a:pt x="13" y="36"/>
                  <a:pt x="13" y="36"/>
                </a:cubicBezTo>
                <a:cubicBezTo>
                  <a:pt x="13" y="36"/>
                  <a:pt x="13" y="36"/>
                  <a:pt x="13" y="36"/>
                </a:cubicBezTo>
                <a:cubicBezTo>
                  <a:pt x="13" y="36"/>
                  <a:pt x="13" y="36"/>
                  <a:pt x="13" y="36"/>
                </a:cubicBezTo>
                <a:cubicBezTo>
                  <a:pt x="12" y="36"/>
                  <a:pt x="12" y="36"/>
                  <a:pt x="11" y="37"/>
                </a:cubicBezTo>
                <a:cubicBezTo>
                  <a:pt x="10" y="38"/>
                  <a:pt x="10" y="40"/>
                  <a:pt x="11" y="41"/>
                </a:cubicBezTo>
                <a:cubicBezTo>
                  <a:pt x="12" y="42"/>
                  <a:pt x="14" y="42"/>
                  <a:pt x="15" y="41"/>
                </a:cubicBezTo>
                <a:cubicBezTo>
                  <a:pt x="16" y="41"/>
                  <a:pt x="16" y="40"/>
                  <a:pt x="16" y="39"/>
                </a:cubicBezTo>
                <a:cubicBezTo>
                  <a:pt x="16" y="38"/>
                  <a:pt x="16" y="38"/>
                  <a:pt x="16" y="38"/>
                </a:cubicBezTo>
                <a:cubicBezTo>
                  <a:pt x="18" y="36"/>
                  <a:pt x="19" y="34"/>
                  <a:pt x="21" y="32"/>
                </a:cubicBezTo>
                <a:cubicBezTo>
                  <a:pt x="20" y="33"/>
                  <a:pt x="18" y="34"/>
                  <a:pt x="17" y="35"/>
                </a:cubicBezTo>
                <a:cubicBezTo>
                  <a:pt x="15" y="36"/>
                  <a:pt x="15" y="36"/>
                  <a:pt x="15" y="36"/>
                </a:cubicBezTo>
                <a:cubicBezTo>
                  <a:pt x="15" y="36"/>
                  <a:pt x="14" y="36"/>
                  <a:pt x="14" y="36"/>
                </a:cubicBezTo>
                <a:cubicBezTo>
                  <a:pt x="14" y="36"/>
                  <a:pt x="14" y="36"/>
                  <a:pt x="14" y="36"/>
                </a:cubicBezTo>
                <a:close/>
                <a:moveTo>
                  <a:pt x="36" y="3"/>
                </a:moveTo>
                <a:cubicBezTo>
                  <a:pt x="36" y="3"/>
                  <a:pt x="36" y="3"/>
                  <a:pt x="36" y="3"/>
                </a:cubicBezTo>
                <a:cubicBezTo>
                  <a:pt x="6" y="3"/>
                  <a:pt x="6" y="3"/>
                  <a:pt x="6" y="3"/>
                </a:cubicBezTo>
                <a:cubicBezTo>
                  <a:pt x="5" y="3"/>
                  <a:pt x="5" y="4"/>
                  <a:pt x="5" y="4"/>
                </a:cubicBezTo>
                <a:cubicBezTo>
                  <a:pt x="4" y="4"/>
                  <a:pt x="4" y="4"/>
                  <a:pt x="4" y="5"/>
                </a:cubicBezTo>
                <a:cubicBezTo>
                  <a:pt x="4" y="44"/>
                  <a:pt x="4" y="44"/>
                  <a:pt x="4" y="44"/>
                </a:cubicBezTo>
                <a:cubicBezTo>
                  <a:pt x="4" y="45"/>
                  <a:pt x="4" y="45"/>
                  <a:pt x="5" y="45"/>
                </a:cubicBezTo>
                <a:cubicBezTo>
                  <a:pt x="5" y="45"/>
                  <a:pt x="5" y="45"/>
                  <a:pt x="5" y="45"/>
                </a:cubicBezTo>
                <a:cubicBezTo>
                  <a:pt x="5" y="45"/>
                  <a:pt x="5" y="46"/>
                  <a:pt x="6" y="46"/>
                </a:cubicBezTo>
                <a:cubicBezTo>
                  <a:pt x="36" y="46"/>
                  <a:pt x="36" y="46"/>
                  <a:pt x="36" y="46"/>
                </a:cubicBezTo>
                <a:cubicBezTo>
                  <a:pt x="37" y="46"/>
                  <a:pt x="37" y="45"/>
                  <a:pt x="37" y="45"/>
                </a:cubicBezTo>
                <a:cubicBezTo>
                  <a:pt x="37" y="45"/>
                  <a:pt x="37" y="45"/>
                  <a:pt x="37" y="45"/>
                </a:cubicBezTo>
                <a:cubicBezTo>
                  <a:pt x="38" y="45"/>
                  <a:pt x="38" y="45"/>
                  <a:pt x="38" y="44"/>
                </a:cubicBezTo>
                <a:cubicBezTo>
                  <a:pt x="38" y="5"/>
                  <a:pt x="38" y="5"/>
                  <a:pt x="38" y="5"/>
                </a:cubicBezTo>
                <a:cubicBezTo>
                  <a:pt x="38" y="4"/>
                  <a:pt x="38" y="4"/>
                  <a:pt x="37" y="4"/>
                </a:cubicBezTo>
                <a:cubicBezTo>
                  <a:pt x="37" y="4"/>
                  <a:pt x="37" y="3"/>
                  <a:pt x="36" y="3"/>
                </a:cubicBezTo>
                <a:close/>
              </a:path>
            </a:pathLst>
          </a:custGeom>
          <a:solidFill>
            <a:schemeClr val="accent2"/>
          </a:solidFill>
          <a:ln>
            <a:noFill/>
          </a:ln>
          <a:extLst/>
        </p:spPr>
        <p:txBody>
          <a:bodyPr/>
          <a:lstStyle/>
          <a:p>
            <a:endParaRPr lang="zh-CN" altLang="en-US"/>
          </a:p>
        </p:txBody>
      </p:sp>
      <p:sp>
        <p:nvSpPr>
          <p:cNvPr id="35" name="Freeform 464"/>
          <p:cNvSpPr>
            <a:spLocks noEditPoints="1"/>
          </p:cNvSpPr>
          <p:nvPr/>
        </p:nvSpPr>
        <p:spPr bwMode="auto">
          <a:xfrm>
            <a:off x="5830371" y="890642"/>
            <a:ext cx="296295" cy="334431"/>
          </a:xfrm>
          <a:custGeom>
            <a:avLst/>
            <a:gdLst>
              <a:gd name="T0" fmla="*/ 42 w 50"/>
              <a:gd name="T1" fmla="*/ 39 h 57"/>
              <a:gd name="T2" fmla="*/ 21 w 50"/>
              <a:gd name="T3" fmla="*/ 9 h 57"/>
              <a:gd name="T4" fmla="*/ 20 w 50"/>
              <a:gd name="T5" fmla="*/ 5 h 57"/>
              <a:gd name="T6" fmla="*/ 18 w 50"/>
              <a:gd name="T7" fmla="*/ 10 h 57"/>
              <a:gd name="T8" fmla="*/ 17 w 50"/>
              <a:gd name="T9" fmla="*/ 16 h 57"/>
              <a:gd name="T10" fmla="*/ 10 w 50"/>
              <a:gd name="T11" fmla="*/ 10 h 57"/>
              <a:gd name="T12" fmla="*/ 15 w 50"/>
              <a:gd name="T13" fmla="*/ 5 h 57"/>
              <a:gd name="T14" fmla="*/ 8 w 50"/>
              <a:gd name="T15" fmla="*/ 8 h 57"/>
              <a:gd name="T16" fmla="*/ 2 w 50"/>
              <a:gd name="T17" fmla="*/ 1 h 57"/>
              <a:gd name="T18" fmla="*/ 10 w 50"/>
              <a:gd name="T19" fmla="*/ 1 h 57"/>
              <a:gd name="T20" fmla="*/ 39 w 50"/>
              <a:gd name="T21" fmla="*/ 3 h 57"/>
              <a:gd name="T22" fmla="*/ 39 w 50"/>
              <a:gd name="T23" fmla="*/ 17 h 57"/>
              <a:gd name="T24" fmla="*/ 50 w 50"/>
              <a:gd name="T25" fmla="*/ 24 h 57"/>
              <a:gd name="T26" fmla="*/ 48 w 50"/>
              <a:gd name="T27" fmla="*/ 57 h 57"/>
              <a:gd name="T28" fmla="*/ 0 w 50"/>
              <a:gd name="T29" fmla="*/ 24 h 57"/>
              <a:gd name="T30" fmla="*/ 33 w 50"/>
              <a:gd name="T31" fmla="*/ 17 h 57"/>
              <a:gd name="T32" fmla="*/ 39 w 50"/>
              <a:gd name="T33" fmla="*/ 15 h 57"/>
              <a:gd name="T34" fmla="*/ 30 w 50"/>
              <a:gd name="T35" fmla="*/ 5 h 57"/>
              <a:gd name="T36" fmla="*/ 27 w 50"/>
              <a:gd name="T37" fmla="*/ 10 h 57"/>
              <a:gd name="T38" fmla="*/ 26 w 50"/>
              <a:gd name="T39" fmla="*/ 16 h 57"/>
              <a:gd name="T40" fmla="*/ 19 w 50"/>
              <a:gd name="T41" fmla="*/ 10 h 57"/>
              <a:gd name="T42" fmla="*/ 22 w 50"/>
              <a:gd name="T43" fmla="*/ 14 h 57"/>
              <a:gd name="T44" fmla="*/ 12 w 50"/>
              <a:gd name="T45" fmla="*/ 11 h 57"/>
              <a:gd name="T46" fmla="*/ 15 w 50"/>
              <a:gd name="T47" fmla="*/ 11 h 57"/>
              <a:gd name="T48" fmla="*/ 4 w 50"/>
              <a:gd name="T49" fmla="*/ 6 h 57"/>
              <a:gd name="T50" fmla="*/ 14 w 50"/>
              <a:gd name="T51" fmla="*/ 44 h 57"/>
              <a:gd name="T52" fmla="*/ 11 w 50"/>
              <a:gd name="T53" fmla="*/ 44 h 57"/>
              <a:gd name="T54" fmla="*/ 8 w 50"/>
              <a:gd name="T55" fmla="*/ 49 h 57"/>
              <a:gd name="T56" fmla="*/ 10 w 50"/>
              <a:gd name="T57" fmla="*/ 48 h 57"/>
              <a:gd name="T58" fmla="*/ 12 w 50"/>
              <a:gd name="T59" fmla="*/ 49 h 57"/>
              <a:gd name="T60" fmla="*/ 14 w 50"/>
              <a:gd name="T61" fmla="*/ 47 h 57"/>
              <a:gd name="T62" fmla="*/ 17 w 50"/>
              <a:gd name="T63" fmla="*/ 49 h 57"/>
              <a:gd name="T64" fmla="*/ 14 w 50"/>
              <a:gd name="T65" fmla="*/ 44 h 57"/>
              <a:gd name="T66" fmla="*/ 15 w 50"/>
              <a:gd name="T67" fmla="*/ 42 h 57"/>
              <a:gd name="T68" fmla="*/ 19 w 50"/>
              <a:gd name="T69" fmla="*/ 47 h 57"/>
              <a:gd name="T70" fmla="*/ 18 w 50"/>
              <a:gd name="T71" fmla="*/ 52 h 57"/>
              <a:gd name="T72" fmla="*/ 6 w 50"/>
              <a:gd name="T73" fmla="*/ 49 h 57"/>
              <a:gd name="T74" fmla="*/ 10 w 50"/>
              <a:gd name="T75" fmla="*/ 42 h 57"/>
              <a:gd name="T76" fmla="*/ 38 w 50"/>
              <a:gd name="T77" fmla="*/ 40 h 57"/>
              <a:gd name="T78" fmla="*/ 41 w 50"/>
              <a:gd name="T79" fmla="*/ 44 h 57"/>
              <a:gd name="T80" fmla="*/ 32 w 50"/>
              <a:gd name="T81" fmla="*/ 46 h 57"/>
              <a:gd name="T82" fmla="*/ 36 w 50"/>
              <a:gd name="T83" fmla="*/ 45 h 57"/>
              <a:gd name="T84" fmla="*/ 27 w 50"/>
              <a:gd name="T85" fmla="*/ 43 h 57"/>
              <a:gd name="T86" fmla="*/ 26 w 50"/>
              <a:gd name="T87" fmla="*/ 40 h 57"/>
              <a:gd name="T88" fmla="*/ 27 w 50"/>
              <a:gd name="T89" fmla="*/ 31 h 57"/>
              <a:gd name="T90" fmla="*/ 29 w 50"/>
              <a:gd name="T91" fmla="*/ 35 h 57"/>
              <a:gd name="T92" fmla="*/ 32 w 50"/>
              <a:gd name="T93" fmla="*/ 29 h 57"/>
              <a:gd name="T94" fmla="*/ 32 w 50"/>
              <a:gd name="T95" fmla="*/ 27 h 57"/>
              <a:gd name="T96" fmla="*/ 32 w 50"/>
              <a:gd name="T97" fmla="*/ 52 h 57"/>
              <a:gd name="T98" fmla="*/ 32 w 50"/>
              <a:gd name="T99" fmla="*/ 27 h 57"/>
              <a:gd name="T100" fmla="*/ 4 w 50"/>
              <a:gd name="T101" fmla="*/ 53 h 57"/>
              <a:gd name="T102" fmla="*/ 34 w 50"/>
              <a:gd name="T103" fmla="*/ 38 h 57"/>
              <a:gd name="T104" fmla="*/ 30 w 50"/>
              <a:gd name="T105" fmla="*/ 41 h 57"/>
              <a:gd name="T106" fmla="*/ 34 w 50"/>
              <a:gd name="T107"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57">
                <a:moveTo>
                  <a:pt x="35" y="34"/>
                </a:moveTo>
                <a:cubicBezTo>
                  <a:pt x="35" y="34"/>
                  <a:pt x="36" y="35"/>
                  <a:pt x="37" y="35"/>
                </a:cubicBezTo>
                <a:cubicBezTo>
                  <a:pt x="37" y="36"/>
                  <a:pt x="37" y="36"/>
                  <a:pt x="37" y="36"/>
                </a:cubicBezTo>
                <a:cubicBezTo>
                  <a:pt x="39" y="37"/>
                  <a:pt x="41" y="37"/>
                  <a:pt x="42" y="39"/>
                </a:cubicBezTo>
                <a:cubicBezTo>
                  <a:pt x="42" y="37"/>
                  <a:pt x="42" y="35"/>
                  <a:pt x="40" y="34"/>
                </a:cubicBezTo>
                <a:cubicBezTo>
                  <a:pt x="38" y="32"/>
                  <a:pt x="36" y="33"/>
                  <a:pt x="35" y="34"/>
                </a:cubicBezTo>
                <a:close/>
                <a:moveTo>
                  <a:pt x="21" y="9"/>
                </a:moveTo>
                <a:cubicBezTo>
                  <a:pt x="21" y="9"/>
                  <a:pt x="21" y="9"/>
                  <a:pt x="21" y="9"/>
                </a:cubicBezTo>
                <a:cubicBezTo>
                  <a:pt x="21" y="9"/>
                  <a:pt x="21" y="9"/>
                  <a:pt x="21" y="9"/>
                </a:cubicBezTo>
                <a:cubicBezTo>
                  <a:pt x="22" y="9"/>
                  <a:pt x="22" y="9"/>
                  <a:pt x="22" y="9"/>
                </a:cubicBezTo>
                <a:cubicBezTo>
                  <a:pt x="23" y="7"/>
                  <a:pt x="23" y="6"/>
                  <a:pt x="24" y="5"/>
                </a:cubicBezTo>
                <a:cubicBezTo>
                  <a:pt x="20" y="5"/>
                  <a:pt x="20" y="5"/>
                  <a:pt x="20" y="5"/>
                </a:cubicBezTo>
                <a:cubicBezTo>
                  <a:pt x="20" y="5"/>
                  <a:pt x="20" y="5"/>
                  <a:pt x="20" y="5"/>
                </a:cubicBezTo>
                <a:cubicBezTo>
                  <a:pt x="18" y="5"/>
                  <a:pt x="16" y="7"/>
                  <a:pt x="15" y="9"/>
                </a:cubicBezTo>
                <a:cubicBezTo>
                  <a:pt x="17" y="9"/>
                  <a:pt x="17" y="9"/>
                  <a:pt x="17" y="9"/>
                </a:cubicBezTo>
                <a:cubicBezTo>
                  <a:pt x="17" y="9"/>
                  <a:pt x="18" y="10"/>
                  <a:pt x="18" y="10"/>
                </a:cubicBezTo>
                <a:cubicBezTo>
                  <a:pt x="18" y="10"/>
                  <a:pt x="18" y="10"/>
                  <a:pt x="18" y="10"/>
                </a:cubicBezTo>
                <a:cubicBezTo>
                  <a:pt x="18" y="15"/>
                  <a:pt x="18" y="15"/>
                  <a:pt x="18" y="15"/>
                </a:cubicBezTo>
                <a:cubicBezTo>
                  <a:pt x="18" y="15"/>
                  <a:pt x="17" y="16"/>
                  <a:pt x="17" y="16"/>
                </a:cubicBezTo>
                <a:cubicBezTo>
                  <a:pt x="17" y="16"/>
                  <a:pt x="17" y="16"/>
                  <a:pt x="17" y="16"/>
                </a:cubicBezTo>
                <a:cubicBezTo>
                  <a:pt x="11" y="16"/>
                  <a:pt x="11" y="16"/>
                  <a:pt x="11" y="16"/>
                </a:cubicBezTo>
                <a:cubicBezTo>
                  <a:pt x="10" y="16"/>
                  <a:pt x="10" y="15"/>
                  <a:pt x="10" y="15"/>
                </a:cubicBezTo>
                <a:cubicBezTo>
                  <a:pt x="10" y="15"/>
                  <a:pt x="10" y="15"/>
                  <a:pt x="10" y="15"/>
                </a:cubicBezTo>
                <a:cubicBezTo>
                  <a:pt x="10" y="10"/>
                  <a:pt x="10" y="10"/>
                  <a:pt x="10" y="10"/>
                </a:cubicBezTo>
                <a:cubicBezTo>
                  <a:pt x="10" y="10"/>
                  <a:pt x="10" y="9"/>
                  <a:pt x="11" y="9"/>
                </a:cubicBezTo>
                <a:cubicBezTo>
                  <a:pt x="11" y="9"/>
                  <a:pt x="11" y="9"/>
                  <a:pt x="11" y="9"/>
                </a:cubicBezTo>
                <a:cubicBezTo>
                  <a:pt x="13" y="9"/>
                  <a:pt x="13" y="9"/>
                  <a:pt x="13" y="9"/>
                </a:cubicBezTo>
                <a:cubicBezTo>
                  <a:pt x="13" y="7"/>
                  <a:pt x="14" y="6"/>
                  <a:pt x="15" y="5"/>
                </a:cubicBezTo>
                <a:cubicBezTo>
                  <a:pt x="10" y="5"/>
                  <a:pt x="10" y="5"/>
                  <a:pt x="10" y="5"/>
                </a:cubicBezTo>
                <a:cubicBezTo>
                  <a:pt x="10" y="7"/>
                  <a:pt x="10" y="7"/>
                  <a:pt x="10" y="7"/>
                </a:cubicBezTo>
                <a:cubicBezTo>
                  <a:pt x="10" y="8"/>
                  <a:pt x="9" y="8"/>
                  <a:pt x="9" y="8"/>
                </a:cubicBezTo>
                <a:cubicBezTo>
                  <a:pt x="8" y="8"/>
                  <a:pt x="8" y="8"/>
                  <a:pt x="8" y="8"/>
                </a:cubicBezTo>
                <a:cubicBezTo>
                  <a:pt x="3" y="8"/>
                  <a:pt x="3" y="8"/>
                  <a:pt x="3" y="8"/>
                </a:cubicBezTo>
                <a:cubicBezTo>
                  <a:pt x="2" y="8"/>
                  <a:pt x="2" y="8"/>
                  <a:pt x="2" y="7"/>
                </a:cubicBezTo>
                <a:cubicBezTo>
                  <a:pt x="2" y="7"/>
                  <a:pt x="2" y="7"/>
                  <a:pt x="2" y="7"/>
                </a:cubicBezTo>
                <a:cubicBezTo>
                  <a:pt x="2" y="1"/>
                  <a:pt x="2" y="1"/>
                  <a:pt x="2" y="1"/>
                </a:cubicBezTo>
                <a:cubicBezTo>
                  <a:pt x="2" y="0"/>
                  <a:pt x="2" y="0"/>
                  <a:pt x="3" y="0"/>
                </a:cubicBezTo>
                <a:cubicBezTo>
                  <a:pt x="3" y="0"/>
                  <a:pt x="3" y="0"/>
                  <a:pt x="3" y="0"/>
                </a:cubicBezTo>
                <a:cubicBezTo>
                  <a:pt x="9" y="0"/>
                  <a:pt x="9" y="0"/>
                  <a:pt x="9" y="0"/>
                </a:cubicBezTo>
                <a:cubicBezTo>
                  <a:pt x="9" y="0"/>
                  <a:pt x="10" y="0"/>
                  <a:pt x="10" y="1"/>
                </a:cubicBezTo>
                <a:cubicBezTo>
                  <a:pt x="10" y="1"/>
                  <a:pt x="10" y="1"/>
                  <a:pt x="10" y="1"/>
                </a:cubicBezTo>
                <a:cubicBezTo>
                  <a:pt x="10" y="3"/>
                  <a:pt x="10" y="3"/>
                  <a:pt x="10" y="3"/>
                </a:cubicBezTo>
                <a:cubicBezTo>
                  <a:pt x="39" y="3"/>
                  <a:pt x="39" y="3"/>
                  <a:pt x="39" y="3"/>
                </a:cubicBezTo>
                <a:cubicBezTo>
                  <a:pt x="39" y="3"/>
                  <a:pt x="39" y="3"/>
                  <a:pt x="39" y="3"/>
                </a:cubicBezTo>
                <a:cubicBezTo>
                  <a:pt x="39" y="3"/>
                  <a:pt x="39" y="3"/>
                  <a:pt x="39" y="3"/>
                </a:cubicBezTo>
                <a:cubicBezTo>
                  <a:pt x="49" y="3"/>
                  <a:pt x="49" y="17"/>
                  <a:pt x="39" y="17"/>
                </a:cubicBezTo>
                <a:cubicBezTo>
                  <a:pt x="39" y="17"/>
                  <a:pt x="39" y="17"/>
                  <a:pt x="39" y="17"/>
                </a:cubicBezTo>
                <a:cubicBezTo>
                  <a:pt x="39" y="17"/>
                  <a:pt x="39" y="17"/>
                  <a:pt x="39" y="17"/>
                </a:cubicBezTo>
                <a:cubicBezTo>
                  <a:pt x="38" y="17"/>
                  <a:pt x="36" y="18"/>
                  <a:pt x="35" y="19"/>
                </a:cubicBezTo>
                <a:cubicBezTo>
                  <a:pt x="34" y="20"/>
                  <a:pt x="34" y="21"/>
                  <a:pt x="33" y="22"/>
                </a:cubicBezTo>
                <a:cubicBezTo>
                  <a:pt x="48" y="22"/>
                  <a:pt x="48" y="22"/>
                  <a:pt x="48" y="22"/>
                </a:cubicBezTo>
                <a:cubicBezTo>
                  <a:pt x="49" y="22"/>
                  <a:pt x="50" y="23"/>
                  <a:pt x="50" y="24"/>
                </a:cubicBezTo>
                <a:cubicBezTo>
                  <a:pt x="50" y="24"/>
                  <a:pt x="50" y="24"/>
                  <a:pt x="50" y="24"/>
                </a:cubicBezTo>
                <a:cubicBezTo>
                  <a:pt x="50" y="55"/>
                  <a:pt x="50" y="55"/>
                  <a:pt x="50" y="55"/>
                </a:cubicBezTo>
                <a:cubicBezTo>
                  <a:pt x="50" y="56"/>
                  <a:pt x="49" y="57"/>
                  <a:pt x="48" y="57"/>
                </a:cubicBezTo>
                <a:cubicBezTo>
                  <a:pt x="48" y="57"/>
                  <a:pt x="48" y="57"/>
                  <a:pt x="48" y="57"/>
                </a:cubicBezTo>
                <a:cubicBezTo>
                  <a:pt x="2" y="57"/>
                  <a:pt x="2" y="57"/>
                  <a:pt x="2" y="57"/>
                </a:cubicBezTo>
                <a:cubicBezTo>
                  <a:pt x="1" y="57"/>
                  <a:pt x="0" y="56"/>
                  <a:pt x="0" y="55"/>
                </a:cubicBezTo>
                <a:cubicBezTo>
                  <a:pt x="0" y="55"/>
                  <a:pt x="0" y="55"/>
                  <a:pt x="0" y="55"/>
                </a:cubicBezTo>
                <a:cubicBezTo>
                  <a:pt x="0" y="24"/>
                  <a:pt x="0" y="24"/>
                  <a:pt x="0" y="24"/>
                </a:cubicBezTo>
                <a:cubicBezTo>
                  <a:pt x="0" y="23"/>
                  <a:pt x="1" y="22"/>
                  <a:pt x="2" y="22"/>
                </a:cubicBezTo>
                <a:cubicBezTo>
                  <a:pt x="2" y="22"/>
                  <a:pt x="2" y="22"/>
                  <a:pt x="2" y="22"/>
                </a:cubicBezTo>
                <a:cubicBezTo>
                  <a:pt x="31" y="22"/>
                  <a:pt x="31" y="22"/>
                  <a:pt x="31" y="22"/>
                </a:cubicBezTo>
                <a:cubicBezTo>
                  <a:pt x="31" y="20"/>
                  <a:pt x="32" y="19"/>
                  <a:pt x="33" y="17"/>
                </a:cubicBezTo>
                <a:cubicBezTo>
                  <a:pt x="33" y="17"/>
                  <a:pt x="33" y="17"/>
                  <a:pt x="33" y="17"/>
                </a:cubicBezTo>
                <a:cubicBezTo>
                  <a:pt x="35" y="16"/>
                  <a:pt x="37" y="15"/>
                  <a:pt x="39" y="15"/>
                </a:cubicBezTo>
                <a:cubicBezTo>
                  <a:pt x="39" y="15"/>
                  <a:pt x="39" y="15"/>
                  <a:pt x="39" y="15"/>
                </a:cubicBezTo>
                <a:cubicBezTo>
                  <a:pt x="39" y="15"/>
                  <a:pt x="39" y="15"/>
                  <a:pt x="39" y="15"/>
                </a:cubicBezTo>
                <a:cubicBezTo>
                  <a:pt x="46" y="15"/>
                  <a:pt x="46" y="5"/>
                  <a:pt x="39" y="5"/>
                </a:cubicBezTo>
                <a:cubicBezTo>
                  <a:pt x="39" y="5"/>
                  <a:pt x="39" y="5"/>
                  <a:pt x="39" y="5"/>
                </a:cubicBezTo>
                <a:cubicBezTo>
                  <a:pt x="39" y="5"/>
                  <a:pt x="39" y="5"/>
                  <a:pt x="39" y="5"/>
                </a:cubicBezTo>
                <a:cubicBezTo>
                  <a:pt x="30" y="5"/>
                  <a:pt x="30" y="5"/>
                  <a:pt x="30" y="5"/>
                </a:cubicBezTo>
                <a:cubicBezTo>
                  <a:pt x="30" y="5"/>
                  <a:pt x="30" y="5"/>
                  <a:pt x="30" y="5"/>
                </a:cubicBezTo>
                <a:cubicBezTo>
                  <a:pt x="27" y="5"/>
                  <a:pt x="25" y="7"/>
                  <a:pt x="25" y="9"/>
                </a:cubicBezTo>
                <a:cubicBezTo>
                  <a:pt x="26" y="9"/>
                  <a:pt x="26" y="9"/>
                  <a:pt x="26" y="9"/>
                </a:cubicBezTo>
                <a:cubicBezTo>
                  <a:pt x="27" y="9"/>
                  <a:pt x="27" y="10"/>
                  <a:pt x="27" y="10"/>
                </a:cubicBezTo>
                <a:cubicBezTo>
                  <a:pt x="27" y="10"/>
                  <a:pt x="27" y="10"/>
                  <a:pt x="27" y="10"/>
                </a:cubicBezTo>
                <a:cubicBezTo>
                  <a:pt x="27" y="15"/>
                  <a:pt x="27" y="15"/>
                  <a:pt x="27" y="15"/>
                </a:cubicBezTo>
                <a:cubicBezTo>
                  <a:pt x="27" y="15"/>
                  <a:pt x="27" y="16"/>
                  <a:pt x="26" y="16"/>
                </a:cubicBezTo>
                <a:cubicBezTo>
                  <a:pt x="26" y="16"/>
                  <a:pt x="26" y="16"/>
                  <a:pt x="26" y="16"/>
                </a:cubicBezTo>
                <a:cubicBezTo>
                  <a:pt x="21" y="16"/>
                  <a:pt x="21" y="16"/>
                  <a:pt x="21" y="16"/>
                </a:cubicBezTo>
                <a:cubicBezTo>
                  <a:pt x="20" y="16"/>
                  <a:pt x="19" y="15"/>
                  <a:pt x="19" y="15"/>
                </a:cubicBezTo>
                <a:cubicBezTo>
                  <a:pt x="19" y="15"/>
                  <a:pt x="19" y="15"/>
                  <a:pt x="19" y="15"/>
                </a:cubicBezTo>
                <a:cubicBezTo>
                  <a:pt x="19" y="10"/>
                  <a:pt x="19" y="10"/>
                  <a:pt x="19" y="10"/>
                </a:cubicBezTo>
                <a:cubicBezTo>
                  <a:pt x="19" y="10"/>
                  <a:pt x="20" y="9"/>
                  <a:pt x="21" y="9"/>
                </a:cubicBezTo>
                <a:close/>
                <a:moveTo>
                  <a:pt x="22" y="11"/>
                </a:moveTo>
                <a:cubicBezTo>
                  <a:pt x="22" y="11"/>
                  <a:pt x="22" y="11"/>
                  <a:pt x="22" y="11"/>
                </a:cubicBezTo>
                <a:cubicBezTo>
                  <a:pt x="22" y="14"/>
                  <a:pt x="22" y="14"/>
                  <a:pt x="22" y="14"/>
                </a:cubicBezTo>
                <a:cubicBezTo>
                  <a:pt x="25" y="14"/>
                  <a:pt x="25" y="14"/>
                  <a:pt x="25" y="14"/>
                </a:cubicBezTo>
                <a:cubicBezTo>
                  <a:pt x="25" y="11"/>
                  <a:pt x="25" y="11"/>
                  <a:pt x="25" y="11"/>
                </a:cubicBezTo>
                <a:cubicBezTo>
                  <a:pt x="22" y="11"/>
                  <a:pt x="22" y="11"/>
                  <a:pt x="22" y="11"/>
                </a:cubicBezTo>
                <a:close/>
                <a:moveTo>
                  <a:pt x="12" y="11"/>
                </a:moveTo>
                <a:cubicBezTo>
                  <a:pt x="12" y="11"/>
                  <a:pt x="12" y="11"/>
                  <a:pt x="12" y="11"/>
                </a:cubicBezTo>
                <a:cubicBezTo>
                  <a:pt x="12" y="14"/>
                  <a:pt x="12" y="14"/>
                  <a:pt x="12" y="14"/>
                </a:cubicBezTo>
                <a:cubicBezTo>
                  <a:pt x="15" y="14"/>
                  <a:pt x="15" y="14"/>
                  <a:pt x="15" y="14"/>
                </a:cubicBezTo>
                <a:cubicBezTo>
                  <a:pt x="15" y="11"/>
                  <a:pt x="15" y="11"/>
                  <a:pt x="15" y="11"/>
                </a:cubicBezTo>
                <a:cubicBezTo>
                  <a:pt x="12" y="11"/>
                  <a:pt x="12" y="11"/>
                  <a:pt x="12" y="11"/>
                </a:cubicBezTo>
                <a:close/>
                <a:moveTo>
                  <a:pt x="4" y="2"/>
                </a:moveTo>
                <a:cubicBezTo>
                  <a:pt x="4" y="2"/>
                  <a:pt x="4" y="2"/>
                  <a:pt x="4" y="2"/>
                </a:cubicBezTo>
                <a:cubicBezTo>
                  <a:pt x="4" y="6"/>
                  <a:pt x="4" y="6"/>
                  <a:pt x="4" y="6"/>
                </a:cubicBezTo>
                <a:cubicBezTo>
                  <a:pt x="7" y="6"/>
                  <a:pt x="7" y="6"/>
                  <a:pt x="7" y="6"/>
                </a:cubicBezTo>
                <a:cubicBezTo>
                  <a:pt x="7" y="5"/>
                  <a:pt x="7" y="3"/>
                  <a:pt x="7" y="2"/>
                </a:cubicBezTo>
                <a:cubicBezTo>
                  <a:pt x="4" y="2"/>
                  <a:pt x="4" y="2"/>
                  <a:pt x="4" y="2"/>
                </a:cubicBezTo>
                <a:close/>
                <a:moveTo>
                  <a:pt x="14" y="44"/>
                </a:moveTo>
                <a:cubicBezTo>
                  <a:pt x="14" y="44"/>
                  <a:pt x="14" y="44"/>
                  <a:pt x="14" y="44"/>
                </a:cubicBezTo>
                <a:cubicBezTo>
                  <a:pt x="14" y="44"/>
                  <a:pt x="14" y="44"/>
                  <a:pt x="14" y="44"/>
                </a:cubicBezTo>
                <a:cubicBezTo>
                  <a:pt x="14" y="45"/>
                  <a:pt x="13" y="45"/>
                  <a:pt x="13" y="45"/>
                </a:cubicBezTo>
                <a:cubicBezTo>
                  <a:pt x="12" y="45"/>
                  <a:pt x="11" y="45"/>
                  <a:pt x="11" y="44"/>
                </a:cubicBezTo>
                <a:cubicBezTo>
                  <a:pt x="11" y="44"/>
                  <a:pt x="11" y="44"/>
                  <a:pt x="11" y="44"/>
                </a:cubicBezTo>
                <a:cubicBezTo>
                  <a:pt x="11" y="44"/>
                  <a:pt x="11" y="44"/>
                  <a:pt x="11" y="44"/>
                </a:cubicBezTo>
                <a:cubicBezTo>
                  <a:pt x="8" y="47"/>
                  <a:pt x="8" y="47"/>
                  <a:pt x="8" y="47"/>
                </a:cubicBezTo>
                <a:cubicBezTo>
                  <a:pt x="8" y="49"/>
                  <a:pt x="8" y="49"/>
                  <a:pt x="8" y="49"/>
                </a:cubicBezTo>
                <a:cubicBezTo>
                  <a:pt x="8" y="49"/>
                  <a:pt x="8" y="49"/>
                  <a:pt x="8" y="49"/>
                </a:cubicBezTo>
                <a:cubicBezTo>
                  <a:pt x="10" y="49"/>
                  <a:pt x="10" y="49"/>
                  <a:pt x="10" y="49"/>
                </a:cubicBezTo>
                <a:cubicBezTo>
                  <a:pt x="10" y="49"/>
                  <a:pt x="10" y="49"/>
                  <a:pt x="10" y="49"/>
                </a:cubicBezTo>
                <a:cubicBezTo>
                  <a:pt x="10" y="48"/>
                  <a:pt x="10" y="48"/>
                  <a:pt x="10" y="48"/>
                </a:cubicBezTo>
                <a:cubicBezTo>
                  <a:pt x="10" y="48"/>
                  <a:pt x="10" y="47"/>
                  <a:pt x="11" y="47"/>
                </a:cubicBezTo>
                <a:cubicBezTo>
                  <a:pt x="12" y="47"/>
                  <a:pt x="12" y="48"/>
                  <a:pt x="12" y="48"/>
                </a:cubicBezTo>
                <a:cubicBezTo>
                  <a:pt x="12" y="49"/>
                  <a:pt x="12" y="49"/>
                  <a:pt x="12" y="49"/>
                </a:cubicBezTo>
                <a:cubicBezTo>
                  <a:pt x="12" y="49"/>
                  <a:pt x="12" y="49"/>
                  <a:pt x="12" y="49"/>
                </a:cubicBezTo>
                <a:cubicBezTo>
                  <a:pt x="13" y="49"/>
                  <a:pt x="13" y="49"/>
                  <a:pt x="13" y="49"/>
                </a:cubicBezTo>
                <a:cubicBezTo>
                  <a:pt x="13" y="49"/>
                  <a:pt x="13" y="49"/>
                  <a:pt x="13" y="49"/>
                </a:cubicBezTo>
                <a:cubicBezTo>
                  <a:pt x="13" y="48"/>
                  <a:pt x="13" y="48"/>
                  <a:pt x="13" y="48"/>
                </a:cubicBezTo>
                <a:cubicBezTo>
                  <a:pt x="13" y="48"/>
                  <a:pt x="14" y="47"/>
                  <a:pt x="14" y="47"/>
                </a:cubicBezTo>
                <a:cubicBezTo>
                  <a:pt x="15" y="47"/>
                  <a:pt x="15" y="48"/>
                  <a:pt x="15" y="48"/>
                </a:cubicBezTo>
                <a:cubicBezTo>
                  <a:pt x="15" y="49"/>
                  <a:pt x="15" y="49"/>
                  <a:pt x="15" y="49"/>
                </a:cubicBezTo>
                <a:cubicBezTo>
                  <a:pt x="15" y="49"/>
                  <a:pt x="15" y="49"/>
                  <a:pt x="15" y="49"/>
                </a:cubicBezTo>
                <a:cubicBezTo>
                  <a:pt x="17" y="49"/>
                  <a:pt x="17" y="49"/>
                  <a:pt x="17" y="49"/>
                </a:cubicBezTo>
                <a:cubicBezTo>
                  <a:pt x="17" y="49"/>
                  <a:pt x="17" y="49"/>
                  <a:pt x="17" y="49"/>
                </a:cubicBezTo>
                <a:cubicBezTo>
                  <a:pt x="17" y="47"/>
                  <a:pt x="17" y="47"/>
                  <a:pt x="17" y="47"/>
                </a:cubicBezTo>
                <a:cubicBezTo>
                  <a:pt x="15" y="44"/>
                  <a:pt x="15" y="44"/>
                  <a:pt x="15" y="44"/>
                </a:cubicBezTo>
                <a:cubicBezTo>
                  <a:pt x="14" y="44"/>
                  <a:pt x="14" y="44"/>
                  <a:pt x="14" y="44"/>
                </a:cubicBezTo>
                <a:close/>
                <a:moveTo>
                  <a:pt x="10" y="42"/>
                </a:moveTo>
                <a:cubicBezTo>
                  <a:pt x="10" y="42"/>
                  <a:pt x="10" y="42"/>
                  <a:pt x="10" y="42"/>
                </a:cubicBezTo>
                <a:cubicBezTo>
                  <a:pt x="13" y="42"/>
                  <a:pt x="13" y="42"/>
                  <a:pt x="13" y="42"/>
                </a:cubicBezTo>
                <a:cubicBezTo>
                  <a:pt x="15" y="42"/>
                  <a:pt x="15" y="42"/>
                  <a:pt x="15" y="42"/>
                </a:cubicBezTo>
                <a:cubicBezTo>
                  <a:pt x="16" y="42"/>
                  <a:pt x="16" y="42"/>
                  <a:pt x="16" y="42"/>
                </a:cubicBezTo>
                <a:cubicBezTo>
                  <a:pt x="19" y="46"/>
                  <a:pt x="19" y="46"/>
                  <a:pt x="19" y="46"/>
                </a:cubicBezTo>
                <a:cubicBezTo>
                  <a:pt x="19" y="46"/>
                  <a:pt x="19" y="46"/>
                  <a:pt x="19" y="47"/>
                </a:cubicBezTo>
                <a:cubicBezTo>
                  <a:pt x="19" y="47"/>
                  <a:pt x="19" y="47"/>
                  <a:pt x="19" y="47"/>
                </a:cubicBezTo>
                <a:cubicBezTo>
                  <a:pt x="19" y="49"/>
                  <a:pt x="19" y="49"/>
                  <a:pt x="19" y="49"/>
                </a:cubicBezTo>
                <a:cubicBezTo>
                  <a:pt x="19" y="51"/>
                  <a:pt x="19" y="51"/>
                  <a:pt x="19" y="51"/>
                </a:cubicBezTo>
                <a:cubicBezTo>
                  <a:pt x="19" y="51"/>
                  <a:pt x="19" y="52"/>
                  <a:pt x="18" y="52"/>
                </a:cubicBezTo>
                <a:cubicBezTo>
                  <a:pt x="18" y="52"/>
                  <a:pt x="18" y="52"/>
                  <a:pt x="18" y="52"/>
                </a:cubicBezTo>
                <a:cubicBezTo>
                  <a:pt x="14" y="52"/>
                  <a:pt x="11" y="52"/>
                  <a:pt x="7" y="52"/>
                </a:cubicBezTo>
                <a:cubicBezTo>
                  <a:pt x="7" y="52"/>
                  <a:pt x="6" y="51"/>
                  <a:pt x="6" y="51"/>
                </a:cubicBezTo>
                <a:cubicBezTo>
                  <a:pt x="6" y="51"/>
                  <a:pt x="6" y="51"/>
                  <a:pt x="6" y="51"/>
                </a:cubicBezTo>
                <a:cubicBezTo>
                  <a:pt x="6" y="49"/>
                  <a:pt x="6" y="49"/>
                  <a:pt x="6" y="49"/>
                </a:cubicBezTo>
                <a:cubicBezTo>
                  <a:pt x="6" y="47"/>
                  <a:pt x="6" y="47"/>
                  <a:pt x="6" y="47"/>
                </a:cubicBezTo>
                <a:cubicBezTo>
                  <a:pt x="6" y="46"/>
                  <a:pt x="6" y="46"/>
                  <a:pt x="6" y="46"/>
                </a:cubicBezTo>
                <a:cubicBezTo>
                  <a:pt x="9" y="42"/>
                  <a:pt x="9" y="42"/>
                  <a:pt x="9" y="42"/>
                </a:cubicBezTo>
                <a:cubicBezTo>
                  <a:pt x="9" y="42"/>
                  <a:pt x="10" y="42"/>
                  <a:pt x="10" y="42"/>
                </a:cubicBezTo>
                <a:cubicBezTo>
                  <a:pt x="10" y="42"/>
                  <a:pt x="10" y="42"/>
                  <a:pt x="10" y="42"/>
                </a:cubicBezTo>
                <a:close/>
                <a:moveTo>
                  <a:pt x="38" y="39"/>
                </a:moveTo>
                <a:cubicBezTo>
                  <a:pt x="38" y="39"/>
                  <a:pt x="38" y="39"/>
                  <a:pt x="38" y="39"/>
                </a:cubicBezTo>
                <a:cubicBezTo>
                  <a:pt x="38" y="39"/>
                  <a:pt x="38" y="39"/>
                  <a:pt x="38" y="40"/>
                </a:cubicBezTo>
                <a:cubicBezTo>
                  <a:pt x="38" y="41"/>
                  <a:pt x="38" y="42"/>
                  <a:pt x="38" y="43"/>
                </a:cubicBezTo>
                <a:cubicBezTo>
                  <a:pt x="38" y="44"/>
                  <a:pt x="39" y="46"/>
                  <a:pt x="38" y="48"/>
                </a:cubicBezTo>
                <a:cubicBezTo>
                  <a:pt x="38" y="48"/>
                  <a:pt x="39" y="47"/>
                  <a:pt x="39" y="47"/>
                </a:cubicBezTo>
                <a:cubicBezTo>
                  <a:pt x="40" y="46"/>
                  <a:pt x="41" y="45"/>
                  <a:pt x="41" y="44"/>
                </a:cubicBezTo>
                <a:cubicBezTo>
                  <a:pt x="41" y="41"/>
                  <a:pt x="40" y="40"/>
                  <a:pt x="38" y="39"/>
                </a:cubicBezTo>
                <a:close/>
                <a:moveTo>
                  <a:pt x="36" y="45"/>
                </a:moveTo>
                <a:cubicBezTo>
                  <a:pt x="36" y="45"/>
                  <a:pt x="36" y="45"/>
                  <a:pt x="36" y="45"/>
                </a:cubicBezTo>
                <a:cubicBezTo>
                  <a:pt x="35" y="45"/>
                  <a:pt x="34" y="46"/>
                  <a:pt x="32" y="46"/>
                </a:cubicBezTo>
                <a:cubicBezTo>
                  <a:pt x="31" y="47"/>
                  <a:pt x="30" y="48"/>
                  <a:pt x="27" y="49"/>
                </a:cubicBezTo>
                <a:cubicBezTo>
                  <a:pt x="29" y="49"/>
                  <a:pt x="30" y="50"/>
                  <a:pt x="32" y="50"/>
                </a:cubicBezTo>
                <a:cubicBezTo>
                  <a:pt x="32" y="50"/>
                  <a:pt x="33" y="50"/>
                  <a:pt x="33" y="50"/>
                </a:cubicBezTo>
                <a:cubicBezTo>
                  <a:pt x="36" y="48"/>
                  <a:pt x="36" y="46"/>
                  <a:pt x="36" y="45"/>
                </a:cubicBezTo>
                <a:close/>
                <a:moveTo>
                  <a:pt x="30" y="45"/>
                </a:moveTo>
                <a:cubicBezTo>
                  <a:pt x="30" y="45"/>
                  <a:pt x="30" y="45"/>
                  <a:pt x="30" y="45"/>
                </a:cubicBezTo>
                <a:cubicBezTo>
                  <a:pt x="29" y="45"/>
                  <a:pt x="28" y="45"/>
                  <a:pt x="28" y="44"/>
                </a:cubicBezTo>
                <a:cubicBezTo>
                  <a:pt x="27" y="44"/>
                  <a:pt x="27" y="43"/>
                  <a:pt x="27" y="43"/>
                </a:cubicBezTo>
                <a:cubicBezTo>
                  <a:pt x="25" y="43"/>
                  <a:pt x="23" y="42"/>
                  <a:pt x="22" y="40"/>
                </a:cubicBezTo>
                <a:cubicBezTo>
                  <a:pt x="22" y="42"/>
                  <a:pt x="23" y="44"/>
                  <a:pt x="24" y="46"/>
                </a:cubicBezTo>
                <a:cubicBezTo>
                  <a:pt x="26" y="47"/>
                  <a:pt x="28" y="46"/>
                  <a:pt x="30" y="45"/>
                </a:cubicBezTo>
                <a:close/>
                <a:moveTo>
                  <a:pt x="26" y="40"/>
                </a:moveTo>
                <a:cubicBezTo>
                  <a:pt x="26" y="40"/>
                  <a:pt x="26" y="40"/>
                  <a:pt x="26" y="40"/>
                </a:cubicBezTo>
                <a:cubicBezTo>
                  <a:pt x="26" y="40"/>
                  <a:pt x="26" y="40"/>
                  <a:pt x="26" y="40"/>
                </a:cubicBezTo>
                <a:cubicBezTo>
                  <a:pt x="26" y="39"/>
                  <a:pt x="26" y="38"/>
                  <a:pt x="27" y="37"/>
                </a:cubicBezTo>
                <a:cubicBezTo>
                  <a:pt x="26" y="35"/>
                  <a:pt x="26" y="33"/>
                  <a:pt x="27" y="31"/>
                </a:cubicBezTo>
                <a:cubicBezTo>
                  <a:pt x="26" y="31"/>
                  <a:pt x="25" y="32"/>
                  <a:pt x="25" y="32"/>
                </a:cubicBezTo>
                <a:cubicBezTo>
                  <a:pt x="24" y="33"/>
                  <a:pt x="23" y="34"/>
                  <a:pt x="23" y="35"/>
                </a:cubicBezTo>
                <a:cubicBezTo>
                  <a:pt x="23" y="38"/>
                  <a:pt x="25" y="40"/>
                  <a:pt x="26" y="40"/>
                </a:cubicBezTo>
                <a:close/>
                <a:moveTo>
                  <a:pt x="29" y="35"/>
                </a:moveTo>
                <a:cubicBezTo>
                  <a:pt x="29" y="35"/>
                  <a:pt x="29" y="35"/>
                  <a:pt x="29" y="35"/>
                </a:cubicBezTo>
                <a:cubicBezTo>
                  <a:pt x="29" y="34"/>
                  <a:pt x="31" y="33"/>
                  <a:pt x="32" y="33"/>
                </a:cubicBezTo>
                <a:cubicBezTo>
                  <a:pt x="33" y="32"/>
                  <a:pt x="35" y="31"/>
                  <a:pt x="37" y="31"/>
                </a:cubicBezTo>
                <a:cubicBezTo>
                  <a:pt x="35" y="30"/>
                  <a:pt x="34" y="29"/>
                  <a:pt x="32" y="29"/>
                </a:cubicBezTo>
                <a:cubicBezTo>
                  <a:pt x="32" y="29"/>
                  <a:pt x="31" y="29"/>
                  <a:pt x="31" y="30"/>
                </a:cubicBezTo>
                <a:cubicBezTo>
                  <a:pt x="29" y="31"/>
                  <a:pt x="28" y="33"/>
                  <a:pt x="29" y="35"/>
                </a:cubicBezTo>
                <a:close/>
                <a:moveTo>
                  <a:pt x="32" y="27"/>
                </a:moveTo>
                <a:cubicBezTo>
                  <a:pt x="32" y="27"/>
                  <a:pt x="32" y="27"/>
                  <a:pt x="32" y="27"/>
                </a:cubicBezTo>
                <a:cubicBezTo>
                  <a:pt x="36" y="27"/>
                  <a:pt x="39" y="29"/>
                  <a:pt x="41" y="31"/>
                </a:cubicBezTo>
                <a:cubicBezTo>
                  <a:pt x="43" y="33"/>
                  <a:pt x="45" y="36"/>
                  <a:pt x="45" y="40"/>
                </a:cubicBezTo>
                <a:cubicBezTo>
                  <a:pt x="45" y="43"/>
                  <a:pt x="43" y="46"/>
                  <a:pt x="41" y="48"/>
                </a:cubicBezTo>
                <a:cubicBezTo>
                  <a:pt x="39" y="51"/>
                  <a:pt x="36" y="52"/>
                  <a:pt x="32" y="52"/>
                </a:cubicBezTo>
                <a:cubicBezTo>
                  <a:pt x="29" y="52"/>
                  <a:pt x="26" y="51"/>
                  <a:pt x="23" y="48"/>
                </a:cubicBezTo>
                <a:cubicBezTo>
                  <a:pt x="21" y="46"/>
                  <a:pt x="20" y="43"/>
                  <a:pt x="20" y="40"/>
                </a:cubicBezTo>
                <a:cubicBezTo>
                  <a:pt x="20" y="36"/>
                  <a:pt x="21" y="33"/>
                  <a:pt x="23" y="31"/>
                </a:cubicBezTo>
                <a:cubicBezTo>
                  <a:pt x="26" y="29"/>
                  <a:pt x="29" y="27"/>
                  <a:pt x="32" y="27"/>
                </a:cubicBezTo>
                <a:close/>
                <a:moveTo>
                  <a:pt x="46" y="26"/>
                </a:moveTo>
                <a:cubicBezTo>
                  <a:pt x="46" y="26"/>
                  <a:pt x="46" y="26"/>
                  <a:pt x="46" y="26"/>
                </a:cubicBezTo>
                <a:cubicBezTo>
                  <a:pt x="4" y="26"/>
                  <a:pt x="4" y="26"/>
                  <a:pt x="4" y="26"/>
                </a:cubicBezTo>
                <a:cubicBezTo>
                  <a:pt x="4" y="53"/>
                  <a:pt x="4" y="53"/>
                  <a:pt x="4" y="53"/>
                </a:cubicBezTo>
                <a:cubicBezTo>
                  <a:pt x="46" y="53"/>
                  <a:pt x="46" y="53"/>
                  <a:pt x="46" y="53"/>
                </a:cubicBezTo>
                <a:cubicBezTo>
                  <a:pt x="46" y="26"/>
                  <a:pt x="46" y="26"/>
                  <a:pt x="46" y="26"/>
                </a:cubicBezTo>
                <a:close/>
                <a:moveTo>
                  <a:pt x="34" y="38"/>
                </a:moveTo>
                <a:cubicBezTo>
                  <a:pt x="34" y="38"/>
                  <a:pt x="34" y="38"/>
                  <a:pt x="34" y="38"/>
                </a:cubicBezTo>
                <a:cubicBezTo>
                  <a:pt x="33" y="38"/>
                  <a:pt x="33" y="37"/>
                  <a:pt x="32" y="37"/>
                </a:cubicBezTo>
                <a:cubicBezTo>
                  <a:pt x="31" y="37"/>
                  <a:pt x="31" y="38"/>
                  <a:pt x="30" y="38"/>
                </a:cubicBezTo>
                <a:cubicBezTo>
                  <a:pt x="30" y="38"/>
                  <a:pt x="30" y="39"/>
                  <a:pt x="30" y="40"/>
                </a:cubicBezTo>
                <a:cubicBezTo>
                  <a:pt x="30" y="40"/>
                  <a:pt x="30" y="41"/>
                  <a:pt x="30" y="41"/>
                </a:cubicBezTo>
                <a:cubicBezTo>
                  <a:pt x="31" y="42"/>
                  <a:pt x="31" y="42"/>
                  <a:pt x="32" y="42"/>
                </a:cubicBezTo>
                <a:cubicBezTo>
                  <a:pt x="33" y="42"/>
                  <a:pt x="33" y="42"/>
                  <a:pt x="34" y="41"/>
                </a:cubicBezTo>
                <a:cubicBezTo>
                  <a:pt x="34" y="41"/>
                  <a:pt x="35" y="40"/>
                  <a:pt x="35" y="40"/>
                </a:cubicBezTo>
                <a:cubicBezTo>
                  <a:pt x="35" y="39"/>
                  <a:pt x="34" y="38"/>
                  <a:pt x="34" y="38"/>
                </a:cubicBezTo>
                <a:close/>
              </a:path>
            </a:pathLst>
          </a:custGeom>
          <a:solidFill>
            <a:schemeClr val="accent2"/>
          </a:solidFill>
          <a:ln>
            <a:noFill/>
          </a:ln>
          <a:extLst/>
        </p:spPr>
        <p:txBody>
          <a:bodyPr/>
          <a:lstStyle/>
          <a:p>
            <a:endParaRPr lang="zh-CN" altLang="en-US"/>
          </a:p>
        </p:txBody>
      </p:sp>
      <p:sp>
        <p:nvSpPr>
          <p:cNvPr id="36" name="Freeform 465"/>
          <p:cNvSpPr>
            <a:spLocks noEditPoints="1"/>
          </p:cNvSpPr>
          <p:nvPr/>
        </p:nvSpPr>
        <p:spPr bwMode="auto">
          <a:xfrm>
            <a:off x="6373089" y="914111"/>
            <a:ext cx="293361" cy="287493"/>
          </a:xfrm>
          <a:custGeom>
            <a:avLst/>
            <a:gdLst>
              <a:gd name="T0" fmla="*/ 38 w 50"/>
              <a:gd name="T1" fmla="*/ 11 h 49"/>
              <a:gd name="T2" fmla="*/ 38 w 50"/>
              <a:gd name="T3" fmla="*/ 38 h 49"/>
              <a:gd name="T4" fmla="*/ 12 w 50"/>
              <a:gd name="T5" fmla="*/ 38 h 49"/>
              <a:gd name="T6" fmla="*/ 12 w 50"/>
              <a:gd name="T7" fmla="*/ 11 h 49"/>
              <a:gd name="T8" fmla="*/ 7 w 50"/>
              <a:gd name="T9" fmla="*/ 43 h 49"/>
              <a:gd name="T10" fmla="*/ 7 w 50"/>
              <a:gd name="T11" fmla="*/ 40 h 49"/>
              <a:gd name="T12" fmla="*/ 10 w 50"/>
              <a:gd name="T13" fmla="*/ 43 h 49"/>
              <a:gd name="T14" fmla="*/ 43 w 50"/>
              <a:gd name="T15" fmla="*/ 43 h 49"/>
              <a:gd name="T16" fmla="*/ 40 w 50"/>
              <a:gd name="T17" fmla="*/ 43 h 49"/>
              <a:gd name="T18" fmla="*/ 43 w 50"/>
              <a:gd name="T19" fmla="*/ 40 h 49"/>
              <a:gd name="T20" fmla="*/ 43 w 50"/>
              <a:gd name="T21" fmla="*/ 6 h 49"/>
              <a:gd name="T22" fmla="*/ 43 w 50"/>
              <a:gd name="T23" fmla="*/ 9 h 49"/>
              <a:gd name="T24" fmla="*/ 40 w 50"/>
              <a:gd name="T25" fmla="*/ 6 h 49"/>
              <a:gd name="T26" fmla="*/ 7 w 50"/>
              <a:gd name="T27" fmla="*/ 6 h 49"/>
              <a:gd name="T28" fmla="*/ 10 w 50"/>
              <a:gd name="T29" fmla="*/ 6 h 49"/>
              <a:gd name="T30" fmla="*/ 7 w 50"/>
              <a:gd name="T31" fmla="*/ 9 h 49"/>
              <a:gd name="T32" fmla="*/ 7 w 50"/>
              <a:gd name="T33" fmla="*/ 0 h 49"/>
              <a:gd name="T34" fmla="*/ 43 w 50"/>
              <a:gd name="T35" fmla="*/ 0 h 49"/>
              <a:gd name="T36" fmla="*/ 48 w 50"/>
              <a:gd name="T37" fmla="*/ 2 h 49"/>
              <a:gd name="T38" fmla="*/ 50 w 50"/>
              <a:gd name="T39" fmla="*/ 42 h 49"/>
              <a:gd name="T40" fmla="*/ 43 w 50"/>
              <a:gd name="T41" fmla="*/ 49 h 49"/>
              <a:gd name="T42" fmla="*/ 7 w 50"/>
              <a:gd name="T43" fmla="*/ 49 h 49"/>
              <a:gd name="T44" fmla="*/ 2 w 50"/>
              <a:gd name="T45" fmla="*/ 47 h 49"/>
              <a:gd name="T46" fmla="*/ 0 w 50"/>
              <a:gd name="T47" fmla="*/ 7 h 49"/>
              <a:gd name="T48" fmla="*/ 7 w 50"/>
              <a:gd name="T49" fmla="*/ 0 h 49"/>
              <a:gd name="T50" fmla="*/ 43 w 50"/>
              <a:gd name="T51" fmla="*/ 3 h 49"/>
              <a:gd name="T52" fmla="*/ 43 w 50"/>
              <a:gd name="T53" fmla="*/ 3 h 49"/>
              <a:gd name="T54" fmla="*/ 7 w 50"/>
              <a:gd name="T55" fmla="*/ 3 h 49"/>
              <a:gd name="T56" fmla="*/ 4 w 50"/>
              <a:gd name="T57" fmla="*/ 7 h 49"/>
              <a:gd name="T58" fmla="*/ 5 w 50"/>
              <a:gd name="T59" fmla="*/ 45 h 49"/>
              <a:gd name="T60" fmla="*/ 7 w 50"/>
              <a:gd name="T61" fmla="*/ 46 h 49"/>
              <a:gd name="T62" fmla="*/ 43 w 50"/>
              <a:gd name="T63" fmla="*/ 46 h 49"/>
              <a:gd name="T64" fmla="*/ 46 w 50"/>
              <a:gd name="T65" fmla="*/ 42 h 49"/>
              <a:gd name="T66" fmla="*/ 45 w 50"/>
              <a:gd name="T67" fmla="*/ 4 h 49"/>
              <a:gd name="T68" fmla="*/ 27 w 50"/>
              <a:gd name="T69" fmla="*/ 17 h 49"/>
              <a:gd name="T70" fmla="*/ 31 w 50"/>
              <a:gd name="T71" fmla="*/ 19 h 49"/>
              <a:gd name="T72" fmla="*/ 32 w 50"/>
              <a:gd name="T73" fmla="*/ 20 h 49"/>
              <a:gd name="T74" fmla="*/ 40 w 50"/>
              <a:gd name="T75" fmla="*/ 24 h 49"/>
              <a:gd name="T76" fmla="*/ 27 w 50"/>
              <a:gd name="T77" fmla="*/ 17 h 49"/>
              <a:gd name="T78" fmla="*/ 33 w 50"/>
              <a:gd name="T79" fmla="*/ 23 h 49"/>
              <a:gd name="T80" fmla="*/ 32 w 50"/>
              <a:gd name="T81" fmla="*/ 29 h 49"/>
              <a:gd name="T82" fmla="*/ 36 w 50"/>
              <a:gd name="T83" fmla="*/ 35 h 49"/>
              <a:gd name="T84" fmla="*/ 33 w 50"/>
              <a:gd name="T85" fmla="*/ 23 h 49"/>
              <a:gd name="T86" fmla="*/ 31 w 50"/>
              <a:gd name="T87" fmla="*/ 31 h 49"/>
              <a:gd name="T88" fmla="*/ 17 w 50"/>
              <a:gd name="T89" fmla="*/ 37 h 49"/>
              <a:gd name="T90" fmla="*/ 28 w 50"/>
              <a:gd name="T91" fmla="*/ 39 h 49"/>
              <a:gd name="T92" fmla="*/ 22 w 50"/>
              <a:gd name="T93" fmla="*/ 32 h 49"/>
              <a:gd name="T94" fmla="*/ 19 w 50"/>
              <a:gd name="T95" fmla="*/ 30 h 49"/>
              <a:gd name="T96" fmla="*/ 18 w 50"/>
              <a:gd name="T97" fmla="*/ 29 h 49"/>
              <a:gd name="T98" fmla="*/ 10 w 50"/>
              <a:gd name="T99" fmla="*/ 24 h 49"/>
              <a:gd name="T100" fmla="*/ 22 w 50"/>
              <a:gd name="T101" fmla="*/ 32 h 49"/>
              <a:gd name="T102" fmla="*/ 17 w 50"/>
              <a:gd name="T103" fmla="*/ 26 h 49"/>
              <a:gd name="T104" fmla="*/ 18 w 50"/>
              <a:gd name="T105" fmla="*/ 20 h 49"/>
              <a:gd name="T106" fmla="*/ 14 w 50"/>
              <a:gd name="T107" fmla="*/ 14 h 49"/>
              <a:gd name="T108" fmla="*/ 17 w 50"/>
              <a:gd name="T109" fmla="*/ 26 h 49"/>
              <a:gd name="T110" fmla="*/ 19 w 50"/>
              <a:gd name="T111" fmla="*/ 18 h 49"/>
              <a:gd name="T112" fmla="*/ 33 w 50"/>
              <a:gd name="T113" fmla="*/ 11 h 49"/>
              <a:gd name="T114" fmla="*/ 22 w 50"/>
              <a:gd name="T115" fmla="*/ 10 h 49"/>
              <a:gd name="T116" fmla="*/ 28 w 50"/>
              <a:gd name="T117" fmla="*/ 21 h 49"/>
              <a:gd name="T118" fmla="*/ 22 w 50"/>
              <a:gd name="T119" fmla="*/ 21 h 49"/>
              <a:gd name="T120" fmla="*/ 22 w 50"/>
              <a:gd name="T121" fmla="*/ 28 h 49"/>
              <a:gd name="T122" fmla="*/ 28 w 50"/>
              <a:gd name="T123" fmla="*/ 2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 h="49">
                <a:moveTo>
                  <a:pt x="25" y="6"/>
                </a:moveTo>
                <a:cubicBezTo>
                  <a:pt x="30" y="6"/>
                  <a:pt x="35" y="8"/>
                  <a:pt x="38" y="11"/>
                </a:cubicBezTo>
                <a:cubicBezTo>
                  <a:pt x="42" y="15"/>
                  <a:pt x="44" y="19"/>
                  <a:pt x="44" y="24"/>
                </a:cubicBezTo>
                <a:cubicBezTo>
                  <a:pt x="44" y="30"/>
                  <a:pt x="42" y="34"/>
                  <a:pt x="38" y="38"/>
                </a:cubicBezTo>
                <a:cubicBezTo>
                  <a:pt x="35" y="41"/>
                  <a:pt x="30" y="43"/>
                  <a:pt x="25" y="43"/>
                </a:cubicBezTo>
                <a:cubicBezTo>
                  <a:pt x="20" y="43"/>
                  <a:pt x="15" y="41"/>
                  <a:pt x="12" y="38"/>
                </a:cubicBezTo>
                <a:cubicBezTo>
                  <a:pt x="8" y="34"/>
                  <a:pt x="6" y="30"/>
                  <a:pt x="6" y="24"/>
                </a:cubicBezTo>
                <a:cubicBezTo>
                  <a:pt x="6" y="19"/>
                  <a:pt x="8" y="15"/>
                  <a:pt x="12" y="11"/>
                </a:cubicBezTo>
                <a:cubicBezTo>
                  <a:pt x="15" y="8"/>
                  <a:pt x="20" y="6"/>
                  <a:pt x="25" y="6"/>
                </a:cubicBezTo>
                <a:close/>
                <a:moveTo>
                  <a:pt x="7" y="43"/>
                </a:moveTo>
                <a:cubicBezTo>
                  <a:pt x="7" y="43"/>
                  <a:pt x="7" y="43"/>
                  <a:pt x="7" y="43"/>
                </a:cubicBezTo>
                <a:cubicBezTo>
                  <a:pt x="6" y="42"/>
                  <a:pt x="6" y="41"/>
                  <a:pt x="7" y="40"/>
                </a:cubicBezTo>
                <a:cubicBezTo>
                  <a:pt x="8" y="39"/>
                  <a:pt x="9" y="39"/>
                  <a:pt x="10" y="40"/>
                </a:cubicBezTo>
                <a:cubicBezTo>
                  <a:pt x="10" y="41"/>
                  <a:pt x="10" y="42"/>
                  <a:pt x="10" y="43"/>
                </a:cubicBezTo>
                <a:cubicBezTo>
                  <a:pt x="9" y="43"/>
                  <a:pt x="8" y="43"/>
                  <a:pt x="7" y="43"/>
                </a:cubicBezTo>
                <a:close/>
                <a:moveTo>
                  <a:pt x="43" y="43"/>
                </a:moveTo>
                <a:cubicBezTo>
                  <a:pt x="43" y="43"/>
                  <a:pt x="43" y="43"/>
                  <a:pt x="43" y="43"/>
                </a:cubicBezTo>
                <a:cubicBezTo>
                  <a:pt x="42" y="43"/>
                  <a:pt x="41" y="43"/>
                  <a:pt x="40" y="43"/>
                </a:cubicBezTo>
                <a:cubicBezTo>
                  <a:pt x="40" y="42"/>
                  <a:pt x="40" y="41"/>
                  <a:pt x="40" y="40"/>
                </a:cubicBezTo>
                <a:cubicBezTo>
                  <a:pt x="41" y="39"/>
                  <a:pt x="42" y="39"/>
                  <a:pt x="43" y="40"/>
                </a:cubicBezTo>
                <a:cubicBezTo>
                  <a:pt x="44" y="41"/>
                  <a:pt x="44" y="42"/>
                  <a:pt x="43" y="43"/>
                </a:cubicBezTo>
                <a:close/>
                <a:moveTo>
                  <a:pt x="43" y="6"/>
                </a:moveTo>
                <a:cubicBezTo>
                  <a:pt x="43" y="6"/>
                  <a:pt x="43" y="6"/>
                  <a:pt x="43" y="6"/>
                </a:cubicBezTo>
                <a:cubicBezTo>
                  <a:pt x="44" y="7"/>
                  <a:pt x="44" y="8"/>
                  <a:pt x="43" y="9"/>
                </a:cubicBezTo>
                <a:cubicBezTo>
                  <a:pt x="42" y="10"/>
                  <a:pt x="41" y="10"/>
                  <a:pt x="40" y="9"/>
                </a:cubicBezTo>
                <a:cubicBezTo>
                  <a:pt x="40" y="8"/>
                  <a:pt x="40" y="7"/>
                  <a:pt x="40" y="6"/>
                </a:cubicBezTo>
                <a:cubicBezTo>
                  <a:pt x="41" y="6"/>
                  <a:pt x="42" y="6"/>
                  <a:pt x="43" y="6"/>
                </a:cubicBezTo>
                <a:close/>
                <a:moveTo>
                  <a:pt x="7" y="6"/>
                </a:moveTo>
                <a:cubicBezTo>
                  <a:pt x="7" y="6"/>
                  <a:pt x="7" y="6"/>
                  <a:pt x="7" y="6"/>
                </a:cubicBezTo>
                <a:cubicBezTo>
                  <a:pt x="8" y="6"/>
                  <a:pt x="9" y="6"/>
                  <a:pt x="10" y="6"/>
                </a:cubicBezTo>
                <a:cubicBezTo>
                  <a:pt x="10" y="7"/>
                  <a:pt x="10" y="8"/>
                  <a:pt x="10" y="9"/>
                </a:cubicBezTo>
                <a:cubicBezTo>
                  <a:pt x="9" y="10"/>
                  <a:pt x="8" y="10"/>
                  <a:pt x="7" y="9"/>
                </a:cubicBezTo>
                <a:cubicBezTo>
                  <a:pt x="6" y="8"/>
                  <a:pt x="6" y="7"/>
                  <a:pt x="7" y="6"/>
                </a:cubicBezTo>
                <a:close/>
                <a:moveTo>
                  <a:pt x="7" y="0"/>
                </a:moveTo>
                <a:cubicBezTo>
                  <a:pt x="7" y="0"/>
                  <a:pt x="7" y="0"/>
                  <a:pt x="7" y="0"/>
                </a:cubicBezTo>
                <a:cubicBezTo>
                  <a:pt x="43" y="0"/>
                  <a:pt x="43" y="0"/>
                  <a:pt x="43" y="0"/>
                </a:cubicBezTo>
                <a:cubicBezTo>
                  <a:pt x="43" y="0"/>
                  <a:pt x="43" y="0"/>
                  <a:pt x="43" y="0"/>
                </a:cubicBezTo>
                <a:cubicBezTo>
                  <a:pt x="45" y="0"/>
                  <a:pt x="46" y="0"/>
                  <a:pt x="48" y="2"/>
                </a:cubicBezTo>
                <a:cubicBezTo>
                  <a:pt x="49" y="3"/>
                  <a:pt x="50" y="5"/>
                  <a:pt x="50" y="7"/>
                </a:cubicBezTo>
                <a:cubicBezTo>
                  <a:pt x="50" y="42"/>
                  <a:pt x="50" y="42"/>
                  <a:pt x="50" y="42"/>
                </a:cubicBezTo>
                <a:cubicBezTo>
                  <a:pt x="50" y="44"/>
                  <a:pt x="49" y="46"/>
                  <a:pt x="48" y="47"/>
                </a:cubicBezTo>
                <a:cubicBezTo>
                  <a:pt x="46" y="49"/>
                  <a:pt x="45" y="49"/>
                  <a:pt x="43" y="49"/>
                </a:cubicBezTo>
                <a:cubicBezTo>
                  <a:pt x="43" y="49"/>
                  <a:pt x="43" y="49"/>
                  <a:pt x="43" y="49"/>
                </a:cubicBezTo>
                <a:cubicBezTo>
                  <a:pt x="7" y="49"/>
                  <a:pt x="7" y="49"/>
                  <a:pt x="7" y="49"/>
                </a:cubicBezTo>
                <a:cubicBezTo>
                  <a:pt x="7" y="49"/>
                  <a:pt x="7" y="49"/>
                  <a:pt x="7" y="49"/>
                </a:cubicBezTo>
                <a:cubicBezTo>
                  <a:pt x="5" y="49"/>
                  <a:pt x="4" y="49"/>
                  <a:pt x="2" y="47"/>
                </a:cubicBezTo>
                <a:cubicBezTo>
                  <a:pt x="1" y="46"/>
                  <a:pt x="0" y="44"/>
                  <a:pt x="0" y="42"/>
                </a:cubicBezTo>
                <a:cubicBezTo>
                  <a:pt x="0" y="7"/>
                  <a:pt x="0" y="7"/>
                  <a:pt x="0" y="7"/>
                </a:cubicBezTo>
                <a:cubicBezTo>
                  <a:pt x="0" y="5"/>
                  <a:pt x="1" y="3"/>
                  <a:pt x="2" y="2"/>
                </a:cubicBezTo>
                <a:cubicBezTo>
                  <a:pt x="4" y="0"/>
                  <a:pt x="5" y="0"/>
                  <a:pt x="7" y="0"/>
                </a:cubicBezTo>
                <a:cubicBezTo>
                  <a:pt x="7" y="0"/>
                  <a:pt x="7" y="0"/>
                  <a:pt x="7" y="0"/>
                </a:cubicBezTo>
                <a:close/>
                <a:moveTo>
                  <a:pt x="43" y="3"/>
                </a:moveTo>
                <a:cubicBezTo>
                  <a:pt x="43" y="3"/>
                  <a:pt x="43" y="3"/>
                  <a:pt x="43" y="3"/>
                </a:cubicBezTo>
                <a:cubicBezTo>
                  <a:pt x="43" y="3"/>
                  <a:pt x="43" y="3"/>
                  <a:pt x="43" y="3"/>
                </a:cubicBezTo>
                <a:cubicBezTo>
                  <a:pt x="7" y="3"/>
                  <a:pt x="7" y="3"/>
                  <a:pt x="7" y="3"/>
                </a:cubicBezTo>
                <a:cubicBezTo>
                  <a:pt x="7" y="3"/>
                  <a:pt x="7" y="3"/>
                  <a:pt x="7" y="3"/>
                </a:cubicBezTo>
                <a:cubicBezTo>
                  <a:pt x="6" y="3"/>
                  <a:pt x="6" y="4"/>
                  <a:pt x="5" y="4"/>
                </a:cubicBezTo>
                <a:cubicBezTo>
                  <a:pt x="4" y="5"/>
                  <a:pt x="4" y="6"/>
                  <a:pt x="4" y="7"/>
                </a:cubicBezTo>
                <a:cubicBezTo>
                  <a:pt x="4" y="42"/>
                  <a:pt x="4" y="42"/>
                  <a:pt x="4" y="42"/>
                </a:cubicBezTo>
                <a:cubicBezTo>
                  <a:pt x="4" y="43"/>
                  <a:pt x="4" y="44"/>
                  <a:pt x="5" y="45"/>
                </a:cubicBezTo>
                <a:cubicBezTo>
                  <a:pt x="6" y="45"/>
                  <a:pt x="6" y="46"/>
                  <a:pt x="7" y="46"/>
                </a:cubicBezTo>
                <a:cubicBezTo>
                  <a:pt x="7" y="46"/>
                  <a:pt x="7" y="46"/>
                  <a:pt x="7" y="46"/>
                </a:cubicBezTo>
                <a:cubicBezTo>
                  <a:pt x="43" y="46"/>
                  <a:pt x="43" y="46"/>
                  <a:pt x="43" y="46"/>
                </a:cubicBezTo>
                <a:cubicBezTo>
                  <a:pt x="43" y="46"/>
                  <a:pt x="43" y="46"/>
                  <a:pt x="43" y="46"/>
                </a:cubicBezTo>
                <a:cubicBezTo>
                  <a:pt x="43" y="46"/>
                  <a:pt x="44" y="45"/>
                  <a:pt x="45" y="45"/>
                </a:cubicBezTo>
                <a:cubicBezTo>
                  <a:pt x="46" y="44"/>
                  <a:pt x="46" y="43"/>
                  <a:pt x="46" y="42"/>
                </a:cubicBezTo>
                <a:cubicBezTo>
                  <a:pt x="46" y="7"/>
                  <a:pt x="46" y="7"/>
                  <a:pt x="46" y="7"/>
                </a:cubicBezTo>
                <a:cubicBezTo>
                  <a:pt x="46" y="6"/>
                  <a:pt x="46" y="5"/>
                  <a:pt x="45" y="4"/>
                </a:cubicBezTo>
                <a:cubicBezTo>
                  <a:pt x="44" y="4"/>
                  <a:pt x="43" y="3"/>
                  <a:pt x="43" y="3"/>
                </a:cubicBezTo>
                <a:close/>
                <a:moveTo>
                  <a:pt x="27" y="17"/>
                </a:moveTo>
                <a:cubicBezTo>
                  <a:pt x="27" y="17"/>
                  <a:pt x="27" y="17"/>
                  <a:pt x="27" y="17"/>
                </a:cubicBezTo>
                <a:cubicBezTo>
                  <a:pt x="29" y="17"/>
                  <a:pt x="30" y="18"/>
                  <a:pt x="31" y="19"/>
                </a:cubicBezTo>
                <a:cubicBezTo>
                  <a:pt x="31" y="19"/>
                  <a:pt x="31" y="19"/>
                  <a:pt x="31" y="19"/>
                </a:cubicBezTo>
                <a:cubicBezTo>
                  <a:pt x="31" y="19"/>
                  <a:pt x="32" y="20"/>
                  <a:pt x="32" y="20"/>
                </a:cubicBezTo>
                <a:cubicBezTo>
                  <a:pt x="34" y="20"/>
                  <a:pt x="38" y="21"/>
                  <a:pt x="40" y="25"/>
                </a:cubicBezTo>
                <a:cubicBezTo>
                  <a:pt x="40" y="24"/>
                  <a:pt x="40" y="24"/>
                  <a:pt x="40" y="24"/>
                </a:cubicBezTo>
                <a:cubicBezTo>
                  <a:pt x="40" y="21"/>
                  <a:pt x="39" y="17"/>
                  <a:pt x="36" y="14"/>
                </a:cubicBezTo>
                <a:cubicBezTo>
                  <a:pt x="32" y="13"/>
                  <a:pt x="29" y="15"/>
                  <a:pt x="27" y="17"/>
                </a:cubicBezTo>
                <a:close/>
                <a:moveTo>
                  <a:pt x="33" y="23"/>
                </a:moveTo>
                <a:cubicBezTo>
                  <a:pt x="33" y="23"/>
                  <a:pt x="33" y="23"/>
                  <a:pt x="33" y="23"/>
                </a:cubicBezTo>
                <a:cubicBezTo>
                  <a:pt x="33" y="23"/>
                  <a:pt x="33" y="24"/>
                  <a:pt x="33" y="24"/>
                </a:cubicBezTo>
                <a:cubicBezTo>
                  <a:pt x="33" y="26"/>
                  <a:pt x="33" y="27"/>
                  <a:pt x="32" y="29"/>
                </a:cubicBezTo>
                <a:cubicBezTo>
                  <a:pt x="33" y="30"/>
                  <a:pt x="34" y="34"/>
                  <a:pt x="32" y="38"/>
                </a:cubicBezTo>
                <a:cubicBezTo>
                  <a:pt x="34" y="37"/>
                  <a:pt x="35" y="36"/>
                  <a:pt x="36" y="35"/>
                </a:cubicBezTo>
                <a:cubicBezTo>
                  <a:pt x="37" y="33"/>
                  <a:pt x="39" y="31"/>
                  <a:pt x="39" y="29"/>
                </a:cubicBezTo>
                <a:cubicBezTo>
                  <a:pt x="39" y="25"/>
                  <a:pt x="35" y="23"/>
                  <a:pt x="33" y="23"/>
                </a:cubicBezTo>
                <a:close/>
                <a:moveTo>
                  <a:pt x="31" y="31"/>
                </a:moveTo>
                <a:cubicBezTo>
                  <a:pt x="31" y="31"/>
                  <a:pt x="31" y="31"/>
                  <a:pt x="31" y="31"/>
                </a:cubicBezTo>
                <a:cubicBezTo>
                  <a:pt x="29" y="32"/>
                  <a:pt x="27" y="33"/>
                  <a:pt x="25" y="33"/>
                </a:cubicBezTo>
                <a:cubicBezTo>
                  <a:pt x="24" y="35"/>
                  <a:pt x="21" y="37"/>
                  <a:pt x="17" y="37"/>
                </a:cubicBezTo>
                <a:cubicBezTo>
                  <a:pt x="19" y="39"/>
                  <a:pt x="22" y="40"/>
                  <a:pt x="25" y="40"/>
                </a:cubicBezTo>
                <a:cubicBezTo>
                  <a:pt x="26" y="40"/>
                  <a:pt x="27" y="39"/>
                  <a:pt x="28" y="39"/>
                </a:cubicBezTo>
                <a:cubicBezTo>
                  <a:pt x="32" y="36"/>
                  <a:pt x="31" y="33"/>
                  <a:pt x="31" y="31"/>
                </a:cubicBezTo>
                <a:close/>
                <a:moveTo>
                  <a:pt x="22" y="32"/>
                </a:moveTo>
                <a:cubicBezTo>
                  <a:pt x="22" y="32"/>
                  <a:pt x="22" y="32"/>
                  <a:pt x="22" y="32"/>
                </a:cubicBezTo>
                <a:cubicBezTo>
                  <a:pt x="21" y="32"/>
                  <a:pt x="20" y="31"/>
                  <a:pt x="19" y="30"/>
                </a:cubicBezTo>
                <a:cubicBezTo>
                  <a:pt x="19" y="30"/>
                  <a:pt x="19" y="30"/>
                  <a:pt x="19" y="30"/>
                </a:cubicBezTo>
                <a:cubicBezTo>
                  <a:pt x="18" y="30"/>
                  <a:pt x="18" y="29"/>
                  <a:pt x="18" y="29"/>
                </a:cubicBezTo>
                <a:cubicBezTo>
                  <a:pt x="16" y="29"/>
                  <a:pt x="12" y="28"/>
                  <a:pt x="10" y="24"/>
                </a:cubicBezTo>
                <a:cubicBezTo>
                  <a:pt x="10" y="24"/>
                  <a:pt x="10" y="24"/>
                  <a:pt x="10" y="24"/>
                </a:cubicBezTo>
                <a:cubicBezTo>
                  <a:pt x="10" y="28"/>
                  <a:pt x="11" y="32"/>
                  <a:pt x="14" y="35"/>
                </a:cubicBezTo>
                <a:cubicBezTo>
                  <a:pt x="18" y="36"/>
                  <a:pt x="21" y="34"/>
                  <a:pt x="22" y="32"/>
                </a:cubicBezTo>
                <a:close/>
                <a:moveTo>
                  <a:pt x="17" y="26"/>
                </a:moveTo>
                <a:cubicBezTo>
                  <a:pt x="17" y="26"/>
                  <a:pt x="17" y="26"/>
                  <a:pt x="17" y="26"/>
                </a:cubicBezTo>
                <a:cubicBezTo>
                  <a:pt x="17" y="26"/>
                  <a:pt x="17" y="25"/>
                  <a:pt x="17" y="24"/>
                </a:cubicBezTo>
                <a:cubicBezTo>
                  <a:pt x="17" y="23"/>
                  <a:pt x="17" y="22"/>
                  <a:pt x="18" y="20"/>
                </a:cubicBezTo>
                <a:cubicBezTo>
                  <a:pt x="17" y="19"/>
                  <a:pt x="16" y="15"/>
                  <a:pt x="17" y="11"/>
                </a:cubicBezTo>
                <a:cubicBezTo>
                  <a:pt x="16" y="12"/>
                  <a:pt x="15" y="13"/>
                  <a:pt x="14" y="14"/>
                </a:cubicBezTo>
                <a:cubicBezTo>
                  <a:pt x="13" y="15"/>
                  <a:pt x="11" y="17"/>
                  <a:pt x="11" y="20"/>
                </a:cubicBezTo>
                <a:cubicBezTo>
                  <a:pt x="11" y="24"/>
                  <a:pt x="14" y="26"/>
                  <a:pt x="17" y="26"/>
                </a:cubicBezTo>
                <a:close/>
                <a:moveTo>
                  <a:pt x="19" y="18"/>
                </a:moveTo>
                <a:cubicBezTo>
                  <a:pt x="19" y="18"/>
                  <a:pt x="19" y="18"/>
                  <a:pt x="19" y="18"/>
                </a:cubicBezTo>
                <a:cubicBezTo>
                  <a:pt x="21" y="17"/>
                  <a:pt x="23" y="16"/>
                  <a:pt x="25" y="16"/>
                </a:cubicBezTo>
                <a:cubicBezTo>
                  <a:pt x="26" y="14"/>
                  <a:pt x="29" y="12"/>
                  <a:pt x="33" y="11"/>
                </a:cubicBezTo>
                <a:cubicBezTo>
                  <a:pt x="30" y="10"/>
                  <a:pt x="28" y="9"/>
                  <a:pt x="25" y="9"/>
                </a:cubicBezTo>
                <a:cubicBezTo>
                  <a:pt x="24" y="9"/>
                  <a:pt x="23" y="9"/>
                  <a:pt x="22" y="10"/>
                </a:cubicBezTo>
                <a:cubicBezTo>
                  <a:pt x="18" y="13"/>
                  <a:pt x="19" y="16"/>
                  <a:pt x="19" y="18"/>
                </a:cubicBezTo>
                <a:close/>
                <a:moveTo>
                  <a:pt x="28" y="21"/>
                </a:moveTo>
                <a:cubicBezTo>
                  <a:pt x="28" y="21"/>
                  <a:pt x="28" y="21"/>
                  <a:pt x="28" y="21"/>
                </a:cubicBezTo>
                <a:cubicBezTo>
                  <a:pt x="26" y="20"/>
                  <a:pt x="23" y="20"/>
                  <a:pt x="22" y="21"/>
                </a:cubicBezTo>
                <a:cubicBezTo>
                  <a:pt x="20" y="23"/>
                  <a:pt x="20" y="26"/>
                  <a:pt x="22" y="28"/>
                </a:cubicBezTo>
                <a:cubicBezTo>
                  <a:pt x="22" y="28"/>
                  <a:pt x="22" y="28"/>
                  <a:pt x="22" y="28"/>
                </a:cubicBezTo>
                <a:cubicBezTo>
                  <a:pt x="23" y="29"/>
                  <a:pt x="26" y="29"/>
                  <a:pt x="28" y="28"/>
                </a:cubicBezTo>
                <a:cubicBezTo>
                  <a:pt x="30" y="26"/>
                  <a:pt x="30" y="23"/>
                  <a:pt x="28" y="21"/>
                </a:cubicBezTo>
                <a:cubicBezTo>
                  <a:pt x="28" y="21"/>
                  <a:pt x="28" y="21"/>
                  <a:pt x="28" y="21"/>
                </a:cubicBezTo>
                <a:close/>
              </a:path>
            </a:pathLst>
          </a:custGeom>
          <a:solidFill>
            <a:schemeClr val="accent2"/>
          </a:solidFill>
          <a:ln>
            <a:noFill/>
          </a:ln>
          <a:extLst/>
        </p:spPr>
        <p:txBody>
          <a:bodyPr/>
          <a:lstStyle/>
          <a:p>
            <a:endParaRPr lang="zh-CN" altLang="en-US"/>
          </a:p>
        </p:txBody>
      </p:sp>
      <p:sp>
        <p:nvSpPr>
          <p:cNvPr id="37" name="Freeform 466"/>
          <p:cNvSpPr>
            <a:spLocks noEditPoints="1"/>
          </p:cNvSpPr>
          <p:nvPr/>
        </p:nvSpPr>
        <p:spPr bwMode="auto">
          <a:xfrm>
            <a:off x="6930474" y="914111"/>
            <a:ext cx="237621" cy="287493"/>
          </a:xfrm>
          <a:custGeom>
            <a:avLst/>
            <a:gdLst>
              <a:gd name="T0" fmla="*/ 11 w 40"/>
              <a:gd name="T1" fmla="*/ 42 h 49"/>
              <a:gd name="T2" fmla="*/ 11 w 40"/>
              <a:gd name="T3" fmla="*/ 42 h 49"/>
              <a:gd name="T4" fmla="*/ 9 w 40"/>
              <a:gd name="T5" fmla="*/ 39 h 49"/>
              <a:gd name="T6" fmla="*/ 3 w 40"/>
              <a:gd name="T7" fmla="*/ 37 h 49"/>
              <a:gd name="T8" fmla="*/ 0 w 40"/>
              <a:gd name="T9" fmla="*/ 7 h 49"/>
              <a:gd name="T10" fmla="*/ 8 w 40"/>
              <a:gd name="T11" fmla="*/ 0 h 49"/>
              <a:gd name="T12" fmla="*/ 37 w 40"/>
              <a:gd name="T13" fmla="*/ 2 h 49"/>
              <a:gd name="T14" fmla="*/ 40 w 40"/>
              <a:gd name="T15" fmla="*/ 31 h 49"/>
              <a:gd name="T16" fmla="*/ 32 w 40"/>
              <a:gd name="T17" fmla="*/ 39 h 49"/>
              <a:gd name="T18" fmla="*/ 31 w 40"/>
              <a:gd name="T19" fmla="*/ 39 h 49"/>
              <a:gd name="T20" fmla="*/ 29 w 40"/>
              <a:gd name="T21" fmla="*/ 42 h 49"/>
              <a:gd name="T22" fmla="*/ 28 w 40"/>
              <a:gd name="T23" fmla="*/ 46 h 49"/>
              <a:gd name="T24" fmla="*/ 32 w 40"/>
              <a:gd name="T25" fmla="*/ 47 h 49"/>
              <a:gd name="T26" fmla="*/ 10 w 40"/>
              <a:gd name="T27" fmla="*/ 49 h 49"/>
              <a:gd name="T28" fmla="*/ 10 w 40"/>
              <a:gd name="T29" fmla="*/ 46 h 49"/>
              <a:gd name="T30" fmla="*/ 26 w 40"/>
              <a:gd name="T31" fmla="*/ 16 h 49"/>
              <a:gd name="T32" fmla="*/ 31 w 40"/>
              <a:gd name="T33" fmla="*/ 19 h 49"/>
              <a:gd name="T34" fmla="*/ 23 w 40"/>
              <a:gd name="T35" fmla="*/ 13 h 49"/>
              <a:gd name="T36" fmla="*/ 25 w 40"/>
              <a:gd name="T37" fmla="*/ 14 h 49"/>
              <a:gd name="T38" fmla="*/ 30 w 40"/>
              <a:gd name="T39" fmla="*/ 24 h 49"/>
              <a:gd name="T40" fmla="*/ 27 w 40"/>
              <a:gd name="T41" fmla="*/ 18 h 49"/>
              <a:gd name="T42" fmla="*/ 26 w 40"/>
              <a:gd name="T43" fmla="*/ 22 h 49"/>
              <a:gd name="T44" fmla="*/ 28 w 40"/>
              <a:gd name="T45" fmla="*/ 27 h 49"/>
              <a:gd name="T46" fmla="*/ 21 w 40"/>
              <a:gd name="T47" fmla="*/ 30 h 49"/>
              <a:gd name="T48" fmla="*/ 24 w 40"/>
              <a:gd name="T49" fmla="*/ 24 h 49"/>
              <a:gd name="T50" fmla="*/ 14 w 40"/>
              <a:gd name="T51" fmla="*/ 29 h 49"/>
              <a:gd name="T52" fmla="*/ 21 w 40"/>
              <a:gd name="T53" fmla="*/ 30 h 49"/>
              <a:gd name="T54" fmla="*/ 11 w 40"/>
              <a:gd name="T55" fmla="*/ 26 h 49"/>
              <a:gd name="T56" fmla="*/ 15 w 40"/>
              <a:gd name="T57" fmla="*/ 24 h 49"/>
              <a:gd name="T58" fmla="*/ 9 w 40"/>
              <a:gd name="T59" fmla="*/ 19 h 49"/>
              <a:gd name="T60" fmla="*/ 10 w 40"/>
              <a:gd name="T61" fmla="*/ 14 h 49"/>
              <a:gd name="T62" fmla="*/ 13 w 40"/>
              <a:gd name="T63" fmla="*/ 20 h 49"/>
              <a:gd name="T64" fmla="*/ 14 w 40"/>
              <a:gd name="T65" fmla="*/ 16 h 49"/>
              <a:gd name="T66" fmla="*/ 12 w 40"/>
              <a:gd name="T67" fmla="*/ 11 h 49"/>
              <a:gd name="T68" fmla="*/ 19 w 40"/>
              <a:gd name="T69" fmla="*/ 8 h 49"/>
              <a:gd name="T70" fmla="*/ 16 w 40"/>
              <a:gd name="T71" fmla="*/ 14 h 49"/>
              <a:gd name="T72" fmla="*/ 26 w 40"/>
              <a:gd name="T73" fmla="*/ 9 h 49"/>
              <a:gd name="T74" fmla="*/ 19 w 40"/>
              <a:gd name="T75" fmla="*/ 8 h 49"/>
              <a:gd name="T76" fmla="*/ 20 w 40"/>
              <a:gd name="T77" fmla="*/ 6 h 49"/>
              <a:gd name="T78" fmla="*/ 34 w 40"/>
              <a:gd name="T79" fmla="*/ 19 h 49"/>
              <a:gd name="T80" fmla="*/ 20 w 40"/>
              <a:gd name="T81" fmla="*/ 33 h 49"/>
              <a:gd name="T82" fmla="*/ 6 w 40"/>
              <a:gd name="T83" fmla="*/ 19 h 49"/>
              <a:gd name="T84" fmla="*/ 20 w 40"/>
              <a:gd name="T85" fmla="*/ 6 h 49"/>
              <a:gd name="T86" fmla="*/ 22 w 40"/>
              <a:gd name="T87" fmla="*/ 17 h 49"/>
              <a:gd name="T88" fmla="*/ 18 w 40"/>
              <a:gd name="T89" fmla="*/ 17 h 49"/>
              <a:gd name="T90" fmla="*/ 17 w 40"/>
              <a:gd name="T91" fmla="*/ 19 h 49"/>
              <a:gd name="T92" fmla="*/ 20 w 40"/>
              <a:gd name="T93" fmla="*/ 22 h 49"/>
              <a:gd name="T94" fmla="*/ 23 w 40"/>
              <a:gd name="T95" fmla="*/ 19 h 49"/>
              <a:gd name="T96" fmla="*/ 22 w 40"/>
              <a:gd name="T97" fmla="*/ 17 h 49"/>
              <a:gd name="T98" fmla="*/ 12 w 40"/>
              <a:gd name="T99" fmla="*/ 39 h 49"/>
              <a:gd name="T100" fmla="*/ 13 w 40"/>
              <a:gd name="T101" fmla="*/ 42 h 49"/>
              <a:gd name="T102" fmla="*/ 15 w 40"/>
              <a:gd name="T103" fmla="*/ 45 h 49"/>
              <a:gd name="T104" fmla="*/ 24 w 40"/>
              <a:gd name="T105" fmla="*/ 46 h 49"/>
              <a:gd name="T106" fmla="*/ 27 w 40"/>
              <a:gd name="T107" fmla="*/ 42 h 49"/>
              <a:gd name="T108" fmla="*/ 27 w 40"/>
              <a:gd name="T109" fmla="*/ 42 h 49"/>
              <a:gd name="T110" fmla="*/ 12 w 40"/>
              <a:gd name="T111" fmla="*/ 39 h 49"/>
              <a:gd name="T112" fmla="*/ 32 w 40"/>
              <a:gd name="T113" fmla="*/ 3 h 49"/>
              <a:gd name="T114" fmla="*/ 5 w 40"/>
              <a:gd name="T115" fmla="*/ 4 h 49"/>
              <a:gd name="T116" fmla="*/ 4 w 40"/>
              <a:gd name="T117" fmla="*/ 31 h 49"/>
              <a:gd name="T118" fmla="*/ 8 w 40"/>
              <a:gd name="T119" fmla="*/ 35 h 49"/>
              <a:gd name="T120" fmla="*/ 35 w 40"/>
              <a:gd name="T121" fmla="*/ 34 h 49"/>
              <a:gd name="T122" fmla="*/ 36 w 40"/>
              <a:gd name="T123" fmla="*/ 7 h 49"/>
              <a:gd name="T124" fmla="*/ 32 w 40"/>
              <a:gd name="T125"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49">
                <a:moveTo>
                  <a:pt x="12" y="46"/>
                </a:moveTo>
                <a:cubicBezTo>
                  <a:pt x="11" y="44"/>
                  <a:pt x="11" y="43"/>
                  <a:pt x="11" y="42"/>
                </a:cubicBezTo>
                <a:cubicBezTo>
                  <a:pt x="11" y="42"/>
                  <a:pt x="11" y="42"/>
                  <a:pt x="11" y="42"/>
                </a:cubicBezTo>
                <a:cubicBezTo>
                  <a:pt x="11" y="42"/>
                  <a:pt x="11" y="42"/>
                  <a:pt x="11" y="42"/>
                </a:cubicBezTo>
                <a:cubicBezTo>
                  <a:pt x="11" y="41"/>
                  <a:pt x="10" y="40"/>
                  <a:pt x="9" y="39"/>
                </a:cubicBezTo>
                <a:cubicBezTo>
                  <a:pt x="9" y="39"/>
                  <a:pt x="9" y="39"/>
                  <a:pt x="9" y="39"/>
                </a:cubicBezTo>
                <a:cubicBezTo>
                  <a:pt x="8" y="39"/>
                  <a:pt x="8" y="39"/>
                  <a:pt x="8" y="39"/>
                </a:cubicBezTo>
                <a:cubicBezTo>
                  <a:pt x="6" y="39"/>
                  <a:pt x="4" y="38"/>
                  <a:pt x="3" y="37"/>
                </a:cubicBezTo>
                <a:cubicBezTo>
                  <a:pt x="1" y="35"/>
                  <a:pt x="0" y="33"/>
                  <a:pt x="0" y="31"/>
                </a:cubicBezTo>
                <a:cubicBezTo>
                  <a:pt x="0" y="7"/>
                  <a:pt x="0" y="7"/>
                  <a:pt x="0" y="7"/>
                </a:cubicBezTo>
                <a:cubicBezTo>
                  <a:pt x="0" y="5"/>
                  <a:pt x="1" y="3"/>
                  <a:pt x="3" y="2"/>
                </a:cubicBezTo>
                <a:cubicBezTo>
                  <a:pt x="4" y="0"/>
                  <a:pt x="6" y="0"/>
                  <a:pt x="8" y="0"/>
                </a:cubicBezTo>
                <a:cubicBezTo>
                  <a:pt x="32" y="0"/>
                  <a:pt x="32" y="0"/>
                  <a:pt x="32" y="0"/>
                </a:cubicBezTo>
                <a:cubicBezTo>
                  <a:pt x="34" y="0"/>
                  <a:pt x="36" y="0"/>
                  <a:pt x="37" y="2"/>
                </a:cubicBezTo>
                <a:cubicBezTo>
                  <a:pt x="39" y="3"/>
                  <a:pt x="40" y="5"/>
                  <a:pt x="40" y="7"/>
                </a:cubicBezTo>
                <a:cubicBezTo>
                  <a:pt x="40" y="31"/>
                  <a:pt x="40" y="31"/>
                  <a:pt x="40" y="31"/>
                </a:cubicBezTo>
                <a:cubicBezTo>
                  <a:pt x="40" y="33"/>
                  <a:pt x="39" y="35"/>
                  <a:pt x="37" y="37"/>
                </a:cubicBezTo>
                <a:cubicBezTo>
                  <a:pt x="36" y="38"/>
                  <a:pt x="34" y="39"/>
                  <a:pt x="32" y="39"/>
                </a:cubicBezTo>
                <a:cubicBezTo>
                  <a:pt x="31" y="39"/>
                  <a:pt x="31" y="39"/>
                  <a:pt x="31" y="39"/>
                </a:cubicBezTo>
                <a:cubicBezTo>
                  <a:pt x="31" y="39"/>
                  <a:pt x="31" y="39"/>
                  <a:pt x="31" y="39"/>
                </a:cubicBezTo>
                <a:cubicBezTo>
                  <a:pt x="30" y="40"/>
                  <a:pt x="29" y="41"/>
                  <a:pt x="29" y="42"/>
                </a:cubicBezTo>
                <a:cubicBezTo>
                  <a:pt x="29" y="42"/>
                  <a:pt x="29" y="42"/>
                  <a:pt x="29" y="42"/>
                </a:cubicBezTo>
                <a:cubicBezTo>
                  <a:pt x="29" y="42"/>
                  <a:pt x="29" y="42"/>
                  <a:pt x="29" y="42"/>
                </a:cubicBezTo>
                <a:cubicBezTo>
                  <a:pt x="29" y="43"/>
                  <a:pt x="29" y="44"/>
                  <a:pt x="28" y="46"/>
                </a:cubicBezTo>
                <a:cubicBezTo>
                  <a:pt x="30" y="46"/>
                  <a:pt x="30" y="46"/>
                  <a:pt x="30" y="46"/>
                </a:cubicBezTo>
                <a:cubicBezTo>
                  <a:pt x="31" y="46"/>
                  <a:pt x="32" y="46"/>
                  <a:pt x="32" y="47"/>
                </a:cubicBezTo>
                <a:cubicBezTo>
                  <a:pt x="32" y="49"/>
                  <a:pt x="31" y="49"/>
                  <a:pt x="30" y="49"/>
                </a:cubicBezTo>
                <a:cubicBezTo>
                  <a:pt x="10" y="49"/>
                  <a:pt x="10" y="49"/>
                  <a:pt x="10" y="49"/>
                </a:cubicBezTo>
                <a:cubicBezTo>
                  <a:pt x="9" y="49"/>
                  <a:pt x="8" y="49"/>
                  <a:pt x="8" y="47"/>
                </a:cubicBezTo>
                <a:cubicBezTo>
                  <a:pt x="8" y="46"/>
                  <a:pt x="9" y="46"/>
                  <a:pt x="10" y="46"/>
                </a:cubicBezTo>
                <a:cubicBezTo>
                  <a:pt x="12" y="46"/>
                  <a:pt x="12" y="46"/>
                  <a:pt x="12" y="46"/>
                </a:cubicBezTo>
                <a:close/>
                <a:moveTo>
                  <a:pt x="26" y="16"/>
                </a:moveTo>
                <a:cubicBezTo>
                  <a:pt x="26" y="16"/>
                  <a:pt x="26" y="16"/>
                  <a:pt x="26" y="16"/>
                </a:cubicBezTo>
                <a:cubicBezTo>
                  <a:pt x="27" y="16"/>
                  <a:pt x="30" y="17"/>
                  <a:pt x="31" y="19"/>
                </a:cubicBezTo>
                <a:cubicBezTo>
                  <a:pt x="31" y="17"/>
                  <a:pt x="31" y="14"/>
                  <a:pt x="29" y="13"/>
                </a:cubicBezTo>
                <a:cubicBezTo>
                  <a:pt x="26" y="11"/>
                  <a:pt x="24" y="12"/>
                  <a:pt x="23" y="13"/>
                </a:cubicBezTo>
                <a:cubicBezTo>
                  <a:pt x="23" y="13"/>
                  <a:pt x="24" y="14"/>
                  <a:pt x="25" y="14"/>
                </a:cubicBezTo>
                <a:cubicBezTo>
                  <a:pt x="25" y="14"/>
                  <a:pt x="25" y="14"/>
                  <a:pt x="25" y="14"/>
                </a:cubicBezTo>
                <a:cubicBezTo>
                  <a:pt x="25" y="15"/>
                  <a:pt x="25" y="15"/>
                  <a:pt x="26" y="16"/>
                </a:cubicBezTo>
                <a:close/>
                <a:moveTo>
                  <a:pt x="30" y="24"/>
                </a:moveTo>
                <a:cubicBezTo>
                  <a:pt x="30" y="24"/>
                  <a:pt x="30" y="24"/>
                  <a:pt x="30" y="24"/>
                </a:cubicBezTo>
                <a:cubicBezTo>
                  <a:pt x="30" y="20"/>
                  <a:pt x="28" y="19"/>
                  <a:pt x="27" y="18"/>
                </a:cubicBezTo>
                <a:cubicBezTo>
                  <a:pt x="27" y="19"/>
                  <a:pt x="27" y="19"/>
                  <a:pt x="27" y="19"/>
                </a:cubicBezTo>
                <a:cubicBezTo>
                  <a:pt x="27" y="20"/>
                  <a:pt x="26" y="21"/>
                  <a:pt x="26" y="22"/>
                </a:cubicBezTo>
                <a:cubicBezTo>
                  <a:pt x="26" y="24"/>
                  <a:pt x="27" y="26"/>
                  <a:pt x="26" y="29"/>
                </a:cubicBezTo>
                <a:cubicBezTo>
                  <a:pt x="27" y="28"/>
                  <a:pt x="27" y="28"/>
                  <a:pt x="28" y="27"/>
                </a:cubicBezTo>
                <a:cubicBezTo>
                  <a:pt x="29" y="26"/>
                  <a:pt x="30" y="25"/>
                  <a:pt x="30" y="24"/>
                </a:cubicBezTo>
                <a:close/>
                <a:moveTo>
                  <a:pt x="21" y="30"/>
                </a:moveTo>
                <a:cubicBezTo>
                  <a:pt x="21" y="30"/>
                  <a:pt x="21" y="30"/>
                  <a:pt x="21" y="30"/>
                </a:cubicBezTo>
                <a:cubicBezTo>
                  <a:pt x="24" y="29"/>
                  <a:pt x="24" y="26"/>
                  <a:pt x="24" y="24"/>
                </a:cubicBezTo>
                <a:cubicBezTo>
                  <a:pt x="23" y="25"/>
                  <a:pt x="22" y="26"/>
                  <a:pt x="20" y="26"/>
                </a:cubicBezTo>
                <a:cubicBezTo>
                  <a:pt x="19" y="27"/>
                  <a:pt x="17" y="29"/>
                  <a:pt x="14" y="29"/>
                </a:cubicBezTo>
                <a:cubicBezTo>
                  <a:pt x="16" y="30"/>
                  <a:pt x="18" y="30"/>
                  <a:pt x="20" y="30"/>
                </a:cubicBezTo>
                <a:cubicBezTo>
                  <a:pt x="20" y="30"/>
                  <a:pt x="21" y="30"/>
                  <a:pt x="21" y="30"/>
                </a:cubicBezTo>
                <a:close/>
                <a:moveTo>
                  <a:pt x="11" y="26"/>
                </a:moveTo>
                <a:cubicBezTo>
                  <a:pt x="11" y="26"/>
                  <a:pt x="11" y="26"/>
                  <a:pt x="11" y="26"/>
                </a:cubicBezTo>
                <a:cubicBezTo>
                  <a:pt x="14" y="27"/>
                  <a:pt x="16" y="26"/>
                  <a:pt x="17" y="25"/>
                </a:cubicBezTo>
                <a:cubicBezTo>
                  <a:pt x="17" y="25"/>
                  <a:pt x="16" y="24"/>
                  <a:pt x="15" y="24"/>
                </a:cubicBezTo>
                <a:cubicBezTo>
                  <a:pt x="15" y="23"/>
                  <a:pt x="15" y="23"/>
                  <a:pt x="14" y="23"/>
                </a:cubicBezTo>
                <a:cubicBezTo>
                  <a:pt x="13" y="22"/>
                  <a:pt x="10" y="22"/>
                  <a:pt x="9" y="19"/>
                </a:cubicBezTo>
                <a:cubicBezTo>
                  <a:pt x="9" y="22"/>
                  <a:pt x="9" y="24"/>
                  <a:pt x="11" y="26"/>
                </a:cubicBezTo>
                <a:close/>
                <a:moveTo>
                  <a:pt x="10" y="14"/>
                </a:moveTo>
                <a:cubicBezTo>
                  <a:pt x="10" y="14"/>
                  <a:pt x="10" y="14"/>
                  <a:pt x="10" y="14"/>
                </a:cubicBezTo>
                <a:cubicBezTo>
                  <a:pt x="10" y="18"/>
                  <a:pt x="12" y="19"/>
                  <a:pt x="13" y="20"/>
                </a:cubicBezTo>
                <a:cubicBezTo>
                  <a:pt x="13" y="20"/>
                  <a:pt x="13" y="19"/>
                  <a:pt x="13" y="19"/>
                </a:cubicBezTo>
                <a:cubicBezTo>
                  <a:pt x="13" y="18"/>
                  <a:pt x="14" y="17"/>
                  <a:pt x="14" y="16"/>
                </a:cubicBezTo>
                <a:cubicBezTo>
                  <a:pt x="14" y="14"/>
                  <a:pt x="13" y="12"/>
                  <a:pt x="14" y="9"/>
                </a:cubicBezTo>
                <a:cubicBezTo>
                  <a:pt x="13" y="10"/>
                  <a:pt x="13" y="10"/>
                  <a:pt x="12" y="11"/>
                </a:cubicBezTo>
                <a:cubicBezTo>
                  <a:pt x="11" y="12"/>
                  <a:pt x="10" y="13"/>
                  <a:pt x="10" y="14"/>
                </a:cubicBezTo>
                <a:close/>
                <a:moveTo>
                  <a:pt x="19" y="8"/>
                </a:moveTo>
                <a:cubicBezTo>
                  <a:pt x="19" y="8"/>
                  <a:pt x="19" y="8"/>
                  <a:pt x="19" y="8"/>
                </a:cubicBezTo>
                <a:cubicBezTo>
                  <a:pt x="16" y="10"/>
                  <a:pt x="16" y="12"/>
                  <a:pt x="16" y="14"/>
                </a:cubicBezTo>
                <a:cubicBezTo>
                  <a:pt x="17" y="13"/>
                  <a:pt x="18" y="13"/>
                  <a:pt x="20" y="12"/>
                </a:cubicBezTo>
                <a:cubicBezTo>
                  <a:pt x="21" y="11"/>
                  <a:pt x="23" y="9"/>
                  <a:pt x="26" y="9"/>
                </a:cubicBezTo>
                <a:cubicBezTo>
                  <a:pt x="24" y="8"/>
                  <a:pt x="22" y="8"/>
                  <a:pt x="20" y="8"/>
                </a:cubicBezTo>
                <a:cubicBezTo>
                  <a:pt x="20" y="8"/>
                  <a:pt x="19" y="8"/>
                  <a:pt x="19" y="8"/>
                </a:cubicBezTo>
                <a:close/>
                <a:moveTo>
                  <a:pt x="20" y="6"/>
                </a:moveTo>
                <a:cubicBezTo>
                  <a:pt x="20" y="6"/>
                  <a:pt x="20" y="6"/>
                  <a:pt x="20" y="6"/>
                </a:cubicBezTo>
                <a:cubicBezTo>
                  <a:pt x="24" y="6"/>
                  <a:pt x="27" y="7"/>
                  <a:pt x="30" y="9"/>
                </a:cubicBezTo>
                <a:cubicBezTo>
                  <a:pt x="32" y="12"/>
                  <a:pt x="34" y="16"/>
                  <a:pt x="34" y="19"/>
                </a:cubicBezTo>
                <a:cubicBezTo>
                  <a:pt x="34" y="23"/>
                  <a:pt x="32" y="26"/>
                  <a:pt x="30" y="29"/>
                </a:cubicBezTo>
                <a:cubicBezTo>
                  <a:pt x="27" y="31"/>
                  <a:pt x="24" y="33"/>
                  <a:pt x="20" y="33"/>
                </a:cubicBezTo>
                <a:cubicBezTo>
                  <a:pt x="16" y="33"/>
                  <a:pt x="13" y="31"/>
                  <a:pt x="10" y="29"/>
                </a:cubicBezTo>
                <a:cubicBezTo>
                  <a:pt x="8" y="26"/>
                  <a:pt x="6" y="23"/>
                  <a:pt x="6" y="19"/>
                </a:cubicBezTo>
                <a:cubicBezTo>
                  <a:pt x="6" y="15"/>
                  <a:pt x="8" y="12"/>
                  <a:pt x="10" y="9"/>
                </a:cubicBezTo>
                <a:cubicBezTo>
                  <a:pt x="13" y="7"/>
                  <a:pt x="16" y="6"/>
                  <a:pt x="20" y="6"/>
                </a:cubicBezTo>
                <a:close/>
                <a:moveTo>
                  <a:pt x="22" y="17"/>
                </a:moveTo>
                <a:cubicBezTo>
                  <a:pt x="22" y="17"/>
                  <a:pt x="22" y="17"/>
                  <a:pt x="22" y="17"/>
                </a:cubicBezTo>
                <a:cubicBezTo>
                  <a:pt x="22" y="17"/>
                  <a:pt x="21" y="16"/>
                  <a:pt x="20" y="16"/>
                </a:cubicBezTo>
                <a:cubicBezTo>
                  <a:pt x="19" y="16"/>
                  <a:pt x="19" y="17"/>
                  <a:pt x="18" y="17"/>
                </a:cubicBezTo>
                <a:cubicBezTo>
                  <a:pt x="18" y="17"/>
                  <a:pt x="18" y="17"/>
                  <a:pt x="18" y="17"/>
                </a:cubicBezTo>
                <a:cubicBezTo>
                  <a:pt x="18" y="18"/>
                  <a:pt x="17" y="18"/>
                  <a:pt x="17" y="19"/>
                </a:cubicBezTo>
                <a:cubicBezTo>
                  <a:pt x="17" y="20"/>
                  <a:pt x="18" y="21"/>
                  <a:pt x="18" y="21"/>
                </a:cubicBezTo>
                <a:cubicBezTo>
                  <a:pt x="19" y="22"/>
                  <a:pt x="19" y="22"/>
                  <a:pt x="20" y="22"/>
                </a:cubicBezTo>
                <a:cubicBezTo>
                  <a:pt x="21" y="22"/>
                  <a:pt x="22" y="22"/>
                  <a:pt x="22" y="21"/>
                </a:cubicBezTo>
                <a:cubicBezTo>
                  <a:pt x="23" y="21"/>
                  <a:pt x="23" y="20"/>
                  <a:pt x="23" y="19"/>
                </a:cubicBezTo>
                <a:cubicBezTo>
                  <a:pt x="23" y="18"/>
                  <a:pt x="23" y="18"/>
                  <a:pt x="22" y="17"/>
                </a:cubicBezTo>
                <a:cubicBezTo>
                  <a:pt x="22" y="17"/>
                  <a:pt x="22" y="17"/>
                  <a:pt x="22" y="17"/>
                </a:cubicBezTo>
                <a:close/>
                <a:moveTo>
                  <a:pt x="12" y="39"/>
                </a:moveTo>
                <a:cubicBezTo>
                  <a:pt x="12" y="39"/>
                  <a:pt x="12" y="39"/>
                  <a:pt x="12" y="39"/>
                </a:cubicBezTo>
                <a:cubicBezTo>
                  <a:pt x="13" y="40"/>
                  <a:pt x="13" y="41"/>
                  <a:pt x="13" y="42"/>
                </a:cubicBezTo>
                <a:cubicBezTo>
                  <a:pt x="13" y="42"/>
                  <a:pt x="13" y="42"/>
                  <a:pt x="13" y="42"/>
                </a:cubicBezTo>
                <a:cubicBezTo>
                  <a:pt x="13" y="42"/>
                  <a:pt x="13" y="42"/>
                  <a:pt x="13" y="42"/>
                </a:cubicBezTo>
                <a:cubicBezTo>
                  <a:pt x="13" y="43"/>
                  <a:pt x="14" y="44"/>
                  <a:pt x="15" y="45"/>
                </a:cubicBezTo>
                <a:cubicBezTo>
                  <a:pt x="15" y="45"/>
                  <a:pt x="15" y="46"/>
                  <a:pt x="16" y="46"/>
                </a:cubicBezTo>
                <a:cubicBezTo>
                  <a:pt x="24" y="46"/>
                  <a:pt x="24" y="46"/>
                  <a:pt x="24" y="46"/>
                </a:cubicBezTo>
                <a:cubicBezTo>
                  <a:pt x="25" y="46"/>
                  <a:pt x="25" y="45"/>
                  <a:pt x="25" y="45"/>
                </a:cubicBezTo>
                <a:cubicBezTo>
                  <a:pt x="27" y="44"/>
                  <a:pt x="27" y="43"/>
                  <a:pt x="27" y="42"/>
                </a:cubicBezTo>
                <a:cubicBezTo>
                  <a:pt x="27" y="42"/>
                  <a:pt x="27" y="42"/>
                  <a:pt x="27" y="42"/>
                </a:cubicBezTo>
                <a:cubicBezTo>
                  <a:pt x="27" y="42"/>
                  <a:pt x="27" y="42"/>
                  <a:pt x="27" y="42"/>
                </a:cubicBezTo>
                <a:cubicBezTo>
                  <a:pt x="27" y="41"/>
                  <a:pt x="27" y="40"/>
                  <a:pt x="28" y="39"/>
                </a:cubicBezTo>
                <a:cubicBezTo>
                  <a:pt x="12" y="39"/>
                  <a:pt x="12" y="39"/>
                  <a:pt x="12" y="39"/>
                </a:cubicBezTo>
                <a:close/>
                <a:moveTo>
                  <a:pt x="32" y="3"/>
                </a:moveTo>
                <a:cubicBezTo>
                  <a:pt x="32" y="3"/>
                  <a:pt x="32" y="3"/>
                  <a:pt x="32" y="3"/>
                </a:cubicBezTo>
                <a:cubicBezTo>
                  <a:pt x="8" y="3"/>
                  <a:pt x="8" y="3"/>
                  <a:pt x="8" y="3"/>
                </a:cubicBezTo>
                <a:cubicBezTo>
                  <a:pt x="7" y="3"/>
                  <a:pt x="6" y="4"/>
                  <a:pt x="5" y="4"/>
                </a:cubicBezTo>
                <a:cubicBezTo>
                  <a:pt x="5" y="5"/>
                  <a:pt x="4" y="6"/>
                  <a:pt x="4" y="7"/>
                </a:cubicBezTo>
                <a:cubicBezTo>
                  <a:pt x="4" y="31"/>
                  <a:pt x="4" y="31"/>
                  <a:pt x="4" y="31"/>
                </a:cubicBezTo>
                <a:cubicBezTo>
                  <a:pt x="4" y="32"/>
                  <a:pt x="5" y="33"/>
                  <a:pt x="5" y="34"/>
                </a:cubicBezTo>
                <a:cubicBezTo>
                  <a:pt x="6" y="34"/>
                  <a:pt x="7" y="35"/>
                  <a:pt x="8" y="35"/>
                </a:cubicBezTo>
                <a:cubicBezTo>
                  <a:pt x="32" y="35"/>
                  <a:pt x="32" y="35"/>
                  <a:pt x="32" y="35"/>
                </a:cubicBezTo>
                <a:cubicBezTo>
                  <a:pt x="33" y="35"/>
                  <a:pt x="34" y="34"/>
                  <a:pt x="35" y="34"/>
                </a:cubicBezTo>
                <a:cubicBezTo>
                  <a:pt x="35" y="33"/>
                  <a:pt x="36" y="32"/>
                  <a:pt x="36" y="31"/>
                </a:cubicBezTo>
                <a:cubicBezTo>
                  <a:pt x="36" y="7"/>
                  <a:pt x="36" y="7"/>
                  <a:pt x="36" y="7"/>
                </a:cubicBezTo>
                <a:cubicBezTo>
                  <a:pt x="36" y="6"/>
                  <a:pt x="35" y="5"/>
                  <a:pt x="35" y="4"/>
                </a:cubicBezTo>
                <a:cubicBezTo>
                  <a:pt x="34" y="4"/>
                  <a:pt x="33" y="3"/>
                  <a:pt x="32" y="3"/>
                </a:cubicBezTo>
                <a:close/>
              </a:path>
            </a:pathLst>
          </a:custGeom>
          <a:solidFill>
            <a:schemeClr val="accent2"/>
          </a:solidFill>
          <a:ln>
            <a:noFill/>
          </a:ln>
          <a:extLst/>
        </p:spPr>
        <p:txBody>
          <a:bodyPr/>
          <a:lstStyle/>
          <a:p>
            <a:endParaRPr lang="zh-CN" altLang="en-US"/>
          </a:p>
        </p:txBody>
      </p:sp>
      <p:sp>
        <p:nvSpPr>
          <p:cNvPr id="38" name="Freeform 467"/>
          <p:cNvSpPr>
            <a:spLocks noEditPoints="1"/>
          </p:cNvSpPr>
          <p:nvPr/>
        </p:nvSpPr>
        <p:spPr bwMode="auto">
          <a:xfrm>
            <a:off x="2767687" y="1471496"/>
            <a:ext cx="252290" cy="287493"/>
          </a:xfrm>
          <a:custGeom>
            <a:avLst/>
            <a:gdLst>
              <a:gd name="T0" fmla="*/ 14 w 43"/>
              <a:gd name="T1" fmla="*/ 9 h 49"/>
              <a:gd name="T2" fmla="*/ 18 w 43"/>
              <a:gd name="T3" fmla="*/ 3 h 49"/>
              <a:gd name="T4" fmla="*/ 41 w 43"/>
              <a:gd name="T5" fmla="*/ 17 h 49"/>
              <a:gd name="T6" fmla="*/ 43 w 43"/>
              <a:gd name="T7" fmla="*/ 18 h 49"/>
              <a:gd name="T8" fmla="*/ 37 w 43"/>
              <a:gd name="T9" fmla="*/ 25 h 49"/>
              <a:gd name="T10" fmla="*/ 24 w 43"/>
              <a:gd name="T11" fmla="*/ 49 h 49"/>
              <a:gd name="T12" fmla="*/ 8 w 43"/>
              <a:gd name="T13" fmla="*/ 38 h 49"/>
              <a:gd name="T14" fmla="*/ 6 w 43"/>
              <a:gd name="T15" fmla="*/ 36 h 49"/>
              <a:gd name="T16" fmla="*/ 5 w 43"/>
              <a:gd name="T17" fmla="*/ 34 h 49"/>
              <a:gd name="T18" fmla="*/ 0 w 43"/>
              <a:gd name="T19" fmla="*/ 14 h 49"/>
              <a:gd name="T20" fmla="*/ 4 w 43"/>
              <a:gd name="T21" fmla="*/ 2 h 49"/>
              <a:gd name="T22" fmla="*/ 6 w 43"/>
              <a:gd name="T23" fmla="*/ 0 h 49"/>
              <a:gd name="T24" fmla="*/ 22 w 43"/>
              <a:gd name="T25" fmla="*/ 2 h 49"/>
              <a:gd name="T26" fmla="*/ 22 w 43"/>
              <a:gd name="T27" fmla="*/ 10 h 49"/>
              <a:gd name="T28" fmla="*/ 25 w 43"/>
              <a:gd name="T29" fmla="*/ 29 h 49"/>
              <a:gd name="T30" fmla="*/ 19 w 43"/>
              <a:gd name="T31" fmla="*/ 34 h 49"/>
              <a:gd name="T32" fmla="*/ 17 w 43"/>
              <a:gd name="T33" fmla="*/ 38 h 49"/>
              <a:gd name="T34" fmla="*/ 15 w 43"/>
              <a:gd name="T35" fmla="*/ 38 h 49"/>
              <a:gd name="T36" fmla="*/ 33 w 43"/>
              <a:gd name="T37" fmla="*/ 36 h 49"/>
              <a:gd name="T38" fmla="*/ 41 w 43"/>
              <a:gd name="T39" fmla="*/ 17 h 49"/>
              <a:gd name="T40" fmla="*/ 7 w 43"/>
              <a:gd name="T41" fmla="*/ 9 h 49"/>
              <a:gd name="T42" fmla="*/ 12 w 43"/>
              <a:gd name="T43" fmla="*/ 3 h 49"/>
              <a:gd name="T44" fmla="*/ 7 w 43"/>
              <a:gd name="T45" fmla="*/ 9 h 49"/>
              <a:gd name="T46" fmla="*/ 20 w 43"/>
              <a:gd name="T47" fmla="*/ 13 h 49"/>
              <a:gd name="T48" fmla="*/ 5 w 43"/>
              <a:gd name="T49" fmla="*/ 13 h 49"/>
              <a:gd name="T50" fmla="*/ 4 w 43"/>
              <a:gd name="T51" fmla="*/ 14 h 49"/>
              <a:gd name="T52" fmla="*/ 5 w 43"/>
              <a:gd name="T53" fmla="*/ 30 h 49"/>
              <a:gd name="T54" fmla="*/ 8 w 43"/>
              <a:gd name="T55" fmla="*/ 30 h 49"/>
              <a:gd name="T56" fmla="*/ 10 w 43"/>
              <a:gd name="T57" fmla="*/ 34 h 49"/>
              <a:gd name="T58" fmla="*/ 15 w 43"/>
              <a:gd name="T59" fmla="*/ 32 h 49"/>
              <a:gd name="T60" fmla="*/ 17 w 43"/>
              <a:gd name="T61" fmla="*/ 30 h 49"/>
              <a:gd name="T62" fmla="*/ 21 w 43"/>
              <a:gd name="T63" fmla="*/ 29 h 49"/>
              <a:gd name="T64" fmla="*/ 20 w 43"/>
              <a:gd name="T65" fmla="*/ 1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49">
                <a:moveTo>
                  <a:pt x="14" y="3"/>
                </a:moveTo>
                <a:cubicBezTo>
                  <a:pt x="14" y="9"/>
                  <a:pt x="14" y="9"/>
                  <a:pt x="14" y="9"/>
                </a:cubicBezTo>
                <a:cubicBezTo>
                  <a:pt x="18" y="9"/>
                  <a:pt x="18" y="9"/>
                  <a:pt x="18" y="9"/>
                </a:cubicBezTo>
                <a:cubicBezTo>
                  <a:pt x="18" y="3"/>
                  <a:pt x="18" y="3"/>
                  <a:pt x="18" y="3"/>
                </a:cubicBezTo>
                <a:cubicBezTo>
                  <a:pt x="14" y="3"/>
                  <a:pt x="14" y="3"/>
                  <a:pt x="14" y="3"/>
                </a:cubicBezTo>
                <a:close/>
                <a:moveTo>
                  <a:pt x="41" y="17"/>
                </a:moveTo>
                <a:cubicBezTo>
                  <a:pt x="41" y="17"/>
                  <a:pt x="41" y="17"/>
                  <a:pt x="41" y="17"/>
                </a:cubicBezTo>
                <a:cubicBezTo>
                  <a:pt x="42" y="17"/>
                  <a:pt x="43" y="17"/>
                  <a:pt x="43" y="18"/>
                </a:cubicBezTo>
                <a:cubicBezTo>
                  <a:pt x="43" y="20"/>
                  <a:pt x="42" y="20"/>
                  <a:pt x="41" y="20"/>
                </a:cubicBezTo>
                <a:cubicBezTo>
                  <a:pt x="39" y="20"/>
                  <a:pt x="37" y="22"/>
                  <a:pt x="37" y="25"/>
                </a:cubicBezTo>
                <a:cubicBezTo>
                  <a:pt x="37" y="36"/>
                  <a:pt x="37" y="36"/>
                  <a:pt x="37" y="36"/>
                </a:cubicBezTo>
                <a:cubicBezTo>
                  <a:pt x="37" y="43"/>
                  <a:pt x="31" y="49"/>
                  <a:pt x="24" y="49"/>
                </a:cubicBezTo>
                <a:cubicBezTo>
                  <a:pt x="17" y="49"/>
                  <a:pt x="12" y="45"/>
                  <a:pt x="11" y="38"/>
                </a:cubicBezTo>
                <a:cubicBezTo>
                  <a:pt x="8" y="38"/>
                  <a:pt x="8" y="38"/>
                  <a:pt x="8" y="38"/>
                </a:cubicBezTo>
                <a:cubicBezTo>
                  <a:pt x="7" y="38"/>
                  <a:pt x="6" y="37"/>
                  <a:pt x="6" y="36"/>
                </a:cubicBezTo>
                <a:cubicBezTo>
                  <a:pt x="6" y="36"/>
                  <a:pt x="6" y="36"/>
                  <a:pt x="6" y="36"/>
                </a:cubicBezTo>
                <a:cubicBezTo>
                  <a:pt x="6" y="34"/>
                  <a:pt x="6" y="34"/>
                  <a:pt x="6" y="34"/>
                </a:cubicBezTo>
                <a:cubicBezTo>
                  <a:pt x="5" y="34"/>
                  <a:pt x="5" y="34"/>
                  <a:pt x="5" y="34"/>
                </a:cubicBezTo>
                <a:cubicBezTo>
                  <a:pt x="2" y="34"/>
                  <a:pt x="0" y="32"/>
                  <a:pt x="0" y="29"/>
                </a:cubicBezTo>
                <a:cubicBezTo>
                  <a:pt x="0" y="14"/>
                  <a:pt x="0" y="14"/>
                  <a:pt x="0" y="14"/>
                </a:cubicBezTo>
                <a:cubicBezTo>
                  <a:pt x="0" y="12"/>
                  <a:pt x="2" y="10"/>
                  <a:pt x="4" y="10"/>
                </a:cubicBezTo>
                <a:cubicBezTo>
                  <a:pt x="4" y="2"/>
                  <a:pt x="4" y="2"/>
                  <a:pt x="4" y="2"/>
                </a:cubicBezTo>
                <a:cubicBezTo>
                  <a:pt x="4" y="1"/>
                  <a:pt x="4" y="0"/>
                  <a:pt x="6" y="0"/>
                </a:cubicBezTo>
                <a:cubicBezTo>
                  <a:pt x="6" y="0"/>
                  <a:pt x="6" y="0"/>
                  <a:pt x="6" y="0"/>
                </a:cubicBezTo>
                <a:cubicBezTo>
                  <a:pt x="20" y="0"/>
                  <a:pt x="20" y="0"/>
                  <a:pt x="20" y="0"/>
                </a:cubicBezTo>
                <a:cubicBezTo>
                  <a:pt x="21" y="0"/>
                  <a:pt x="22" y="1"/>
                  <a:pt x="22" y="2"/>
                </a:cubicBezTo>
                <a:cubicBezTo>
                  <a:pt x="22" y="2"/>
                  <a:pt x="22" y="2"/>
                  <a:pt x="22" y="2"/>
                </a:cubicBezTo>
                <a:cubicBezTo>
                  <a:pt x="22" y="10"/>
                  <a:pt x="22" y="10"/>
                  <a:pt x="22" y="10"/>
                </a:cubicBezTo>
                <a:cubicBezTo>
                  <a:pt x="24" y="10"/>
                  <a:pt x="25" y="12"/>
                  <a:pt x="25" y="14"/>
                </a:cubicBezTo>
                <a:cubicBezTo>
                  <a:pt x="25" y="29"/>
                  <a:pt x="25" y="29"/>
                  <a:pt x="25" y="29"/>
                </a:cubicBezTo>
                <a:cubicBezTo>
                  <a:pt x="25" y="32"/>
                  <a:pt x="23" y="34"/>
                  <a:pt x="20" y="34"/>
                </a:cubicBezTo>
                <a:cubicBezTo>
                  <a:pt x="19" y="34"/>
                  <a:pt x="19" y="34"/>
                  <a:pt x="19" y="34"/>
                </a:cubicBezTo>
                <a:cubicBezTo>
                  <a:pt x="19" y="36"/>
                  <a:pt x="19" y="36"/>
                  <a:pt x="19" y="36"/>
                </a:cubicBezTo>
                <a:cubicBezTo>
                  <a:pt x="19" y="37"/>
                  <a:pt x="18" y="38"/>
                  <a:pt x="17" y="38"/>
                </a:cubicBezTo>
                <a:cubicBezTo>
                  <a:pt x="17" y="38"/>
                  <a:pt x="17" y="38"/>
                  <a:pt x="17" y="38"/>
                </a:cubicBezTo>
                <a:cubicBezTo>
                  <a:pt x="15" y="38"/>
                  <a:pt x="15" y="38"/>
                  <a:pt x="15" y="38"/>
                </a:cubicBezTo>
                <a:cubicBezTo>
                  <a:pt x="16" y="42"/>
                  <a:pt x="19" y="46"/>
                  <a:pt x="24" y="46"/>
                </a:cubicBezTo>
                <a:cubicBezTo>
                  <a:pt x="29" y="46"/>
                  <a:pt x="33" y="41"/>
                  <a:pt x="33" y="36"/>
                </a:cubicBezTo>
                <a:cubicBezTo>
                  <a:pt x="33" y="25"/>
                  <a:pt x="33" y="25"/>
                  <a:pt x="33" y="25"/>
                </a:cubicBezTo>
                <a:cubicBezTo>
                  <a:pt x="33" y="20"/>
                  <a:pt x="37" y="17"/>
                  <a:pt x="41" y="17"/>
                </a:cubicBezTo>
                <a:close/>
                <a:moveTo>
                  <a:pt x="7" y="9"/>
                </a:moveTo>
                <a:cubicBezTo>
                  <a:pt x="7" y="9"/>
                  <a:pt x="7" y="9"/>
                  <a:pt x="7" y="9"/>
                </a:cubicBezTo>
                <a:cubicBezTo>
                  <a:pt x="12" y="9"/>
                  <a:pt x="12" y="9"/>
                  <a:pt x="12" y="9"/>
                </a:cubicBezTo>
                <a:cubicBezTo>
                  <a:pt x="12" y="3"/>
                  <a:pt x="12" y="3"/>
                  <a:pt x="12" y="3"/>
                </a:cubicBezTo>
                <a:cubicBezTo>
                  <a:pt x="7" y="3"/>
                  <a:pt x="7" y="3"/>
                  <a:pt x="7" y="3"/>
                </a:cubicBezTo>
                <a:cubicBezTo>
                  <a:pt x="7" y="9"/>
                  <a:pt x="7" y="9"/>
                  <a:pt x="7" y="9"/>
                </a:cubicBezTo>
                <a:close/>
                <a:moveTo>
                  <a:pt x="20" y="13"/>
                </a:moveTo>
                <a:cubicBezTo>
                  <a:pt x="20" y="13"/>
                  <a:pt x="20" y="13"/>
                  <a:pt x="20" y="13"/>
                </a:cubicBezTo>
                <a:cubicBezTo>
                  <a:pt x="15" y="13"/>
                  <a:pt x="10" y="13"/>
                  <a:pt x="6" y="13"/>
                </a:cubicBezTo>
                <a:cubicBezTo>
                  <a:pt x="5" y="13"/>
                  <a:pt x="5" y="13"/>
                  <a:pt x="5" y="13"/>
                </a:cubicBezTo>
                <a:cubicBezTo>
                  <a:pt x="5" y="13"/>
                  <a:pt x="5" y="13"/>
                  <a:pt x="5" y="13"/>
                </a:cubicBezTo>
                <a:cubicBezTo>
                  <a:pt x="4" y="13"/>
                  <a:pt x="4" y="14"/>
                  <a:pt x="4" y="14"/>
                </a:cubicBezTo>
                <a:cubicBezTo>
                  <a:pt x="4" y="29"/>
                  <a:pt x="4" y="29"/>
                  <a:pt x="4" y="29"/>
                </a:cubicBezTo>
                <a:cubicBezTo>
                  <a:pt x="4" y="30"/>
                  <a:pt x="4" y="30"/>
                  <a:pt x="5" y="30"/>
                </a:cubicBezTo>
                <a:cubicBezTo>
                  <a:pt x="8" y="30"/>
                  <a:pt x="8" y="30"/>
                  <a:pt x="8" y="30"/>
                </a:cubicBezTo>
                <a:cubicBezTo>
                  <a:pt x="8" y="30"/>
                  <a:pt x="8" y="30"/>
                  <a:pt x="8" y="30"/>
                </a:cubicBezTo>
                <a:cubicBezTo>
                  <a:pt x="9" y="30"/>
                  <a:pt x="10" y="31"/>
                  <a:pt x="10" y="32"/>
                </a:cubicBezTo>
                <a:cubicBezTo>
                  <a:pt x="10" y="34"/>
                  <a:pt x="10" y="34"/>
                  <a:pt x="10" y="34"/>
                </a:cubicBezTo>
                <a:cubicBezTo>
                  <a:pt x="12" y="34"/>
                  <a:pt x="13" y="34"/>
                  <a:pt x="15" y="34"/>
                </a:cubicBezTo>
                <a:cubicBezTo>
                  <a:pt x="15" y="32"/>
                  <a:pt x="15" y="32"/>
                  <a:pt x="15" y="32"/>
                </a:cubicBezTo>
                <a:cubicBezTo>
                  <a:pt x="15" y="32"/>
                  <a:pt x="15" y="32"/>
                  <a:pt x="15" y="32"/>
                </a:cubicBezTo>
                <a:cubicBezTo>
                  <a:pt x="15" y="31"/>
                  <a:pt x="16" y="30"/>
                  <a:pt x="17" y="30"/>
                </a:cubicBezTo>
                <a:cubicBezTo>
                  <a:pt x="20" y="30"/>
                  <a:pt x="20" y="30"/>
                  <a:pt x="20" y="30"/>
                </a:cubicBezTo>
                <a:cubicBezTo>
                  <a:pt x="21" y="30"/>
                  <a:pt x="21" y="30"/>
                  <a:pt x="21" y="29"/>
                </a:cubicBezTo>
                <a:cubicBezTo>
                  <a:pt x="21" y="14"/>
                  <a:pt x="21" y="14"/>
                  <a:pt x="21" y="14"/>
                </a:cubicBezTo>
                <a:cubicBezTo>
                  <a:pt x="21" y="14"/>
                  <a:pt x="21" y="13"/>
                  <a:pt x="20" y="13"/>
                </a:cubicBezTo>
                <a:close/>
              </a:path>
            </a:pathLst>
          </a:custGeom>
          <a:solidFill>
            <a:schemeClr val="accent2"/>
          </a:solidFill>
          <a:ln>
            <a:noFill/>
          </a:ln>
          <a:extLst/>
        </p:spPr>
        <p:txBody>
          <a:bodyPr/>
          <a:lstStyle/>
          <a:p>
            <a:endParaRPr lang="zh-CN" altLang="en-US"/>
          </a:p>
        </p:txBody>
      </p:sp>
      <p:sp>
        <p:nvSpPr>
          <p:cNvPr id="39" name="Freeform 469"/>
          <p:cNvSpPr>
            <a:spLocks noEditPoints="1"/>
          </p:cNvSpPr>
          <p:nvPr/>
        </p:nvSpPr>
        <p:spPr bwMode="auto">
          <a:xfrm>
            <a:off x="655491" y="1494965"/>
            <a:ext cx="296295" cy="240556"/>
          </a:xfrm>
          <a:custGeom>
            <a:avLst/>
            <a:gdLst>
              <a:gd name="T0" fmla="*/ 7 w 50"/>
              <a:gd name="T1" fmla="*/ 12 h 41"/>
              <a:gd name="T2" fmla="*/ 8 w 50"/>
              <a:gd name="T3" fmla="*/ 1 h 41"/>
              <a:gd name="T4" fmla="*/ 10 w 50"/>
              <a:gd name="T5" fmla="*/ 1 h 41"/>
              <a:gd name="T6" fmla="*/ 11 w 50"/>
              <a:gd name="T7" fmla="*/ 12 h 41"/>
              <a:gd name="T8" fmla="*/ 39 w 50"/>
              <a:gd name="T9" fmla="*/ 20 h 41"/>
              <a:gd name="T10" fmla="*/ 40 w 50"/>
              <a:gd name="T11" fmla="*/ 10 h 41"/>
              <a:gd name="T12" fmla="*/ 41 w 50"/>
              <a:gd name="T13" fmla="*/ 0 h 41"/>
              <a:gd name="T14" fmla="*/ 43 w 50"/>
              <a:gd name="T15" fmla="*/ 10 h 41"/>
              <a:gd name="T16" fmla="*/ 43 w 50"/>
              <a:gd name="T17" fmla="*/ 20 h 41"/>
              <a:gd name="T18" fmla="*/ 49 w 50"/>
              <a:gd name="T19" fmla="*/ 22 h 41"/>
              <a:gd name="T20" fmla="*/ 50 w 50"/>
              <a:gd name="T21" fmla="*/ 37 h 41"/>
              <a:gd name="T22" fmla="*/ 46 w 50"/>
              <a:gd name="T23" fmla="*/ 41 h 41"/>
              <a:gd name="T24" fmla="*/ 2 w 50"/>
              <a:gd name="T25" fmla="*/ 40 h 41"/>
              <a:gd name="T26" fmla="*/ 0 w 50"/>
              <a:gd name="T27" fmla="*/ 25 h 41"/>
              <a:gd name="T28" fmla="*/ 5 w 50"/>
              <a:gd name="T29" fmla="*/ 20 h 41"/>
              <a:gd name="T30" fmla="*/ 13 w 50"/>
              <a:gd name="T31" fmla="*/ 29 h 41"/>
              <a:gd name="T32" fmla="*/ 15 w 50"/>
              <a:gd name="T33" fmla="*/ 31 h 41"/>
              <a:gd name="T34" fmla="*/ 11 w 50"/>
              <a:gd name="T35" fmla="*/ 31 h 41"/>
              <a:gd name="T36" fmla="*/ 25 w 50"/>
              <a:gd name="T37" fmla="*/ 29 h 41"/>
              <a:gd name="T38" fmla="*/ 27 w 50"/>
              <a:gd name="T39" fmla="*/ 31 h 41"/>
              <a:gd name="T40" fmla="*/ 23 w 50"/>
              <a:gd name="T41" fmla="*/ 31 h 41"/>
              <a:gd name="T42" fmla="*/ 31 w 50"/>
              <a:gd name="T43" fmla="*/ 29 h 41"/>
              <a:gd name="T44" fmla="*/ 33 w 50"/>
              <a:gd name="T45" fmla="*/ 31 h 41"/>
              <a:gd name="T46" fmla="*/ 29 w 50"/>
              <a:gd name="T47" fmla="*/ 31 h 41"/>
              <a:gd name="T48" fmla="*/ 38 w 50"/>
              <a:gd name="T49" fmla="*/ 29 h 41"/>
              <a:gd name="T50" fmla="*/ 39 w 50"/>
              <a:gd name="T51" fmla="*/ 31 h 41"/>
              <a:gd name="T52" fmla="*/ 36 w 50"/>
              <a:gd name="T53" fmla="*/ 31 h 41"/>
              <a:gd name="T54" fmla="*/ 46 w 50"/>
              <a:gd name="T55" fmla="*/ 24 h 41"/>
              <a:gd name="T56" fmla="*/ 5 w 50"/>
              <a:gd name="T57" fmla="*/ 24 h 41"/>
              <a:gd name="T58" fmla="*/ 4 w 50"/>
              <a:gd name="T59" fmla="*/ 25 h 41"/>
              <a:gd name="T60" fmla="*/ 4 w 50"/>
              <a:gd name="T61" fmla="*/ 37 h 41"/>
              <a:gd name="T62" fmla="*/ 46 w 50"/>
              <a:gd name="T63" fmla="*/ 37 h 41"/>
              <a:gd name="T64" fmla="*/ 46 w 50"/>
              <a:gd name="T65" fmla="*/ 37 h 41"/>
              <a:gd name="T66" fmla="*/ 46 w 50"/>
              <a:gd name="T6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41">
                <a:moveTo>
                  <a:pt x="7" y="20"/>
                </a:moveTo>
                <a:cubicBezTo>
                  <a:pt x="7" y="12"/>
                  <a:pt x="7" y="12"/>
                  <a:pt x="7" y="12"/>
                </a:cubicBezTo>
                <a:cubicBezTo>
                  <a:pt x="7" y="11"/>
                  <a:pt x="8" y="11"/>
                  <a:pt x="8" y="10"/>
                </a:cubicBezTo>
                <a:cubicBezTo>
                  <a:pt x="8" y="1"/>
                  <a:pt x="8" y="1"/>
                  <a:pt x="8" y="1"/>
                </a:cubicBezTo>
                <a:cubicBezTo>
                  <a:pt x="8" y="0"/>
                  <a:pt x="9" y="0"/>
                  <a:pt x="9" y="0"/>
                </a:cubicBezTo>
                <a:cubicBezTo>
                  <a:pt x="10" y="0"/>
                  <a:pt x="10" y="0"/>
                  <a:pt x="10" y="1"/>
                </a:cubicBezTo>
                <a:cubicBezTo>
                  <a:pt x="10" y="10"/>
                  <a:pt x="10" y="10"/>
                  <a:pt x="10" y="10"/>
                </a:cubicBezTo>
                <a:cubicBezTo>
                  <a:pt x="11" y="11"/>
                  <a:pt x="11" y="11"/>
                  <a:pt x="11" y="12"/>
                </a:cubicBezTo>
                <a:cubicBezTo>
                  <a:pt x="11" y="20"/>
                  <a:pt x="11" y="20"/>
                  <a:pt x="11" y="20"/>
                </a:cubicBezTo>
                <a:cubicBezTo>
                  <a:pt x="39" y="20"/>
                  <a:pt x="39" y="20"/>
                  <a:pt x="39" y="20"/>
                </a:cubicBezTo>
                <a:cubicBezTo>
                  <a:pt x="39" y="12"/>
                  <a:pt x="39" y="12"/>
                  <a:pt x="39" y="12"/>
                </a:cubicBezTo>
                <a:cubicBezTo>
                  <a:pt x="39" y="11"/>
                  <a:pt x="40" y="11"/>
                  <a:pt x="40" y="10"/>
                </a:cubicBezTo>
                <a:cubicBezTo>
                  <a:pt x="40" y="1"/>
                  <a:pt x="40" y="1"/>
                  <a:pt x="40" y="1"/>
                </a:cubicBezTo>
                <a:cubicBezTo>
                  <a:pt x="40" y="0"/>
                  <a:pt x="41" y="0"/>
                  <a:pt x="41" y="0"/>
                </a:cubicBezTo>
                <a:cubicBezTo>
                  <a:pt x="42" y="0"/>
                  <a:pt x="43" y="0"/>
                  <a:pt x="43" y="1"/>
                </a:cubicBezTo>
                <a:cubicBezTo>
                  <a:pt x="43" y="10"/>
                  <a:pt x="43" y="10"/>
                  <a:pt x="43" y="10"/>
                </a:cubicBezTo>
                <a:cubicBezTo>
                  <a:pt x="43" y="11"/>
                  <a:pt x="43" y="11"/>
                  <a:pt x="43" y="12"/>
                </a:cubicBezTo>
                <a:cubicBezTo>
                  <a:pt x="43" y="20"/>
                  <a:pt x="43" y="20"/>
                  <a:pt x="43" y="20"/>
                </a:cubicBezTo>
                <a:cubicBezTo>
                  <a:pt x="46" y="20"/>
                  <a:pt x="46" y="20"/>
                  <a:pt x="46" y="20"/>
                </a:cubicBezTo>
                <a:cubicBezTo>
                  <a:pt x="47" y="20"/>
                  <a:pt x="48" y="21"/>
                  <a:pt x="49" y="22"/>
                </a:cubicBezTo>
                <a:cubicBezTo>
                  <a:pt x="50" y="23"/>
                  <a:pt x="50" y="24"/>
                  <a:pt x="50" y="25"/>
                </a:cubicBezTo>
                <a:cubicBezTo>
                  <a:pt x="50" y="37"/>
                  <a:pt x="50" y="37"/>
                  <a:pt x="50" y="37"/>
                </a:cubicBezTo>
                <a:cubicBezTo>
                  <a:pt x="50" y="38"/>
                  <a:pt x="50" y="39"/>
                  <a:pt x="49" y="40"/>
                </a:cubicBezTo>
                <a:cubicBezTo>
                  <a:pt x="48" y="41"/>
                  <a:pt x="47" y="41"/>
                  <a:pt x="46" y="41"/>
                </a:cubicBezTo>
                <a:cubicBezTo>
                  <a:pt x="5" y="41"/>
                  <a:pt x="5" y="41"/>
                  <a:pt x="5" y="41"/>
                </a:cubicBezTo>
                <a:cubicBezTo>
                  <a:pt x="4" y="41"/>
                  <a:pt x="3" y="41"/>
                  <a:pt x="2" y="40"/>
                </a:cubicBezTo>
                <a:cubicBezTo>
                  <a:pt x="1" y="39"/>
                  <a:pt x="0" y="38"/>
                  <a:pt x="0" y="37"/>
                </a:cubicBezTo>
                <a:cubicBezTo>
                  <a:pt x="0" y="25"/>
                  <a:pt x="0" y="25"/>
                  <a:pt x="0" y="25"/>
                </a:cubicBezTo>
                <a:cubicBezTo>
                  <a:pt x="0" y="24"/>
                  <a:pt x="1" y="23"/>
                  <a:pt x="2" y="22"/>
                </a:cubicBezTo>
                <a:cubicBezTo>
                  <a:pt x="3" y="21"/>
                  <a:pt x="4" y="20"/>
                  <a:pt x="5" y="20"/>
                </a:cubicBezTo>
                <a:cubicBezTo>
                  <a:pt x="7" y="20"/>
                  <a:pt x="7" y="20"/>
                  <a:pt x="7" y="20"/>
                </a:cubicBezTo>
                <a:close/>
                <a:moveTo>
                  <a:pt x="13" y="29"/>
                </a:moveTo>
                <a:cubicBezTo>
                  <a:pt x="13" y="29"/>
                  <a:pt x="13" y="29"/>
                  <a:pt x="13" y="29"/>
                </a:cubicBezTo>
                <a:cubicBezTo>
                  <a:pt x="14" y="29"/>
                  <a:pt x="15" y="30"/>
                  <a:pt x="15" y="31"/>
                </a:cubicBezTo>
                <a:cubicBezTo>
                  <a:pt x="15" y="32"/>
                  <a:pt x="14" y="33"/>
                  <a:pt x="13" y="33"/>
                </a:cubicBezTo>
                <a:cubicBezTo>
                  <a:pt x="12" y="33"/>
                  <a:pt x="11" y="32"/>
                  <a:pt x="11" y="31"/>
                </a:cubicBezTo>
                <a:cubicBezTo>
                  <a:pt x="11" y="30"/>
                  <a:pt x="12" y="29"/>
                  <a:pt x="13" y="29"/>
                </a:cubicBezTo>
                <a:close/>
                <a:moveTo>
                  <a:pt x="25" y="29"/>
                </a:moveTo>
                <a:cubicBezTo>
                  <a:pt x="25" y="29"/>
                  <a:pt x="25" y="29"/>
                  <a:pt x="25" y="29"/>
                </a:cubicBezTo>
                <a:cubicBezTo>
                  <a:pt x="26" y="29"/>
                  <a:pt x="27" y="30"/>
                  <a:pt x="27" y="31"/>
                </a:cubicBezTo>
                <a:cubicBezTo>
                  <a:pt x="27" y="32"/>
                  <a:pt x="26" y="33"/>
                  <a:pt x="25" y="33"/>
                </a:cubicBezTo>
                <a:cubicBezTo>
                  <a:pt x="24" y="33"/>
                  <a:pt x="23" y="32"/>
                  <a:pt x="23" y="31"/>
                </a:cubicBezTo>
                <a:cubicBezTo>
                  <a:pt x="23" y="30"/>
                  <a:pt x="24" y="29"/>
                  <a:pt x="25" y="29"/>
                </a:cubicBezTo>
                <a:close/>
                <a:moveTo>
                  <a:pt x="31" y="29"/>
                </a:moveTo>
                <a:cubicBezTo>
                  <a:pt x="31" y="29"/>
                  <a:pt x="31" y="29"/>
                  <a:pt x="31" y="29"/>
                </a:cubicBezTo>
                <a:cubicBezTo>
                  <a:pt x="32" y="29"/>
                  <a:pt x="33" y="30"/>
                  <a:pt x="33" y="31"/>
                </a:cubicBezTo>
                <a:cubicBezTo>
                  <a:pt x="33" y="32"/>
                  <a:pt x="32" y="33"/>
                  <a:pt x="31" y="33"/>
                </a:cubicBezTo>
                <a:cubicBezTo>
                  <a:pt x="30" y="33"/>
                  <a:pt x="29" y="32"/>
                  <a:pt x="29" y="31"/>
                </a:cubicBezTo>
                <a:cubicBezTo>
                  <a:pt x="29" y="30"/>
                  <a:pt x="30" y="29"/>
                  <a:pt x="31" y="29"/>
                </a:cubicBezTo>
                <a:close/>
                <a:moveTo>
                  <a:pt x="38" y="29"/>
                </a:moveTo>
                <a:cubicBezTo>
                  <a:pt x="38" y="29"/>
                  <a:pt x="38" y="29"/>
                  <a:pt x="38" y="29"/>
                </a:cubicBezTo>
                <a:cubicBezTo>
                  <a:pt x="39" y="29"/>
                  <a:pt x="39" y="30"/>
                  <a:pt x="39" y="31"/>
                </a:cubicBezTo>
                <a:cubicBezTo>
                  <a:pt x="39" y="32"/>
                  <a:pt x="39" y="33"/>
                  <a:pt x="38" y="33"/>
                </a:cubicBezTo>
                <a:cubicBezTo>
                  <a:pt x="36" y="33"/>
                  <a:pt x="36" y="32"/>
                  <a:pt x="36" y="31"/>
                </a:cubicBezTo>
                <a:cubicBezTo>
                  <a:pt x="36" y="30"/>
                  <a:pt x="36" y="29"/>
                  <a:pt x="38" y="29"/>
                </a:cubicBezTo>
                <a:close/>
                <a:moveTo>
                  <a:pt x="46" y="24"/>
                </a:moveTo>
                <a:cubicBezTo>
                  <a:pt x="46" y="24"/>
                  <a:pt x="46" y="24"/>
                  <a:pt x="46" y="24"/>
                </a:cubicBezTo>
                <a:cubicBezTo>
                  <a:pt x="5" y="24"/>
                  <a:pt x="5" y="24"/>
                  <a:pt x="5" y="24"/>
                </a:cubicBezTo>
                <a:cubicBezTo>
                  <a:pt x="5" y="24"/>
                  <a:pt x="5" y="24"/>
                  <a:pt x="4" y="25"/>
                </a:cubicBezTo>
                <a:cubicBezTo>
                  <a:pt x="4" y="25"/>
                  <a:pt x="4" y="25"/>
                  <a:pt x="4" y="25"/>
                </a:cubicBezTo>
                <a:cubicBezTo>
                  <a:pt x="4" y="37"/>
                  <a:pt x="4" y="37"/>
                  <a:pt x="4" y="37"/>
                </a:cubicBezTo>
                <a:cubicBezTo>
                  <a:pt x="4" y="37"/>
                  <a:pt x="4" y="37"/>
                  <a:pt x="4" y="37"/>
                </a:cubicBezTo>
                <a:cubicBezTo>
                  <a:pt x="5" y="37"/>
                  <a:pt x="5" y="37"/>
                  <a:pt x="5" y="37"/>
                </a:cubicBezTo>
                <a:cubicBezTo>
                  <a:pt x="46" y="37"/>
                  <a:pt x="46" y="37"/>
                  <a:pt x="46" y="37"/>
                </a:cubicBezTo>
                <a:cubicBezTo>
                  <a:pt x="46" y="37"/>
                  <a:pt x="46" y="37"/>
                  <a:pt x="46" y="37"/>
                </a:cubicBezTo>
                <a:cubicBezTo>
                  <a:pt x="46" y="37"/>
                  <a:pt x="46" y="37"/>
                  <a:pt x="46" y="37"/>
                </a:cubicBezTo>
                <a:cubicBezTo>
                  <a:pt x="46" y="25"/>
                  <a:pt x="46" y="25"/>
                  <a:pt x="46" y="25"/>
                </a:cubicBezTo>
                <a:cubicBezTo>
                  <a:pt x="46" y="25"/>
                  <a:pt x="46" y="25"/>
                  <a:pt x="46" y="25"/>
                </a:cubicBezTo>
                <a:cubicBezTo>
                  <a:pt x="46" y="24"/>
                  <a:pt x="46" y="24"/>
                  <a:pt x="46" y="24"/>
                </a:cubicBezTo>
                <a:close/>
              </a:path>
            </a:pathLst>
          </a:custGeom>
          <a:solidFill>
            <a:schemeClr val="accent2"/>
          </a:solidFill>
          <a:ln>
            <a:noFill/>
          </a:ln>
          <a:extLst/>
        </p:spPr>
        <p:txBody>
          <a:bodyPr/>
          <a:lstStyle/>
          <a:p>
            <a:endParaRPr lang="zh-CN" altLang="en-US"/>
          </a:p>
        </p:txBody>
      </p:sp>
      <p:sp>
        <p:nvSpPr>
          <p:cNvPr id="40" name="Freeform 470"/>
          <p:cNvSpPr>
            <a:spLocks noEditPoints="1"/>
          </p:cNvSpPr>
          <p:nvPr/>
        </p:nvSpPr>
        <p:spPr bwMode="auto">
          <a:xfrm>
            <a:off x="1720391" y="1494965"/>
            <a:ext cx="296293" cy="240556"/>
          </a:xfrm>
          <a:custGeom>
            <a:avLst/>
            <a:gdLst>
              <a:gd name="T0" fmla="*/ 45 w 50"/>
              <a:gd name="T1" fmla="*/ 21 h 41"/>
              <a:gd name="T2" fmla="*/ 6 w 50"/>
              <a:gd name="T3" fmla="*/ 18 h 41"/>
              <a:gd name="T4" fmla="*/ 43 w 50"/>
              <a:gd name="T5" fmla="*/ 15 h 41"/>
              <a:gd name="T6" fmla="*/ 39 w 50"/>
              <a:gd name="T7" fmla="*/ 4 h 41"/>
              <a:gd name="T8" fmla="*/ 7 w 50"/>
              <a:gd name="T9" fmla="*/ 15 h 41"/>
              <a:gd name="T10" fmla="*/ 9 w 50"/>
              <a:gd name="T11" fmla="*/ 28 h 41"/>
              <a:gd name="T12" fmla="*/ 10 w 50"/>
              <a:gd name="T13" fmla="*/ 27 h 41"/>
              <a:gd name="T14" fmla="*/ 11 w 50"/>
              <a:gd name="T15" fmla="*/ 34 h 41"/>
              <a:gd name="T16" fmla="*/ 9 w 50"/>
              <a:gd name="T17" fmla="*/ 34 h 41"/>
              <a:gd name="T18" fmla="*/ 15 w 50"/>
              <a:gd name="T19" fmla="*/ 28 h 41"/>
              <a:gd name="T20" fmla="*/ 16 w 50"/>
              <a:gd name="T21" fmla="*/ 27 h 41"/>
              <a:gd name="T22" fmla="*/ 17 w 50"/>
              <a:gd name="T23" fmla="*/ 34 h 41"/>
              <a:gd name="T24" fmla="*/ 15 w 50"/>
              <a:gd name="T25" fmla="*/ 34 h 41"/>
              <a:gd name="T26" fmla="*/ 21 w 50"/>
              <a:gd name="T27" fmla="*/ 28 h 41"/>
              <a:gd name="T28" fmla="*/ 22 w 50"/>
              <a:gd name="T29" fmla="*/ 27 h 41"/>
              <a:gd name="T30" fmla="*/ 23 w 50"/>
              <a:gd name="T31" fmla="*/ 34 h 41"/>
              <a:gd name="T32" fmla="*/ 21 w 50"/>
              <a:gd name="T33" fmla="*/ 34 h 41"/>
              <a:gd name="T34" fmla="*/ 39 w 50"/>
              <a:gd name="T35" fmla="*/ 27 h 41"/>
              <a:gd name="T36" fmla="*/ 42 w 50"/>
              <a:gd name="T37" fmla="*/ 28 h 41"/>
              <a:gd name="T38" fmla="*/ 42 w 50"/>
              <a:gd name="T39" fmla="*/ 34 h 41"/>
              <a:gd name="T40" fmla="*/ 36 w 50"/>
              <a:gd name="T41" fmla="*/ 34 h 41"/>
              <a:gd name="T42" fmla="*/ 36 w 50"/>
              <a:gd name="T43" fmla="*/ 28 h 41"/>
              <a:gd name="T44" fmla="*/ 40 w 50"/>
              <a:gd name="T45" fmla="*/ 30 h 41"/>
              <a:gd name="T46" fmla="*/ 39 w 50"/>
              <a:gd name="T47" fmla="*/ 29 h 41"/>
              <a:gd name="T48" fmla="*/ 38 w 50"/>
              <a:gd name="T49" fmla="*/ 31 h 41"/>
              <a:gd name="T50" fmla="*/ 39 w 50"/>
              <a:gd name="T51" fmla="*/ 33 h 41"/>
              <a:gd name="T52" fmla="*/ 41 w 50"/>
              <a:gd name="T53" fmla="*/ 31 h 41"/>
              <a:gd name="T54" fmla="*/ 50 w 50"/>
              <a:gd name="T55" fmla="*/ 23 h 41"/>
              <a:gd name="T56" fmla="*/ 50 w 50"/>
              <a:gd name="T57" fmla="*/ 39 h 41"/>
              <a:gd name="T58" fmla="*/ 48 w 50"/>
              <a:gd name="T59" fmla="*/ 41 h 41"/>
              <a:gd name="T60" fmla="*/ 0 w 50"/>
              <a:gd name="T61" fmla="*/ 39 h 41"/>
              <a:gd name="T62" fmla="*/ 0 w 50"/>
              <a:gd name="T63" fmla="*/ 23 h 41"/>
              <a:gd name="T64" fmla="*/ 8 w 50"/>
              <a:gd name="T65" fmla="*/ 1 h 41"/>
              <a:gd name="T66" fmla="*/ 41 w 50"/>
              <a:gd name="T67" fmla="*/ 0 h 41"/>
              <a:gd name="T68" fmla="*/ 50 w 50"/>
              <a:gd name="T69" fmla="*/ 22 h 41"/>
              <a:gd name="T70" fmla="*/ 50 w 50"/>
              <a:gd name="T71" fmla="*/ 22 h 41"/>
              <a:gd name="T72" fmla="*/ 50 w 50"/>
              <a:gd name="T73" fmla="*/ 22 h 41"/>
              <a:gd name="T74" fmla="*/ 50 w 50"/>
              <a:gd name="T75" fmla="*/ 22 h 41"/>
              <a:gd name="T76" fmla="*/ 50 w 50"/>
              <a:gd name="T77" fmla="*/ 22 h 41"/>
              <a:gd name="T78" fmla="*/ 50 w 50"/>
              <a:gd name="T79" fmla="*/ 22 h 41"/>
              <a:gd name="T80" fmla="*/ 50 w 50"/>
              <a:gd name="T81" fmla="*/ 22 h 41"/>
              <a:gd name="T82" fmla="*/ 50 w 50"/>
              <a:gd name="T83" fmla="*/ 22 h 41"/>
              <a:gd name="T84" fmla="*/ 50 w 50"/>
              <a:gd name="T85" fmla="*/ 22 h 41"/>
              <a:gd name="T86" fmla="*/ 50 w 50"/>
              <a:gd name="T87" fmla="*/ 22 h 41"/>
              <a:gd name="T88" fmla="*/ 50 w 50"/>
              <a:gd name="T89" fmla="*/ 22 h 41"/>
              <a:gd name="T90" fmla="*/ 50 w 50"/>
              <a:gd name="T91" fmla="*/ 23 h 41"/>
              <a:gd name="T92" fmla="*/ 50 w 50"/>
              <a:gd name="T93" fmla="*/ 23 h 41"/>
              <a:gd name="T94" fmla="*/ 50 w 50"/>
              <a:gd name="T95" fmla="*/ 23 h 41"/>
              <a:gd name="T96" fmla="*/ 50 w 50"/>
              <a:gd name="T97" fmla="*/ 23 h 41"/>
              <a:gd name="T98" fmla="*/ 50 w 50"/>
              <a:gd name="T99" fmla="*/ 23 h 41"/>
              <a:gd name="T100" fmla="*/ 4 w 50"/>
              <a:gd name="T101" fmla="*/ 25 h 41"/>
              <a:gd name="T102" fmla="*/ 4 w 50"/>
              <a:gd name="T103" fmla="*/ 37 h 41"/>
              <a:gd name="T104" fmla="*/ 46 w 50"/>
              <a:gd name="T105"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41">
                <a:moveTo>
                  <a:pt x="5" y="21"/>
                </a:moveTo>
                <a:cubicBezTo>
                  <a:pt x="45" y="21"/>
                  <a:pt x="45" y="21"/>
                  <a:pt x="45" y="21"/>
                </a:cubicBezTo>
                <a:cubicBezTo>
                  <a:pt x="44" y="18"/>
                  <a:pt x="44" y="18"/>
                  <a:pt x="44" y="18"/>
                </a:cubicBezTo>
                <a:cubicBezTo>
                  <a:pt x="6" y="18"/>
                  <a:pt x="6" y="18"/>
                  <a:pt x="6" y="18"/>
                </a:cubicBezTo>
                <a:cubicBezTo>
                  <a:pt x="5" y="21"/>
                  <a:pt x="5" y="21"/>
                  <a:pt x="5" y="21"/>
                </a:cubicBezTo>
                <a:close/>
                <a:moveTo>
                  <a:pt x="43" y="15"/>
                </a:moveTo>
                <a:cubicBezTo>
                  <a:pt x="43" y="15"/>
                  <a:pt x="43" y="15"/>
                  <a:pt x="43" y="15"/>
                </a:cubicBezTo>
                <a:cubicBezTo>
                  <a:pt x="39" y="4"/>
                  <a:pt x="39" y="4"/>
                  <a:pt x="39" y="4"/>
                </a:cubicBezTo>
                <a:cubicBezTo>
                  <a:pt x="11" y="4"/>
                  <a:pt x="11" y="4"/>
                  <a:pt x="11" y="4"/>
                </a:cubicBezTo>
                <a:cubicBezTo>
                  <a:pt x="7" y="15"/>
                  <a:pt x="7" y="15"/>
                  <a:pt x="7" y="15"/>
                </a:cubicBezTo>
                <a:cubicBezTo>
                  <a:pt x="43" y="15"/>
                  <a:pt x="43" y="15"/>
                  <a:pt x="43" y="15"/>
                </a:cubicBezTo>
                <a:close/>
                <a:moveTo>
                  <a:pt x="9" y="28"/>
                </a:moveTo>
                <a:cubicBezTo>
                  <a:pt x="9" y="28"/>
                  <a:pt x="9" y="28"/>
                  <a:pt x="9" y="28"/>
                </a:cubicBezTo>
                <a:cubicBezTo>
                  <a:pt x="9" y="28"/>
                  <a:pt x="9" y="27"/>
                  <a:pt x="10" y="27"/>
                </a:cubicBezTo>
                <a:cubicBezTo>
                  <a:pt x="11" y="27"/>
                  <a:pt x="11" y="28"/>
                  <a:pt x="11" y="28"/>
                </a:cubicBezTo>
                <a:cubicBezTo>
                  <a:pt x="11" y="34"/>
                  <a:pt x="11" y="34"/>
                  <a:pt x="11" y="34"/>
                </a:cubicBezTo>
                <a:cubicBezTo>
                  <a:pt x="11" y="34"/>
                  <a:pt x="11" y="35"/>
                  <a:pt x="10" y="35"/>
                </a:cubicBezTo>
                <a:cubicBezTo>
                  <a:pt x="9" y="35"/>
                  <a:pt x="9" y="34"/>
                  <a:pt x="9" y="34"/>
                </a:cubicBezTo>
                <a:cubicBezTo>
                  <a:pt x="9" y="28"/>
                  <a:pt x="9" y="28"/>
                  <a:pt x="9" y="28"/>
                </a:cubicBezTo>
                <a:close/>
                <a:moveTo>
                  <a:pt x="15" y="28"/>
                </a:moveTo>
                <a:cubicBezTo>
                  <a:pt x="15" y="28"/>
                  <a:pt x="15" y="28"/>
                  <a:pt x="15" y="28"/>
                </a:cubicBezTo>
                <a:cubicBezTo>
                  <a:pt x="15" y="28"/>
                  <a:pt x="16" y="27"/>
                  <a:pt x="16" y="27"/>
                </a:cubicBezTo>
                <a:cubicBezTo>
                  <a:pt x="17" y="27"/>
                  <a:pt x="17" y="28"/>
                  <a:pt x="17" y="28"/>
                </a:cubicBezTo>
                <a:cubicBezTo>
                  <a:pt x="17" y="34"/>
                  <a:pt x="17" y="34"/>
                  <a:pt x="17" y="34"/>
                </a:cubicBezTo>
                <a:cubicBezTo>
                  <a:pt x="17" y="34"/>
                  <a:pt x="17" y="35"/>
                  <a:pt x="16" y="35"/>
                </a:cubicBezTo>
                <a:cubicBezTo>
                  <a:pt x="16" y="35"/>
                  <a:pt x="15" y="34"/>
                  <a:pt x="15" y="34"/>
                </a:cubicBezTo>
                <a:cubicBezTo>
                  <a:pt x="15" y="28"/>
                  <a:pt x="15" y="28"/>
                  <a:pt x="15" y="28"/>
                </a:cubicBezTo>
                <a:close/>
                <a:moveTo>
                  <a:pt x="21" y="28"/>
                </a:moveTo>
                <a:cubicBezTo>
                  <a:pt x="21" y="28"/>
                  <a:pt x="21" y="28"/>
                  <a:pt x="21" y="28"/>
                </a:cubicBezTo>
                <a:cubicBezTo>
                  <a:pt x="21" y="28"/>
                  <a:pt x="22" y="27"/>
                  <a:pt x="22" y="27"/>
                </a:cubicBezTo>
                <a:cubicBezTo>
                  <a:pt x="23" y="27"/>
                  <a:pt x="23" y="28"/>
                  <a:pt x="23" y="28"/>
                </a:cubicBezTo>
                <a:cubicBezTo>
                  <a:pt x="23" y="34"/>
                  <a:pt x="23" y="34"/>
                  <a:pt x="23" y="34"/>
                </a:cubicBezTo>
                <a:cubicBezTo>
                  <a:pt x="23" y="34"/>
                  <a:pt x="23" y="35"/>
                  <a:pt x="22" y="35"/>
                </a:cubicBezTo>
                <a:cubicBezTo>
                  <a:pt x="22" y="35"/>
                  <a:pt x="21" y="34"/>
                  <a:pt x="21" y="34"/>
                </a:cubicBezTo>
                <a:cubicBezTo>
                  <a:pt x="21" y="28"/>
                  <a:pt x="21" y="28"/>
                  <a:pt x="21" y="28"/>
                </a:cubicBezTo>
                <a:close/>
                <a:moveTo>
                  <a:pt x="39" y="27"/>
                </a:moveTo>
                <a:cubicBezTo>
                  <a:pt x="39" y="27"/>
                  <a:pt x="39" y="27"/>
                  <a:pt x="39" y="27"/>
                </a:cubicBezTo>
                <a:cubicBezTo>
                  <a:pt x="40" y="27"/>
                  <a:pt x="41" y="28"/>
                  <a:pt x="42" y="28"/>
                </a:cubicBezTo>
                <a:cubicBezTo>
                  <a:pt x="42" y="29"/>
                  <a:pt x="43" y="30"/>
                  <a:pt x="43" y="31"/>
                </a:cubicBezTo>
                <a:cubicBezTo>
                  <a:pt x="43" y="32"/>
                  <a:pt x="42" y="33"/>
                  <a:pt x="42" y="34"/>
                </a:cubicBezTo>
                <a:cubicBezTo>
                  <a:pt x="41" y="34"/>
                  <a:pt x="40" y="35"/>
                  <a:pt x="39" y="35"/>
                </a:cubicBezTo>
                <a:cubicBezTo>
                  <a:pt x="38" y="35"/>
                  <a:pt x="37" y="34"/>
                  <a:pt x="36" y="34"/>
                </a:cubicBezTo>
                <a:cubicBezTo>
                  <a:pt x="36" y="33"/>
                  <a:pt x="35" y="32"/>
                  <a:pt x="35" y="31"/>
                </a:cubicBezTo>
                <a:cubicBezTo>
                  <a:pt x="35" y="30"/>
                  <a:pt x="36" y="29"/>
                  <a:pt x="36" y="28"/>
                </a:cubicBezTo>
                <a:cubicBezTo>
                  <a:pt x="37" y="28"/>
                  <a:pt x="38" y="27"/>
                  <a:pt x="39" y="27"/>
                </a:cubicBezTo>
                <a:close/>
                <a:moveTo>
                  <a:pt x="40" y="30"/>
                </a:moveTo>
                <a:cubicBezTo>
                  <a:pt x="40" y="30"/>
                  <a:pt x="40" y="30"/>
                  <a:pt x="40" y="30"/>
                </a:cubicBezTo>
                <a:cubicBezTo>
                  <a:pt x="40" y="30"/>
                  <a:pt x="39" y="29"/>
                  <a:pt x="39" y="29"/>
                </a:cubicBezTo>
                <a:cubicBezTo>
                  <a:pt x="39" y="29"/>
                  <a:pt x="38" y="30"/>
                  <a:pt x="38" y="30"/>
                </a:cubicBezTo>
                <a:cubicBezTo>
                  <a:pt x="38" y="30"/>
                  <a:pt x="38" y="31"/>
                  <a:pt x="38" y="31"/>
                </a:cubicBezTo>
                <a:cubicBezTo>
                  <a:pt x="38" y="31"/>
                  <a:pt x="38" y="32"/>
                  <a:pt x="38" y="32"/>
                </a:cubicBezTo>
                <a:cubicBezTo>
                  <a:pt x="38" y="32"/>
                  <a:pt x="39" y="33"/>
                  <a:pt x="39" y="33"/>
                </a:cubicBezTo>
                <a:cubicBezTo>
                  <a:pt x="39" y="33"/>
                  <a:pt x="40" y="32"/>
                  <a:pt x="40" y="32"/>
                </a:cubicBezTo>
                <a:cubicBezTo>
                  <a:pt x="40" y="32"/>
                  <a:pt x="41" y="31"/>
                  <a:pt x="41" y="31"/>
                </a:cubicBezTo>
                <a:cubicBezTo>
                  <a:pt x="41" y="31"/>
                  <a:pt x="40" y="30"/>
                  <a:pt x="40" y="30"/>
                </a:cubicBezTo>
                <a:close/>
                <a:moveTo>
                  <a:pt x="50" y="23"/>
                </a:moveTo>
                <a:cubicBezTo>
                  <a:pt x="50" y="23"/>
                  <a:pt x="50" y="23"/>
                  <a:pt x="50" y="23"/>
                </a:cubicBezTo>
                <a:cubicBezTo>
                  <a:pt x="50" y="39"/>
                  <a:pt x="50" y="39"/>
                  <a:pt x="50" y="39"/>
                </a:cubicBezTo>
                <a:cubicBezTo>
                  <a:pt x="50" y="40"/>
                  <a:pt x="49" y="41"/>
                  <a:pt x="48" y="41"/>
                </a:cubicBezTo>
                <a:cubicBezTo>
                  <a:pt x="48" y="41"/>
                  <a:pt x="48" y="41"/>
                  <a:pt x="48" y="41"/>
                </a:cubicBezTo>
                <a:cubicBezTo>
                  <a:pt x="2" y="41"/>
                  <a:pt x="2" y="41"/>
                  <a:pt x="2" y="41"/>
                </a:cubicBezTo>
                <a:cubicBezTo>
                  <a:pt x="1" y="41"/>
                  <a:pt x="0" y="40"/>
                  <a:pt x="0" y="39"/>
                </a:cubicBezTo>
                <a:cubicBezTo>
                  <a:pt x="0" y="39"/>
                  <a:pt x="0" y="39"/>
                  <a:pt x="0" y="39"/>
                </a:cubicBezTo>
                <a:cubicBezTo>
                  <a:pt x="0" y="23"/>
                  <a:pt x="0" y="23"/>
                  <a:pt x="0" y="23"/>
                </a:cubicBezTo>
                <a:cubicBezTo>
                  <a:pt x="0" y="23"/>
                  <a:pt x="0" y="22"/>
                  <a:pt x="0" y="22"/>
                </a:cubicBezTo>
                <a:cubicBezTo>
                  <a:pt x="8" y="1"/>
                  <a:pt x="8" y="1"/>
                  <a:pt x="8" y="1"/>
                </a:cubicBezTo>
                <a:cubicBezTo>
                  <a:pt x="8" y="1"/>
                  <a:pt x="9" y="0"/>
                  <a:pt x="10" y="0"/>
                </a:cubicBezTo>
                <a:cubicBezTo>
                  <a:pt x="41" y="0"/>
                  <a:pt x="41" y="0"/>
                  <a:pt x="41" y="0"/>
                </a:cubicBezTo>
                <a:cubicBezTo>
                  <a:pt x="41" y="0"/>
                  <a:pt x="42" y="0"/>
                  <a:pt x="42" y="1"/>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2"/>
                  <a:pt x="50" y="22"/>
                  <a:pt x="50" y="22"/>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ubicBezTo>
                  <a:pt x="50" y="23"/>
                  <a:pt x="50" y="23"/>
                  <a:pt x="50" y="23"/>
                </a:cubicBezTo>
                <a:close/>
                <a:moveTo>
                  <a:pt x="4" y="25"/>
                </a:moveTo>
                <a:cubicBezTo>
                  <a:pt x="4" y="25"/>
                  <a:pt x="4" y="25"/>
                  <a:pt x="4" y="25"/>
                </a:cubicBezTo>
                <a:cubicBezTo>
                  <a:pt x="4" y="37"/>
                  <a:pt x="4" y="37"/>
                  <a:pt x="4" y="37"/>
                </a:cubicBezTo>
                <a:cubicBezTo>
                  <a:pt x="46" y="37"/>
                  <a:pt x="46" y="37"/>
                  <a:pt x="46" y="37"/>
                </a:cubicBezTo>
                <a:cubicBezTo>
                  <a:pt x="46" y="25"/>
                  <a:pt x="46" y="25"/>
                  <a:pt x="46" y="25"/>
                </a:cubicBezTo>
                <a:cubicBezTo>
                  <a:pt x="4" y="25"/>
                  <a:pt x="4" y="25"/>
                  <a:pt x="4" y="25"/>
                </a:cubicBezTo>
                <a:close/>
              </a:path>
            </a:pathLst>
          </a:custGeom>
          <a:solidFill>
            <a:schemeClr val="accent2"/>
          </a:solidFill>
          <a:ln>
            <a:noFill/>
          </a:ln>
          <a:extLst/>
        </p:spPr>
        <p:txBody>
          <a:bodyPr/>
          <a:lstStyle/>
          <a:p>
            <a:endParaRPr lang="zh-CN" altLang="en-US"/>
          </a:p>
        </p:txBody>
      </p:sp>
      <p:sp>
        <p:nvSpPr>
          <p:cNvPr id="41" name="Freeform 471"/>
          <p:cNvSpPr>
            <a:spLocks noEditPoints="1"/>
          </p:cNvSpPr>
          <p:nvPr/>
        </p:nvSpPr>
        <p:spPr bwMode="auto">
          <a:xfrm>
            <a:off x="1215811" y="1494965"/>
            <a:ext cx="287493" cy="240556"/>
          </a:xfrm>
          <a:custGeom>
            <a:avLst/>
            <a:gdLst>
              <a:gd name="T0" fmla="*/ 39 w 49"/>
              <a:gd name="T1" fmla="*/ 36 h 41"/>
              <a:gd name="T2" fmla="*/ 37 w 49"/>
              <a:gd name="T3" fmla="*/ 35 h 41"/>
              <a:gd name="T4" fmla="*/ 39 w 49"/>
              <a:gd name="T5" fmla="*/ 34 h 41"/>
              <a:gd name="T6" fmla="*/ 43 w 49"/>
              <a:gd name="T7" fmla="*/ 34 h 41"/>
              <a:gd name="T8" fmla="*/ 44 w 49"/>
              <a:gd name="T9" fmla="*/ 35 h 41"/>
              <a:gd name="T10" fmla="*/ 43 w 49"/>
              <a:gd name="T11" fmla="*/ 36 h 41"/>
              <a:gd name="T12" fmla="*/ 39 w 49"/>
              <a:gd name="T13" fmla="*/ 36 h 41"/>
              <a:gd name="T14" fmla="*/ 4 w 49"/>
              <a:gd name="T15" fmla="*/ 21 h 41"/>
              <a:gd name="T16" fmla="*/ 4 w 49"/>
              <a:gd name="T17" fmla="*/ 21 h 41"/>
              <a:gd name="T18" fmla="*/ 45 w 49"/>
              <a:gd name="T19" fmla="*/ 21 h 41"/>
              <a:gd name="T20" fmla="*/ 39 w 49"/>
              <a:gd name="T21" fmla="*/ 4 h 41"/>
              <a:gd name="T22" fmla="*/ 10 w 49"/>
              <a:gd name="T23" fmla="*/ 4 h 41"/>
              <a:gd name="T24" fmla="*/ 4 w 49"/>
              <a:gd name="T25" fmla="*/ 21 h 41"/>
              <a:gd name="T26" fmla="*/ 46 w 49"/>
              <a:gd name="T27" fmla="*/ 25 h 41"/>
              <a:gd name="T28" fmla="*/ 46 w 49"/>
              <a:gd name="T29" fmla="*/ 25 h 41"/>
              <a:gd name="T30" fmla="*/ 3 w 49"/>
              <a:gd name="T31" fmla="*/ 25 h 41"/>
              <a:gd name="T32" fmla="*/ 3 w 49"/>
              <a:gd name="T33" fmla="*/ 37 h 41"/>
              <a:gd name="T34" fmla="*/ 46 w 49"/>
              <a:gd name="T35" fmla="*/ 37 h 41"/>
              <a:gd name="T36" fmla="*/ 46 w 49"/>
              <a:gd name="T37" fmla="*/ 25 h 41"/>
              <a:gd name="T38" fmla="*/ 49 w 49"/>
              <a:gd name="T39" fmla="*/ 22 h 41"/>
              <a:gd name="T40" fmla="*/ 49 w 49"/>
              <a:gd name="T41" fmla="*/ 22 h 41"/>
              <a:gd name="T42" fmla="*/ 49 w 49"/>
              <a:gd name="T43" fmla="*/ 23 h 41"/>
              <a:gd name="T44" fmla="*/ 49 w 49"/>
              <a:gd name="T45" fmla="*/ 23 h 41"/>
              <a:gd name="T46" fmla="*/ 49 w 49"/>
              <a:gd name="T47" fmla="*/ 39 h 41"/>
              <a:gd name="T48" fmla="*/ 47 w 49"/>
              <a:gd name="T49" fmla="*/ 41 h 41"/>
              <a:gd name="T50" fmla="*/ 47 w 49"/>
              <a:gd name="T51" fmla="*/ 41 h 41"/>
              <a:gd name="T52" fmla="*/ 1 w 49"/>
              <a:gd name="T53" fmla="*/ 41 h 41"/>
              <a:gd name="T54" fmla="*/ 0 w 49"/>
              <a:gd name="T55" fmla="*/ 39 h 41"/>
              <a:gd name="T56" fmla="*/ 0 w 49"/>
              <a:gd name="T57" fmla="*/ 39 h 41"/>
              <a:gd name="T58" fmla="*/ 0 w 49"/>
              <a:gd name="T59" fmla="*/ 23 h 41"/>
              <a:gd name="T60" fmla="*/ 0 w 49"/>
              <a:gd name="T61" fmla="*/ 22 h 41"/>
              <a:gd name="T62" fmla="*/ 7 w 49"/>
              <a:gd name="T63" fmla="*/ 1 h 41"/>
              <a:gd name="T64" fmla="*/ 9 w 49"/>
              <a:gd name="T65" fmla="*/ 0 h 41"/>
              <a:gd name="T66" fmla="*/ 40 w 49"/>
              <a:gd name="T67" fmla="*/ 0 h 41"/>
              <a:gd name="T68" fmla="*/ 42 w 49"/>
              <a:gd name="T69" fmla="*/ 1 h 41"/>
              <a:gd name="T70" fmla="*/ 49 w 49"/>
              <a:gd name="T71" fmla="*/ 22 h 41"/>
              <a:gd name="T72" fmla="*/ 6 w 49"/>
              <a:gd name="T73" fmla="*/ 26 h 41"/>
              <a:gd name="T74" fmla="*/ 6 w 49"/>
              <a:gd name="T75" fmla="*/ 26 h 41"/>
              <a:gd name="T76" fmla="*/ 6 w 49"/>
              <a:gd name="T77" fmla="*/ 26 h 41"/>
              <a:gd name="T78" fmla="*/ 43 w 49"/>
              <a:gd name="T79" fmla="*/ 26 h 41"/>
              <a:gd name="T80" fmla="*/ 44 w 49"/>
              <a:gd name="T81" fmla="*/ 27 h 41"/>
              <a:gd name="T82" fmla="*/ 44 w 49"/>
              <a:gd name="T83" fmla="*/ 27 h 41"/>
              <a:gd name="T84" fmla="*/ 44 w 49"/>
              <a:gd name="T85" fmla="*/ 32 h 41"/>
              <a:gd name="T86" fmla="*/ 43 w 49"/>
              <a:gd name="T87" fmla="*/ 33 h 41"/>
              <a:gd name="T88" fmla="*/ 43 w 49"/>
              <a:gd name="T89" fmla="*/ 33 h 41"/>
              <a:gd name="T90" fmla="*/ 6 w 49"/>
              <a:gd name="T91" fmla="*/ 33 h 41"/>
              <a:gd name="T92" fmla="*/ 5 w 49"/>
              <a:gd name="T93" fmla="*/ 32 h 41"/>
              <a:gd name="T94" fmla="*/ 5 w 49"/>
              <a:gd name="T95" fmla="*/ 32 h 41"/>
              <a:gd name="T96" fmla="*/ 5 w 49"/>
              <a:gd name="T97" fmla="*/ 27 h 41"/>
              <a:gd name="T98" fmla="*/ 6 w 49"/>
              <a:gd name="T99" fmla="*/ 26 h 41"/>
              <a:gd name="T100" fmla="*/ 42 w 49"/>
              <a:gd name="T101" fmla="*/ 29 h 41"/>
              <a:gd name="T102" fmla="*/ 42 w 49"/>
              <a:gd name="T103" fmla="*/ 29 h 41"/>
              <a:gd name="T104" fmla="*/ 7 w 49"/>
              <a:gd name="T105" fmla="*/ 29 h 41"/>
              <a:gd name="T106" fmla="*/ 7 w 49"/>
              <a:gd name="T107" fmla="*/ 31 h 41"/>
              <a:gd name="T108" fmla="*/ 42 w 49"/>
              <a:gd name="T109" fmla="*/ 31 h 41"/>
              <a:gd name="T110" fmla="*/ 42 w 49"/>
              <a:gd name="T11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 h="41">
                <a:moveTo>
                  <a:pt x="39" y="36"/>
                </a:moveTo>
                <a:cubicBezTo>
                  <a:pt x="38" y="36"/>
                  <a:pt x="37" y="36"/>
                  <a:pt x="37" y="35"/>
                </a:cubicBezTo>
                <a:cubicBezTo>
                  <a:pt x="37" y="35"/>
                  <a:pt x="38" y="34"/>
                  <a:pt x="39" y="34"/>
                </a:cubicBezTo>
                <a:cubicBezTo>
                  <a:pt x="43" y="34"/>
                  <a:pt x="43" y="34"/>
                  <a:pt x="43" y="34"/>
                </a:cubicBezTo>
                <a:cubicBezTo>
                  <a:pt x="43" y="34"/>
                  <a:pt x="44" y="35"/>
                  <a:pt x="44" y="35"/>
                </a:cubicBezTo>
                <a:cubicBezTo>
                  <a:pt x="44" y="36"/>
                  <a:pt x="43" y="36"/>
                  <a:pt x="43" y="36"/>
                </a:cubicBezTo>
                <a:cubicBezTo>
                  <a:pt x="39" y="36"/>
                  <a:pt x="39" y="36"/>
                  <a:pt x="39" y="36"/>
                </a:cubicBezTo>
                <a:close/>
                <a:moveTo>
                  <a:pt x="4" y="21"/>
                </a:moveTo>
                <a:cubicBezTo>
                  <a:pt x="4" y="21"/>
                  <a:pt x="4" y="21"/>
                  <a:pt x="4" y="21"/>
                </a:cubicBezTo>
                <a:cubicBezTo>
                  <a:pt x="45" y="21"/>
                  <a:pt x="45" y="21"/>
                  <a:pt x="45" y="21"/>
                </a:cubicBezTo>
                <a:cubicBezTo>
                  <a:pt x="39" y="4"/>
                  <a:pt x="39" y="4"/>
                  <a:pt x="39" y="4"/>
                </a:cubicBezTo>
                <a:cubicBezTo>
                  <a:pt x="10" y="4"/>
                  <a:pt x="10" y="4"/>
                  <a:pt x="10" y="4"/>
                </a:cubicBezTo>
                <a:cubicBezTo>
                  <a:pt x="4" y="21"/>
                  <a:pt x="4" y="21"/>
                  <a:pt x="4" y="21"/>
                </a:cubicBezTo>
                <a:close/>
                <a:moveTo>
                  <a:pt x="46" y="25"/>
                </a:moveTo>
                <a:cubicBezTo>
                  <a:pt x="46" y="25"/>
                  <a:pt x="46" y="25"/>
                  <a:pt x="46" y="25"/>
                </a:cubicBezTo>
                <a:cubicBezTo>
                  <a:pt x="3" y="25"/>
                  <a:pt x="3" y="25"/>
                  <a:pt x="3" y="25"/>
                </a:cubicBezTo>
                <a:cubicBezTo>
                  <a:pt x="3" y="37"/>
                  <a:pt x="3" y="37"/>
                  <a:pt x="3" y="37"/>
                </a:cubicBezTo>
                <a:cubicBezTo>
                  <a:pt x="46" y="37"/>
                  <a:pt x="46" y="37"/>
                  <a:pt x="46" y="37"/>
                </a:cubicBezTo>
                <a:cubicBezTo>
                  <a:pt x="46" y="25"/>
                  <a:pt x="46" y="25"/>
                  <a:pt x="46" y="25"/>
                </a:cubicBezTo>
                <a:close/>
                <a:moveTo>
                  <a:pt x="49" y="22"/>
                </a:moveTo>
                <a:cubicBezTo>
                  <a:pt x="49" y="22"/>
                  <a:pt x="49" y="22"/>
                  <a:pt x="49" y="22"/>
                </a:cubicBezTo>
                <a:cubicBezTo>
                  <a:pt x="49" y="22"/>
                  <a:pt x="49" y="23"/>
                  <a:pt x="49" y="23"/>
                </a:cubicBezTo>
                <a:cubicBezTo>
                  <a:pt x="49" y="23"/>
                  <a:pt x="49" y="23"/>
                  <a:pt x="49" y="23"/>
                </a:cubicBezTo>
                <a:cubicBezTo>
                  <a:pt x="49" y="39"/>
                  <a:pt x="49" y="39"/>
                  <a:pt x="49" y="39"/>
                </a:cubicBezTo>
                <a:cubicBezTo>
                  <a:pt x="49" y="40"/>
                  <a:pt x="48" y="41"/>
                  <a:pt x="47" y="41"/>
                </a:cubicBezTo>
                <a:cubicBezTo>
                  <a:pt x="47" y="41"/>
                  <a:pt x="47" y="41"/>
                  <a:pt x="47" y="41"/>
                </a:cubicBezTo>
                <a:cubicBezTo>
                  <a:pt x="1" y="41"/>
                  <a:pt x="1" y="41"/>
                  <a:pt x="1" y="41"/>
                </a:cubicBezTo>
                <a:cubicBezTo>
                  <a:pt x="0" y="41"/>
                  <a:pt x="0" y="40"/>
                  <a:pt x="0" y="39"/>
                </a:cubicBezTo>
                <a:cubicBezTo>
                  <a:pt x="0" y="39"/>
                  <a:pt x="0" y="39"/>
                  <a:pt x="0" y="39"/>
                </a:cubicBezTo>
                <a:cubicBezTo>
                  <a:pt x="0" y="23"/>
                  <a:pt x="0" y="23"/>
                  <a:pt x="0" y="23"/>
                </a:cubicBezTo>
                <a:cubicBezTo>
                  <a:pt x="0" y="23"/>
                  <a:pt x="0" y="22"/>
                  <a:pt x="0" y="22"/>
                </a:cubicBezTo>
                <a:cubicBezTo>
                  <a:pt x="7" y="1"/>
                  <a:pt x="7" y="1"/>
                  <a:pt x="7" y="1"/>
                </a:cubicBezTo>
                <a:cubicBezTo>
                  <a:pt x="7" y="1"/>
                  <a:pt x="8" y="0"/>
                  <a:pt x="9" y="0"/>
                </a:cubicBezTo>
                <a:cubicBezTo>
                  <a:pt x="40" y="0"/>
                  <a:pt x="40" y="0"/>
                  <a:pt x="40" y="0"/>
                </a:cubicBezTo>
                <a:cubicBezTo>
                  <a:pt x="41" y="0"/>
                  <a:pt x="42" y="0"/>
                  <a:pt x="42" y="1"/>
                </a:cubicBezTo>
                <a:cubicBezTo>
                  <a:pt x="49" y="22"/>
                  <a:pt x="49" y="22"/>
                  <a:pt x="49" y="22"/>
                </a:cubicBezTo>
                <a:close/>
                <a:moveTo>
                  <a:pt x="6" y="26"/>
                </a:moveTo>
                <a:cubicBezTo>
                  <a:pt x="6" y="26"/>
                  <a:pt x="6" y="26"/>
                  <a:pt x="6" y="26"/>
                </a:cubicBezTo>
                <a:cubicBezTo>
                  <a:pt x="6" y="26"/>
                  <a:pt x="6" y="26"/>
                  <a:pt x="6" y="26"/>
                </a:cubicBezTo>
                <a:cubicBezTo>
                  <a:pt x="43" y="26"/>
                  <a:pt x="43" y="26"/>
                  <a:pt x="43" y="26"/>
                </a:cubicBezTo>
                <a:cubicBezTo>
                  <a:pt x="43" y="26"/>
                  <a:pt x="44" y="27"/>
                  <a:pt x="44" y="27"/>
                </a:cubicBezTo>
                <a:cubicBezTo>
                  <a:pt x="44" y="27"/>
                  <a:pt x="44" y="27"/>
                  <a:pt x="44" y="27"/>
                </a:cubicBezTo>
                <a:cubicBezTo>
                  <a:pt x="44" y="32"/>
                  <a:pt x="44" y="32"/>
                  <a:pt x="44" y="32"/>
                </a:cubicBezTo>
                <a:cubicBezTo>
                  <a:pt x="44" y="33"/>
                  <a:pt x="43" y="33"/>
                  <a:pt x="43" y="33"/>
                </a:cubicBezTo>
                <a:cubicBezTo>
                  <a:pt x="43" y="33"/>
                  <a:pt x="43" y="33"/>
                  <a:pt x="43" y="33"/>
                </a:cubicBezTo>
                <a:cubicBezTo>
                  <a:pt x="6" y="33"/>
                  <a:pt x="6" y="33"/>
                  <a:pt x="6" y="33"/>
                </a:cubicBezTo>
                <a:cubicBezTo>
                  <a:pt x="5" y="33"/>
                  <a:pt x="5" y="33"/>
                  <a:pt x="5" y="32"/>
                </a:cubicBezTo>
                <a:cubicBezTo>
                  <a:pt x="5" y="32"/>
                  <a:pt x="5" y="32"/>
                  <a:pt x="5" y="32"/>
                </a:cubicBezTo>
                <a:cubicBezTo>
                  <a:pt x="5" y="27"/>
                  <a:pt x="5" y="27"/>
                  <a:pt x="5" y="27"/>
                </a:cubicBezTo>
                <a:cubicBezTo>
                  <a:pt x="5" y="27"/>
                  <a:pt x="5" y="26"/>
                  <a:pt x="6" y="26"/>
                </a:cubicBezTo>
                <a:close/>
                <a:moveTo>
                  <a:pt x="42" y="29"/>
                </a:moveTo>
                <a:cubicBezTo>
                  <a:pt x="42" y="29"/>
                  <a:pt x="42" y="29"/>
                  <a:pt x="42" y="29"/>
                </a:cubicBezTo>
                <a:cubicBezTo>
                  <a:pt x="7" y="29"/>
                  <a:pt x="7" y="29"/>
                  <a:pt x="7" y="29"/>
                </a:cubicBezTo>
                <a:cubicBezTo>
                  <a:pt x="7" y="31"/>
                  <a:pt x="7" y="31"/>
                  <a:pt x="7" y="31"/>
                </a:cubicBezTo>
                <a:cubicBezTo>
                  <a:pt x="42" y="31"/>
                  <a:pt x="42" y="31"/>
                  <a:pt x="42" y="31"/>
                </a:cubicBezTo>
                <a:cubicBezTo>
                  <a:pt x="42" y="29"/>
                  <a:pt x="42" y="29"/>
                  <a:pt x="42" y="29"/>
                </a:cubicBezTo>
                <a:close/>
              </a:path>
            </a:pathLst>
          </a:custGeom>
          <a:solidFill>
            <a:schemeClr val="accent2"/>
          </a:solidFill>
          <a:ln>
            <a:noFill/>
          </a:ln>
          <a:extLst/>
        </p:spPr>
        <p:txBody>
          <a:bodyPr/>
          <a:lstStyle/>
          <a:p>
            <a:endParaRPr lang="zh-CN" altLang="en-US"/>
          </a:p>
        </p:txBody>
      </p:sp>
      <p:sp>
        <p:nvSpPr>
          <p:cNvPr id="42" name="Freeform 472"/>
          <p:cNvSpPr>
            <a:spLocks noEditPoints="1"/>
          </p:cNvSpPr>
          <p:nvPr/>
        </p:nvSpPr>
        <p:spPr bwMode="auto">
          <a:xfrm>
            <a:off x="5830371" y="1500832"/>
            <a:ext cx="296295" cy="240556"/>
          </a:xfrm>
          <a:custGeom>
            <a:avLst/>
            <a:gdLst>
              <a:gd name="T0" fmla="*/ 46 w 50"/>
              <a:gd name="T1" fmla="*/ 9 h 41"/>
              <a:gd name="T2" fmla="*/ 49 w 50"/>
              <a:gd name="T3" fmla="*/ 20 h 41"/>
              <a:gd name="T4" fmla="*/ 50 w 50"/>
              <a:gd name="T5" fmla="*/ 31 h 41"/>
              <a:gd name="T6" fmla="*/ 49 w 50"/>
              <a:gd name="T7" fmla="*/ 34 h 41"/>
              <a:gd name="T8" fmla="*/ 36 w 50"/>
              <a:gd name="T9" fmla="*/ 35 h 41"/>
              <a:gd name="T10" fmla="*/ 30 w 50"/>
              <a:gd name="T11" fmla="*/ 28 h 41"/>
              <a:gd name="T12" fmla="*/ 19 w 50"/>
              <a:gd name="T13" fmla="*/ 28 h 41"/>
              <a:gd name="T14" fmla="*/ 14 w 50"/>
              <a:gd name="T15" fmla="*/ 35 h 41"/>
              <a:gd name="T16" fmla="*/ 11 w 50"/>
              <a:gd name="T17" fmla="*/ 38 h 41"/>
              <a:gd name="T18" fmla="*/ 0 w 50"/>
              <a:gd name="T19" fmla="*/ 31 h 41"/>
              <a:gd name="T20" fmla="*/ 1 w 50"/>
              <a:gd name="T21" fmla="*/ 20 h 41"/>
              <a:gd name="T22" fmla="*/ 4 w 50"/>
              <a:gd name="T23" fmla="*/ 9 h 41"/>
              <a:gd name="T24" fmla="*/ 21 w 50"/>
              <a:gd name="T25" fmla="*/ 1 h 41"/>
              <a:gd name="T26" fmla="*/ 29 w 50"/>
              <a:gd name="T27" fmla="*/ 1 h 41"/>
              <a:gd name="T28" fmla="*/ 22 w 50"/>
              <a:gd name="T29" fmla="*/ 21 h 41"/>
              <a:gd name="T30" fmla="*/ 21 w 50"/>
              <a:gd name="T31" fmla="*/ 20 h 41"/>
              <a:gd name="T32" fmla="*/ 28 w 50"/>
              <a:gd name="T33" fmla="*/ 19 h 41"/>
              <a:gd name="T34" fmla="*/ 28 w 50"/>
              <a:gd name="T35" fmla="*/ 21 h 41"/>
              <a:gd name="T36" fmla="*/ 22 w 50"/>
              <a:gd name="T37" fmla="*/ 10 h 41"/>
              <a:gd name="T38" fmla="*/ 21 w 50"/>
              <a:gd name="T39" fmla="*/ 9 h 41"/>
              <a:gd name="T40" fmla="*/ 28 w 50"/>
              <a:gd name="T41" fmla="*/ 8 h 41"/>
              <a:gd name="T42" fmla="*/ 28 w 50"/>
              <a:gd name="T43" fmla="*/ 10 h 41"/>
              <a:gd name="T44" fmla="*/ 14 w 50"/>
              <a:gd name="T45" fmla="*/ 9 h 41"/>
              <a:gd name="T46" fmla="*/ 15 w 50"/>
              <a:gd name="T47" fmla="*/ 8 h 41"/>
              <a:gd name="T48" fmla="*/ 17 w 50"/>
              <a:gd name="T49" fmla="*/ 13 h 41"/>
              <a:gd name="T50" fmla="*/ 22 w 50"/>
              <a:gd name="T51" fmla="*/ 14 h 41"/>
              <a:gd name="T52" fmla="*/ 17 w 50"/>
              <a:gd name="T53" fmla="*/ 16 h 41"/>
              <a:gd name="T54" fmla="*/ 15 w 50"/>
              <a:gd name="T55" fmla="*/ 21 h 41"/>
              <a:gd name="T56" fmla="*/ 14 w 50"/>
              <a:gd name="T57" fmla="*/ 16 h 41"/>
              <a:gd name="T58" fmla="*/ 9 w 50"/>
              <a:gd name="T59" fmla="*/ 14 h 41"/>
              <a:gd name="T60" fmla="*/ 14 w 50"/>
              <a:gd name="T61" fmla="*/ 13 h 41"/>
              <a:gd name="T62" fmla="*/ 35 w 50"/>
              <a:gd name="T63" fmla="*/ 9 h 41"/>
              <a:gd name="T64" fmla="*/ 37 w 50"/>
              <a:gd name="T65" fmla="*/ 11 h 41"/>
              <a:gd name="T66" fmla="*/ 33 w 50"/>
              <a:gd name="T67" fmla="*/ 11 h 41"/>
              <a:gd name="T68" fmla="*/ 33 w 50"/>
              <a:gd name="T69" fmla="*/ 14 h 41"/>
              <a:gd name="T70" fmla="*/ 31 w 50"/>
              <a:gd name="T71" fmla="*/ 16 h 41"/>
              <a:gd name="T72" fmla="*/ 31 w 50"/>
              <a:gd name="T73" fmla="*/ 13 h 41"/>
              <a:gd name="T74" fmla="*/ 35 w 50"/>
              <a:gd name="T75" fmla="*/ 16 h 41"/>
              <a:gd name="T76" fmla="*/ 37 w 50"/>
              <a:gd name="T77" fmla="*/ 18 h 41"/>
              <a:gd name="T78" fmla="*/ 33 w 50"/>
              <a:gd name="T79" fmla="*/ 18 h 41"/>
              <a:gd name="T80" fmla="*/ 40 w 50"/>
              <a:gd name="T81" fmla="*/ 14 h 41"/>
              <a:gd name="T82" fmla="*/ 38 w 50"/>
              <a:gd name="T83" fmla="*/ 16 h 41"/>
              <a:gd name="T84" fmla="*/ 38 w 50"/>
              <a:gd name="T85" fmla="*/ 13 h 41"/>
              <a:gd name="T86" fmla="*/ 38 w 50"/>
              <a:gd name="T87" fmla="*/ 6 h 41"/>
              <a:gd name="T88" fmla="*/ 29 w 50"/>
              <a:gd name="T89" fmla="*/ 4 h 41"/>
              <a:gd name="T90" fmla="*/ 21 w 50"/>
              <a:gd name="T91" fmla="*/ 4 h 41"/>
              <a:gd name="T92" fmla="*/ 7 w 50"/>
              <a:gd name="T93" fmla="*/ 11 h 41"/>
              <a:gd name="T94" fmla="*/ 5 w 50"/>
              <a:gd name="T95" fmla="*/ 21 h 41"/>
              <a:gd name="T96" fmla="*/ 4 w 50"/>
              <a:gd name="T97" fmla="*/ 31 h 41"/>
              <a:gd name="T98" fmla="*/ 4 w 50"/>
              <a:gd name="T99" fmla="*/ 33 h 41"/>
              <a:gd name="T100" fmla="*/ 12 w 50"/>
              <a:gd name="T101" fmla="*/ 31 h 41"/>
              <a:gd name="T102" fmla="*/ 17 w 50"/>
              <a:gd name="T103" fmla="*/ 25 h 41"/>
              <a:gd name="T104" fmla="*/ 33 w 50"/>
              <a:gd name="T105" fmla="*/ 25 h 41"/>
              <a:gd name="T106" fmla="*/ 38 w 50"/>
              <a:gd name="T107" fmla="*/ 31 h 41"/>
              <a:gd name="T108" fmla="*/ 45 w 50"/>
              <a:gd name="T109" fmla="*/ 33 h 41"/>
              <a:gd name="T110" fmla="*/ 46 w 50"/>
              <a:gd name="T111" fmla="*/ 26 h 41"/>
              <a:gd name="T112" fmla="*/ 44 w 50"/>
              <a:gd name="T113" fmla="*/ 15 h 41"/>
              <a:gd name="T114" fmla="*/ 38 w 50"/>
              <a:gd name="T115"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41">
                <a:moveTo>
                  <a:pt x="40" y="2"/>
                </a:moveTo>
                <a:cubicBezTo>
                  <a:pt x="42" y="4"/>
                  <a:pt x="45" y="6"/>
                  <a:pt x="46" y="9"/>
                </a:cubicBezTo>
                <a:cubicBezTo>
                  <a:pt x="47" y="11"/>
                  <a:pt x="47" y="13"/>
                  <a:pt x="48" y="14"/>
                </a:cubicBezTo>
                <a:cubicBezTo>
                  <a:pt x="48" y="16"/>
                  <a:pt x="49" y="18"/>
                  <a:pt x="49" y="20"/>
                </a:cubicBezTo>
                <a:cubicBezTo>
                  <a:pt x="49" y="22"/>
                  <a:pt x="49" y="24"/>
                  <a:pt x="50" y="25"/>
                </a:cubicBezTo>
                <a:cubicBezTo>
                  <a:pt x="50" y="27"/>
                  <a:pt x="50" y="29"/>
                  <a:pt x="50" y="31"/>
                </a:cubicBezTo>
                <a:cubicBezTo>
                  <a:pt x="50" y="31"/>
                  <a:pt x="50" y="31"/>
                  <a:pt x="50" y="31"/>
                </a:cubicBezTo>
                <a:cubicBezTo>
                  <a:pt x="50" y="32"/>
                  <a:pt x="49" y="33"/>
                  <a:pt x="49" y="34"/>
                </a:cubicBezTo>
                <a:cubicBezTo>
                  <a:pt x="47" y="38"/>
                  <a:pt x="43" y="40"/>
                  <a:pt x="39" y="38"/>
                </a:cubicBezTo>
                <a:cubicBezTo>
                  <a:pt x="38" y="37"/>
                  <a:pt x="37" y="36"/>
                  <a:pt x="36" y="35"/>
                </a:cubicBezTo>
                <a:cubicBezTo>
                  <a:pt x="35" y="35"/>
                  <a:pt x="35" y="34"/>
                  <a:pt x="34" y="33"/>
                </a:cubicBezTo>
                <a:cubicBezTo>
                  <a:pt x="33" y="31"/>
                  <a:pt x="32" y="29"/>
                  <a:pt x="30" y="28"/>
                </a:cubicBezTo>
                <a:cubicBezTo>
                  <a:pt x="30" y="28"/>
                  <a:pt x="30" y="28"/>
                  <a:pt x="30" y="28"/>
                </a:cubicBezTo>
                <a:cubicBezTo>
                  <a:pt x="27" y="26"/>
                  <a:pt x="22" y="26"/>
                  <a:pt x="19" y="28"/>
                </a:cubicBezTo>
                <a:cubicBezTo>
                  <a:pt x="18" y="29"/>
                  <a:pt x="17" y="31"/>
                  <a:pt x="16" y="33"/>
                </a:cubicBezTo>
                <a:cubicBezTo>
                  <a:pt x="15" y="34"/>
                  <a:pt x="14" y="35"/>
                  <a:pt x="14" y="35"/>
                </a:cubicBezTo>
                <a:cubicBezTo>
                  <a:pt x="13" y="36"/>
                  <a:pt x="12" y="37"/>
                  <a:pt x="11" y="38"/>
                </a:cubicBezTo>
                <a:cubicBezTo>
                  <a:pt x="11" y="38"/>
                  <a:pt x="11" y="38"/>
                  <a:pt x="11" y="38"/>
                </a:cubicBezTo>
                <a:cubicBezTo>
                  <a:pt x="6" y="41"/>
                  <a:pt x="0" y="36"/>
                  <a:pt x="0" y="31"/>
                </a:cubicBezTo>
                <a:cubicBezTo>
                  <a:pt x="0" y="31"/>
                  <a:pt x="0" y="31"/>
                  <a:pt x="0" y="31"/>
                </a:cubicBezTo>
                <a:cubicBezTo>
                  <a:pt x="0" y="29"/>
                  <a:pt x="0" y="27"/>
                  <a:pt x="0" y="25"/>
                </a:cubicBezTo>
                <a:cubicBezTo>
                  <a:pt x="0" y="24"/>
                  <a:pt x="1" y="22"/>
                  <a:pt x="1" y="20"/>
                </a:cubicBezTo>
                <a:cubicBezTo>
                  <a:pt x="1" y="18"/>
                  <a:pt x="2" y="16"/>
                  <a:pt x="2" y="14"/>
                </a:cubicBezTo>
                <a:cubicBezTo>
                  <a:pt x="3" y="13"/>
                  <a:pt x="3" y="11"/>
                  <a:pt x="4" y="9"/>
                </a:cubicBezTo>
                <a:cubicBezTo>
                  <a:pt x="5" y="6"/>
                  <a:pt x="7" y="4"/>
                  <a:pt x="10" y="2"/>
                </a:cubicBezTo>
                <a:cubicBezTo>
                  <a:pt x="14" y="0"/>
                  <a:pt x="18" y="0"/>
                  <a:pt x="21" y="1"/>
                </a:cubicBezTo>
                <a:cubicBezTo>
                  <a:pt x="22" y="1"/>
                  <a:pt x="24" y="1"/>
                  <a:pt x="25" y="1"/>
                </a:cubicBezTo>
                <a:cubicBezTo>
                  <a:pt x="26" y="1"/>
                  <a:pt x="27" y="1"/>
                  <a:pt x="29" y="1"/>
                </a:cubicBezTo>
                <a:cubicBezTo>
                  <a:pt x="32" y="0"/>
                  <a:pt x="36" y="0"/>
                  <a:pt x="40" y="2"/>
                </a:cubicBezTo>
                <a:close/>
                <a:moveTo>
                  <a:pt x="22" y="21"/>
                </a:moveTo>
                <a:cubicBezTo>
                  <a:pt x="22" y="21"/>
                  <a:pt x="22" y="21"/>
                  <a:pt x="22" y="21"/>
                </a:cubicBezTo>
                <a:cubicBezTo>
                  <a:pt x="21" y="21"/>
                  <a:pt x="21" y="20"/>
                  <a:pt x="21" y="20"/>
                </a:cubicBezTo>
                <a:cubicBezTo>
                  <a:pt x="21" y="19"/>
                  <a:pt x="21" y="19"/>
                  <a:pt x="22" y="19"/>
                </a:cubicBezTo>
                <a:cubicBezTo>
                  <a:pt x="28" y="19"/>
                  <a:pt x="28" y="19"/>
                  <a:pt x="28" y="19"/>
                </a:cubicBezTo>
                <a:cubicBezTo>
                  <a:pt x="28" y="19"/>
                  <a:pt x="29" y="19"/>
                  <a:pt x="29" y="20"/>
                </a:cubicBezTo>
                <a:cubicBezTo>
                  <a:pt x="29" y="20"/>
                  <a:pt x="28" y="21"/>
                  <a:pt x="28" y="21"/>
                </a:cubicBezTo>
                <a:cubicBezTo>
                  <a:pt x="22" y="21"/>
                  <a:pt x="22" y="21"/>
                  <a:pt x="22" y="21"/>
                </a:cubicBezTo>
                <a:close/>
                <a:moveTo>
                  <a:pt x="22" y="10"/>
                </a:moveTo>
                <a:cubicBezTo>
                  <a:pt x="22" y="10"/>
                  <a:pt x="22" y="10"/>
                  <a:pt x="22" y="10"/>
                </a:cubicBezTo>
                <a:cubicBezTo>
                  <a:pt x="21" y="10"/>
                  <a:pt x="21" y="10"/>
                  <a:pt x="21" y="9"/>
                </a:cubicBezTo>
                <a:cubicBezTo>
                  <a:pt x="21" y="9"/>
                  <a:pt x="21" y="8"/>
                  <a:pt x="22" y="8"/>
                </a:cubicBezTo>
                <a:cubicBezTo>
                  <a:pt x="28" y="8"/>
                  <a:pt x="28" y="8"/>
                  <a:pt x="28" y="8"/>
                </a:cubicBezTo>
                <a:cubicBezTo>
                  <a:pt x="28" y="8"/>
                  <a:pt x="29" y="9"/>
                  <a:pt x="29" y="9"/>
                </a:cubicBezTo>
                <a:cubicBezTo>
                  <a:pt x="29" y="10"/>
                  <a:pt x="28" y="10"/>
                  <a:pt x="28" y="10"/>
                </a:cubicBezTo>
                <a:cubicBezTo>
                  <a:pt x="22" y="10"/>
                  <a:pt x="22" y="10"/>
                  <a:pt x="22" y="10"/>
                </a:cubicBezTo>
                <a:close/>
                <a:moveTo>
                  <a:pt x="14" y="9"/>
                </a:moveTo>
                <a:cubicBezTo>
                  <a:pt x="14" y="9"/>
                  <a:pt x="14" y="9"/>
                  <a:pt x="14" y="9"/>
                </a:cubicBezTo>
                <a:cubicBezTo>
                  <a:pt x="14" y="9"/>
                  <a:pt x="15" y="8"/>
                  <a:pt x="15" y="8"/>
                </a:cubicBezTo>
                <a:cubicBezTo>
                  <a:pt x="16" y="8"/>
                  <a:pt x="17" y="9"/>
                  <a:pt x="17" y="9"/>
                </a:cubicBezTo>
                <a:cubicBezTo>
                  <a:pt x="17" y="13"/>
                  <a:pt x="17" y="13"/>
                  <a:pt x="17" y="13"/>
                </a:cubicBezTo>
                <a:cubicBezTo>
                  <a:pt x="21" y="13"/>
                  <a:pt x="21" y="13"/>
                  <a:pt x="21" y="13"/>
                </a:cubicBezTo>
                <a:cubicBezTo>
                  <a:pt x="21" y="13"/>
                  <a:pt x="22" y="14"/>
                  <a:pt x="22" y="14"/>
                </a:cubicBezTo>
                <a:cubicBezTo>
                  <a:pt x="22" y="15"/>
                  <a:pt x="21" y="16"/>
                  <a:pt x="21" y="16"/>
                </a:cubicBezTo>
                <a:cubicBezTo>
                  <a:pt x="17" y="16"/>
                  <a:pt x="17" y="16"/>
                  <a:pt x="17" y="16"/>
                </a:cubicBezTo>
                <a:cubicBezTo>
                  <a:pt x="17" y="20"/>
                  <a:pt x="17" y="20"/>
                  <a:pt x="17" y="20"/>
                </a:cubicBezTo>
                <a:cubicBezTo>
                  <a:pt x="17" y="20"/>
                  <a:pt x="16" y="21"/>
                  <a:pt x="15" y="21"/>
                </a:cubicBezTo>
                <a:cubicBezTo>
                  <a:pt x="15" y="21"/>
                  <a:pt x="14" y="20"/>
                  <a:pt x="14" y="20"/>
                </a:cubicBezTo>
                <a:cubicBezTo>
                  <a:pt x="14" y="16"/>
                  <a:pt x="14" y="16"/>
                  <a:pt x="14" y="16"/>
                </a:cubicBezTo>
                <a:cubicBezTo>
                  <a:pt x="10" y="16"/>
                  <a:pt x="10" y="16"/>
                  <a:pt x="10" y="16"/>
                </a:cubicBezTo>
                <a:cubicBezTo>
                  <a:pt x="9" y="16"/>
                  <a:pt x="9" y="15"/>
                  <a:pt x="9" y="14"/>
                </a:cubicBezTo>
                <a:cubicBezTo>
                  <a:pt x="9" y="14"/>
                  <a:pt x="9" y="13"/>
                  <a:pt x="10" y="13"/>
                </a:cubicBezTo>
                <a:cubicBezTo>
                  <a:pt x="14" y="13"/>
                  <a:pt x="14" y="13"/>
                  <a:pt x="14" y="13"/>
                </a:cubicBezTo>
                <a:cubicBezTo>
                  <a:pt x="14" y="9"/>
                  <a:pt x="14" y="9"/>
                  <a:pt x="14" y="9"/>
                </a:cubicBezTo>
                <a:close/>
                <a:moveTo>
                  <a:pt x="35" y="9"/>
                </a:moveTo>
                <a:cubicBezTo>
                  <a:pt x="35" y="9"/>
                  <a:pt x="35" y="9"/>
                  <a:pt x="35" y="9"/>
                </a:cubicBezTo>
                <a:cubicBezTo>
                  <a:pt x="36" y="9"/>
                  <a:pt x="37" y="10"/>
                  <a:pt x="37" y="11"/>
                </a:cubicBezTo>
                <a:cubicBezTo>
                  <a:pt x="37" y="12"/>
                  <a:pt x="36" y="13"/>
                  <a:pt x="35" y="13"/>
                </a:cubicBezTo>
                <a:cubicBezTo>
                  <a:pt x="34" y="13"/>
                  <a:pt x="33" y="12"/>
                  <a:pt x="33" y="11"/>
                </a:cubicBezTo>
                <a:cubicBezTo>
                  <a:pt x="33" y="10"/>
                  <a:pt x="34" y="9"/>
                  <a:pt x="35" y="9"/>
                </a:cubicBezTo>
                <a:close/>
                <a:moveTo>
                  <a:pt x="33" y="14"/>
                </a:moveTo>
                <a:cubicBezTo>
                  <a:pt x="33" y="14"/>
                  <a:pt x="33" y="14"/>
                  <a:pt x="33" y="14"/>
                </a:cubicBezTo>
                <a:cubicBezTo>
                  <a:pt x="33" y="15"/>
                  <a:pt x="33" y="16"/>
                  <a:pt x="31" y="16"/>
                </a:cubicBezTo>
                <a:cubicBezTo>
                  <a:pt x="30" y="16"/>
                  <a:pt x="30" y="15"/>
                  <a:pt x="30" y="14"/>
                </a:cubicBezTo>
                <a:cubicBezTo>
                  <a:pt x="30" y="13"/>
                  <a:pt x="30" y="13"/>
                  <a:pt x="31" y="13"/>
                </a:cubicBezTo>
                <a:cubicBezTo>
                  <a:pt x="33" y="13"/>
                  <a:pt x="33" y="13"/>
                  <a:pt x="33" y="14"/>
                </a:cubicBezTo>
                <a:close/>
                <a:moveTo>
                  <a:pt x="35" y="16"/>
                </a:moveTo>
                <a:cubicBezTo>
                  <a:pt x="35" y="16"/>
                  <a:pt x="35" y="16"/>
                  <a:pt x="35" y="16"/>
                </a:cubicBezTo>
                <a:cubicBezTo>
                  <a:pt x="36" y="16"/>
                  <a:pt x="37" y="17"/>
                  <a:pt x="37" y="18"/>
                </a:cubicBezTo>
                <a:cubicBezTo>
                  <a:pt x="37" y="19"/>
                  <a:pt x="36" y="20"/>
                  <a:pt x="35" y="20"/>
                </a:cubicBezTo>
                <a:cubicBezTo>
                  <a:pt x="34" y="20"/>
                  <a:pt x="33" y="19"/>
                  <a:pt x="33" y="18"/>
                </a:cubicBezTo>
                <a:cubicBezTo>
                  <a:pt x="33" y="17"/>
                  <a:pt x="34" y="16"/>
                  <a:pt x="35" y="16"/>
                </a:cubicBezTo>
                <a:close/>
                <a:moveTo>
                  <a:pt x="40" y="14"/>
                </a:moveTo>
                <a:cubicBezTo>
                  <a:pt x="40" y="14"/>
                  <a:pt x="40" y="14"/>
                  <a:pt x="40" y="14"/>
                </a:cubicBezTo>
                <a:cubicBezTo>
                  <a:pt x="40" y="15"/>
                  <a:pt x="39" y="16"/>
                  <a:pt x="38" y="16"/>
                </a:cubicBezTo>
                <a:cubicBezTo>
                  <a:pt x="37" y="16"/>
                  <a:pt x="36" y="15"/>
                  <a:pt x="36" y="14"/>
                </a:cubicBezTo>
                <a:cubicBezTo>
                  <a:pt x="36" y="13"/>
                  <a:pt x="37" y="13"/>
                  <a:pt x="38" y="13"/>
                </a:cubicBezTo>
                <a:cubicBezTo>
                  <a:pt x="39" y="13"/>
                  <a:pt x="40" y="13"/>
                  <a:pt x="40" y="14"/>
                </a:cubicBezTo>
                <a:close/>
                <a:moveTo>
                  <a:pt x="38" y="6"/>
                </a:moveTo>
                <a:cubicBezTo>
                  <a:pt x="38" y="6"/>
                  <a:pt x="38" y="6"/>
                  <a:pt x="38" y="6"/>
                </a:cubicBezTo>
                <a:cubicBezTo>
                  <a:pt x="35" y="4"/>
                  <a:pt x="32" y="4"/>
                  <a:pt x="29" y="4"/>
                </a:cubicBezTo>
                <a:cubicBezTo>
                  <a:pt x="28" y="4"/>
                  <a:pt x="26" y="5"/>
                  <a:pt x="25" y="5"/>
                </a:cubicBezTo>
                <a:cubicBezTo>
                  <a:pt x="24" y="5"/>
                  <a:pt x="22" y="4"/>
                  <a:pt x="21" y="4"/>
                </a:cubicBezTo>
                <a:cubicBezTo>
                  <a:pt x="18" y="4"/>
                  <a:pt x="15" y="4"/>
                  <a:pt x="12" y="6"/>
                </a:cubicBezTo>
                <a:cubicBezTo>
                  <a:pt x="10" y="7"/>
                  <a:pt x="8" y="9"/>
                  <a:pt x="7" y="11"/>
                </a:cubicBezTo>
                <a:cubicBezTo>
                  <a:pt x="7" y="12"/>
                  <a:pt x="6" y="14"/>
                  <a:pt x="6" y="15"/>
                </a:cubicBezTo>
                <a:cubicBezTo>
                  <a:pt x="5" y="17"/>
                  <a:pt x="5" y="19"/>
                  <a:pt x="5" y="21"/>
                </a:cubicBezTo>
                <a:cubicBezTo>
                  <a:pt x="4" y="22"/>
                  <a:pt x="4" y="24"/>
                  <a:pt x="4" y="26"/>
                </a:cubicBezTo>
                <a:cubicBezTo>
                  <a:pt x="4" y="27"/>
                  <a:pt x="4" y="29"/>
                  <a:pt x="4" y="31"/>
                </a:cubicBezTo>
                <a:cubicBezTo>
                  <a:pt x="4" y="31"/>
                  <a:pt x="4" y="31"/>
                  <a:pt x="4" y="31"/>
                </a:cubicBezTo>
                <a:cubicBezTo>
                  <a:pt x="4" y="31"/>
                  <a:pt x="4" y="32"/>
                  <a:pt x="4" y="33"/>
                </a:cubicBezTo>
                <a:cubicBezTo>
                  <a:pt x="6" y="36"/>
                  <a:pt x="9" y="35"/>
                  <a:pt x="11" y="33"/>
                </a:cubicBezTo>
                <a:cubicBezTo>
                  <a:pt x="11" y="33"/>
                  <a:pt x="12" y="32"/>
                  <a:pt x="12" y="31"/>
                </a:cubicBezTo>
                <a:cubicBezTo>
                  <a:pt x="14" y="28"/>
                  <a:pt x="15" y="26"/>
                  <a:pt x="17" y="25"/>
                </a:cubicBezTo>
                <a:cubicBezTo>
                  <a:pt x="17" y="25"/>
                  <a:pt x="17" y="25"/>
                  <a:pt x="17" y="25"/>
                </a:cubicBezTo>
                <a:cubicBezTo>
                  <a:pt x="17" y="25"/>
                  <a:pt x="17" y="25"/>
                  <a:pt x="17" y="25"/>
                </a:cubicBezTo>
                <a:cubicBezTo>
                  <a:pt x="21" y="22"/>
                  <a:pt x="28" y="22"/>
                  <a:pt x="33" y="25"/>
                </a:cubicBezTo>
                <a:cubicBezTo>
                  <a:pt x="33" y="25"/>
                  <a:pt x="33" y="25"/>
                  <a:pt x="33" y="25"/>
                </a:cubicBezTo>
                <a:cubicBezTo>
                  <a:pt x="35" y="26"/>
                  <a:pt x="36" y="28"/>
                  <a:pt x="38" y="31"/>
                </a:cubicBezTo>
                <a:cubicBezTo>
                  <a:pt x="38" y="32"/>
                  <a:pt x="38" y="33"/>
                  <a:pt x="39" y="33"/>
                </a:cubicBezTo>
                <a:cubicBezTo>
                  <a:pt x="41" y="35"/>
                  <a:pt x="44" y="36"/>
                  <a:pt x="45" y="33"/>
                </a:cubicBezTo>
                <a:cubicBezTo>
                  <a:pt x="46" y="32"/>
                  <a:pt x="46" y="31"/>
                  <a:pt x="46" y="31"/>
                </a:cubicBezTo>
                <a:cubicBezTo>
                  <a:pt x="46" y="29"/>
                  <a:pt x="46" y="27"/>
                  <a:pt x="46" y="26"/>
                </a:cubicBezTo>
                <a:cubicBezTo>
                  <a:pt x="46" y="24"/>
                  <a:pt x="45" y="22"/>
                  <a:pt x="45" y="21"/>
                </a:cubicBezTo>
                <a:cubicBezTo>
                  <a:pt x="45" y="19"/>
                  <a:pt x="44" y="17"/>
                  <a:pt x="44" y="15"/>
                </a:cubicBezTo>
                <a:cubicBezTo>
                  <a:pt x="44" y="14"/>
                  <a:pt x="43" y="12"/>
                  <a:pt x="42" y="11"/>
                </a:cubicBezTo>
                <a:cubicBezTo>
                  <a:pt x="41" y="9"/>
                  <a:pt x="40" y="7"/>
                  <a:pt x="38" y="6"/>
                </a:cubicBezTo>
                <a:close/>
              </a:path>
            </a:pathLst>
          </a:custGeom>
          <a:solidFill>
            <a:schemeClr val="accent2"/>
          </a:solidFill>
          <a:ln>
            <a:noFill/>
          </a:ln>
          <a:extLst/>
        </p:spPr>
        <p:txBody>
          <a:bodyPr/>
          <a:lstStyle/>
          <a:p>
            <a:endParaRPr lang="zh-CN" altLang="en-US"/>
          </a:p>
        </p:txBody>
      </p:sp>
      <p:sp>
        <p:nvSpPr>
          <p:cNvPr id="43" name="Freeform 473"/>
          <p:cNvSpPr>
            <a:spLocks noEditPoints="1"/>
          </p:cNvSpPr>
          <p:nvPr/>
        </p:nvSpPr>
        <p:spPr bwMode="auto">
          <a:xfrm>
            <a:off x="6396558" y="1471496"/>
            <a:ext cx="246423" cy="287493"/>
          </a:xfrm>
          <a:custGeom>
            <a:avLst/>
            <a:gdLst>
              <a:gd name="T0" fmla="*/ 22 w 42"/>
              <a:gd name="T1" fmla="*/ 29 h 49"/>
              <a:gd name="T2" fmla="*/ 22 w 42"/>
              <a:gd name="T3" fmla="*/ 20 h 49"/>
              <a:gd name="T4" fmla="*/ 20 w 42"/>
              <a:gd name="T5" fmla="*/ 20 h 49"/>
              <a:gd name="T6" fmla="*/ 20 w 42"/>
              <a:gd name="T7" fmla="*/ 29 h 49"/>
              <a:gd name="T8" fmla="*/ 22 w 42"/>
              <a:gd name="T9" fmla="*/ 29 h 49"/>
              <a:gd name="T10" fmla="*/ 10 w 42"/>
              <a:gd name="T11" fmla="*/ 37 h 49"/>
              <a:gd name="T12" fmla="*/ 10 w 42"/>
              <a:gd name="T13" fmla="*/ 37 h 49"/>
              <a:gd name="T14" fmla="*/ 32 w 42"/>
              <a:gd name="T15" fmla="*/ 37 h 49"/>
              <a:gd name="T16" fmla="*/ 28 w 42"/>
              <a:gd name="T17" fmla="*/ 35 h 49"/>
              <a:gd name="T18" fmla="*/ 14 w 42"/>
              <a:gd name="T19" fmla="*/ 35 h 49"/>
              <a:gd name="T20" fmla="*/ 10 w 42"/>
              <a:gd name="T21" fmla="*/ 37 h 49"/>
              <a:gd name="T22" fmla="*/ 35 w 42"/>
              <a:gd name="T23" fmla="*/ 40 h 49"/>
              <a:gd name="T24" fmla="*/ 35 w 42"/>
              <a:gd name="T25" fmla="*/ 40 h 49"/>
              <a:gd name="T26" fmla="*/ 7 w 42"/>
              <a:gd name="T27" fmla="*/ 40 h 49"/>
              <a:gd name="T28" fmla="*/ 7 w 42"/>
              <a:gd name="T29" fmla="*/ 40 h 49"/>
              <a:gd name="T30" fmla="*/ 6 w 42"/>
              <a:gd name="T31" fmla="*/ 40 h 49"/>
              <a:gd name="T32" fmla="*/ 3 w 42"/>
              <a:gd name="T33" fmla="*/ 42 h 49"/>
              <a:gd name="T34" fmla="*/ 3 w 42"/>
              <a:gd name="T35" fmla="*/ 46 h 49"/>
              <a:gd name="T36" fmla="*/ 38 w 42"/>
              <a:gd name="T37" fmla="*/ 46 h 49"/>
              <a:gd name="T38" fmla="*/ 38 w 42"/>
              <a:gd name="T39" fmla="*/ 42 h 49"/>
              <a:gd name="T40" fmla="*/ 36 w 42"/>
              <a:gd name="T41" fmla="*/ 40 h 49"/>
              <a:gd name="T42" fmla="*/ 35 w 42"/>
              <a:gd name="T43" fmla="*/ 40 h 49"/>
              <a:gd name="T44" fmla="*/ 35 w 42"/>
              <a:gd name="T45" fmla="*/ 40 h 49"/>
              <a:gd name="T46" fmla="*/ 21 w 42"/>
              <a:gd name="T47" fmla="*/ 0 h 49"/>
              <a:gd name="T48" fmla="*/ 21 w 42"/>
              <a:gd name="T49" fmla="*/ 0 h 49"/>
              <a:gd name="T50" fmla="*/ 28 w 42"/>
              <a:gd name="T51" fmla="*/ 3 h 49"/>
              <a:gd name="T52" fmla="*/ 31 w 42"/>
              <a:gd name="T53" fmla="*/ 10 h 49"/>
              <a:gd name="T54" fmla="*/ 28 w 42"/>
              <a:gd name="T55" fmla="*/ 17 h 49"/>
              <a:gd name="T56" fmla="*/ 26 w 42"/>
              <a:gd name="T57" fmla="*/ 19 h 49"/>
              <a:gd name="T58" fmla="*/ 26 w 42"/>
              <a:gd name="T59" fmla="*/ 30 h 49"/>
              <a:gd name="T60" fmla="*/ 30 w 42"/>
              <a:gd name="T61" fmla="*/ 31 h 49"/>
              <a:gd name="T62" fmla="*/ 36 w 42"/>
              <a:gd name="T63" fmla="*/ 36 h 49"/>
              <a:gd name="T64" fmla="*/ 36 w 42"/>
              <a:gd name="T65" fmla="*/ 36 h 49"/>
              <a:gd name="T66" fmla="*/ 42 w 42"/>
              <a:gd name="T67" fmla="*/ 42 h 49"/>
              <a:gd name="T68" fmla="*/ 42 w 42"/>
              <a:gd name="T69" fmla="*/ 48 h 49"/>
              <a:gd name="T70" fmla="*/ 40 w 42"/>
              <a:gd name="T71" fmla="*/ 49 h 49"/>
              <a:gd name="T72" fmla="*/ 40 w 42"/>
              <a:gd name="T73" fmla="*/ 49 h 49"/>
              <a:gd name="T74" fmla="*/ 2 w 42"/>
              <a:gd name="T75" fmla="*/ 49 h 49"/>
              <a:gd name="T76" fmla="*/ 0 w 42"/>
              <a:gd name="T77" fmla="*/ 48 h 49"/>
              <a:gd name="T78" fmla="*/ 0 w 42"/>
              <a:gd name="T79" fmla="*/ 47 h 49"/>
              <a:gd name="T80" fmla="*/ 0 w 42"/>
              <a:gd name="T81" fmla="*/ 42 h 49"/>
              <a:gd name="T82" fmla="*/ 6 w 42"/>
              <a:gd name="T83" fmla="*/ 36 h 49"/>
              <a:gd name="T84" fmla="*/ 6 w 42"/>
              <a:gd name="T85" fmla="*/ 36 h 49"/>
              <a:gd name="T86" fmla="*/ 12 w 42"/>
              <a:gd name="T87" fmla="*/ 31 h 49"/>
              <a:gd name="T88" fmla="*/ 16 w 42"/>
              <a:gd name="T89" fmla="*/ 30 h 49"/>
              <a:gd name="T90" fmla="*/ 16 w 42"/>
              <a:gd name="T91" fmla="*/ 19 h 49"/>
              <a:gd name="T92" fmla="*/ 11 w 42"/>
              <a:gd name="T93" fmla="*/ 10 h 49"/>
              <a:gd name="T94" fmla="*/ 14 w 42"/>
              <a:gd name="T95" fmla="*/ 3 h 49"/>
              <a:gd name="T96" fmla="*/ 14 w 42"/>
              <a:gd name="T97" fmla="*/ 3 h 49"/>
              <a:gd name="T98" fmla="*/ 21 w 42"/>
              <a:gd name="T99" fmla="*/ 0 h 49"/>
              <a:gd name="T100" fmla="*/ 25 w 42"/>
              <a:gd name="T101" fmla="*/ 5 h 49"/>
              <a:gd name="T102" fmla="*/ 25 w 42"/>
              <a:gd name="T103" fmla="*/ 5 h 49"/>
              <a:gd name="T104" fmla="*/ 21 w 42"/>
              <a:gd name="T105" fmla="*/ 3 h 49"/>
              <a:gd name="T106" fmla="*/ 16 w 42"/>
              <a:gd name="T107" fmla="*/ 5 h 49"/>
              <a:gd name="T108" fmla="*/ 15 w 42"/>
              <a:gd name="T109" fmla="*/ 10 h 49"/>
              <a:gd name="T110" fmla="*/ 19 w 42"/>
              <a:gd name="T111" fmla="*/ 16 h 49"/>
              <a:gd name="T112" fmla="*/ 19 w 42"/>
              <a:gd name="T113" fmla="*/ 16 h 49"/>
              <a:gd name="T114" fmla="*/ 19 w 42"/>
              <a:gd name="T115" fmla="*/ 16 h 49"/>
              <a:gd name="T116" fmla="*/ 19 w 42"/>
              <a:gd name="T117" fmla="*/ 16 h 49"/>
              <a:gd name="T118" fmla="*/ 19 w 42"/>
              <a:gd name="T119" fmla="*/ 16 h 49"/>
              <a:gd name="T120" fmla="*/ 25 w 42"/>
              <a:gd name="T121" fmla="*/ 14 h 49"/>
              <a:gd name="T122" fmla="*/ 27 w 42"/>
              <a:gd name="T123" fmla="*/ 10 h 49"/>
              <a:gd name="T124" fmla="*/ 25 w 42"/>
              <a:gd name="T125"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 h="49">
                <a:moveTo>
                  <a:pt x="22" y="29"/>
                </a:moveTo>
                <a:cubicBezTo>
                  <a:pt x="22" y="20"/>
                  <a:pt x="22" y="20"/>
                  <a:pt x="22" y="20"/>
                </a:cubicBezTo>
                <a:cubicBezTo>
                  <a:pt x="21" y="20"/>
                  <a:pt x="21" y="20"/>
                  <a:pt x="20" y="20"/>
                </a:cubicBezTo>
                <a:cubicBezTo>
                  <a:pt x="20" y="29"/>
                  <a:pt x="20" y="29"/>
                  <a:pt x="20" y="29"/>
                </a:cubicBezTo>
                <a:cubicBezTo>
                  <a:pt x="22" y="29"/>
                  <a:pt x="22" y="29"/>
                  <a:pt x="22" y="29"/>
                </a:cubicBezTo>
                <a:close/>
                <a:moveTo>
                  <a:pt x="10" y="37"/>
                </a:moveTo>
                <a:cubicBezTo>
                  <a:pt x="10" y="37"/>
                  <a:pt x="10" y="37"/>
                  <a:pt x="10" y="37"/>
                </a:cubicBezTo>
                <a:cubicBezTo>
                  <a:pt x="32" y="37"/>
                  <a:pt x="32" y="37"/>
                  <a:pt x="32" y="37"/>
                </a:cubicBezTo>
                <a:cubicBezTo>
                  <a:pt x="31" y="36"/>
                  <a:pt x="29" y="35"/>
                  <a:pt x="28" y="35"/>
                </a:cubicBezTo>
                <a:cubicBezTo>
                  <a:pt x="24" y="32"/>
                  <a:pt x="18" y="32"/>
                  <a:pt x="14" y="35"/>
                </a:cubicBezTo>
                <a:cubicBezTo>
                  <a:pt x="12" y="35"/>
                  <a:pt x="11" y="36"/>
                  <a:pt x="10" y="37"/>
                </a:cubicBezTo>
                <a:close/>
                <a:moveTo>
                  <a:pt x="35" y="40"/>
                </a:moveTo>
                <a:cubicBezTo>
                  <a:pt x="35" y="40"/>
                  <a:pt x="35" y="40"/>
                  <a:pt x="35" y="40"/>
                </a:cubicBezTo>
                <a:cubicBezTo>
                  <a:pt x="7" y="40"/>
                  <a:pt x="7" y="40"/>
                  <a:pt x="7" y="40"/>
                </a:cubicBezTo>
                <a:cubicBezTo>
                  <a:pt x="7" y="40"/>
                  <a:pt x="7" y="40"/>
                  <a:pt x="7" y="40"/>
                </a:cubicBezTo>
                <a:cubicBezTo>
                  <a:pt x="6" y="40"/>
                  <a:pt x="6" y="40"/>
                  <a:pt x="6" y="40"/>
                </a:cubicBezTo>
                <a:cubicBezTo>
                  <a:pt x="4" y="40"/>
                  <a:pt x="3" y="40"/>
                  <a:pt x="3" y="42"/>
                </a:cubicBezTo>
                <a:cubicBezTo>
                  <a:pt x="3" y="46"/>
                  <a:pt x="3" y="46"/>
                  <a:pt x="3" y="46"/>
                </a:cubicBezTo>
                <a:cubicBezTo>
                  <a:pt x="38" y="46"/>
                  <a:pt x="38" y="46"/>
                  <a:pt x="38" y="46"/>
                </a:cubicBezTo>
                <a:cubicBezTo>
                  <a:pt x="38" y="42"/>
                  <a:pt x="38" y="42"/>
                  <a:pt x="38" y="42"/>
                </a:cubicBezTo>
                <a:cubicBezTo>
                  <a:pt x="38" y="41"/>
                  <a:pt x="37" y="40"/>
                  <a:pt x="36" y="40"/>
                </a:cubicBezTo>
                <a:cubicBezTo>
                  <a:pt x="35" y="40"/>
                  <a:pt x="35" y="40"/>
                  <a:pt x="35" y="40"/>
                </a:cubicBezTo>
                <a:cubicBezTo>
                  <a:pt x="35" y="40"/>
                  <a:pt x="35" y="40"/>
                  <a:pt x="35" y="40"/>
                </a:cubicBezTo>
                <a:close/>
                <a:moveTo>
                  <a:pt x="21" y="0"/>
                </a:moveTo>
                <a:cubicBezTo>
                  <a:pt x="21" y="0"/>
                  <a:pt x="21" y="0"/>
                  <a:pt x="21" y="0"/>
                </a:cubicBezTo>
                <a:cubicBezTo>
                  <a:pt x="24" y="0"/>
                  <a:pt x="26" y="1"/>
                  <a:pt x="28" y="3"/>
                </a:cubicBezTo>
                <a:cubicBezTo>
                  <a:pt x="30" y="4"/>
                  <a:pt x="31" y="7"/>
                  <a:pt x="31" y="10"/>
                </a:cubicBezTo>
                <a:cubicBezTo>
                  <a:pt x="31" y="13"/>
                  <a:pt x="30" y="15"/>
                  <a:pt x="28" y="17"/>
                </a:cubicBezTo>
                <a:cubicBezTo>
                  <a:pt x="27" y="18"/>
                  <a:pt x="27" y="18"/>
                  <a:pt x="26" y="19"/>
                </a:cubicBezTo>
                <a:cubicBezTo>
                  <a:pt x="26" y="30"/>
                  <a:pt x="26" y="30"/>
                  <a:pt x="26" y="30"/>
                </a:cubicBezTo>
                <a:cubicBezTo>
                  <a:pt x="27" y="30"/>
                  <a:pt x="28" y="30"/>
                  <a:pt x="30" y="31"/>
                </a:cubicBezTo>
                <a:cubicBezTo>
                  <a:pt x="32" y="32"/>
                  <a:pt x="34" y="34"/>
                  <a:pt x="36" y="36"/>
                </a:cubicBezTo>
                <a:cubicBezTo>
                  <a:pt x="36" y="36"/>
                  <a:pt x="36" y="36"/>
                  <a:pt x="36" y="36"/>
                </a:cubicBezTo>
                <a:cubicBezTo>
                  <a:pt x="39" y="36"/>
                  <a:pt x="42" y="38"/>
                  <a:pt x="42" y="42"/>
                </a:cubicBezTo>
                <a:cubicBezTo>
                  <a:pt x="42" y="48"/>
                  <a:pt x="42" y="48"/>
                  <a:pt x="42" y="48"/>
                </a:cubicBezTo>
                <a:cubicBezTo>
                  <a:pt x="42" y="49"/>
                  <a:pt x="41" y="49"/>
                  <a:pt x="40" y="49"/>
                </a:cubicBezTo>
                <a:cubicBezTo>
                  <a:pt x="40" y="49"/>
                  <a:pt x="40" y="49"/>
                  <a:pt x="40" y="49"/>
                </a:cubicBezTo>
                <a:cubicBezTo>
                  <a:pt x="2" y="49"/>
                  <a:pt x="2" y="49"/>
                  <a:pt x="2" y="49"/>
                </a:cubicBezTo>
                <a:cubicBezTo>
                  <a:pt x="0" y="49"/>
                  <a:pt x="0" y="49"/>
                  <a:pt x="0" y="48"/>
                </a:cubicBezTo>
                <a:cubicBezTo>
                  <a:pt x="0" y="47"/>
                  <a:pt x="0" y="47"/>
                  <a:pt x="0" y="47"/>
                </a:cubicBezTo>
                <a:cubicBezTo>
                  <a:pt x="0" y="42"/>
                  <a:pt x="0" y="42"/>
                  <a:pt x="0" y="42"/>
                </a:cubicBezTo>
                <a:cubicBezTo>
                  <a:pt x="0" y="38"/>
                  <a:pt x="2" y="36"/>
                  <a:pt x="6" y="36"/>
                </a:cubicBezTo>
                <a:cubicBezTo>
                  <a:pt x="6" y="36"/>
                  <a:pt x="6" y="36"/>
                  <a:pt x="6" y="36"/>
                </a:cubicBezTo>
                <a:cubicBezTo>
                  <a:pt x="8" y="34"/>
                  <a:pt x="10" y="32"/>
                  <a:pt x="12" y="31"/>
                </a:cubicBezTo>
                <a:cubicBezTo>
                  <a:pt x="13" y="30"/>
                  <a:pt x="15" y="30"/>
                  <a:pt x="16" y="30"/>
                </a:cubicBezTo>
                <a:cubicBezTo>
                  <a:pt x="16" y="19"/>
                  <a:pt x="16" y="19"/>
                  <a:pt x="16" y="19"/>
                </a:cubicBezTo>
                <a:cubicBezTo>
                  <a:pt x="13" y="17"/>
                  <a:pt x="11" y="13"/>
                  <a:pt x="11" y="10"/>
                </a:cubicBezTo>
                <a:cubicBezTo>
                  <a:pt x="11" y="7"/>
                  <a:pt x="12" y="4"/>
                  <a:pt x="14" y="3"/>
                </a:cubicBezTo>
                <a:cubicBezTo>
                  <a:pt x="14" y="3"/>
                  <a:pt x="14" y="3"/>
                  <a:pt x="14" y="3"/>
                </a:cubicBezTo>
                <a:cubicBezTo>
                  <a:pt x="16" y="1"/>
                  <a:pt x="18" y="0"/>
                  <a:pt x="21" y="0"/>
                </a:cubicBezTo>
                <a:close/>
                <a:moveTo>
                  <a:pt x="25" y="5"/>
                </a:moveTo>
                <a:cubicBezTo>
                  <a:pt x="25" y="5"/>
                  <a:pt x="25" y="5"/>
                  <a:pt x="25" y="5"/>
                </a:cubicBezTo>
                <a:cubicBezTo>
                  <a:pt x="24" y="4"/>
                  <a:pt x="23" y="3"/>
                  <a:pt x="21" y="3"/>
                </a:cubicBezTo>
                <a:cubicBezTo>
                  <a:pt x="19" y="3"/>
                  <a:pt x="18" y="4"/>
                  <a:pt x="16" y="5"/>
                </a:cubicBezTo>
                <a:cubicBezTo>
                  <a:pt x="15" y="6"/>
                  <a:pt x="15" y="8"/>
                  <a:pt x="15" y="10"/>
                </a:cubicBezTo>
                <a:cubicBezTo>
                  <a:pt x="15" y="12"/>
                  <a:pt x="16" y="15"/>
                  <a:pt x="19" y="16"/>
                </a:cubicBezTo>
                <a:cubicBezTo>
                  <a:pt x="19" y="16"/>
                  <a:pt x="19" y="16"/>
                  <a:pt x="19" y="16"/>
                </a:cubicBezTo>
                <a:cubicBezTo>
                  <a:pt x="19" y="16"/>
                  <a:pt x="19" y="16"/>
                  <a:pt x="19" y="16"/>
                </a:cubicBezTo>
                <a:cubicBezTo>
                  <a:pt x="19" y="16"/>
                  <a:pt x="19" y="16"/>
                  <a:pt x="19" y="16"/>
                </a:cubicBezTo>
                <a:cubicBezTo>
                  <a:pt x="19" y="16"/>
                  <a:pt x="19" y="16"/>
                  <a:pt x="19" y="16"/>
                </a:cubicBezTo>
                <a:cubicBezTo>
                  <a:pt x="21" y="17"/>
                  <a:pt x="24" y="16"/>
                  <a:pt x="25" y="14"/>
                </a:cubicBezTo>
                <a:cubicBezTo>
                  <a:pt x="27" y="13"/>
                  <a:pt x="27" y="11"/>
                  <a:pt x="27" y="10"/>
                </a:cubicBezTo>
                <a:cubicBezTo>
                  <a:pt x="27" y="8"/>
                  <a:pt x="27" y="6"/>
                  <a:pt x="25" y="5"/>
                </a:cubicBezTo>
                <a:close/>
              </a:path>
            </a:pathLst>
          </a:custGeom>
          <a:solidFill>
            <a:schemeClr val="accent2"/>
          </a:solidFill>
          <a:ln>
            <a:noFill/>
          </a:ln>
          <a:extLst/>
        </p:spPr>
        <p:txBody>
          <a:bodyPr/>
          <a:lstStyle/>
          <a:p>
            <a:endParaRPr lang="zh-CN" altLang="en-US"/>
          </a:p>
        </p:txBody>
      </p:sp>
      <p:sp>
        <p:nvSpPr>
          <p:cNvPr id="44" name="Freeform 474"/>
          <p:cNvSpPr>
            <a:spLocks noEditPoints="1"/>
          </p:cNvSpPr>
          <p:nvPr/>
        </p:nvSpPr>
        <p:spPr bwMode="auto">
          <a:xfrm>
            <a:off x="7426252" y="1518434"/>
            <a:ext cx="287493" cy="193618"/>
          </a:xfrm>
          <a:custGeom>
            <a:avLst/>
            <a:gdLst>
              <a:gd name="T0" fmla="*/ 43 w 49"/>
              <a:gd name="T1" fmla="*/ 0 h 33"/>
              <a:gd name="T2" fmla="*/ 48 w 49"/>
              <a:gd name="T3" fmla="*/ 2 h 33"/>
              <a:gd name="T4" fmla="*/ 49 w 49"/>
              <a:gd name="T5" fmla="*/ 27 h 33"/>
              <a:gd name="T6" fmla="*/ 47 w 49"/>
              <a:gd name="T7" fmla="*/ 31 h 33"/>
              <a:gd name="T8" fmla="*/ 6 w 49"/>
              <a:gd name="T9" fmla="*/ 33 h 33"/>
              <a:gd name="T10" fmla="*/ 2 w 49"/>
              <a:gd name="T11" fmla="*/ 31 h 33"/>
              <a:gd name="T12" fmla="*/ 0 w 49"/>
              <a:gd name="T13" fmla="*/ 6 h 33"/>
              <a:gd name="T14" fmla="*/ 2 w 49"/>
              <a:gd name="T15" fmla="*/ 2 h 33"/>
              <a:gd name="T16" fmla="*/ 41 w 49"/>
              <a:gd name="T17" fmla="*/ 12 h 33"/>
              <a:gd name="T18" fmla="*/ 43 w 49"/>
              <a:gd name="T19" fmla="*/ 13 h 33"/>
              <a:gd name="T20" fmla="*/ 39 w 49"/>
              <a:gd name="T21" fmla="*/ 13 h 33"/>
              <a:gd name="T22" fmla="*/ 41 w 49"/>
              <a:gd name="T23" fmla="*/ 18 h 33"/>
              <a:gd name="T24" fmla="*/ 43 w 49"/>
              <a:gd name="T25" fmla="*/ 20 h 33"/>
              <a:gd name="T26" fmla="*/ 39 w 49"/>
              <a:gd name="T27" fmla="*/ 20 h 33"/>
              <a:gd name="T28" fmla="*/ 11 w 49"/>
              <a:gd name="T29" fmla="*/ 16 h 33"/>
              <a:gd name="T30" fmla="*/ 12 w 49"/>
              <a:gd name="T31" fmla="*/ 17 h 33"/>
              <a:gd name="T32" fmla="*/ 9 w 49"/>
              <a:gd name="T33" fmla="*/ 18 h 33"/>
              <a:gd name="T34" fmla="*/ 8 w 49"/>
              <a:gd name="T35" fmla="*/ 21 h 33"/>
              <a:gd name="T36" fmla="*/ 7 w 49"/>
              <a:gd name="T37" fmla="*/ 18 h 33"/>
              <a:gd name="T38" fmla="*/ 4 w 49"/>
              <a:gd name="T39" fmla="*/ 17 h 33"/>
              <a:gd name="T40" fmla="*/ 7 w 49"/>
              <a:gd name="T41" fmla="*/ 16 h 33"/>
              <a:gd name="T42" fmla="*/ 8 w 49"/>
              <a:gd name="T43" fmla="*/ 13 h 33"/>
              <a:gd name="T44" fmla="*/ 9 w 49"/>
              <a:gd name="T45" fmla="*/ 16 h 33"/>
              <a:gd name="T46" fmla="*/ 14 w 49"/>
              <a:gd name="T47" fmla="*/ 6 h 33"/>
              <a:gd name="T48" fmla="*/ 14 w 49"/>
              <a:gd name="T49" fmla="*/ 6 h 33"/>
              <a:gd name="T50" fmla="*/ 36 w 49"/>
              <a:gd name="T51" fmla="*/ 7 h 33"/>
              <a:gd name="T52" fmla="*/ 36 w 49"/>
              <a:gd name="T53" fmla="*/ 26 h 33"/>
              <a:gd name="T54" fmla="*/ 35 w 49"/>
              <a:gd name="T55" fmla="*/ 27 h 33"/>
              <a:gd name="T56" fmla="*/ 13 w 49"/>
              <a:gd name="T57" fmla="*/ 26 h 33"/>
              <a:gd name="T58" fmla="*/ 13 w 49"/>
              <a:gd name="T59" fmla="*/ 7 h 33"/>
              <a:gd name="T60" fmla="*/ 34 w 49"/>
              <a:gd name="T61" fmla="*/ 8 h 33"/>
              <a:gd name="T62" fmla="*/ 16 w 49"/>
              <a:gd name="T63" fmla="*/ 8 h 33"/>
              <a:gd name="T64" fmla="*/ 34 w 49"/>
              <a:gd name="T65" fmla="*/ 25 h 33"/>
              <a:gd name="T66" fmla="*/ 43 w 49"/>
              <a:gd name="T67" fmla="*/ 4 h 33"/>
              <a:gd name="T68" fmla="*/ 6 w 49"/>
              <a:gd name="T69" fmla="*/ 4 h 33"/>
              <a:gd name="T70" fmla="*/ 4 w 49"/>
              <a:gd name="T71" fmla="*/ 4 h 33"/>
              <a:gd name="T72" fmla="*/ 3 w 49"/>
              <a:gd name="T73" fmla="*/ 6 h 33"/>
              <a:gd name="T74" fmla="*/ 4 w 49"/>
              <a:gd name="T75" fmla="*/ 29 h 33"/>
              <a:gd name="T76" fmla="*/ 4 w 49"/>
              <a:gd name="T77" fmla="*/ 29 h 33"/>
              <a:gd name="T78" fmla="*/ 43 w 49"/>
              <a:gd name="T79" fmla="*/ 30 h 33"/>
              <a:gd name="T80" fmla="*/ 46 w 49"/>
              <a:gd name="T81" fmla="*/ 27 h 33"/>
              <a:gd name="T82" fmla="*/ 45 w 49"/>
              <a:gd name="T83" fmla="*/ 4 h 33"/>
              <a:gd name="T84" fmla="*/ 43 w 49"/>
              <a:gd name="T85"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33">
                <a:moveTo>
                  <a:pt x="6" y="0"/>
                </a:moveTo>
                <a:cubicBezTo>
                  <a:pt x="43" y="0"/>
                  <a:pt x="43" y="0"/>
                  <a:pt x="43" y="0"/>
                </a:cubicBezTo>
                <a:cubicBezTo>
                  <a:pt x="45" y="0"/>
                  <a:pt x="46" y="0"/>
                  <a:pt x="47" y="2"/>
                </a:cubicBezTo>
                <a:cubicBezTo>
                  <a:pt x="48" y="2"/>
                  <a:pt x="48" y="2"/>
                  <a:pt x="48" y="2"/>
                </a:cubicBezTo>
                <a:cubicBezTo>
                  <a:pt x="49" y="3"/>
                  <a:pt x="49" y="5"/>
                  <a:pt x="49" y="6"/>
                </a:cubicBezTo>
                <a:cubicBezTo>
                  <a:pt x="49" y="27"/>
                  <a:pt x="49" y="27"/>
                  <a:pt x="49" y="27"/>
                </a:cubicBezTo>
                <a:cubicBezTo>
                  <a:pt x="49" y="29"/>
                  <a:pt x="49" y="30"/>
                  <a:pt x="47" y="31"/>
                </a:cubicBezTo>
                <a:cubicBezTo>
                  <a:pt x="47" y="31"/>
                  <a:pt x="47" y="31"/>
                  <a:pt x="47" y="31"/>
                </a:cubicBezTo>
                <a:cubicBezTo>
                  <a:pt x="46" y="33"/>
                  <a:pt x="45" y="33"/>
                  <a:pt x="43" y="33"/>
                </a:cubicBezTo>
                <a:cubicBezTo>
                  <a:pt x="6" y="33"/>
                  <a:pt x="6" y="33"/>
                  <a:pt x="6" y="33"/>
                </a:cubicBezTo>
                <a:cubicBezTo>
                  <a:pt x="4" y="33"/>
                  <a:pt x="3" y="33"/>
                  <a:pt x="2" y="31"/>
                </a:cubicBezTo>
                <a:cubicBezTo>
                  <a:pt x="2" y="31"/>
                  <a:pt x="2" y="31"/>
                  <a:pt x="2" y="31"/>
                </a:cubicBezTo>
                <a:cubicBezTo>
                  <a:pt x="0" y="30"/>
                  <a:pt x="0" y="29"/>
                  <a:pt x="0" y="27"/>
                </a:cubicBezTo>
                <a:cubicBezTo>
                  <a:pt x="0" y="6"/>
                  <a:pt x="0" y="6"/>
                  <a:pt x="0" y="6"/>
                </a:cubicBezTo>
                <a:cubicBezTo>
                  <a:pt x="0" y="5"/>
                  <a:pt x="0" y="3"/>
                  <a:pt x="2" y="2"/>
                </a:cubicBezTo>
                <a:cubicBezTo>
                  <a:pt x="2" y="2"/>
                  <a:pt x="2" y="2"/>
                  <a:pt x="2" y="2"/>
                </a:cubicBezTo>
                <a:cubicBezTo>
                  <a:pt x="3" y="0"/>
                  <a:pt x="4" y="0"/>
                  <a:pt x="6" y="0"/>
                </a:cubicBezTo>
                <a:close/>
                <a:moveTo>
                  <a:pt x="41" y="12"/>
                </a:moveTo>
                <a:cubicBezTo>
                  <a:pt x="41" y="12"/>
                  <a:pt x="41" y="12"/>
                  <a:pt x="41" y="12"/>
                </a:cubicBezTo>
                <a:cubicBezTo>
                  <a:pt x="42" y="12"/>
                  <a:pt x="43" y="12"/>
                  <a:pt x="43" y="13"/>
                </a:cubicBezTo>
                <a:cubicBezTo>
                  <a:pt x="43" y="15"/>
                  <a:pt x="42" y="15"/>
                  <a:pt x="41" y="15"/>
                </a:cubicBezTo>
                <a:cubicBezTo>
                  <a:pt x="40" y="15"/>
                  <a:pt x="39" y="15"/>
                  <a:pt x="39" y="13"/>
                </a:cubicBezTo>
                <a:cubicBezTo>
                  <a:pt x="39" y="12"/>
                  <a:pt x="40" y="12"/>
                  <a:pt x="41" y="12"/>
                </a:cubicBezTo>
                <a:close/>
                <a:moveTo>
                  <a:pt x="41" y="18"/>
                </a:moveTo>
                <a:cubicBezTo>
                  <a:pt x="41" y="18"/>
                  <a:pt x="41" y="18"/>
                  <a:pt x="41" y="18"/>
                </a:cubicBezTo>
                <a:cubicBezTo>
                  <a:pt x="42" y="18"/>
                  <a:pt x="43" y="19"/>
                  <a:pt x="43" y="20"/>
                </a:cubicBezTo>
                <a:cubicBezTo>
                  <a:pt x="43" y="21"/>
                  <a:pt x="42" y="22"/>
                  <a:pt x="41" y="22"/>
                </a:cubicBezTo>
                <a:cubicBezTo>
                  <a:pt x="40" y="22"/>
                  <a:pt x="39" y="21"/>
                  <a:pt x="39" y="20"/>
                </a:cubicBezTo>
                <a:cubicBezTo>
                  <a:pt x="39" y="19"/>
                  <a:pt x="40" y="18"/>
                  <a:pt x="41" y="18"/>
                </a:cubicBezTo>
                <a:close/>
                <a:moveTo>
                  <a:pt x="11" y="16"/>
                </a:moveTo>
                <a:cubicBezTo>
                  <a:pt x="11" y="16"/>
                  <a:pt x="11" y="16"/>
                  <a:pt x="11" y="16"/>
                </a:cubicBezTo>
                <a:cubicBezTo>
                  <a:pt x="12" y="16"/>
                  <a:pt x="12" y="16"/>
                  <a:pt x="12" y="17"/>
                </a:cubicBezTo>
                <a:cubicBezTo>
                  <a:pt x="12" y="18"/>
                  <a:pt x="12" y="18"/>
                  <a:pt x="11" y="18"/>
                </a:cubicBezTo>
                <a:cubicBezTo>
                  <a:pt x="9" y="18"/>
                  <a:pt x="9" y="18"/>
                  <a:pt x="9" y="18"/>
                </a:cubicBezTo>
                <a:cubicBezTo>
                  <a:pt x="9" y="20"/>
                  <a:pt x="9" y="20"/>
                  <a:pt x="9" y="20"/>
                </a:cubicBezTo>
                <a:cubicBezTo>
                  <a:pt x="9" y="20"/>
                  <a:pt x="9" y="21"/>
                  <a:pt x="8" y="21"/>
                </a:cubicBezTo>
                <a:cubicBezTo>
                  <a:pt x="8" y="21"/>
                  <a:pt x="7" y="20"/>
                  <a:pt x="7" y="20"/>
                </a:cubicBezTo>
                <a:cubicBezTo>
                  <a:pt x="7" y="18"/>
                  <a:pt x="7" y="18"/>
                  <a:pt x="7" y="18"/>
                </a:cubicBezTo>
                <a:cubicBezTo>
                  <a:pt x="6" y="18"/>
                  <a:pt x="6" y="18"/>
                  <a:pt x="6" y="18"/>
                </a:cubicBezTo>
                <a:cubicBezTo>
                  <a:pt x="5" y="18"/>
                  <a:pt x="4" y="18"/>
                  <a:pt x="4" y="17"/>
                </a:cubicBezTo>
                <a:cubicBezTo>
                  <a:pt x="4" y="16"/>
                  <a:pt x="5" y="16"/>
                  <a:pt x="6" y="16"/>
                </a:cubicBezTo>
                <a:cubicBezTo>
                  <a:pt x="7" y="16"/>
                  <a:pt x="7" y="16"/>
                  <a:pt x="7" y="16"/>
                </a:cubicBezTo>
                <a:cubicBezTo>
                  <a:pt x="7" y="14"/>
                  <a:pt x="7" y="14"/>
                  <a:pt x="7" y="14"/>
                </a:cubicBezTo>
                <a:cubicBezTo>
                  <a:pt x="7" y="14"/>
                  <a:pt x="8" y="13"/>
                  <a:pt x="8" y="13"/>
                </a:cubicBezTo>
                <a:cubicBezTo>
                  <a:pt x="9" y="13"/>
                  <a:pt x="9" y="14"/>
                  <a:pt x="9" y="14"/>
                </a:cubicBezTo>
                <a:cubicBezTo>
                  <a:pt x="9" y="16"/>
                  <a:pt x="9" y="16"/>
                  <a:pt x="9" y="16"/>
                </a:cubicBezTo>
                <a:cubicBezTo>
                  <a:pt x="11" y="16"/>
                  <a:pt x="11" y="16"/>
                  <a:pt x="11" y="16"/>
                </a:cubicBezTo>
                <a:close/>
                <a:moveTo>
                  <a:pt x="14" y="6"/>
                </a:moveTo>
                <a:cubicBezTo>
                  <a:pt x="14" y="6"/>
                  <a:pt x="14" y="6"/>
                  <a:pt x="14" y="6"/>
                </a:cubicBezTo>
                <a:cubicBezTo>
                  <a:pt x="14" y="6"/>
                  <a:pt x="14" y="6"/>
                  <a:pt x="14" y="6"/>
                </a:cubicBezTo>
                <a:cubicBezTo>
                  <a:pt x="35" y="6"/>
                  <a:pt x="35" y="6"/>
                  <a:pt x="35" y="6"/>
                </a:cubicBezTo>
                <a:cubicBezTo>
                  <a:pt x="35" y="6"/>
                  <a:pt x="36" y="7"/>
                  <a:pt x="36" y="7"/>
                </a:cubicBezTo>
                <a:cubicBezTo>
                  <a:pt x="36" y="7"/>
                  <a:pt x="36" y="7"/>
                  <a:pt x="36" y="7"/>
                </a:cubicBezTo>
                <a:cubicBezTo>
                  <a:pt x="36" y="26"/>
                  <a:pt x="36" y="26"/>
                  <a:pt x="36" y="26"/>
                </a:cubicBezTo>
                <a:cubicBezTo>
                  <a:pt x="36" y="26"/>
                  <a:pt x="35" y="27"/>
                  <a:pt x="35" y="27"/>
                </a:cubicBezTo>
                <a:cubicBezTo>
                  <a:pt x="35" y="27"/>
                  <a:pt x="35" y="27"/>
                  <a:pt x="35" y="27"/>
                </a:cubicBezTo>
                <a:cubicBezTo>
                  <a:pt x="14" y="27"/>
                  <a:pt x="14" y="27"/>
                  <a:pt x="14" y="27"/>
                </a:cubicBezTo>
                <a:cubicBezTo>
                  <a:pt x="14" y="27"/>
                  <a:pt x="13" y="26"/>
                  <a:pt x="13" y="26"/>
                </a:cubicBezTo>
                <a:cubicBezTo>
                  <a:pt x="13" y="26"/>
                  <a:pt x="13" y="26"/>
                  <a:pt x="13" y="26"/>
                </a:cubicBezTo>
                <a:cubicBezTo>
                  <a:pt x="13" y="7"/>
                  <a:pt x="13" y="7"/>
                  <a:pt x="13" y="7"/>
                </a:cubicBezTo>
                <a:cubicBezTo>
                  <a:pt x="13" y="7"/>
                  <a:pt x="14" y="6"/>
                  <a:pt x="14" y="6"/>
                </a:cubicBezTo>
                <a:close/>
                <a:moveTo>
                  <a:pt x="34" y="8"/>
                </a:moveTo>
                <a:cubicBezTo>
                  <a:pt x="34" y="8"/>
                  <a:pt x="34" y="8"/>
                  <a:pt x="34" y="8"/>
                </a:cubicBezTo>
                <a:cubicBezTo>
                  <a:pt x="16" y="8"/>
                  <a:pt x="16" y="8"/>
                  <a:pt x="16" y="8"/>
                </a:cubicBezTo>
                <a:cubicBezTo>
                  <a:pt x="16" y="25"/>
                  <a:pt x="16" y="25"/>
                  <a:pt x="16" y="25"/>
                </a:cubicBezTo>
                <a:cubicBezTo>
                  <a:pt x="34" y="25"/>
                  <a:pt x="34" y="25"/>
                  <a:pt x="34" y="25"/>
                </a:cubicBezTo>
                <a:cubicBezTo>
                  <a:pt x="34" y="8"/>
                  <a:pt x="34" y="8"/>
                  <a:pt x="34" y="8"/>
                </a:cubicBezTo>
                <a:close/>
                <a:moveTo>
                  <a:pt x="43" y="4"/>
                </a:moveTo>
                <a:cubicBezTo>
                  <a:pt x="43" y="4"/>
                  <a:pt x="43" y="4"/>
                  <a:pt x="43" y="4"/>
                </a:cubicBezTo>
                <a:cubicBezTo>
                  <a:pt x="6" y="4"/>
                  <a:pt x="6" y="4"/>
                  <a:pt x="6" y="4"/>
                </a:cubicBezTo>
                <a:cubicBezTo>
                  <a:pt x="6" y="4"/>
                  <a:pt x="5" y="4"/>
                  <a:pt x="4" y="4"/>
                </a:cubicBezTo>
                <a:cubicBezTo>
                  <a:pt x="4" y="4"/>
                  <a:pt x="4" y="4"/>
                  <a:pt x="4" y="4"/>
                </a:cubicBezTo>
                <a:cubicBezTo>
                  <a:pt x="4" y="4"/>
                  <a:pt x="4" y="4"/>
                  <a:pt x="4" y="4"/>
                </a:cubicBezTo>
                <a:cubicBezTo>
                  <a:pt x="4" y="5"/>
                  <a:pt x="3" y="6"/>
                  <a:pt x="3" y="6"/>
                </a:cubicBezTo>
                <a:cubicBezTo>
                  <a:pt x="3" y="27"/>
                  <a:pt x="3" y="27"/>
                  <a:pt x="3" y="27"/>
                </a:cubicBezTo>
                <a:cubicBezTo>
                  <a:pt x="3" y="27"/>
                  <a:pt x="4" y="28"/>
                  <a:pt x="4" y="29"/>
                </a:cubicBezTo>
                <a:cubicBezTo>
                  <a:pt x="4" y="29"/>
                  <a:pt x="4" y="29"/>
                  <a:pt x="4" y="29"/>
                </a:cubicBezTo>
                <a:cubicBezTo>
                  <a:pt x="4" y="29"/>
                  <a:pt x="4" y="29"/>
                  <a:pt x="4" y="29"/>
                </a:cubicBezTo>
                <a:cubicBezTo>
                  <a:pt x="5" y="29"/>
                  <a:pt x="6" y="30"/>
                  <a:pt x="6" y="30"/>
                </a:cubicBezTo>
                <a:cubicBezTo>
                  <a:pt x="43" y="30"/>
                  <a:pt x="43" y="30"/>
                  <a:pt x="43" y="30"/>
                </a:cubicBezTo>
                <a:cubicBezTo>
                  <a:pt x="44" y="30"/>
                  <a:pt x="44" y="29"/>
                  <a:pt x="45" y="29"/>
                </a:cubicBezTo>
                <a:cubicBezTo>
                  <a:pt x="45" y="28"/>
                  <a:pt x="46" y="27"/>
                  <a:pt x="46" y="27"/>
                </a:cubicBezTo>
                <a:cubicBezTo>
                  <a:pt x="46" y="6"/>
                  <a:pt x="46" y="6"/>
                  <a:pt x="46" y="6"/>
                </a:cubicBezTo>
                <a:cubicBezTo>
                  <a:pt x="46" y="6"/>
                  <a:pt x="45" y="5"/>
                  <a:pt x="45" y="4"/>
                </a:cubicBezTo>
                <a:cubicBezTo>
                  <a:pt x="45" y="4"/>
                  <a:pt x="45" y="4"/>
                  <a:pt x="45" y="4"/>
                </a:cubicBezTo>
                <a:cubicBezTo>
                  <a:pt x="44" y="4"/>
                  <a:pt x="44" y="4"/>
                  <a:pt x="43" y="4"/>
                </a:cubicBezTo>
                <a:close/>
              </a:path>
            </a:pathLst>
          </a:custGeom>
          <a:solidFill>
            <a:schemeClr val="accent2"/>
          </a:solidFill>
          <a:ln>
            <a:noFill/>
          </a:ln>
          <a:extLst/>
        </p:spPr>
        <p:txBody>
          <a:bodyPr/>
          <a:lstStyle/>
          <a:p>
            <a:endParaRPr lang="zh-CN" altLang="en-US"/>
          </a:p>
        </p:txBody>
      </p:sp>
      <p:sp>
        <p:nvSpPr>
          <p:cNvPr id="45" name="Freeform 475"/>
          <p:cNvSpPr>
            <a:spLocks noEditPoints="1"/>
          </p:cNvSpPr>
          <p:nvPr/>
        </p:nvSpPr>
        <p:spPr bwMode="auto">
          <a:xfrm>
            <a:off x="6901138" y="1471496"/>
            <a:ext cx="296293" cy="287493"/>
          </a:xfrm>
          <a:custGeom>
            <a:avLst/>
            <a:gdLst>
              <a:gd name="T0" fmla="*/ 29 w 50"/>
              <a:gd name="T1" fmla="*/ 20 h 49"/>
              <a:gd name="T2" fmla="*/ 21 w 50"/>
              <a:gd name="T3" fmla="*/ 28 h 49"/>
              <a:gd name="T4" fmla="*/ 21 w 50"/>
              <a:gd name="T5" fmla="*/ 20 h 49"/>
              <a:gd name="T6" fmla="*/ 25 w 50"/>
              <a:gd name="T7" fmla="*/ 0 h 49"/>
              <a:gd name="T8" fmla="*/ 35 w 50"/>
              <a:gd name="T9" fmla="*/ 2 h 49"/>
              <a:gd name="T10" fmla="*/ 43 w 50"/>
              <a:gd name="T11" fmla="*/ 7 h 49"/>
              <a:gd name="T12" fmla="*/ 50 w 50"/>
              <a:gd name="T13" fmla="*/ 25 h 49"/>
              <a:gd name="T14" fmla="*/ 43 w 50"/>
              <a:gd name="T15" fmla="*/ 42 h 49"/>
              <a:gd name="T16" fmla="*/ 35 w 50"/>
              <a:gd name="T17" fmla="*/ 48 h 49"/>
              <a:gd name="T18" fmla="*/ 16 w 50"/>
              <a:gd name="T19" fmla="*/ 48 h 49"/>
              <a:gd name="T20" fmla="*/ 7 w 50"/>
              <a:gd name="T21" fmla="*/ 42 h 49"/>
              <a:gd name="T22" fmla="*/ 0 w 50"/>
              <a:gd name="T23" fmla="*/ 25 h 49"/>
              <a:gd name="T24" fmla="*/ 2 w 50"/>
              <a:gd name="T25" fmla="*/ 15 h 49"/>
              <a:gd name="T26" fmla="*/ 7 w 50"/>
              <a:gd name="T27" fmla="*/ 7 h 49"/>
              <a:gd name="T28" fmla="*/ 25 w 50"/>
              <a:gd name="T29" fmla="*/ 0 h 49"/>
              <a:gd name="T30" fmla="*/ 25 w 50"/>
              <a:gd name="T31" fmla="*/ 3 h 49"/>
              <a:gd name="T32" fmla="*/ 10 w 50"/>
              <a:gd name="T33" fmla="*/ 10 h 49"/>
              <a:gd name="T34" fmla="*/ 6 w 50"/>
              <a:gd name="T35" fmla="*/ 33 h 49"/>
              <a:gd name="T36" fmla="*/ 17 w 50"/>
              <a:gd name="T37" fmla="*/ 44 h 49"/>
              <a:gd name="T38" fmla="*/ 33 w 50"/>
              <a:gd name="T39" fmla="*/ 44 h 49"/>
              <a:gd name="T40" fmla="*/ 46 w 50"/>
              <a:gd name="T41" fmla="*/ 25 h 49"/>
              <a:gd name="T42" fmla="*/ 40 w 50"/>
              <a:gd name="T43" fmla="*/ 10 h 49"/>
              <a:gd name="T44" fmla="*/ 25 w 50"/>
              <a:gd name="T45" fmla="*/ 7 h 49"/>
              <a:gd name="T46" fmla="*/ 18 w 50"/>
              <a:gd name="T47" fmla="*/ 19 h 49"/>
              <a:gd name="T48" fmla="*/ 30 w 50"/>
              <a:gd name="T49" fmla="*/ 17 h 49"/>
              <a:gd name="T50" fmla="*/ 36 w 50"/>
              <a:gd name="T51" fmla="*/ 11 h 49"/>
              <a:gd name="T52" fmla="*/ 13 w 50"/>
              <a:gd name="T53" fmla="*/ 9 h 49"/>
              <a:gd name="T54" fmla="*/ 44 w 50"/>
              <a:gd name="T55" fmla="*/ 20 h 49"/>
              <a:gd name="T56" fmla="*/ 32 w 50"/>
              <a:gd name="T57" fmla="*/ 22 h 49"/>
              <a:gd name="T58" fmla="*/ 22 w 50"/>
              <a:gd name="T59" fmla="*/ 19 h 49"/>
              <a:gd name="T60" fmla="*/ 18 w 50"/>
              <a:gd name="T61" fmla="*/ 22 h 49"/>
              <a:gd name="T62" fmla="*/ 7 w 50"/>
              <a:gd name="T63" fmla="*/ 22 h 49"/>
              <a:gd name="T64" fmla="*/ 9 w 50"/>
              <a:gd name="T65" fmla="*/ 30 h 49"/>
              <a:gd name="T66" fmla="*/ 22 w 50"/>
              <a:gd name="T67" fmla="*/ 41 h 49"/>
              <a:gd name="T68" fmla="*/ 18 w 50"/>
              <a:gd name="T69" fmla="*/ 30 h 49"/>
              <a:gd name="T70" fmla="*/ 12 w 50"/>
              <a:gd name="T71" fmla="*/ 39 h 49"/>
              <a:gd name="T72" fmla="*/ 7 w 50"/>
              <a:gd name="T73" fmla="*/ 27 h 49"/>
              <a:gd name="T74" fmla="*/ 19 w 50"/>
              <a:gd name="T75" fmla="*/ 28 h 49"/>
              <a:gd name="T76" fmla="*/ 24 w 50"/>
              <a:gd name="T77" fmla="*/ 32 h 49"/>
              <a:gd name="T78" fmla="*/ 23 w 50"/>
              <a:gd name="T79" fmla="*/ 44 h 49"/>
              <a:gd name="T80" fmla="*/ 28 w 50"/>
              <a:gd name="T81" fmla="*/ 33 h 49"/>
              <a:gd name="T82" fmla="*/ 41 w 50"/>
              <a:gd name="T83" fmla="*/ 30 h 49"/>
              <a:gd name="T84" fmla="*/ 28 w 50"/>
              <a:gd name="T85" fmla="*/ 33 h 49"/>
              <a:gd name="T86" fmla="*/ 26 w 50"/>
              <a:gd name="T87" fmla="*/ 32 h 49"/>
              <a:gd name="T88" fmla="*/ 31 w 50"/>
              <a:gd name="T89" fmla="*/ 28 h 49"/>
              <a:gd name="T90" fmla="*/ 43 w 50"/>
              <a:gd name="T91" fmla="*/ 27 h 49"/>
              <a:gd name="T92" fmla="*/ 38 w 50"/>
              <a:gd name="T93" fmla="*/ 39 h 49"/>
              <a:gd name="T94" fmla="*/ 26 w 50"/>
              <a:gd name="T95" fmla="*/ 43 h 49"/>
              <a:gd name="T96" fmla="*/ 24 w 50"/>
              <a:gd name="T97" fmla="*/ 23 h 49"/>
              <a:gd name="T98" fmla="*/ 26 w 50"/>
              <a:gd name="T99"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49">
                <a:moveTo>
                  <a:pt x="29" y="20"/>
                </a:moveTo>
                <a:cubicBezTo>
                  <a:pt x="29" y="21"/>
                  <a:pt x="29" y="21"/>
                  <a:pt x="29" y="21"/>
                </a:cubicBezTo>
                <a:cubicBezTo>
                  <a:pt x="29" y="20"/>
                  <a:pt x="29" y="20"/>
                  <a:pt x="29" y="20"/>
                </a:cubicBezTo>
                <a:cubicBezTo>
                  <a:pt x="31" y="23"/>
                  <a:pt x="31" y="26"/>
                  <a:pt x="29" y="29"/>
                </a:cubicBezTo>
                <a:cubicBezTo>
                  <a:pt x="27" y="31"/>
                  <a:pt x="23" y="31"/>
                  <a:pt x="21" y="29"/>
                </a:cubicBezTo>
                <a:cubicBezTo>
                  <a:pt x="21" y="28"/>
                  <a:pt x="21" y="28"/>
                  <a:pt x="21" y="28"/>
                </a:cubicBezTo>
                <a:cubicBezTo>
                  <a:pt x="19" y="26"/>
                  <a:pt x="19" y="23"/>
                  <a:pt x="21" y="21"/>
                </a:cubicBezTo>
                <a:cubicBezTo>
                  <a:pt x="21" y="20"/>
                  <a:pt x="21" y="20"/>
                  <a:pt x="21" y="20"/>
                </a:cubicBezTo>
                <a:cubicBezTo>
                  <a:pt x="21" y="20"/>
                  <a:pt x="21" y="20"/>
                  <a:pt x="21" y="20"/>
                </a:cubicBezTo>
                <a:cubicBezTo>
                  <a:pt x="23" y="18"/>
                  <a:pt x="27" y="18"/>
                  <a:pt x="29" y="20"/>
                </a:cubicBezTo>
                <a:close/>
                <a:moveTo>
                  <a:pt x="25" y="0"/>
                </a:moveTo>
                <a:cubicBezTo>
                  <a:pt x="25" y="0"/>
                  <a:pt x="25" y="0"/>
                  <a:pt x="25" y="0"/>
                </a:cubicBezTo>
                <a:cubicBezTo>
                  <a:pt x="28" y="0"/>
                  <a:pt x="32" y="0"/>
                  <a:pt x="35" y="2"/>
                </a:cubicBezTo>
                <a:cubicBezTo>
                  <a:pt x="35" y="2"/>
                  <a:pt x="35" y="2"/>
                  <a:pt x="35" y="2"/>
                </a:cubicBezTo>
                <a:cubicBezTo>
                  <a:pt x="35" y="2"/>
                  <a:pt x="35" y="2"/>
                  <a:pt x="35" y="2"/>
                </a:cubicBezTo>
                <a:cubicBezTo>
                  <a:pt x="38" y="3"/>
                  <a:pt x="40" y="5"/>
                  <a:pt x="43" y="7"/>
                </a:cubicBezTo>
                <a:cubicBezTo>
                  <a:pt x="43" y="7"/>
                  <a:pt x="43" y="7"/>
                  <a:pt x="43" y="7"/>
                </a:cubicBezTo>
                <a:cubicBezTo>
                  <a:pt x="43" y="7"/>
                  <a:pt x="43" y="7"/>
                  <a:pt x="43" y="7"/>
                </a:cubicBezTo>
                <a:cubicBezTo>
                  <a:pt x="45" y="9"/>
                  <a:pt x="47" y="12"/>
                  <a:pt x="48" y="15"/>
                </a:cubicBezTo>
                <a:cubicBezTo>
                  <a:pt x="48" y="15"/>
                  <a:pt x="48" y="15"/>
                  <a:pt x="48" y="15"/>
                </a:cubicBezTo>
                <a:cubicBezTo>
                  <a:pt x="49" y="18"/>
                  <a:pt x="50" y="21"/>
                  <a:pt x="50" y="25"/>
                </a:cubicBezTo>
                <a:cubicBezTo>
                  <a:pt x="50" y="28"/>
                  <a:pt x="49" y="31"/>
                  <a:pt x="48" y="34"/>
                </a:cubicBezTo>
                <a:cubicBezTo>
                  <a:pt x="48" y="34"/>
                  <a:pt x="48" y="34"/>
                  <a:pt x="48" y="34"/>
                </a:cubicBezTo>
                <a:cubicBezTo>
                  <a:pt x="47" y="37"/>
                  <a:pt x="45" y="40"/>
                  <a:pt x="43" y="42"/>
                </a:cubicBezTo>
                <a:cubicBezTo>
                  <a:pt x="43" y="42"/>
                  <a:pt x="43" y="42"/>
                  <a:pt x="43" y="42"/>
                </a:cubicBezTo>
                <a:cubicBezTo>
                  <a:pt x="43" y="42"/>
                  <a:pt x="43" y="42"/>
                  <a:pt x="43" y="42"/>
                </a:cubicBezTo>
                <a:cubicBezTo>
                  <a:pt x="40" y="44"/>
                  <a:pt x="38" y="46"/>
                  <a:pt x="35" y="48"/>
                </a:cubicBezTo>
                <a:cubicBezTo>
                  <a:pt x="34" y="48"/>
                  <a:pt x="34" y="48"/>
                  <a:pt x="34" y="48"/>
                </a:cubicBezTo>
                <a:cubicBezTo>
                  <a:pt x="32" y="49"/>
                  <a:pt x="28" y="49"/>
                  <a:pt x="25" y="49"/>
                </a:cubicBezTo>
                <a:cubicBezTo>
                  <a:pt x="22" y="49"/>
                  <a:pt x="18" y="49"/>
                  <a:pt x="16" y="48"/>
                </a:cubicBezTo>
                <a:cubicBezTo>
                  <a:pt x="12" y="46"/>
                  <a:pt x="10" y="44"/>
                  <a:pt x="7" y="42"/>
                </a:cubicBezTo>
                <a:cubicBezTo>
                  <a:pt x="7" y="42"/>
                  <a:pt x="7" y="42"/>
                  <a:pt x="7" y="42"/>
                </a:cubicBezTo>
                <a:cubicBezTo>
                  <a:pt x="7" y="42"/>
                  <a:pt x="7" y="42"/>
                  <a:pt x="7" y="42"/>
                </a:cubicBezTo>
                <a:cubicBezTo>
                  <a:pt x="5" y="40"/>
                  <a:pt x="3" y="37"/>
                  <a:pt x="2" y="34"/>
                </a:cubicBezTo>
                <a:cubicBezTo>
                  <a:pt x="2" y="34"/>
                  <a:pt x="2" y="34"/>
                  <a:pt x="2" y="34"/>
                </a:cubicBezTo>
                <a:cubicBezTo>
                  <a:pt x="1" y="31"/>
                  <a:pt x="0" y="28"/>
                  <a:pt x="0" y="25"/>
                </a:cubicBezTo>
                <a:cubicBezTo>
                  <a:pt x="0" y="21"/>
                  <a:pt x="1" y="18"/>
                  <a:pt x="2" y="15"/>
                </a:cubicBezTo>
                <a:cubicBezTo>
                  <a:pt x="2" y="15"/>
                  <a:pt x="2" y="15"/>
                  <a:pt x="2" y="15"/>
                </a:cubicBezTo>
                <a:cubicBezTo>
                  <a:pt x="2" y="15"/>
                  <a:pt x="2" y="15"/>
                  <a:pt x="2" y="15"/>
                </a:cubicBezTo>
                <a:cubicBezTo>
                  <a:pt x="3" y="12"/>
                  <a:pt x="5" y="9"/>
                  <a:pt x="7" y="7"/>
                </a:cubicBezTo>
                <a:cubicBezTo>
                  <a:pt x="7" y="7"/>
                  <a:pt x="7" y="7"/>
                  <a:pt x="7" y="7"/>
                </a:cubicBezTo>
                <a:cubicBezTo>
                  <a:pt x="7" y="7"/>
                  <a:pt x="7" y="7"/>
                  <a:pt x="7" y="7"/>
                </a:cubicBezTo>
                <a:cubicBezTo>
                  <a:pt x="10" y="5"/>
                  <a:pt x="12" y="3"/>
                  <a:pt x="16" y="2"/>
                </a:cubicBezTo>
                <a:cubicBezTo>
                  <a:pt x="16" y="1"/>
                  <a:pt x="16" y="1"/>
                  <a:pt x="16" y="1"/>
                </a:cubicBezTo>
                <a:cubicBezTo>
                  <a:pt x="19" y="0"/>
                  <a:pt x="22" y="0"/>
                  <a:pt x="25" y="0"/>
                </a:cubicBezTo>
                <a:close/>
                <a:moveTo>
                  <a:pt x="33" y="5"/>
                </a:moveTo>
                <a:cubicBezTo>
                  <a:pt x="33" y="5"/>
                  <a:pt x="33" y="5"/>
                  <a:pt x="33" y="5"/>
                </a:cubicBezTo>
                <a:cubicBezTo>
                  <a:pt x="31" y="4"/>
                  <a:pt x="28" y="3"/>
                  <a:pt x="25" y="3"/>
                </a:cubicBezTo>
                <a:cubicBezTo>
                  <a:pt x="22" y="3"/>
                  <a:pt x="20" y="4"/>
                  <a:pt x="17" y="5"/>
                </a:cubicBezTo>
                <a:cubicBezTo>
                  <a:pt x="17" y="5"/>
                  <a:pt x="17" y="5"/>
                  <a:pt x="17" y="5"/>
                </a:cubicBezTo>
                <a:cubicBezTo>
                  <a:pt x="14" y="6"/>
                  <a:pt x="12" y="8"/>
                  <a:pt x="10" y="10"/>
                </a:cubicBezTo>
                <a:cubicBezTo>
                  <a:pt x="8" y="12"/>
                  <a:pt x="7" y="14"/>
                  <a:pt x="6" y="16"/>
                </a:cubicBezTo>
                <a:cubicBezTo>
                  <a:pt x="5" y="19"/>
                  <a:pt x="4" y="22"/>
                  <a:pt x="4" y="25"/>
                </a:cubicBezTo>
                <a:cubicBezTo>
                  <a:pt x="4" y="27"/>
                  <a:pt x="5" y="30"/>
                  <a:pt x="6" y="33"/>
                </a:cubicBezTo>
                <a:cubicBezTo>
                  <a:pt x="6" y="33"/>
                  <a:pt x="6" y="33"/>
                  <a:pt x="6" y="33"/>
                </a:cubicBezTo>
                <a:cubicBezTo>
                  <a:pt x="7" y="35"/>
                  <a:pt x="8" y="37"/>
                  <a:pt x="10" y="39"/>
                </a:cubicBezTo>
                <a:cubicBezTo>
                  <a:pt x="12" y="41"/>
                  <a:pt x="14" y="43"/>
                  <a:pt x="17" y="44"/>
                </a:cubicBezTo>
                <a:cubicBezTo>
                  <a:pt x="19" y="45"/>
                  <a:pt x="22" y="46"/>
                  <a:pt x="25" y="46"/>
                </a:cubicBezTo>
                <a:cubicBezTo>
                  <a:pt x="28" y="46"/>
                  <a:pt x="31" y="45"/>
                  <a:pt x="33" y="44"/>
                </a:cubicBezTo>
                <a:cubicBezTo>
                  <a:pt x="33" y="44"/>
                  <a:pt x="33" y="44"/>
                  <a:pt x="33" y="44"/>
                </a:cubicBezTo>
                <a:cubicBezTo>
                  <a:pt x="36" y="43"/>
                  <a:pt x="38" y="41"/>
                  <a:pt x="40" y="39"/>
                </a:cubicBezTo>
                <a:cubicBezTo>
                  <a:pt x="42" y="37"/>
                  <a:pt x="43" y="35"/>
                  <a:pt x="45" y="33"/>
                </a:cubicBezTo>
                <a:cubicBezTo>
                  <a:pt x="46" y="30"/>
                  <a:pt x="46" y="27"/>
                  <a:pt x="46" y="25"/>
                </a:cubicBezTo>
                <a:cubicBezTo>
                  <a:pt x="46" y="22"/>
                  <a:pt x="46" y="19"/>
                  <a:pt x="45" y="17"/>
                </a:cubicBezTo>
                <a:cubicBezTo>
                  <a:pt x="45" y="16"/>
                  <a:pt x="45" y="16"/>
                  <a:pt x="45" y="16"/>
                </a:cubicBezTo>
                <a:cubicBezTo>
                  <a:pt x="43" y="14"/>
                  <a:pt x="42" y="12"/>
                  <a:pt x="40" y="10"/>
                </a:cubicBezTo>
                <a:cubicBezTo>
                  <a:pt x="38" y="8"/>
                  <a:pt x="36" y="6"/>
                  <a:pt x="33" y="5"/>
                </a:cubicBezTo>
                <a:close/>
                <a:moveTo>
                  <a:pt x="25" y="7"/>
                </a:moveTo>
                <a:cubicBezTo>
                  <a:pt x="25" y="7"/>
                  <a:pt x="25" y="7"/>
                  <a:pt x="25" y="7"/>
                </a:cubicBezTo>
                <a:cubicBezTo>
                  <a:pt x="21" y="7"/>
                  <a:pt x="17" y="9"/>
                  <a:pt x="14" y="11"/>
                </a:cubicBezTo>
                <a:cubicBezTo>
                  <a:pt x="12" y="13"/>
                  <a:pt x="10" y="16"/>
                  <a:pt x="9" y="19"/>
                </a:cubicBezTo>
                <a:cubicBezTo>
                  <a:pt x="18" y="19"/>
                  <a:pt x="18" y="19"/>
                  <a:pt x="18" y="19"/>
                </a:cubicBezTo>
                <a:cubicBezTo>
                  <a:pt x="18" y="18"/>
                  <a:pt x="19" y="17"/>
                  <a:pt x="20" y="17"/>
                </a:cubicBezTo>
                <a:cubicBezTo>
                  <a:pt x="20" y="17"/>
                  <a:pt x="20" y="17"/>
                  <a:pt x="20" y="17"/>
                </a:cubicBezTo>
                <a:cubicBezTo>
                  <a:pt x="23" y="15"/>
                  <a:pt x="27" y="15"/>
                  <a:pt x="30" y="17"/>
                </a:cubicBezTo>
                <a:cubicBezTo>
                  <a:pt x="31" y="17"/>
                  <a:pt x="32" y="18"/>
                  <a:pt x="32" y="19"/>
                </a:cubicBezTo>
                <a:cubicBezTo>
                  <a:pt x="41" y="19"/>
                  <a:pt x="41" y="19"/>
                  <a:pt x="41" y="19"/>
                </a:cubicBezTo>
                <a:cubicBezTo>
                  <a:pt x="40" y="16"/>
                  <a:pt x="38" y="13"/>
                  <a:pt x="36" y="11"/>
                </a:cubicBezTo>
                <a:cubicBezTo>
                  <a:pt x="33" y="9"/>
                  <a:pt x="29" y="7"/>
                  <a:pt x="25" y="7"/>
                </a:cubicBezTo>
                <a:close/>
                <a:moveTo>
                  <a:pt x="13" y="9"/>
                </a:moveTo>
                <a:cubicBezTo>
                  <a:pt x="13" y="9"/>
                  <a:pt x="13" y="9"/>
                  <a:pt x="13" y="9"/>
                </a:cubicBezTo>
                <a:cubicBezTo>
                  <a:pt x="16" y="7"/>
                  <a:pt x="21" y="5"/>
                  <a:pt x="25" y="5"/>
                </a:cubicBezTo>
                <a:cubicBezTo>
                  <a:pt x="30" y="5"/>
                  <a:pt x="34" y="7"/>
                  <a:pt x="37" y="9"/>
                </a:cubicBezTo>
                <a:cubicBezTo>
                  <a:pt x="40" y="12"/>
                  <a:pt x="43" y="16"/>
                  <a:pt x="44" y="20"/>
                </a:cubicBezTo>
                <a:cubicBezTo>
                  <a:pt x="44" y="20"/>
                  <a:pt x="44" y="20"/>
                  <a:pt x="44" y="21"/>
                </a:cubicBezTo>
                <a:cubicBezTo>
                  <a:pt x="44" y="21"/>
                  <a:pt x="43" y="22"/>
                  <a:pt x="43" y="22"/>
                </a:cubicBezTo>
                <a:cubicBezTo>
                  <a:pt x="32" y="22"/>
                  <a:pt x="32" y="22"/>
                  <a:pt x="32" y="22"/>
                </a:cubicBezTo>
                <a:cubicBezTo>
                  <a:pt x="31" y="22"/>
                  <a:pt x="31" y="21"/>
                  <a:pt x="31" y="21"/>
                </a:cubicBezTo>
                <a:cubicBezTo>
                  <a:pt x="30" y="20"/>
                  <a:pt x="29" y="19"/>
                  <a:pt x="29" y="19"/>
                </a:cubicBezTo>
                <a:cubicBezTo>
                  <a:pt x="26" y="18"/>
                  <a:pt x="24" y="18"/>
                  <a:pt x="22" y="19"/>
                </a:cubicBezTo>
                <a:cubicBezTo>
                  <a:pt x="22" y="19"/>
                  <a:pt x="22" y="19"/>
                  <a:pt x="22" y="19"/>
                </a:cubicBezTo>
                <a:cubicBezTo>
                  <a:pt x="21" y="19"/>
                  <a:pt x="20" y="20"/>
                  <a:pt x="19" y="21"/>
                </a:cubicBezTo>
                <a:cubicBezTo>
                  <a:pt x="19" y="21"/>
                  <a:pt x="19" y="22"/>
                  <a:pt x="18" y="22"/>
                </a:cubicBezTo>
                <a:cubicBezTo>
                  <a:pt x="7" y="22"/>
                  <a:pt x="7" y="22"/>
                  <a:pt x="7" y="22"/>
                </a:cubicBezTo>
                <a:cubicBezTo>
                  <a:pt x="7" y="22"/>
                  <a:pt x="7" y="22"/>
                  <a:pt x="7" y="22"/>
                </a:cubicBezTo>
                <a:cubicBezTo>
                  <a:pt x="7" y="22"/>
                  <a:pt x="7" y="22"/>
                  <a:pt x="7" y="22"/>
                </a:cubicBezTo>
                <a:cubicBezTo>
                  <a:pt x="6" y="21"/>
                  <a:pt x="6" y="21"/>
                  <a:pt x="6" y="20"/>
                </a:cubicBezTo>
                <a:cubicBezTo>
                  <a:pt x="7" y="16"/>
                  <a:pt x="10" y="12"/>
                  <a:pt x="13" y="9"/>
                </a:cubicBezTo>
                <a:close/>
                <a:moveTo>
                  <a:pt x="9" y="30"/>
                </a:moveTo>
                <a:cubicBezTo>
                  <a:pt x="9" y="30"/>
                  <a:pt x="9" y="30"/>
                  <a:pt x="9" y="30"/>
                </a:cubicBezTo>
                <a:cubicBezTo>
                  <a:pt x="10" y="33"/>
                  <a:pt x="11" y="35"/>
                  <a:pt x="14" y="37"/>
                </a:cubicBezTo>
                <a:cubicBezTo>
                  <a:pt x="16" y="39"/>
                  <a:pt x="19" y="41"/>
                  <a:pt x="22" y="41"/>
                </a:cubicBezTo>
                <a:cubicBezTo>
                  <a:pt x="22" y="33"/>
                  <a:pt x="22" y="33"/>
                  <a:pt x="22" y="33"/>
                </a:cubicBezTo>
                <a:cubicBezTo>
                  <a:pt x="21" y="33"/>
                  <a:pt x="20" y="32"/>
                  <a:pt x="20" y="32"/>
                </a:cubicBezTo>
                <a:cubicBezTo>
                  <a:pt x="19" y="31"/>
                  <a:pt x="18" y="30"/>
                  <a:pt x="18" y="30"/>
                </a:cubicBezTo>
                <a:cubicBezTo>
                  <a:pt x="9" y="30"/>
                  <a:pt x="9" y="30"/>
                  <a:pt x="9" y="30"/>
                </a:cubicBezTo>
                <a:close/>
                <a:moveTo>
                  <a:pt x="12" y="39"/>
                </a:moveTo>
                <a:cubicBezTo>
                  <a:pt x="12" y="39"/>
                  <a:pt x="12" y="39"/>
                  <a:pt x="12" y="39"/>
                </a:cubicBezTo>
                <a:cubicBezTo>
                  <a:pt x="9" y="36"/>
                  <a:pt x="7" y="33"/>
                  <a:pt x="6" y="29"/>
                </a:cubicBezTo>
                <a:cubicBezTo>
                  <a:pt x="6" y="29"/>
                  <a:pt x="6" y="29"/>
                  <a:pt x="6" y="28"/>
                </a:cubicBezTo>
                <a:cubicBezTo>
                  <a:pt x="6" y="28"/>
                  <a:pt x="7" y="27"/>
                  <a:pt x="7" y="27"/>
                </a:cubicBezTo>
                <a:cubicBezTo>
                  <a:pt x="18" y="27"/>
                  <a:pt x="18" y="27"/>
                  <a:pt x="18" y="27"/>
                </a:cubicBezTo>
                <a:cubicBezTo>
                  <a:pt x="18" y="27"/>
                  <a:pt x="18" y="27"/>
                  <a:pt x="18" y="27"/>
                </a:cubicBezTo>
                <a:cubicBezTo>
                  <a:pt x="19" y="27"/>
                  <a:pt x="19" y="27"/>
                  <a:pt x="19" y="28"/>
                </a:cubicBezTo>
                <a:cubicBezTo>
                  <a:pt x="20" y="29"/>
                  <a:pt x="20" y="29"/>
                  <a:pt x="21" y="30"/>
                </a:cubicBezTo>
                <a:cubicBezTo>
                  <a:pt x="22" y="30"/>
                  <a:pt x="22" y="31"/>
                  <a:pt x="23" y="31"/>
                </a:cubicBezTo>
                <a:cubicBezTo>
                  <a:pt x="24" y="31"/>
                  <a:pt x="24" y="32"/>
                  <a:pt x="24" y="32"/>
                </a:cubicBezTo>
                <a:cubicBezTo>
                  <a:pt x="24" y="43"/>
                  <a:pt x="24" y="43"/>
                  <a:pt x="24" y="43"/>
                </a:cubicBezTo>
                <a:cubicBezTo>
                  <a:pt x="24" y="43"/>
                  <a:pt x="24" y="43"/>
                  <a:pt x="24" y="43"/>
                </a:cubicBezTo>
                <a:cubicBezTo>
                  <a:pt x="24" y="43"/>
                  <a:pt x="23" y="44"/>
                  <a:pt x="23" y="44"/>
                </a:cubicBezTo>
                <a:cubicBezTo>
                  <a:pt x="19" y="43"/>
                  <a:pt x="15" y="42"/>
                  <a:pt x="12" y="39"/>
                </a:cubicBezTo>
                <a:close/>
                <a:moveTo>
                  <a:pt x="28" y="33"/>
                </a:moveTo>
                <a:cubicBezTo>
                  <a:pt x="28" y="33"/>
                  <a:pt x="28" y="33"/>
                  <a:pt x="28" y="33"/>
                </a:cubicBezTo>
                <a:cubicBezTo>
                  <a:pt x="28" y="41"/>
                  <a:pt x="28" y="41"/>
                  <a:pt x="28" y="41"/>
                </a:cubicBezTo>
                <a:cubicBezTo>
                  <a:pt x="31" y="41"/>
                  <a:pt x="34" y="39"/>
                  <a:pt x="36" y="37"/>
                </a:cubicBezTo>
                <a:cubicBezTo>
                  <a:pt x="39" y="35"/>
                  <a:pt x="40" y="33"/>
                  <a:pt x="41" y="30"/>
                </a:cubicBezTo>
                <a:cubicBezTo>
                  <a:pt x="32" y="30"/>
                  <a:pt x="32" y="30"/>
                  <a:pt x="32" y="30"/>
                </a:cubicBezTo>
                <a:cubicBezTo>
                  <a:pt x="32" y="30"/>
                  <a:pt x="31" y="31"/>
                  <a:pt x="31" y="32"/>
                </a:cubicBezTo>
                <a:cubicBezTo>
                  <a:pt x="30" y="32"/>
                  <a:pt x="29" y="33"/>
                  <a:pt x="28" y="33"/>
                </a:cubicBezTo>
                <a:close/>
                <a:moveTo>
                  <a:pt x="26" y="43"/>
                </a:moveTo>
                <a:cubicBezTo>
                  <a:pt x="26" y="43"/>
                  <a:pt x="26" y="43"/>
                  <a:pt x="26" y="43"/>
                </a:cubicBezTo>
                <a:cubicBezTo>
                  <a:pt x="26" y="32"/>
                  <a:pt x="26" y="32"/>
                  <a:pt x="26" y="32"/>
                </a:cubicBezTo>
                <a:cubicBezTo>
                  <a:pt x="26" y="32"/>
                  <a:pt x="26" y="31"/>
                  <a:pt x="27" y="31"/>
                </a:cubicBezTo>
                <a:cubicBezTo>
                  <a:pt x="28" y="31"/>
                  <a:pt x="28" y="30"/>
                  <a:pt x="29" y="30"/>
                </a:cubicBezTo>
                <a:cubicBezTo>
                  <a:pt x="30" y="29"/>
                  <a:pt x="30" y="29"/>
                  <a:pt x="31" y="28"/>
                </a:cubicBezTo>
                <a:cubicBezTo>
                  <a:pt x="31" y="28"/>
                  <a:pt x="31" y="27"/>
                  <a:pt x="32" y="27"/>
                </a:cubicBezTo>
                <a:cubicBezTo>
                  <a:pt x="43" y="27"/>
                  <a:pt x="43" y="27"/>
                  <a:pt x="43" y="27"/>
                </a:cubicBezTo>
                <a:cubicBezTo>
                  <a:pt x="43" y="27"/>
                  <a:pt x="43" y="27"/>
                  <a:pt x="43" y="27"/>
                </a:cubicBezTo>
                <a:cubicBezTo>
                  <a:pt x="43" y="27"/>
                  <a:pt x="43" y="27"/>
                  <a:pt x="43" y="27"/>
                </a:cubicBezTo>
                <a:cubicBezTo>
                  <a:pt x="44" y="27"/>
                  <a:pt x="44" y="28"/>
                  <a:pt x="44" y="29"/>
                </a:cubicBezTo>
                <a:cubicBezTo>
                  <a:pt x="43" y="33"/>
                  <a:pt x="41" y="36"/>
                  <a:pt x="38" y="39"/>
                </a:cubicBezTo>
                <a:cubicBezTo>
                  <a:pt x="35" y="41"/>
                  <a:pt x="31" y="43"/>
                  <a:pt x="27" y="44"/>
                </a:cubicBezTo>
                <a:cubicBezTo>
                  <a:pt x="27" y="44"/>
                  <a:pt x="27" y="44"/>
                  <a:pt x="27" y="44"/>
                </a:cubicBezTo>
                <a:cubicBezTo>
                  <a:pt x="26" y="44"/>
                  <a:pt x="26" y="43"/>
                  <a:pt x="26" y="43"/>
                </a:cubicBezTo>
                <a:close/>
                <a:moveTo>
                  <a:pt x="26" y="23"/>
                </a:moveTo>
                <a:cubicBezTo>
                  <a:pt x="26" y="23"/>
                  <a:pt x="26" y="23"/>
                  <a:pt x="26" y="23"/>
                </a:cubicBezTo>
                <a:cubicBezTo>
                  <a:pt x="26" y="22"/>
                  <a:pt x="24" y="22"/>
                  <a:pt x="24" y="23"/>
                </a:cubicBezTo>
                <a:cubicBezTo>
                  <a:pt x="23" y="24"/>
                  <a:pt x="23" y="25"/>
                  <a:pt x="24" y="26"/>
                </a:cubicBezTo>
                <a:cubicBezTo>
                  <a:pt x="24" y="26"/>
                  <a:pt x="24" y="26"/>
                  <a:pt x="24" y="26"/>
                </a:cubicBezTo>
                <a:cubicBezTo>
                  <a:pt x="24" y="27"/>
                  <a:pt x="26" y="27"/>
                  <a:pt x="26" y="26"/>
                </a:cubicBezTo>
                <a:cubicBezTo>
                  <a:pt x="27" y="25"/>
                  <a:pt x="27" y="24"/>
                  <a:pt x="26" y="23"/>
                </a:cubicBezTo>
                <a:cubicBezTo>
                  <a:pt x="26" y="23"/>
                  <a:pt x="26" y="23"/>
                  <a:pt x="26" y="23"/>
                </a:cubicBezTo>
                <a:close/>
              </a:path>
            </a:pathLst>
          </a:custGeom>
          <a:solidFill>
            <a:schemeClr val="accent2"/>
          </a:solidFill>
          <a:ln>
            <a:noFill/>
          </a:ln>
          <a:extLst/>
        </p:spPr>
        <p:txBody>
          <a:bodyPr/>
          <a:lstStyle/>
          <a:p>
            <a:endParaRPr lang="zh-CN" altLang="en-US"/>
          </a:p>
        </p:txBody>
      </p:sp>
      <p:sp>
        <p:nvSpPr>
          <p:cNvPr id="46" name="Freeform 476"/>
          <p:cNvSpPr>
            <a:spLocks noEditPoints="1"/>
          </p:cNvSpPr>
          <p:nvPr/>
        </p:nvSpPr>
        <p:spPr bwMode="auto">
          <a:xfrm>
            <a:off x="1720391" y="2040615"/>
            <a:ext cx="296293" cy="296293"/>
          </a:xfrm>
          <a:custGeom>
            <a:avLst/>
            <a:gdLst>
              <a:gd name="T0" fmla="*/ 18 w 50"/>
              <a:gd name="T1" fmla="*/ 49 h 50"/>
              <a:gd name="T2" fmla="*/ 17 w 50"/>
              <a:gd name="T3" fmla="*/ 49 h 50"/>
              <a:gd name="T4" fmla="*/ 17 w 50"/>
              <a:gd name="T5" fmla="*/ 48 h 50"/>
              <a:gd name="T6" fmla="*/ 24 w 50"/>
              <a:gd name="T7" fmla="*/ 41 h 50"/>
              <a:gd name="T8" fmla="*/ 24 w 50"/>
              <a:gd name="T9" fmla="*/ 38 h 50"/>
              <a:gd name="T10" fmla="*/ 2 w 50"/>
              <a:gd name="T11" fmla="*/ 38 h 50"/>
              <a:gd name="T12" fmla="*/ 0 w 50"/>
              <a:gd name="T13" fmla="*/ 36 h 50"/>
              <a:gd name="T14" fmla="*/ 0 w 50"/>
              <a:gd name="T15" fmla="*/ 36 h 50"/>
              <a:gd name="T16" fmla="*/ 0 w 50"/>
              <a:gd name="T17" fmla="*/ 4 h 50"/>
              <a:gd name="T18" fmla="*/ 2 w 50"/>
              <a:gd name="T19" fmla="*/ 2 h 50"/>
              <a:gd name="T20" fmla="*/ 2 w 50"/>
              <a:gd name="T21" fmla="*/ 2 h 50"/>
              <a:gd name="T22" fmla="*/ 24 w 50"/>
              <a:gd name="T23" fmla="*/ 2 h 50"/>
              <a:gd name="T24" fmla="*/ 24 w 50"/>
              <a:gd name="T25" fmla="*/ 1 h 50"/>
              <a:gd name="T26" fmla="*/ 25 w 50"/>
              <a:gd name="T27" fmla="*/ 0 h 50"/>
              <a:gd name="T28" fmla="*/ 26 w 50"/>
              <a:gd name="T29" fmla="*/ 1 h 50"/>
              <a:gd name="T30" fmla="*/ 26 w 50"/>
              <a:gd name="T31" fmla="*/ 2 h 50"/>
              <a:gd name="T32" fmla="*/ 48 w 50"/>
              <a:gd name="T33" fmla="*/ 2 h 50"/>
              <a:gd name="T34" fmla="*/ 50 w 50"/>
              <a:gd name="T35" fmla="*/ 4 h 50"/>
              <a:gd name="T36" fmla="*/ 50 w 50"/>
              <a:gd name="T37" fmla="*/ 4 h 50"/>
              <a:gd name="T38" fmla="*/ 50 w 50"/>
              <a:gd name="T39" fmla="*/ 36 h 50"/>
              <a:gd name="T40" fmla="*/ 48 w 50"/>
              <a:gd name="T41" fmla="*/ 38 h 50"/>
              <a:gd name="T42" fmla="*/ 48 w 50"/>
              <a:gd name="T43" fmla="*/ 38 h 50"/>
              <a:gd name="T44" fmla="*/ 26 w 50"/>
              <a:gd name="T45" fmla="*/ 38 h 50"/>
              <a:gd name="T46" fmla="*/ 26 w 50"/>
              <a:gd name="T47" fmla="*/ 41 h 50"/>
              <a:gd name="T48" fmla="*/ 32 w 50"/>
              <a:gd name="T49" fmla="*/ 48 h 50"/>
              <a:gd name="T50" fmla="*/ 32 w 50"/>
              <a:gd name="T51" fmla="*/ 49 h 50"/>
              <a:gd name="T52" fmla="*/ 31 w 50"/>
              <a:gd name="T53" fmla="*/ 49 h 50"/>
              <a:gd name="T54" fmla="*/ 26 w 50"/>
              <a:gd name="T55" fmla="*/ 44 h 50"/>
              <a:gd name="T56" fmla="*/ 26 w 50"/>
              <a:gd name="T57" fmla="*/ 48 h 50"/>
              <a:gd name="T58" fmla="*/ 25 w 50"/>
              <a:gd name="T59" fmla="*/ 50 h 50"/>
              <a:gd name="T60" fmla="*/ 24 w 50"/>
              <a:gd name="T61" fmla="*/ 48 h 50"/>
              <a:gd name="T62" fmla="*/ 24 w 50"/>
              <a:gd name="T63" fmla="*/ 44 h 50"/>
              <a:gd name="T64" fmla="*/ 18 w 50"/>
              <a:gd name="T65" fmla="*/ 49 h 50"/>
              <a:gd name="T66" fmla="*/ 46 w 50"/>
              <a:gd name="T67" fmla="*/ 6 h 50"/>
              <a:gd name="T68" fmla="*/ 46 w 50"/>
              <a:gd name="T69" fmla="*/ 6 h 50"/>
              <a:gd name="T70" fmla="*/ 4 w 50"/>
              <a:gd name="T71" fmla="*/ 6 h 50"/>
              <a:gd name="T72" fmla="*/ 4 w 50"/>
              <a:gd name="T73" fmla="*/ 34 h 50"/>
              <a:gd name="T74" fmla="*/ 46 w 50"/>
              <a:gd name="T75" fmla="*/ 34 h 50"/>
              <a:gd name="T76" fmla="*/ 46 w 50"/>
              <a:gd name="T77"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 h="50">
                <a:moveTo>
                  <a:pt x="18" y="49"/>
                </a:moveTo>
                <a:cubicBezTo>
                  <a:pt x="18" y="50"/>
                  <a:pt x="17" y="50"/>
                  <a:pt x="17" y="49"/>
                </a:cubicBezTo>
                <a:cubicBezTo>
                  <a:pt x="16" y="49"/>
                  <a:pt x="16" y="48"/>
                  <a:pt x="17" y="48"/>
                </a:cubicBezTo>
                <a:cubicBezTo>
                  <a:pt x="24" y="41"/>
                  <a:pt x="24" y="41"/>
                  <a:pt x="24" y="41"/>
                </a:cubicBezTo>
                <a:cubicBezTo>
                  <a:pt x="24" y="38"/>
                  <a:pt x="24" y="38"/>
                  <a:pt x="24" y="38"/>
                </a:cubicBezTo>
                <a:cubicBezTo>
                  <a:pt x="2" y="38"/>
                  <a:pt x="2" y="38"/>
                  <a:pt x="2" y="38"/>
                </a:cubicBezTo>
                <a:cubicBezTo>
                  <a:pt x="1" y="38"/>
                  <a:pt x="0" y="37"/>
                  <a:pt x="0" y="36"/>
                </a:cubicBezTo>
                <a:cubicBezTo>
                  <a:pt x="0" y="36"/>
                  <a:pt x="0" y="36"/>
                  <a:pt x="0" y="36"/>
                </a:cubicBezTo>
                <a:cubicBezTo>
                  <a:pt x="0" y="4"/>
                  <a:pt x="0" y="4"/>
                  <a:pt x="0" y="4"/>
                </a:cubicBezTo>
                <a:cubicBezTo>
                  <a:pt x="0" y="3"/>
                  <a:pt x="1" y="2"/>
                  <a:pt x="2" y="2"/>
                </a:cubicBezTo>
                <a:cubicBezTo>
                  <a:pt x="2" y="2"/>
                  <a:pt x="2" y="2"/>
                  <a:pt x="2" y="2"/>
                </a:cubicBezTo>
                <a:cubicBezTo>
                  <a:pt x="24" y="2"/>
                  <a:pt x="24" y="2"/>
                  <a:pt x="24" y="2"/>
                </a:cubicBezTo>
                <a:cubicBezTo>
                  <a:pt x="24" y="1"/>
                  <a:pt x="24" y="1"/>
                  <a:pt x="24" y="1"/>
                </a:cubicBezTo>
                <a:cubicBezTo>
                  <a:pt x="24" y="0"/>
                  <a:pt x="24" y="0"/>
                  <a:pt x="25" y="0"/>
                </a:cubicBezTo>
                <a:cubicBezTo>
                  <a:pt x="25" y="0"/>
                  <a:pt x="26" y="0"/>
                  <a:pt x="26" y="1"/>
                </a:cubicBezTo>
                <a:cubicBezTo>
                  <a:pt x="26" y="2"/>
                  <a:pt x="26" y="2"/>
                  <a:pt x="26" y="2"/>
                </a:cubicBezTo>
                <a:cubicBezTo>
                  <a:pt x="48" y="2"/>
                  <a:pt x="48" y="2"/>
                  <a:pt x="48" y="2"/>
                </a:cubicBezTo>
                <a:cubicBezTo>
                  <a:pt x="49" y="2"/>
                  <a:pt x="50" y="3"/>
                  <a:pt x="50" y="4"/>
                </a:cubicBezTo>
                <a:cubicBezTo>
                  <a:pt x="50" y="4"/>
                  <a:pt x="50" y="4"/>
                  <a:pt x="50" y="4"/>
                </a:cubicBezTo>
                <a:cubicBezTo>
                  <a:pt x="50" y="36"/>
                  <a:pt x="50" y="36"/>
                  <a:pt x="50" y="36"/>
                </a:cubicBezTo>
                <a:cubicBezTo>
                  <a:pt x="50" y="37"/>
                  <a:pt x="49" y="38"/>
                  <a:pt x="48" y="38"/>
                </a:cubicBezTo>
                <a:cubicBezTo>
                  <a:pt x="48" y="38"/>
                  <a:pt x="48" y="38"/>
                  <a:pt x="48" y="38"/>
                </a:cubicBezTo>
                <a:cubicBezTo>
                  <a:pt x="26" y="38"/>
                  <a:pt x="26" y="38"/>
                  <a:pt x="26" y="38"/>
                </a:cubicBezTo>
                <a:cubicBezTo>
                  <a:pt x="26" y="41"/>
                  <a:pt x="26" y="41"/>
                  <a:pt x="26" y="41"/>
                </a:cubicBezTo>
                <a:cubicBezTo>
                  <a:pt x="32" y="48"/>
                  <a:pt x="32" y="48"/>
                  <a:pt x="32" y="48"/>
                </a:cubicBezTo>
                <a:cubicBezTo>
                  <a:pt x="33" y="48"/>
                  <a:pt x="33" y="49"/>
                  <a:pt x="32" y="49"/>
                </a:cubicBezTo>
                <a:cubicBezTo>
                  <a:pt x="32" y="50"/>
                  <a:pt x="31" y="50"/>
                  <a:pt x="31" y="49"/>
                </a:cubicBezTo>
                <a:cubicBezTo>
                  <a:pt x="26" y="44"/>
                  <a:pt x="26" y="44"/>
                  <a:pt x="26" y="44"/>
                </a:cubicBezTo>
                <a:cubicBezTo>
                  <a:pt x="26" y="48"/>
                  <a:pt x="26" y="48"/>
                  <a:pt x="26" y="48"/>
                </a:cubicBezTo>
                <a:cubicBezTo>
                  <a:pt x="26" y="49"/>
                  <a:pt x="25" y="50"/>
                  <a:pt x="25" y="50"/>
                </a:cubicBezTo>
                <a:cubicBezTo>
                  <a:pt x="24" y="50"/>
                  <a:pt x="24" y="49"/>
                  <a:pt x="24" y="48"/>
                </a:cubicBezTo>
                <a:cubicBezTo>
                  <a:pt x="24" y="44"/>
                  <a:pt x="24" y="44"/>
                  <a:pt x="24" y="44"/>
                </a:cubicBezTo>
                <a:cubicBezTo>
                  <a:pt x="18" y="49"/>
                  <a:pt x="18" y="49"/>
                  <a:pt x="18" y="49"/>
                </a:cubicBezTo>
                <a:close/>
                <a:moveTo>
                  <a:pt x="46" y="6"/>
                </a:moveTo>
                <a:cubicBezTo>
                  <a:pt x="46" y="6"/>
                  <a:pt x="46" y="6"/>
                  <a:pt x="46" y="6"/>
                </a:cubicBezTo>
                <a:cubicBezTo>
                  <a:pt x="4" y="6"/>
                  <a:pt x="4" y="6"/>
                  <a:pt x="4" y="6"/>
                </a:cubicBezTo>
                <a:cubicBezTo>
                  <a:pt x="4" y="34"/>
                  <a:pt x="4" y="34"/>
                  <a:pt x="4" y="34"/>
                </a:cubicBezTo>
                <a:cubicBezTo>
                  <a:pt x="46" y="34"/>
                  <a:pt x="46" y="34"/>
                  <a:pt x="46" y="34"/>
                </a:cubicBezTo>
                <a:cubicBezTo>
                  <a:pt x="46" y="6"/>
                  <a:pt x="46" y="6"/>
                  <a:pt x="46" y="6"/>
                </a:cubicBezTo>
                <a:close/>
              </a:path>
            </a:pathLst>
          </a:custGeom>
          <a:solidFill>
            <a:schemeClr val="accent2"/>
          </a:solidFill>
          <a:ln>
            <a:noFill/>
          </a:ln>
          <a:extLst/>
        </p:spPr>
        <p:txBody>
          <a:bodyPr/>
          <a:lstStyle/>
          <a:p>
            <a:endParaRPr lang="zh-CN" altLang="en-US"/>
          </a:p>
        </p:txBody>
      </p:sp>
      <p:sp>
        <p:nvSpPr>
          <p:cNvPr id="47" name="Freeform 477"/>
          <p:cNvSpPr>
            <a:spLocks noEditPoints="1"/>
          </p:cNvSpPr>
          <p:nvPr/>
        </p:nvSpPr>
        <p:spPr bwMode="auto">
          <a:xfrm>
            <a:off x="2761820" y="2040615"/>
            <a:ext cx="264024" cy="296293"/>
          </a:xfrm>
          <a:custGeom>
            <a:avLst/>
            <a:gdLst>
              <a:gd name="T0" fmla="*/ 12 w 45"/>
              <a:gd name="T1" fmla="*/ 8 h 50"/>
              <a:gd name="T2" fmla="*/ 12 w 45"/>
              <a:gd name="T3" fmla="*/ 4 h 50"/>
              <a:gd name="T4" fmla="*/ 8 w 45"/>
              <a:gd name="T5" fmla="*/ 13 h 50"/>
              <a:gd name="T6" fmla="*/ 12 w 45"/>
              <a:gd name="T7" fmla="*/ 8 h 50"/>
              <a:gd name="T8" fmla="*/ 4 w 45"/>
              <a:gd name="T9" fmla="*/ 4 h 50"/>
              <a:gd name="T10" fmla="*/ 2 w 45"/>
              <a:gd name="T11" fmla="*/ 13 h 50"/>
              <a:gd name="T12" fmla="*/ 4 w 45"/>
              <a:gd name="T13" fmla="*/ 4 h 50"/>
              <a:gd name="T14" fmla="*/ 1 w 45"/>
              <a:gd name="T15" fmla="*/ 2 h 50"/>
              <a:gd name="T16" fmla="*/ 4 w 45"/>
              <a:gd name="T17" fmla="*/ 2 h 50"/>
              <a:gd name="T18" fmla="*/ 6 w 45"/>
              <a:gd name="T19" fmla="*/ 0 h 50"/>
              <a:gd name="T20" fmla="*/ 16 w 45"/>
              <a:gd name="T21" fmla="*/ 2 h 50"/>
              <a:gd name="T22" fmla="*/ 16 w 45"/>
              <a:gd name="T23" fmla="*/ 6 h 50"/>
              <a:gd name="T24" fmla="*/ 39 w 45"/>
              <a:gd name="T25" fmla="*/ 9 h 50"/>
              <a:gd name="T26" fmla="*/ 39 w 45"/>
              <a:gd name="T27" fmla="*/ 24 h 50"/>
              <a:gd name="T28" fmla="*/ 14 w 45"/>
              <a:gd name="T29" fmla="*/ 27 h 50"/>
              <a:gd name="T30" fmla="*/ 8 w 45"/>
              <a:gd name="T31" fmla="*/ 33 h 50"/>
              <a:gd name="T32" fmla="*/ 14 w 45"/>
              <a:gd name="T33" fmla="*/ 39 h 50"/>
              <a:gd name="T34" fmla="*/ 30 w 45"/>
              <a:gd name="T35" fmla="*/ 34 h 50"/>
              <a:gd name="T36" fmla="*/ 32 w 45"/>
              <a:gd name="T37" fmla="*/ 32 h 50"/>
              <a:gd name="T38" fmla="*/ 40 w 45"/>
              <a:gd name="T39" fmla="*/ 32 h 50"/>
              <a:gd name="T40" fmla="*/ 42 w 45"/>
              <a:gd name="T41" fmla="*/ 34 h 50"/>
              <a:gd name="T42" fmla="*/ 42 w 45"/>
              <a:gd name="T43" fmla="*/ 34 h 50"/>
              <a:gd name="T44" fmla="*/ 45 w 45"/>
              <a:gd name="T45" fmla="*/ 36 h 50"/>
              <a:gd name="T46" fmla="*/ 45 w 45"/>
              <a:gd name="T47" fmla="*/ 41 h 50"/>
              <a:gd name="T48" fmla="*/ 44 w 45"/>
              <a:gd name="T49" fmla="*/ 48 h 50"/>
              <a:gd name="T50" fmla="*/ 42 w 45"/>
              <a:gd name="T51" fmla="*/ 48 h 50"/>
              <a:gd name="T52" fmla="*/ 42 w 45"/>
              <a:gd name="T53" fmla="*/ 48 h 50"/>
              <a:gd name="T54" fmla="*/ 40 w 45"/>
              <a:gd name="T55" fmla="*/ 50 h 50"/>
              <a:gd name="T56" fmla="*/ 32 w 45"/>
              <a:gd name="T57" fmla="*/ 50 h 50"/>
              <a:gd name="T58" fmla="*/ 30 w 45"/>
              <a:gd name="T59" fmla="*/ 48 h 50"/>
              <a:gd name="T60" fmla="*/ 14 w 45"/>
              <a:gd name="T61" fmla="*/ 43 h 50"/>
              <a:gd name="T62" fmla="*/ 4 w 45"/>
              <a:gd name="T63" fmla="*/ 33 h 50"/>
              <a:gd name="T64" fmla="*/ 14 w 45"/>
              <a:gd name="T65" fmla="*/ 23 h 50"/>
              <a:gd name="T66" fmla="*/ 36 w 45"/>
              <a:gd name="T67" fmla="*/ 21 h 50"/>
              <a:gd name="T68" fmla="*/ 36 w 45"/>
              <a:gd name="T69" fmla="*/ 12 h 50"/>
              <a:gd name="T70" fmla="*/ 16 w 45"/>
              <a:gd name="T71" fmla="*/ 10 h 50"/>
              <a:gd name="T72" fmla="*/ 14 w 45"/>
              <a:gd name="T73" fmla="*/ 17 h 50"/>
              <a:gd name="T74" fmla="*/ 6 w 45"/>
              <a:gd name="T75" fmla="*/ 17 h 50"/>
              <a:gd name="T76" fmla="*/ 4 w 45"/>
              <a:gd name="T77" fmla="*/ 15 h 50"/>
              <a:gd name="T78" fmla="*/ 1 w 45"/>
              <a:gd name="T79" fmla="*/ 15 h 50"/>
              <a:gd name="T80" fmla="*/ 0 w 45"/>
              <a:gd name="T81" fmla="*/ 14 h 50"/>
              <a:gd name="T82" fmla="*/ 0 w 45"/>
              <a:gd name="T83" fmla="*/ 3 h 50"/>
              <a:gd name="T84" fmla="*/ 42 w 45"/>
              <a:gd name="T85" fmla="*/ 37 h 50"/>
              <a:gd name="T86" fmla="*/ 42 w 45"/>
              <a:gd name="T87" fmla="*/ 37 h 50"/>
              <a:gd name="T88" fmla="*/ 42 w 45"/>
              <a:gd name="T89" fmla="*/ 45 h 50"/>
              <a:gd name="T90" fmla="*/ 43 w 45"/>
              <a:gd name="T91" fmla="*/ 45 h 50"/>
              <a:gd name="T92" fmla="*/ 43 w 45"/>
              <a:gd name="T93" fmla="*/ 37 h 50"/>
              <a:gd name="T94" fmla="*/ 33 w 45"/>
              <a:gd name="T95" fmla="*/ 41 h 50"/>
              <a:gd name="T96" fmla="*/ 33 w 45"/>
              <a:gd name="T97" fmla="*/ 41 h 50"/>
              <a:gd name="T98" fmla="*/ 33 w 45"/>
              <a:gd name="T99" fmla="*/ 46 h 50"/>
              <a:gd name="T100" fmla="*/ 38 w 45"/>
              <a:gd name="T101" fmla="*/ 46 h 50"/>
              <a:gd name="T102" fmla="*/ 38 w 45"/>
              <a:gd name="T103" fmla="*/ 36 h 50"/>
              <a:gd name="T104" fmla="*/ 33 w 45"/>
              <a:gd name="T105"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 h="50">
                <a:moveTo>
                  <a:pt x="12" y="8"/>
                </a:moveTo>
                <a:cubicBezTo>
                  <a:pt x="12" y="8"/>
                  <a:pt x="12" y="8"/>
                  <a:pt x="12" y="8"/>
                </a:cubicBezTo>
                <a:cubicBezTo>
                  <a:pt x="12" y="8"/>
                  <a:pt x="12" y="8"/>
                  <a:pt x="12" y="8"/>
                </a:cubicBezTo>
                <a:cubicBezTo>
                  <a:pt x="12" y="4"/>
                  <a:pt x="12" y="4"/>
                  <a:pt x="12" y="4"/>
                </a:cubicBezTo>
                <a:cubicBezTo>
                  <a:pt x="8" y="4"/>
                  <a:pt x="8" y="4"/>
                  <a:pt x="8" y="4"/>
                </a:cubicBezTo>
                <a:cubicBezTo>
                  <a:pt x="8" y="13"/>
                  <a:pt x="8" y="13"/>
                  <a:pt x="8" y="13"/>
                </a:cubicBezTo>
                <a:cubicBezTo>
                  <a:pt x="12" y="13"/>
                  <a:pt x="12" y="13"/>
                  <a:pt x="12" y="13"/>
                </a:cubicBezTo>
                <a:cubicBezTo>
                  <a:pt x="12" y="8"/>
                  <a:pt x="12" y="8"/>
                  <a:pt x="12" y="8"/>
                </a:cubicBezTo>
                <a:close/>
                <a:moveTo>
                  <a:pt x="4" y="4"/>
                </a:moveTo>
                <a:cubicBezTo>
                  <a:pt x="4" y="4"/>
                  <a:pt x="4" y="4"/>
                  <a:pt x="4" y="4"/>
                </a:cubicBezTo>
                <a:cubicBezTo>
                  <a:pt x="2" y="4"/>
                  <a:pt x="2" y="4"/>
                  <a:pt x="2" y="4"/>
                </a:cubicBezTo>
                <a:cubicBezTo>
                  <a:pt x="2" y="13"/>
                  <a:pt x="2" y="13"/>
                  <a:pt x="2" y="13"/>
                </a:cubicBezTo>
                <a:cubicBezTo>
                  <a:pt x="4" y="13"/>
                  <a:pt x="4" y="13"/>
                  <a:pt x="4" y="13"/>
                </a:cubicBezTo>
                <a:cubicBezTo>
                  <a:pt x="4" y="4"/>
                  <a:pt x="4" y="4"/>
                  <a:pt x="4" y="4"/>
                </a:cubicBezTo>
                <a:close/>
                <a:moveTo>
                  <a:pt x="1" y="2"/>
                </a:moveTo>
                <a:cubicBezTo>
                  <a:pt x="1" y="2"/>
                  <a:pt x="1" y="2"/>
                  <a:pt x="1" y="2"/>
                </a:cubicBezTo>
                <a:cubicBezTo>
                  <a:pt x="4" y="2"/>
                  <a:pt x="4" y="2"/>
                  <a:pt x="4" y="2"/>
                </a:cubicBezTo>
                <a:cubicBezTo>
                  <a:pt x="4" y="2"/>
                  <a:pt x="4" y="2"/>
                  <a:pt x="4" y="2"/>
                </a:cubicBezTo>
                <a:cubicBezTo>
                  <a:pt x="4" y="1"/>
                  <a:pt x="5" y="0"/>
                  <a:pt x="6" y="0"/>
                </a:cubicBezTo>
                <a:cubicBezTo>
                  <a:pt x="6" y="0"/>
                  <a:pt x="6" y="0"/>
                  <a:pt x="6" y="0"/>
                </a:cubicBezTo>
                <a:cubicBezTo>
                  <a:pt x="14" y="0"/>
                  <a:pt x="14" y="0"/>
                  <a:pt x="14" y="0"/>
                </a:cubicBezTo>
                <a:cubicBezTo>
                  <a:pt x="15" y="0"/>
                  <a:pt x="16" y="1"/>
                  <a:pt x="16" y="2"/>
                </a:cubicBezTo>
                <a:cubicBezTo>
                  <a:pt x="16" y="2"/>
                  <a:pt x="16" y="2"/>
                  <a:pt x="16" y="2"/>
                </a:cubicBezTo>
                <a:cubicBezTo>
                  <a:pt x="16" y="6"/>
                  <a:pt x="16" y="6"/>
                  <a:pt x="16" y="6"/>
                </a:cubicBezTo>
                <a:cubicBezTo>
                  <a:pt x="32" y="6"/>
                  <a:pt x="32" y="6"/>
                  <a:pt x="32" y="6"/>
                </a:cubicBezTo>
                <a:cubicBezTo>
                  <a:pt x="34" y="6"/>
                  <a:pt x="37" y="7"/>
                  <a:pt x="39" y="9"/>
                </a:cubicBezTo>
                <a:cubicBezTo>
                  <a:pt x="40" y="11"/>
                  <a:pt x="42" y="14"/>
                  <a:pt x="42" y="16"/>
                </a:cubicBezTo>
                <a:cubicBezTo>
                  <a:pt x="42" y="19"/>
                  <a:pt x="40" y="22"/>
                  <a:pt x="39" y="24"/>
                </a:cubicBezTo>
                <a:cubicBezTo>
                  <a:pt x="37" y="25"/>
                  <a:pt x="34" y="27"/>
                  <a:pt x="32" y="27"/>
                </a:cubicBezTo>
                <a:cubicBezTo>
                  <a:pt x="14" y="27"/>
                  <a:pt x="14" y="27"/>
                  <a:pt x="14" y="27"/>
                </a:cubicBezTo>
                <a:cubicBezTo>
                  <a:pt x="12" y="27"/>
                  <a:pt x="11" y="27"/>
                  <a:pt x="10" y="28"/>
                </a:cubicBezTo>
                <a:cubicBezTo>
                  <a:pt x="8" y="30"/>
                  <a:pt x="8" y="31"/>
                  <a:pt x="8" y="33"/>
                </a:cubicBezTo>
                <a:cubicBezTo>
                  <a:pt x="8" y="35"/>
                  <a:pt x="8" y="36"/>
                  <a:pt x="10" y="37"/>
                </a:cubicBezTo>
                <a:cubicBezTo>
                  <a:pt x="11" y="38"/>
                  <a:pt x="12" y="39"/>
                  <a:pt x="14" y="39"/>
                </a:cubicBezTo>
                <a:cubicBezTo>
                  <a:pt x="30" y="39"/>
                  <a:pt x="30" y="39"/>
                  <a:pt x="30" y="39"/>
                </a:cubicBezTo>
                <a:cubicBezTo>
                  <a:pt x="30" y="34"/>
                  <a:pt x="30" y="34"/>
                  <a:pt x="30" y="34"/>
                </a:cubicBezTo>
                <a:cubicBezTo>
                  <a:pt x="30" y="34"/>
                  <a:pt x="30" y="34"/>
                  <a:pt x="30" y="34"/>
                </a:cubicBezTo>
                <a:cubicBezTo>
                  <a:pt x="30" y="33"/>
                  <a:pt x="30" y="32"/>
                  <a:pt x="32" y="32"/>
                </a:cubicBezTo>
                <a:cubicBezTo>
                  <a:pt x="36" y="32"/>
                  <a:pt x="36" y="32"/>
                  <a:pt x="36" y="32"/>
                </a:cubicBezTo>
                <a:cubicBezTo>
                  <a:pt x="40" y="32"/>
                  <a:pt x="40" y="32"/>
                  <a:pt x="40" y="32"/>
                </a:cubicBezTo>
                <a:cubicBezTo>
                  <a:pt x="40" y="32"/>
                  <a:pt x="40" y="32"/>
                  <a:pt x="40" y="32"/>
                </a:cubicBezTo>
                <a:cubicBezTo>
                  <a:pt x="41" y="32"/>
                  <a:pt x="42" y="33"/>
                  <a:pt x="42" y="34"/>
                </a:cubicBezTo>
                <a:cubicBezTo>
                  <a:pt x="42" y="34"/>
                  <a:pt x="42" y="34"/>
                  <a:pt x="42" y="34"/>
                </a:cubicBezTo>
                <a:cubicBezTo>
                  <a:pt x="42" y="34"/>
                  <a:pt x="42" y="34"/>
                  <a:pt x="42" y="34"/>
                </a:cubicBezTo>
                <a:cubicBezTo>
                  <a:pt x="44" y="34"/>
                  <a:pt x="44" y="34"/>
                  <a:pt x="44" y="34"/>
                </a:cubicBezTo>
                <a:cubicBezTo>
                  <a:pt x="45" y="34"/>
                  <a:pt x="45" y="35"/>
                  <a:pt x="45" y="36"/>
                </a:cubicBezTo>
                <a:cubicBezTo>
                  <a:pt x="45" y="36"/>
                  <a:pt x="45" y="36"/>
                  <a:pt x="45" y="36"/>
                </a:cubicBezTo>
                <a:cubicBezTo>
                  <a:pt x="45" y="41"/>
                  <a:pt x="45" y="41"/>
                  <a:pt x="45" y="41"/>
                </a:cubicBezTo>
                <a:cubicBezTo>
                  <a:pt x="45" y="46"/>
                  <a:pt x="45" y="46"/>
                  <a:pt x="45" y="46"/>
                </a:cubicBezTo>
                <a:cubicBezTo>
                  <a:pt x="45" y="47"/>
                  <a:pt x="45" y="48"/>
                  <a:pt x="44" y="48"/>
                </a:cubicBezTo>
                <a:cubicBezTo>
                  <a:pt x="44" y="48"/>
                  <a:pt x="44" y="48"/>
                  <a:pt x="44" y="48"/>
                </a:cubicBezTo>
                <a:cubicBezTo>
                  <a:pt x="42" y="48"/>
                  <a:pt x="42" y="48"/>
                  <a:pt x="42" y="48"/>
                </a:cubicBezTo>
                <a:cubicBezTo>
                  <a:pt x="42" y="48"/>
                  <a:pt x="42" y="48"/>
                  <a:pt x="42" y="48"/>
                </a:cubicBezTo>
                <a:cubicBezTo>
                  <a:pt x="42" y="48"/>
                  <a:pt x="42" y="48"/>
                  <a:pt x="42" y="48"/>
                </a:cubicBezTo>
                <a:cubicBezTo>
                  <a:pt x="42" y="48"/>
                  <a:pt x="42" y="48"/>
                  <a:pt x="42" y="48"/>
                </a:cubicBezTo>
                <a:cubicBezTo>
                  <a:pt x="42" y="49"/>
                  <a:pt x="41" y="50"/>
                  <a:pt x="40" y="50"/>
                </a:cubicBezTo>
                <a:cubicBezTo>
                  <a:pt x="36" y="50"/>
                  <a:pt x="36" y="50"/>
                  <a:pt x="36" y="50"/>
                </a:cubicBezTo>
                <a:cubicBezTo>
                  <a:pt x="32" y="50"/>
                  <a:pt x="32" y="50"/>
                  <a:pt x="32" y="50"/>
                </a:cubicBezTo>
                <a:cubicBezTo>
                  <a:pt x="32" y="50"/>
                  <a:pt x="32" y="50"/>
                  <a:pt x="32" y="50"/>
                </a:cubicBezTo>
                <a:cubicBezTo>
                  <a:pt x="30" y="50"/>
                  <a:pt x="30" y="49"/>
                  <a:pt x="30" y="48"/>
                </a:cubicBezTo>
                <a:cubicBezTo>
                  <a:pt x="30" y="43"/>
                  <a:pt x="30" y="43"/>
                  <a:pt x="30" y="43"/>
                </a:cubicBezTo>
                <a:cubicBezTo>
                  <a:pt x="14" y="43"/>
                  <a:pt x="14" y="43"/>
                  <a:pt x="14" y="43"/>
                </a:cubicBezTo>
                <a:cubicBezTo>
                  <a:pt x="11" y="43"/>
                  <a:pt x="9" y="42"/>
                  <a:pt x="7" y="40"/>
                </a:cubicBezTo>
                <a:cubicBezTo>
                  <a:pt x="5" y="38"/>
                  <a:pt x="4" y="36"/>
                  <a:pt x="4" y="33"/>
                </a:cubicBezTo>
                <a:cubicBezTo>
                  <a:pt x="4" y="30"/>
                  <a:pt x="5" y="27"/>
                  <a:pt x="7" y="26"/>
                </a:cubicBezTo>
                <a:cubicBezTo>
                  <a:pt x="9" y="24"/>
                  <a:pt x="11" y="23"/>
                  <a:pt x="14" y="23"/>
                </a:cubicBezTo>
                <a:cubicBezTo>
                  <a:pt x="32" y="23"/>
                  <a:pt x="32" y="23"/>
                  <a:pt x="32" y="23"/>
                </a:cubicBezTo>
                <a:cubicBezTo>
                  <a:pt x="33" y="23"/>
                  <a:pt x="35" y="22"/>
                  <a:pt x="36" y="21"/>
                </a:cubicBezTo>
                <a:cubicBezTo>
                  <a:pt x="37" y="20"/>
                  <a:pt x="38" y="18"/>
                  <a:pt x="38" y="16"/>
                </a:cubicBezTo>
                <a:cubicBezTo>
                  <a:pt x="38" y="15"/>
                  <a:pt x="37" y="13"/>
                  <a:pt x="36" y="12"/>
                </a:cubicBezTo>
                <a:cubicBezTo>
                  <a:pt x="35" y="11"/>
                  <a:pt x="33" y="10"/>
                  <a:pt x="32" y="10"/>
                </a:cubicBezTo>
                <a:cubicBezTo>
                  <a:pt x="16" y="10"/>
                  <a:pt x="16" y="10"/>
                  <a:pt x="16" y="10"/>
                </a:cubicBezTo>
                <a:cubicBezTo>
                  <a:pt x="16" y="15"/>
                  <a:pt x="16" y="15"/>
                  <a:pt x="16" y="15"/>
                </a:cubicBezTo>
                <a:cubicBezTo>
                  <a:pt x="16" y="16"/>
                  <a:pt x="15" y="17"/>
                  <a:pt x="14" y="17"/>
                </a:cubicBezTo>
                <a:cubicBezTo>
                  <a:pt x="14" y="17"/>
                  <a:pt x="14" y="17"/>
                  <a:pt x="14" y="17"/>
                </a:cubicBezTo>
                <a:cubicBezTo>
                  <a:pt x="6" y="17"/>
                  <a:pt x="6" y="17"/>
                  <a:pt x="6" y="17"/>
                </a:cubicBezTo>
                <a:cubicBezTo>
                  <a:pt x="5" y="17"/>
                  <a:pt x="4" y="16"/>
                  <a:pt x="4" y="15"/>
                </a:cubicBezTo>
                <a:cubicBezTo>
                  <a:pt x="4" y="15"/>
                  <a:pt x="4" y="15"/>
                  <a:pt x="4" y="15"/>
                </a:cubicBezTo>
                <a:cubicBezTo>
                  <a:pt x="4" y="15"/>
                  <a:pt x="4" y="15"/>
                  <a:pt x="4" y="15"/>
                </a:cubicBezTo>
                <a:cubicBezTo>
                  <a:pt x="1" y="15"/>
                  <a:pt x="1" y="15"/>
                  <a:pt x="1" y="15"/>
                </a:cubicBezTo>
                <a:cubicBezTo>
                  <a:pt x="1" y="15"/>
                  <a:pt x="1" y="15"/>
                  <a:pt x="1" y="15"/>
                </a:cubicBezTo>
                <a:cubicBezTo>
                  <a:pt x="1" y="15"/>
                  <a:pt x="0" y="14"/>
                  <a:pt x="0" y="14"/>
                </a:cubicBezTo>
                <a:cubicBezTo>
                  <a:pt x="0" y="3"/>
                  <a:pt x="0" y="3"/>
                  <a:pt x="0" y="3"/>
                </a:cubicBezTo>
                <a:cubicBezTo>
                  <a:pt x="0" y="3"/>
                  <a:pt x="0" y="3"/>
                  <a:pt x="0" y="3"/>
                </a:cubicBezTo>
                <a:cubicBezTo>
                  <a:pt x="0" y="2"/>
                  <a:pt x="1" y="2"/>
                  <a:pt x="1" y="2"/>
                </a:cubicBezTo>
                <a:close/>
                <a:moveTo>
                  <a:pt x="42" y="37"/>
                </a:moveTo>
                <a:cubicBezTo>
                  <a:pt x="42" y="37"/>
                  <a:pt x="42" y="37"/>
                  <a:pt x="42" y="37"/>
                </a:cubicBezTo>
                <a:cubicBezTo>
                  <a:pt x="42" y="37"/>
                  <a:pt x="42" y="37"/>
                  <a:pt x="42" y="37"/>
                </a:cubicBezTo>
                <a:cubicBezTo>
                  <a:pt x="42" y="41"/>
                  <a:pt x="42" y="41"/>
                  <a:pt x="42" y="41"/>
                </a:cubicBezTo>
                <a:cubicBezTo>
                  <a:pt x="42" y="45"/>
                  <a:pt x="42" y="45"/>
                  <a:pt x="42" y="45"/>
                </a:cubicBezTo>
                <a:cubicBezTo>
                  <a:pt x="42" y="45"/>
                  <a:pt x="42" y="45"/>
                  <a:pt x="42" y="45"/>
                </a:cubicBezTo>
                <a:cubicBezTo>
                  <a:pt x="43" y="45"/>
                  <a:pt x="43" y="45"/>
                  <a:pt x="43" y="45"/>
                </a:cubicBezTo>
                <a:cubicBezTo>
                  <a:pt x="43" y="41"/>
                  <a:pt x="43" y="41"/>
                  <a:pt x="43" y="41"/>
                </a:cubicBezTo>
                <a:cubicBezTo>
                  <a:pt x="43" y="37"/>
                  <a:pt x="43" y="37"/>
                  <a:pt x="43" y="37"/>
                </a:cubicBezTo>
                <a:cubicBezTo>
                  <a:pt x="42" y="37"/>
                  <a:pt x="42" y="37"/>
                  <a:pt x="42" y="37"/>
                </a:cubicBezTo>
                <a:close/>
                <a:moveTo>
                  <a:pt x="33" y="41"/>
                </a:moveTo>
                <a:cubicBezTo>
                  <a:pt x="33" y="41"/>
                  <a:pt x="33" y="41"/>
                  <a:pt x="33" y="41"/>
                </a:cubicBezTo>
                <a:cubicBezTo>
                  <a:pt x="33" y="41"/>
                  <a:pt x="33" y="41"/>
                  <a:pt x="33" y="41"/>
                </a:cubicBezTo>
                <a:cubicBezTo>
                  <a:pt x="33" y="41"/>
                  <a:pt x="33" y="41"/>
                  <a:pt x="33" y="41"/>
                </a:cubicBezTo>
                <a:cubicBezTo>
                  <a:pt x="33" y="46"/>
                  <a:pt x="33" y="46"/>
                  <a:pt x="33" y="46"/>
                </a:cubicBezTo>
                <a:cubicBezTo>
                  <a:pt x="36" y="46"/>
                  <a:pt x="36" y="46"/>
                  <a:pt x="36" y="46"/>
                </a:cubicBezTo>
                <a:cubicBezTo>
                  <a:pt x="38" y="46"/>
                  <a:pt x="38" y="46"/>
                  <a:pt x="38" y="46"/>
                </a:cubicBezTo>
                <a:cubicBezTo>
                  <a:pt x="38" y="41"/>
                  <a:pt x="38" y="41"/>
                  <a:pt x="38" y="41"/>
                </a:cubicBezTo>
                <a:cubicBezTo>
                  <a:pt x="38" y="36"/>
                  <a:pt x="38" y="36"/>
                  <a:pt x="38" y="36"/>
                </a:cubicBezTo>
                <a:cubicBezTo>
                  <a:pt x="36" y="36"/>
                  <a:pt x="36" y="36"/>
                  <a:pt x="36" y="36"/>
                </a:cubicBezTo>
                <a:cubicBezTo>
                  <a:pt x="33" y="36"/>
                  <a:pt x="33" y="36"/>
                  <a:pt x="33" y="36"/>
                </a:cubicBezTo>
                <a:cubicBezTo>
                  <a:pt x="33" y="41"/>
                  <a:pt x="33" y="41"/>
                  <a:pt x="33" y="41"/>
                </a:cubicBezTo>
                <a:close/>
              </a:path>
            </a:pathLst>
          </a:custGeom>
          <a:solidFill>
            <a:schemeClr val="accent2"/>
          </a:solidFill>
          <a:ln>
            <a:noFill/>
          </a:ln>
          <a:extLst/>
        </p:spPr>
        <p:txBody>
          <a:bodyPr/>
          <a:lstStyle/>
          <a:p>
            <a:endParaRPr lang="zh-CN" altLang="en-US"/>
          </a:p>
        </p:txBody>
      </p:sp>
      <p:sp>
        <p:nvSpPr>
          <p:cNvPr id="48" name="Freeform 478"/>
          <p:cNvSpPr>
            <a:spLocks noEditPoints="1"/>
          </p:cNvSpPr>
          <p:nvPr/>
        </p:nvSpPr>
        <p:spPr bwMode="auto">
          <a:xfrm>
            <a:off x="3272267" y="2040615"/>
            <a:ext cx="278693" cy="296293"/>
          </a:xfrm>
          <a:custGeom>
            <a:avLst/>
            <a:gdLst>
              <a:gd name="T0" fmla="*/ 37 w 47"/>
              <a:gd name="T1" fmla="*/ 23 h 50"/>
              <a:gd name="T2" fmla="*/ 10 w 47"/>
              <a:gd name="T3" fmla="*/ 23 h 50"/>
              <a:gd name="T4" fmla="*/ 23 w 47"/>
              <a:gd name="T5" fmla="*/ 0 h 50"/>
              <a:gd name="T6" fmla="*/ 40 w 47"/>
              <a:gd name="T7" fmla="*/ 6 h 50"/>
              <a:gd name="T8" fmla="*/ 43 w 47"/>
              <a:gd name="T9" fmla="*/ 35 h 50"/>
              <a:gd name="T10" fmla="*/ 38 w 47"/>
              <a:gd name="T11" fmla="*/ 43 h 50"/>
              <a:gd name="T12" fmla="*/ 40 w 47"/>
              <a:gd name="T13" fmla="*/ 47 h 50"/>
              <a:gd name="T14" fmla="*/ 39 w 47"/>
              <a:gd name="T15" fmla="*/ 50 h 50"/>
              <a:gd name="T16" fmla="*/ 6 w 47"/>
              <a:gd name="T17" fmla="*/ 48 h 50"/>
              <a:gd name="T18" fmla="*/ 9 w 47"/>
              <a:gd name="T19" fmla="*/ 43 h 50"/>
              <a:gd name="T20" fmla="*/ 10 w 47"/>
              <a:gd name="T21" fmla="*/ 42 h 50"/>
              <a:gd name="T22" fmla="*/ 0 w 47"/>
              <a:gd name="T23" fmla="*/ 23 h 50"/>
              <a:gd name="T24" fmla="*/ 7 w 47"/>
              <a:gd name="T25" fmla="*/ 6 h 50"/>
              <a:gd name="T26" fmla="*/ 23 w 47"/>
              <a:gd name="T27" fmla="*/ 0 h 50"/>
              <a:gd name="T28" fmla="*/ 37 w 47"/>
              <a:gd name="T29" fmla="*/ 9 h 50"/>
              <a:gd name="T30" fmla="*/ 10 w 47"/>
              <a:gd name="T31" fmla="*/ 9 h 50"/>
              <a:gd name="T32" fmla="*/ 7 w 47"/>
              <a:gd name="T33" fmla="*/ 33 h 50"/>
              <a:gd name="T34" fmla="*/ 15 w 47"/>
              <a:gd name="T35" fmla="*/ 40 h 50"/>
              <a:gd name="T36" fmla="*/ 15 w 47"/>
              <a:gd name="T37" fmla="*/ 44 h 50"/>
              <a:gd name="T38" fmla="*/ 35 w 47"/>
              <a:gd name="T39" fmla="*/ 46 h 50"/>
              <a:gd name="T40" fmla="*/ 31 w 47"/>
              <a:gd name="T41" fmla="*/ 43 h 50"/>
              <a:gd name="T42" fmla="*/ 40 w 47"/>
              <a:gd name="T43" fmla="*/ 33 h 50"/>
              <a:gd name="T44" fmla="*/ 37 w 47"/>
              <a:gd name="T45" fmla="*/ 9 h 50"/>
              <a:gd name="T46" fmla="*/ 29 w 47"/>
              <a:gd name="T47" fmla="*/ 23 h 50"/>
              <a:gd name="T48" fmla="*/ 32 w 47"/>
              <a:gd name="T49" fmla="*/ 23 h 50"/>
              <a:gd name="T50" fmla="*/ 25 w 47"/>
              <a:gd name="T51" fmla="*/ 31 h 50"/>
              <a:gd name="T52" fmla="*/ 22 w 47"/>
              <a:gd name="T53" fmla="*/ 30 h 50"/>
              <a:gd name="T54" fmla="*/ 25 w 47"/>
              <a:gd name="T55" fmla="*/ 29 h 50"/>
              <a:gd name="T56" fmla="*/ 29 w 47"/>
              <a:gd name="T57" fmla="*/ 24 h 50"/>
              <a:gd name="T58" fmla="*/ 17 w 47"/>
              <a:gd name="T59" fmla="*/ 23 h 50"/>
              <a:gd name="T60" fmla="*/ 16 w 47"/>
              <a:gd name="T61" fmla="*/ 24 h 50"/>
              <a:gd name="T62" fmla="*/ 15 w 47"/>
              <a:gd name="T63" fmla="*/ 21 h 50"/>
              <a:gd name="T64" fmla="*/ 22 w 47"/>
              <a:gd name="T65" fmla="*/ 16 h 50"/>
              <a:gd name="T66" fmla="*/ 20 w 47"/>
              <a:gd name="T67" fmla="*/ 18 h 50"/>
              <a:gd name="T68" fmla="*/ 17 w 47"/>
              <a:gd name="T69" fmla="*/ 22 h 50"/>
              <a:gd name="T70" fmla="*/ 23 w 47"/>
              <a:gd name="T71" fmla="*/ 13 h 50"/>
              <a:gd name="T72" fmla="*/ 14 w 47"/>
              <a:gd name="T73" fmla="*/ 23 h 50"/>
              <a:gd name="T74" fmla="*/ 33 w 47"/>
              <a:gd name="T75"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50">
                <a:moveTo>
                  <a:pt x="23" y="9"/>
                </a:moveTo>
                <a:cubicBezTo>
                  <a:pt x="31" y="9"/>
                  <a:pt x="37" y="15"/>
                  <a:pt x="37" y="23"/>
                </a:cubicBezTo>
                <a:cubicBezTo>
                  <a:pt x="37" y="30"/>
                  <a:pt x="31" y="37"/>
                  <a:pt x="23" y="37"/>
                </a:cubicBezTo>
                <a:cubicBezTo>
                  <a:pt x="16" y="37"/>
                  <a:pt x="10" y="30"/>
                  <a:pt x="10" y="23"/>
                </a:cubicBezTo>
                <a:cubicBezTo>
                  <a:pt x="10" y="15"/>
                  <a:pt x="16" y="9"/>
                  <a:pt x="23" y="9"/>
                </a:cubicBezTo>
                <a:close/>
                <a:moveTo>
                  <a:pt x="23" y="0"/>
                </a:moveTo>
                <a:cubicBezTo>
                  <a:pt x="23" y="0"/>
                  <a:pt x="23" y="0"/>
                  <a:pt x="23" y="0"/>
                </a:cubicBezTo>
                <a:cubicBezTo>
                  <a:pt x="30" y="0"/>
                  <a:pt x="36" y="2"/>
                  <a:pt x="40" y="6"/>
                </a:cubicBezTo>
                <a:cubicBezTo>
                  <a:pt x="44" y="11"/>
                  <a:pt x="47" y="16"/>
                  <a:pt x="47" y="23"/>
                </a:cubicBezTo>
                <a:cubicBezTo>
                  <a:pt x="47" y="27"/>
                  <a:pt x="45" y="32"/>
                  <a:pt x="43" y="35"/>
                </a:cubicBezTo>
                <a:cubicBezTo>
                  <a:pt x="41" y="38"/>
                  <a:pt x="39" y="40"/>
                  <a:pt x="36" y="42"/>
                </a:cubicBezTo>
                <a:cubicBezTo>
                  <a:pt x="37" y="42"/>
                  <a:pt x="37" y="43"/>
                  <a:pt x="38" y="43"/>
                </a:cubicBezTo>
                <a:cubicBezTo>
                  <a:pt x="38" y="43"/>
                  <a:pt x="38" y="43"/>
                  <a:pt x="38" y="43"/>
                </a:cubicBezTo>
                <a:cubicBezTo>
                  <a:pt x="39" y="44"/>
                  <a:pt x="40" y="45"/>
                  <a:pt x="40" y="47"/>
                </a:cubicBezTo>
                <a:cubicBezTo>
                  <a:pt x="41" y="48"/>
                  <a:pt x="41" y="49"/>
                  <a:pt x="40" y="49"/>
                </a:cubicBezTo>
                <a:cubicBezTo>
                  <a:pt x="40" y="50"/>
                  <a:pt x="39" y="50"/>
                  <a:pt x="39" y="50"/>
                </a:cubicBezTo>
                <a:cubicBezTo>
                  <a:pt x="8" y="50"/>
                  <a:pt x="8" y="50"/>
                  <a:pt x="8" y="50"/>
                </a:cubicBezTo>
                <a:cubicBezTo>
                  <a:pt x="7" y="50"/>
                  <a:pt x="6" y="49"/>
                  <a:pt x="6" y="48"/>
                </a:cubicBezTo>
                <a:cubicBezTo>
                  <a:pt x="6" y="47"/>
                  <a:pt x="6" y="47"/>
                  <a:pt x="6" y="47"/>
                </a:cubicBezTo>
                <a:cubicBezTo>
                  <a:pt x="7" y="45"/>
                  <a:pt x="8" y="44"/>
                  <a:pt x="9" y="43"/>
                </a:cubicBezTo>
                <a:cubicBezTo>
                  <a:pt x="9" y="43"/>
                  <a:pt x="9" y="43"/>
                  <a:pt x="9" y="43"/>
                </a:cubicBezTo>
                <a:cubicBezTo>
                  <a:pt x="9" y="43"/>
                  <a:pt x="10" y="42"/>
                  <a:pt x="10" y="42"/>
                </a:cubicBezTo>
                <a:cubicBezTo>
                  <a:pt x="8" y="40"/>
                  <a:pt x="5" y="38"/>
                  <a:pt x="3" y="35"/>
                </a:cubicBezTo>
                <a:cubicBezTo>
                  <a:pt x="1" y="32"/>
                  <a:pt x="0" y="27"/>
                  <a:pt x="0" y="23"/>
                </a:cubicBezTo>
                <a:cubicBezTo>
                  <a:pt x="0" y="16"/>
                  <a:pt x="3" y="11"/>
                  <a:pt x="7" y="6"/>
                </a:cubicBezTo>
                <a:cubicBezTo>
                  <a:pt x="7" y="6"/>
                  <a:pt x="7" y="6"/>
                  <a:pt x="7" y="6"/>
                </a:cubicBezTo>
                <a:cubicBezTo>
                  <a:pt x="7" y="6"/>
                  <a:pt x="7" y="6"/>
                  <a:pt x="7" y="6"/>
                </a:cubicBezTo>
                <a:cubicBezTo>
                  <a:pt x="11" y="2"/>
                  <a:pt x="17" y="0"/>
                  <a:pt x="23" y="0"/>
                </a:cubicBezTo>
                <a:close/>
                <a:moveTo>
                  <a:pt x="37" y="9"/>
                </a:moveTo>
                <a:cubicBezTo>
                  <a:pt x="37" y="9"/>
                  <a:pt x="37" y="9"/>
                  <a:pt x="37" y="9"/>
                </a:cubicBezTo>
                <a:cubicBezTo>
                  <a:pt x="34" y="6"/>
                  <a:pt x="29" y="3"/>
                  <a:pt x="23" y="3"/>
                </a:cubicBezTo>
                <a:cubicBezTo>
                  <a:pt x="18" y="3"/>
                  <a:pt x="13" y="6"/>
                  <a:pt x="10" y="9"/>
                </a:cubicBezTo>
                <a:cubicBezTo>
                  <a:pt x="6" y="13"/>
                  <a:pt x="4" y="17"/>
                  <a:pt x="4" y="23"/>
                </a:cubicBezTo>
                <a:cubicBezTo>
                  <a:pt x="4" y="27"/>
                  <a:pt x="5" y="30"/>
                  <a:pt x="7" y="33"/>
                </a:cubicBezTo>
                <a:cubicBezTo>
                  <a:pt x="9" y="36"/>
                  <a:pt x="11" y="39"/>
                  <a:pt x="15" y="40"/>
                </a:cubicBezTo>
                <a:cubicBezTo>
                  <a:pt x="15" y="40"/>
                  <a:pt x="15" y="40"/>
                  <a:pt x="15" y="40"/>
                </a:cubicBezTo>
                <a:cubicBezTo>
                  <a:pt x="15" y="40"/>
                  <a:pt x="15" y="41"/>
                  <a:pt x="15" y="41"/>
                </a:cubicBezTo>
                <a:cubicBezTo>
                  <a:pt x="16" y="42"/>
                  <a:pt x="16" y="43"/>
                  <a:pt x="15" y="44"/>
                </a:cubicBezTo>
                <a:cubicBezTo>
                  <a:pt x="14" y="44"/>
                  <a:pt x="13" y="45"/>
                  <a:pt x="12" y="46"/>
                </a:cubicBezTo>
                <a:cubicBezTo>
                  <a:pt x="35" y="46"/>
                  <a:pt x="35" y="46"/>
                  <a:pt x="35" y="46"/>
                </a:cubicBezTo>
                <a:cubicBezTo>
                  <a:pt x="34" y="45"/>
                  <a:pt x="33" y="44"/>
                  <a:pt x="32" y="44"/>
                </a:cubicBezTo>
                <a:cubicBezTo>
                  <a:pt x="32" y="43"/>
                  <a:pt x="31" y="43"/>
                  <a:pt x="31" y="43"/>
                </a:cubicBezTo>
                <a:cubicBezTo>
                  <a:pt x="31" y="42"/>
                  <a:pt x="31" y="41"/>
                  <a:pt x="32" y="40"/>
                </a:cubicBezTo>
                <a:cubicBezTo>
                  <a:pt x="35" y="39"/>
                  <a:pt x="38" y="36"/>
                  <a:pt x="40" y="33"/>
                </a:cubicBezTo>
                <a:cubicBezTo>
                  <a:pt x="42" y="30"/>
                  <a:pt x="43" y="27"/>
                  <a:pt x="43" y="23"/>
                </a:cubicBezTo>
                <a:cubicBezTo>
                  <a:pt x="43" y="17"/>
                  <a:pt x="41" y="13"/>
                  <a:pt x="37" y="9"/>
                </a:cubicBezTo>
                <a:close/>
                <a:moveTo>
                  <a:pt x="29" y="23"/>
                </a:moveTo>
                <a:cubicBezTo>
                  <a:pt x="29" y="23"/>
                  <a:pt x="29" y="23"/>
                  <a:pt x="29" y="23"/>
                </a:cubicBezTo>
                <a:cubicBezTo>
                  <a:pt x="29" y="22"/>
                  <a:pt x="30" y="22"/>
                  <a:pt x="30" y="22"/>
                </a:cubicBezTo>
                <a:cubicBezTo>
                  <a:pt x="31" y="22"/>
                  <a:pt x="32" y="22"/>
                  <a:pt x="32" y="23"/>
                </a:cubicBezTo>
                <a:cubicBezTo>
                  <a:pt x="32" y="23"/>
                  <a:pt x="32" y="24"/>
                  <a:pt x="31" y="25"/>
                </a:cubicBezTo>
                <a:cubicBezTo>
                  <a:pt x="31" y="28"/>
                  <a:pt x="28" y="30"/>
                  <a:pt x="25" y="31"/>
                </a:cubicBezTo>
                <a:cubicBezTo>
                  <a:pt x="24" y="31"/>
                  <a:pt x="24" y="31"/>
                  <a:pt x="23" y="31"/>
                </a:cubicBezTo>
                <a:cubicBezTo>
                  <a:pt x="23" y="31"/>
                  <a:pt x="22" y="31"/>
                  <a:pt x="22" y="30"/>
                </a:cubicBezTo>
                <a:cubicBezTo>
                  <a:pt x="22" y="29"/>
                  <a:pt x="23" y="29"/>
                  <a:pt x="23" y="29"/>
                </a:cubicBezTo>
                <a:cubicBezTo>
                  <a:pt x="24" y="29"/>
                  <a:pt x="24" y="29"/>
                  <a:pt x="25" y="29"/>
                </a:cubicBezTo>
                <a:cubicBezTo>
                  <a:pt x="26" y="28"/>
                  <a:pt x="28" y="27"/>
                  <a:pt x="29" y="25"/>
                </a:cubicBezTo>
                <a:cubicBezTo>
                  <a:pt x="29" y="25"/>
                  <a:pt x="29" y="24"/>
                  <a:pt x="29" y="24"/>
                </a:cubicBezTo>
                <a:cubicBezTo>
                  <a:pt x="29" y="24"/>
                  <a:pt x="29" y="23"/>
                  <a:pt x="29" y="23"/>
                </a:cubicBezTo>
                <a:close/>
                <a:moveTo>
                  <a:pt x="17" y="23"/>
                </a:moveTo>
                <a:cubicBezTo>
                  <a:pt x="17" y="23"/>
                  <a:pt x="17" y="23"/>
                  <a:pt x="17" y="23"/>
                </a:cubicBezTo>
                <a:cubicBezTo>
                  <a:pt x="17" y="24"/>
                  <a:pt x="17" y="24"/>
                  <a:pt x="16" y="24"/>
                </a:cubicBezTo>
                <a:cubicBezTo>
                  <a:pt x="16" y="24"/>
                  <a:pt x="15" y="24"/>
                  <a:pt x="15" y="23"/>
                </a:cubicBezTo>
                <a:cubicBezTo>
                  <a:pt x="15" y="22"/>
                  <a:pt x="15" y="22"/>
                  <a:pt x="15" y="21"/>
                </a:cubicBezTo>
                <a:cubicBezTo>
                  <a:pt x="16" y="19"/>
                  <a:pt x="18" y="16"/>
                  <a:pt x="20" y="15"/>
                </a:cubicBezTo>
                <a:cubicBezTo>
                  <a:pt x="21" y="15"/>
                  <a:pt x="21" y="15"/>
                  <a:pt x="22" y="16"/>
                </a:cubicBezTo>
                <a:cubicBezTo>
                  <a:pt x="22" y="16"/>
                  <a:pt x="22" y="17"/>
                  <a:pt x="21" y="17"/>
                </a:cubicBezTo>
                <a:cubicBezTo>
                  <a:pt x="21" y="18"/>
                  <a:pt x="20" y="18"/>
                  <a:pt x="20" y="18"/>
                </a:cubicBezTo>
                <a:cubicBezTo>
                  <a:pt x="20" y="18"/>
                  <a:pt x="20" y="18"/>
                  <a:pt x="20" y="18"/>
                </a:cubicBezTo>
                <a:cubicBezTo>
                  <a:pt x="19" y="19"/>
                  <a:pt x="18" y="20"/>
                  <a:pt x="17" y="22"/>
                </a:cubicBezTo>
                <a:cubicBezTo>
                  <a:pt x="17" y="22"/>
                  <a:pt x="17" y="22"/>
                  <a:pt x="17" y="23"/>
                </a:cubicBezTo>
                <a:close/>
                <a:moveTo>
                  <a:pt x="23" y="13"/>
                </a:moveTo>
                <a:cubicBezTo>
                  <a:pt x="23" y="13"/>
                  <a:pt x="23" y="13"/>
                  <a:pt x="23" y="13"/>
                </a:cubicBezTo>
                <a:cubicBezTo>
                  <a:pt x="18" y="13"/>
                  <a:pt x="14" y="17"/>
                  <a:pt x="14" y="23"/>
                </a:cubicBezTo>
                <a:cubicBezTo>
                  <a:pt x="14" y="28"/>
                  <a:pt x="18" y="33"/>
                  <a:pt x="23" y="33"/>
                </a:cubicBezTo>
                <a:cubicBezTo>
                  <a:pt x="29" y="33"/>
                  <a:pt x="33" y="28"/>
                  <a:pt x="33" y="23"/>
                </a:cubicBezTo>
                <a:cubicBezTo>
                  <a:pt x="33" y="17"/>
                  <a:pt x="29" y="13"/>
                  <a:pt x="23" y="13"/>
                </a:cubicBezTo>
                <a:close/>
              </a:path>
            </a:pathLst>
          </a:custGeom>
          <a:solidFill>
            <a:schemeClr val="accent2"/>
          </a:solidFill>
          <a:ln>
            <a:noFill/>
          </a:ln>
          <a:extLst/>
        </p:spPr>
        <p:txBody>
          <a:bodyPr/>
          <a:lstStyle/>
          <a:p>
            <a:endParaRPr lang="zh-CN" altLang="en-US"/>
          </a:p>
        </p:txBody>
      </p:sp>
      <p:sp>
        <p:nvSpPr>
          <p:cNvPr id="49" name="Freeform 479"/>
          <p:cNvSpPr>
            <a:spLocks noEditPoints="1"/>
          </p:cNvSpPr>
          <p:nvPr/>
        </p:nvSpPr>
        <p:spPr bwMode="auto">
          <a:xfrm>
            <a:off x="5830371" y="2052350"/>
            <a:ext cx="296295" cy="266957"/>
          </a:xfrm>
          <a:custGeom>
            <a:avLst/>
            <a:gdLst>
              <a:gd name="T0" fmla="*/ 9 w 50"/>
              <a:gd name="T1" fmla="*/ 0 h 45"/>
              <a:gd name="T2" fmla="*/ 42 w 50"/>
              <a:gd name="T3" fmla="*/ 1 h 45"/>
              <a:gd name="T4" fmla="*/ 42 w 50"/>
              <a:gd name="T5" fmla="*/ 6 h 45"/>
              <a:gd name="T6" fmla="*/ 50 w 50"/>
              <a:gd name="T7" fmla="*/ 8 h 45"/>
              <a:gd name="T8" fmla="*/ 50 w 50"/>
              <a:gd name="T9" fmla="*/ 17 h 45"/>
              <a:gd name="T10" fmla="*/ 48 w 50"/>
              <a:gd name="T11" fmla="*/ 19 h 45"/>
              <a:gd name="T12" fmla="*/ 42 w 50"/>
              <a:gd name="T13" fmla="*/ 22 h 45"/>
              <a:gd name="T14" fmla="*/ 50 w 50"/>
              <a:gd name="T15" fmla="*/ 24 h 45"/>
              <a:gd name="T16" fmla="*/ 50 w 50"/>
              <a:gd name="T17" fmla="*/ 33 h 45"/>
              <a:gd name="T18" fmla="*/ 48 w 50"/>
              <a:gd name="T19" fmla="*/ 35 h 45"/>
              <a:gd name="T20" fmla="*/ 30 w 50"/>
              <a:gd name="T21" fmla="*/ 45 h 45"/>
              <a:gd name="T22" fmla="*/ 30 w 50"/>
              <a:gd name="T23" fmla="*/ 45 h 45"/>
              <a:gd name="T24" fmla="*/ 30 w 50"/>
              <a:gd name="T25" fmla="*/ 45 h 45"/>
              <a:gd name="T26" fmla="*/ 30 w 50"/>
              <a:gd name="T27" fmla="*/ 45 h 45"/>
              <a:gd name="T28" fmla="*/ 30 w 50"/>
              <a:gd name="T29" fmla="*/ 45 h 45"/>
              <a:gd name="T30" fmla="*/ 29 w 50"/>
              <a:gd name="T31" fmla="*/ 45 h 45"/>
              <a:gd name="T32" fmla="*/ 29 w 50"/>
              <a:gd name="T33" fmla="*/ 45 h 45"/>
              <a:gd name="T34" fmla="*/ 29 w 50"/>
              <a:gd name="T35" fmla="*/ 45 h 45"/>
              <a:gd name="T36" fmla="*/ 29 w 50"/>
              <a:gd name="T37" fmla="*/ 45 h 45"/>
              <a:gd name="T38" fmla="*/ 29 w 50"/>
              <a:gd name="T39" fmla="*/ 45 h 45"/>
              <a:gd name="T40" fmla="*/ 29 w 50"/>
              <a:gd name="T41" fmla="*/ 45 h 45"/>
              <a:gd name="T42" fmla="*/ 29 w 50"/>
              <a:gd name="T43" fmla="*/ 45 h 45"/>
              <a:gd name="T44" fmla="*/ 29 w 50"/>
              <a:gd name="T45" fmla="*/ 45 h 45"/>
              <a:gd name="T46" fmla="*/ 29 w 50"/>
              <a:gd name="T47" fmla="*/ 45 h 45"/>
              <a:gd name="T48" fmla="*/ 29 w 50"/>
              <a:gd name="T49" fmla="*/ 45 h 45"/>
              <a:gd name="T50" fmla="*/ 29 w 50"/>
              <a:gd name="T51" fmla="*/ 45 h 45"/>
              <a:gd name="T52" fmla="*/ 29 w 50"/>
              <a:gd name="T53" fmla="*/ 45 h 45"/>
              <a:gd name="T54" fmla="*/ 8 w 50"/>
              <a:gd name="T55" fmla="*/ 44 h 45"/>
              <a:gd name="T56" fmla="*/ 8 w 50"/>
              <a:gd name="T57" fmla="*/ 35 h 45"/>
              <a:gd name="T58" fmla="*/ 0 w 50"/>
              <a:gd name="T59" fmla="*/ 33 h 45"/>
              <a:gd name="T60" fmla="*/ 0 w 50"/>
              <a:gd name="T61" fmla="*/ 24 h 45"/>
              <a:gd name="T62" fmla="*/ 2 w 50"/>
              <a:gd name="T63" fmla="*/ 22 h 45"/>
              <a:gd name="T64" fmla="*/ 8 w 50"/>
              <a:gd name="T65" fmla="*/ 19 h 45"/>
              <a:gd name="T66" fmla="*/ 0 w 50"/>
              <a:gd name="T67" fmla="*/ 17 h 45"/>
              <a:gd name="T68" fmla="*/ 0 w 50"/>
              <a:gd name="T69" fmla="*/ 8 h 45"/>
              <a:gd name="T70" fmla="*/ 2 w 50"/>
              <a:gd name="T71" fmla="*/ 6 h 45"/>
              <a:gd name="T72" fmla="*/ 8 w 50"/>
              <a:gd name="T73" fmla="*/ 1 h 45"/>
              <a:gd name="T74" fmla="*/ 29 w 50"/>
              <a:gd name="T75" fmla="*/ 31 h 45"/>
              <a:gd name="T76" fmla="*/ 29 w 50"/>
              <a:gd name="T77" fmla="*/ 31 h 45"/>
              <a:gd name="T78" fmla="*/ 40 w 50"/>
              <a:gd name="T79" fmla="*/ 19 h 45"/>
              <a:gd name="T80" fmla="*/ 10 w 50"/>
              <a:gd name="T81" fmla="*/ 43 h 45"/>
              <a:gd name="T82" fmla="*/ 28 w 50"/>
              <a:gd name="T83" fmla="*/ 32 h 45"/>
              <a:gd name="T84" fmla="*/ 38 w 50"/>
              <a:gd name="T85" fmla="*/ 33 h 45"/>
              <a:gd name="T86" fmla="*/ 30 w 50"/>
              <a:gd name="T87" fmla="*/ 33 h 45"/>
              <a:gd name="T88" fmla="*/ 38 w 50"/>
              <a:gd name="T89" fmla="*/ 33 h 45"/>
              <a:gd name="T90" fmla="*/ 40 w 50"/>
              <a:gd name="T91" fmla="*/ 6 h 45"/>
              <a:gd name="T92" fmla="*/ 10 w 50"/>
              <a:gd name="T93" fmla="*/ 2 h 45"/>
              <a:gd name="T94" fmla="*/ 40 w 50"/>
              <a:gd name="T95" fmla="*/ 6 h 45"/>
              <a:gd name="T96" fmla="*/ 46 w 50"/>
              <a:gd name="T97" fmla="*/ 10 h 45"/>
              <a:gd name="T98" fmla="*/ 4 w 50"/>
              <a:gd name="T99" fmla="*/ 15 h 45"/>
              <a:gd name="T100" fmla="*/ 46 w 50"/>
              <a:gd name="T101" fmla="*/ 10 h 45"/>
              <a:gd name="T102" fmla="*/ 8 w 50"/>
              <a:gd name="T103" fmla="*/ 26 h 45"/>
              <a:gd name="T104" fmla="*/ 4 w 50"/>
              <a:gd name="T105" fmla="*/ 31 h 45"/>
              <a:gd name="T106" fmla="*/ 8 w 50"/>
              <a:gd name="T107" fmla="*/ 26 h 45"/>
              <a:gd name="T108" fmla="*/ 42 w 50"/>
              <a:gd name="T109" fmla="*/ 26 h 45"/>
              <a:gd name="T110" fmla="*/ 46 w 50"/>
              <a:gd name="T111" fmla="*/ 31 h 45"/>
              <a:gd name="T112" fmla="*/ 42 w 50"/>
              <a:gd name="T113"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45">
                <a:moveTo>
                  <a:pt x="9" y="0"/>
                </a:moveTo>
                <a:cubicBezTo>
                  <a:pt x="9" y="0"/>
                  <a:pt x="9" y="0"/>
                  <a:pt x="9" y="0"/>
                </a:cubicBezTo>
                <a:cubicBezTo>
                  <a:pt x="41" y="0"/>
                  <a:pt x="41" y="0"/>
                  <a:pt x="41" y="0"/>
                </a:cubicBezTo>
                <a:cubicBezTo>
                  <a:pt x="42" y="0"/>
                  <a:pt x="42" y="0"/>
                  <a:pt x="42" y="1"/>
                </a:cubicBezTo>
                <a:cubicBezTo>
                  <a:pt x="42" y="1"/>
                  <a:pt x="42" y="1"/>
                  <a:pt x="42" y="1"/>
                </a:cubicBezTo>
                <a:cubicBezTo>
                  <a:pt x="42" y="6"/>
                  <a:pt x="42" y="6"/>
                  <a:pt x="42" y="6"/>
                </a:cubicBezTo>
                <a:cubicBezTo>
                  <a:pt x="48" y="6"/>
                  <a:pt x="48" y="6"/>
                  <a:pt x="48" y="6"/>
                </a:cubicBezTo>
                <a:cubicBezTo>
                  <a:pt x="49" y="6"/>
                  <a:pt x="50" y="7"/>
                  <a:pt x="50" y="8"/>
                </a:cubicBezTo>
                <a:cubicBezTo>
                  <a:pt x="50" y="8"/>
                  <a:pt x="50" y="8"/>
                  <a:pt x="50" y="8"/>
                </a:cubicBezTo>
                <a:cubicBezTo>
                  <a:pt x="50" y="17"/>
                  <a:pt x="50" y="17"/>
                  <a:pt x="50" y="17"/>
                </a:cubicBezTo>
                <a:cubicBezTo>
                  <a:pt x="50" y="18"/>
                  <a:pt x="49" y="19"/>
                  <a:pt x="48" y="19"/>
                </a:cubicBezTo>
                <a:cubicBezTo>
                  <a:pt x="48" y="19"/>
                  <a:pt x="48" y="19"/>
                  <a:pt x="48" y="19"/>
                </a:cubicBezTo>
                <a:cubicBezTo>
                  <a:pt x="42" y="19"/>
                  <a:pt x="42" y="19"/>
                  <a:pt x="42" y="19"/>
                </a:cubicBezTo>
                <a:cubicBezTo>
                  <a:pt x="42" y="22"/>
                  <a:pt x="42" y="22"/>
                  <a:pt x="42" y="22"/>
                </a:cubicBezTo>
                <a:cubicBezTo>
                  <a:pt x="48" y="22"/>
                  <a:pt x="48" y="22"/>
                  <a:pt x="48" y="22"/>
                </a:cubicBezTo>
                <a:cubicBezTo>
                  <a:pt x="49" y="22"/>
                  <a:pt x="50" y="23"/>
                  <a:pt x="50" y="24"/>
                </a:cubicBezTo>
                <a:cubicBezTo>
                  <a:pt x="50" y="24"/>
                  <a:pt x="50" y="24"/>
                  <a:pt x="50" y="24"/>
                </a:cubicBezTo>
                <a:cubicBezTo>
                  <a:pt x="50" y="33"/>
                  <a:pt x="50" y="33"/>
                  <a:pt x="50" y="33"/>
                </a:cubicBezTo>
                <a:cubicBezTo>
                  <a:pt x="50" y="34"/>
                  <a:pt x="49" y="35"/>
                  <a:pt x="48" y="35"/>
                </a:cubicBezTo>
                <a:cubicBezTo>
                  <a:pt x="48" y="35"/>
                  <a:pt x="48" y="35"/>
                  <a:pt x="48" y="35"/>
                </a:cubicBezTo>
                <a:cubicBezTo>
                  <a:pt x="40" y="35"/>
                  <a:pt x="40" y="35"/>
                  <a:pt x="40" y="3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9" y="45"/>
                  <a:pt x="9" y="45"/>
                  <a:pt x="9" y="45"/>
                </a:cubicBezTo>
                <a:cubicBezTo>
                  <a:pt x="8" y="45"/>
                  <a:pt x="8" y="45"/>
                  <a:pt x="8" y="44"/>
                </a:cubicBezTo>
                <a:cubicBezTo>
                  <a:pt x="8" y="44"/>
                  <a:pt x="8" y="44"/>
                  <a:pt x="8" y="44"/>
                </a:cubicBezTo>
                <a:cubicBezTo>
                  <a:pt x="8" y="35"/>
                  <a:pt x="8" y="35"/>
                  <a:pt x="8" y="35"/>
                </a:cubicBezTo>
                <a:cubicBezTo>
                  <a:pt x="2" y="35"/>
                  <a:pt x="2" y="35"/>
                  <a:pt x="2" y="35"/>
                </a:cubicBezTo>
                <a:cubicBezTo>
                  <a:pt x="1" y="35"/>
                  <a:pt x="0" y="34"/>
                  <a:pt x="0" y="33"/>
                </a:cubicBezTo>
                <a:cubicBezTo>
                  <a:pt x="0" y="33"/>
                  <a:pt x="0" y="33"/>
                  <a:pt x="0" y="33"/>
                </a:cubicBezTo>
                <a:cubicBezTo>
                  <a:pt x="0" y="24"/>
                  <a:pt x="0" y="24"/>
                  <a:pt x="0" y="24"/>
                </a:cubicBezTo>
                <a:cubicBezTo>
                  <a:pt x="0" y="23"/>
                  <a:pt x="1" y="22"/>
                  <a:pt x="2" y="22"/>
                </a:cubicBezTo>
                <a:cubicBezTo>
                  <a:pt x="2" y="22"/>
                  <a:pt x="2" y="22"/>
                  <a:pt x="2" y="22"/>
                </a:cubicBezTo>
                <a:cubicBezTo>
                  <a:pt x="8" y="22"/>
                  <a:pt x="8" y="22"/>
                  <a:pt x="8" y="22"/>
                </a:cubicBezTo>
                <a:cubicBezTo>
                  <a:pt x="8" y="19"/>
                  <a:pt x="8" y="19"/>
                  <a:pt x="8" y="19"/>
                </a:cubicBezTo>
                <a:cubicBezTo>
                  <a:pt x="2" y="19"/>
                  <a:pt x="2" y="19"/>
                  <a:pt x="2" y="19"/>
                </a:cubicBezTo>
                <a:cubicBezTo>
                  <a:pt x="1" y="19"/>
                  <a:pt x="0" y="18"/>
                  <a:pt x="0" y="17"/>
                </a:cubicBezTo>
                <a:cubicBezTo>
                  <a:pt x="0" y="17"/>
                  <a:pt x="0" y="17"/>
                  <a:pt x="0" y="17"/>
                </a:cubicBezTo>
                <a:cubicBezTo>
                  <a:pt x="0" y="8"/>
                  <a:pt x="0" y="8"/>
                  <a:pt x="0" y="8"/>
                </a:cubicBezTo>
                <a:cubicBezTo>
                  <a:pt x="0" y="7"/>
                  <a:pt x="1" y="6"/>
                  <a:pt x="2" y="6"/>
                </a:cubicBezTo>
                <a:cubicBezTo>
                  <a:pt x="2" y="6"/>
                  <a:pt x="2" y="6"/>
                  <a:pt x="2" y="6"/>
                </a:cubicBezTo>
                <a:cubicBezTo>
                  <a:pt x="8" y="6"/>
                  <a:pt x="8" y="6"/>
                  <a:pt x="8" y="6"/>
                </a:cubicBezTo>
                <a:cubicBezTo>
                  <a:pt x="8" y="1"/>
                  <a:pt x="8" y="1"/>
                  <a:pt x="8" y="1"/>
                </a:cubicBezTo>
                <a:cubicBezTo>
                  <a:pt x="8" y="0"/>
                  <a:pt x="8" y="0"/>
                  <a:pt x="9" y="0"/>
                </a:cubicBezTo>
                <a:close/>
                <a:moveTo>
                  <a:pt x="29" y="31"/>
                </a:moveTo>
                <a:cubicBezTo>
                  <a:pt x="29" y="31"/>
                  <a:pt x="29" y="31"/>
                  <a:pt x="29" y="31"/>
                </a:cubicBezTo>
                <a:cubicBezTo>
                  <a:pt x="29" y="31"/>
                  <a:pt x="29" y="31"/>
                  <a:pt x="29" y="31"/>
                </a:cubicBezTo>
                <a:cubicBezTo>
                  <a:pt x="40" y="31"/>
                  <a:pt x="40" y="31"/>
                  <a:pt x="40" y="31"/>
                </a:cubicBezTo>
                <a:cubicBezTo>
                  <a:pt x="40" y="19"/>
                  <a:pt x="40" y="19"/>
                  <a:pt x="40" y="19"/>
                </a:cubicBezTo>
                <a:cubicBezTo>
                  <a:pt x="10" y="19"/>
                  <a:pt x="10" y="19"/>
                  <a:pt x="10" y="19"/>
                </a:cubicBezTo>
                <a:cubicBezTo>
                  <a:pt x="10" y="43"/>
                  <a:pt x="10" y="43"/>
                  <a:pt x="10" y="43"/>
                </a:cubicBezTo>
                <a:cubicBezTo>
                  <a:pt x="28" y="43"/>
                  <a:pt x="28" y="43"/>
                  <a:pt x="28" y="43"/>
                </a:cubicBezTo>
                <a:cubicBezTo>
                  <a:pt x="28" y="32"/>
                  <a:pt x="28" y="32"/>
                  <a:pt x="28" y="32"/>
                </a:cubicBezTo>
                <a:cubicBezTo>
                  <a:pt x="28" y="32"/>
                  <a:pt x="28" y="31"/>
                  <a:pt x="29" y="31"/>
                </a:cubicBezTo>
                <a:close/>
                <a:moveTo>
                  <a:pt x="38" y="33"/>
                </a:moveTo>
                <a:cubicBezTo>
                  <a:pt x="38" y="33"/>
                  <a:pt x="38" y="33"/>
                  <a:pt x="38" y="33"/>
                </a:cubicBezTo>
                <a:cubicBezTo>
                  <a:pt x="30" y="33"/>
                  <a:pt x="30" y="33"/>
                  <a:pt x="30" y="33"/>
                </a:cubicBezTo>
                <a:cubicBezTo>
                  <a:pt x="30" y="41"/>
                  <a:pt x="30" y="41"/>
                  <a:pt x="30" y="41"/>
                </a:cubicBezTo>
                <a:cubicBezTo>
                  <a:pt x="38" y="33"/>
                  <a:pt x="38" y="33"/>
                  <a:pt x="38" y="33"/>
                </a:cubicBezTo>
                <a:close/>
                <a:moveTo>
                  <a:pt x="40" y="6"/>
                </a:moveTo>
                <a:cubicBezTo>
                  <a:pt x="40" y="6"/>
                  <a:pt x="40" y="6"/>
                  <a:pt x="40" y="6"/>
                </a:cubicBezTo>
                <a:cubicBezTo>
                  <a:pt x="40" y="2"/>
                  <a:pt x="40" y="2"/>
                  <a:pt x="40" y="2"/>
                </a:cubicBezTo>
                <a:cubicBezTo>
                  <a:pt x="10" y="2"/>
                  <a:pt x="10" y="2"/>
                  <a:pt x="10" y="2"/>
                </a:cubicBezTo>
                <a:cubicBezTo>
                  <a:pt x="10" y="6"/>
                  <a:pt x="10" y="6"/>
                  <a:pt x="10" y="6"/>
                </a:cubicBezTo>
                <a:cubicBezTo>
                  <a:pt x="40" y="6"/>
                  <a:pt x="40" y="6"/>
                  <a:pt x="40" y="6"/>
                </a:cubicBezTo>
                <a:close/>
                <a:moveTo>
                  <a:pt x="46" y="10"/>
                </a:moveTo>
                <a:cubicBezTo>
                  <a:pt x="46" y="10"/>
                  <a:pt x="46" y="10"/>
                  <a:pt x="46" y="10"/>
                </a:cubicBezTo>
                <a:cubicBezTo>
                  <a:pt x="4" y="10"/>
                  <a:pt x="4" y="10"/>
                  <a:pt x="4" y="10"/>
                </a:cubicBezTo>
                <a:cubicBezTo>
                  <a:pt x="4" y="15"/>
                  <a:pt x="4" y="15"/>
                  <a:pt x="4" y="15"/>
                </a:cubicBezTo>
                <a:cubicBezTo>
                  <a:pt x="46" y="15"/>
                  <a:pt x="46" y="15"/>
                  <a:pt x="46" y="15"/>
                </a:cubicBezTo>
                <a:cubicBezTo>
                  <a:pt x="46" y="10"/>
                  <a:pt x="46" y="10"/>
                  <a:pt x="46" y="10"/>
                </a:cubicBezTo>
                <a:close/>
                <a:moveTo>
                  <a:pt x="8" y="26"/>
                </a:moveTo>
                <a:cubicBezTo>
                  <a:pt x="8" y="26"/>
                  <a:pt x="8" y="26"/>
                  <a:pt x="8" y="26"/>
                </a:cubicBezTo>
                <a:cubicBezTo>
                  <a:pt x="4" y="26"/>
                  <a:pt x="4" y="26"/>
                  <a:pt x="4" y="26"/>
                </a:cubicBezTo>
                <a:cubicBezTo>
                  <a:pt x="4" y="31"/>
                  <a:pt x="4" y="31"/>
                  <a:pt x="4" y="31"/>
                </a:cubicBezTo>
                <a:cubicBezTo>
                  <a:pt x="8" y="31"/>
                  <a:pt x="8" y="31"/>
                  <a:pt x="8" y="31"/>
                </a:cubicBezTo>
                <a:cubicBezTo>
                  <a:pt x="8" y="26"/>
                  <a:pt x="8" y="26"/>
                  <a:pt x="8" y="26"/>
                </a:cubicBezTo>
                <a:close/>
                <a:moveTo>
                  <a:pt x="42" y="26"/>
                </a:moveTo>
                <a:cubicBezTo>
                  <a:pt x="42" y="26"/>
                  <a:pt x="42" y="26"/>
                  <a:pt x="42" y="26"/>
                </a:cubicBezTo>
                <a:cubicBezTo>
                  <a:pt x="42" y="31"/>
                  <a:pt x="42" y="31"/>
                  <a:pt x="42" y="31"/>
                </a:cubicBezTo>
                <a:cubicBezTo>
                  <a:pt x="46" y="31"/>
                  <a:pt x="46" y="31"/>
                  <a:pt x="46" y="31"/>
                </a:cubicBezTo>
                <a:cubicBezTo>
                  <a:pt x="46" y="26"/>
                  <a:pt x="46" y="26"/>
                  <a:pt x="46" y="26"/>
                </a:cubicBezTo>
                <a:cubicBezTo>
                  <a:pt x="42" y="26"/>
                  <a:pt x="42" y="26"/>
                  <a:pt x="42" y="26"/>
                </a:cubicBezTo>
                <a:close/>
              </a:path>
            </a:pathLst>
          </a:custGeom>
          <a:solidFill>
            <a:schemeClr val="accent2"/>
          </a:solidFill>
          <a:ln>
            <a:noFill/>
          </a:ln>
          <a:extLst/>
        </p:spPr>
        <p:txBody>
          <a:bodyPr/>
          <a:lstStyle/>
          <a:p>
            <a:endParaRPr lang="zh-CN" altLang="en-US"/>
          </a:p>
        </p:txBody>
      </p:sp>
      <p:sp>
        <p:nvSpPr>
          <p:cNvPr id="50" name="Freeform 480"/>
          <p:cNvSpPr>
            <a:spLocks noEditPoints="1"/>
          </p:cNvSpPr>
          <p:nvPr/>
        </p:nvSpPr>
        <p:spPr bwMode="auto">
          <a:xfrm>
            <a:off x="4791875" y="2040615"/>
            <a:ext cx="287493" cy="290426"/>
          </a:xfrm>
          <a:custGeom>
            <a:avLst/>
            <a:gdLst>
              <a:gd name="T0" fmla="*/ 36 w 49"/>
              <a:gd name="T1" fmla="*/ 4 h 49"/>
              <a:gd name="T2" fmla="*/ 37 w 49"/>
              <a:gd name="T3" fmla="*/ 12 h 49"/>
              <a:gd name="T4" fmla="*/ 42 w 49"/>
              <a:gd name="T5" fmla="*/ 5 h 49"/>
              <a:gd name="T6" fmla="*/ 45 w 49"/>
              <a:gd name="T7" fmla="*/ 5 h 49"/>
              <a:gd name="T8" fmla="*/ 47 w 49"/>
              <a:gd name="T9" fmla="*/ 12 h 49"/>
              <a:gd name="T10" fmla="*/ 47 w 49"/>
              <a:gd name="T11" fmla="*/ 15 h 49"/>
              <a:gd name="T12" fmla="*/ 47 w 49"/>
              <a:gd name="T13" fmla="*/ 18 h 49"/>
              <a:gd name="T14" fmla="*/ 42 w 49"/>
              <a:gd name="T15" fmla="*/ 31 h 49"/>
              <a:gd name="T16" fmla="*/ 30 w 49"/>
              <a:gd name="T17" fmla="*/ 44 h 49"/>
              <a:gd name="T18" fmla="*/ 21 w 49"/>
              <a:gd name="T19" fmla="*/ 49 h 49"/>
              <a:gd name="T20" fmla="*/ 0 w 49"/>
              <a:gd name="T21" fmla="*/ 43 h 49"/>
              <a:gd name="T22" fmla="*/ 6 w 49"/>
              <a:gd name="T23" fmla="*/ 0 h 49"/>
              <a:gd name="T24" fmla="*/ 28 w 49"/>
              <a:gd name="T25" fmla="*/ 6 h 49"/>
              <a:gd name="T26" fmla="*/ 30 w 49"/>
              <a:gd name="T27" fmla="*/ 40 h 49"/>
              <a:gd name="T28" fmla="*/ 38 w 49"/>
              <a:gd name="T29" fmla="*/ 31 h 49"/>
              <a:gd name="T30" fmla="*/ 33 w 49"/>
              <a:gd name="T31" fmla="*/ 18 h 49"/>
              <a:gd name="T32" fmla="*/ 32 w 49"/>
              <a:gd name="T33" fmla="*/ 15 h 49"/>
              <a:gd name="T34" fmla="*/ 32 w 49"/>
              <a:gd name="T35" fmla="*/ 12 h 49"/>
              <a:gd name="T36" fmla="*/ 35 w 49"/>
              <a:gd name="T37" fmla="*/ 5 h 49"/>
              <a:gd name="T38" fmla="*/ 36 w 49"/>
              <a:gd name="T39" fmla="*/ 15 h 49"/>
              <a:gd name="T40" fmla="*/ 43 w 49"/>
              <a:gd name="T41" fmla="*/ 18 h 49"/>
              <a:gd name="T42" fmla="*/ 36 w 49"/>
              <a:gd name="T43" fmla="*/ 15 h 49"/>
              <a:gd name="T44" fmla="*/ 21 w 49"/>
              <a:gd name="T45" fmla="*/ 4 h 49"/>
              <a:gd name="T46" fmla="*/ 3 w 49"/>
              <a:gd name="T47" fmla="*/ 6 h 49"/>
              <a:gd name="T48" fmla="*/ 6 w 49"/>
              <a:gd name="T49" fmla="*/ 46 h 49"/>
              <a:gd name="T50" fmla="*/ 24 w 49"/>
              <a:gd name="T51" fmla="*/ 43 h 49"/>
              <a:gd name="T52" fmla="*/ 21 w 49"/>
              <a:gd name="T53" fmla="*/ 4 h 49"/>
              <a:gd name="T54" fmla="*/ 14 w 49"/>
              <a:gd name="T55" fmla="*/ 29 h 49"/>
              <a:gd name="T56" fmla="*/ 14 w 49"/>
              <a:gd name="T57" fmla="*/ 40 h 49"/>
              <a:gd name="T58" fmla="*/ 14 w 49"/>
              <a:gd name="T59" fmla="*/ 29 h 49"/>
              <a:gd name="T60" fmla="*/ 14 w 49"/>
              <a:gd name="T61" fmla="*/ 32 h 49"/>
              <a:gd name="T62" fmla="*/ 14 w 49"/>
              <a:gd name="T63" fmla="*/ 38 h 49"/>
              <a:gd name="T64" fmla="*/ 14 w 49"/>
              <a:gd name="T65" fmla="*/ 32 h 49"/>
              <a:gd name="T66" fmla="*/ 11 w 49"/>
              <a:gd name="T67" fmla="*/ 23 h 49"/>
              <a:gd name="T68" fmla="*/ 11 w 49"/>
              <a:gd name="T69" fmla="*/ 21 h 49"/>
              <a:gd name="T70" fmla="*/ 18 w 49"/>
              <a:gd name="T71" fmla="*/ 22 h 49"/>
              <a:gd name="T72" fmla="*/ 11 w 49"/>
              <a:gd name="T73" fmla="*/ 23 h 49"/>
              <a:gd name="T74" fmla="*/ 11 w 49"/>
              <a:gd name="T75" fmla="*/ 17 h 49"/>
              <a:gd name="T76" fmla="*/ 11 w 49"/>
              <a:gd name="T77" fmla="*/ 15 h 49"/>
              <a:gd name="T78" fmla="*/ 18 w 49"/>
              <a:gd name="T79" fmla="*/ 16 h 49"/>
              <a:gd name="T80" fmla="*/ 11 w 49"/>
              <a:gd name="T81" fmla="*/ 17 h 49"/>
              <a:gd name="T82" fmla="*/ 11 w 49"/>
              <a:gd name="T83" fmla="*/ 11 h 49"/>
              <a:gd name="T84" fmla="*/ 11 w 49"/>
              <a:gd name="T85" fmla="*/ 9 h 49"/>
              <a:gd name="T86" fmla="*/ 18 w 49"/>
              <a:gd name="T87" fmla="*/ 10 h 49"/>
              <a:gd name="T88" fmla="*/ 11 w 49"/>
              <a:gd name="T89"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49">
                <a:moveTo>
                  <a:pt x="35" y="5"/>
                </a:moveTo>
                <a:cubicBezTo>
                  <a:pt x="35" y="5"/>
                  <a:pt x="36" y="4"/>
                  <a:pt x="36" y="4"/>
                </a:cubicBezTo>
                <a:cubicBezTo>
                  <a:pt x="37" y="4"/>
                  <a:pt x="37" y="5"/>
                  <a:pt x="37" y="5"/>
                </a:cubicBezTo>
                <a:cubicBezTo>
                  <a:pt x="37" y="12"/>
                  <a:pt x="37" y="12"/>
                  <a:pt x="37" y="12"/>
                </a:cubicBezTo>
                <a:cubicBezTo>
                  <a:pt x="42" y="12"/>
                  <a:pt x="42" y="12"/>
                  <a:pt x="42" y="12"/>
                </a:cubicBezTo>
                <a:cubicBezTo>
                  <a:pt x="42" y="5"/>
                  <a:pt x="42" y="5"/>
                  <a:pt x="42" y="5"/>
                </a:cubicBezTo>
                <a:cubicBezTo>
                  <a:pt x="42" y="5"/>
                  <a:pt x="43" y="4"/>
                  <a:pt x="44" y="4"/>
                </a:cubicBezTo>
                <a:cubicBezTo>
                  <a:pt x="44" y="4"/>
                  <a:pt x="45" y="5"/>
                  <a:pt x="45" y="5"/>
                </a:cubicBezTo>
                <a:cubicBezTo>
                  <a:pt x="45" y="12"/>
                  <a:pt x="45" y="12"/>
                  <a:pt x="45" y="12"/>
                </a:cubicBezTo>
                <a:cubicBezTo>
                  <a:pt x="46" y="12"/>
                  <a:pt x="46" y="12"/>
                  <a:pt x="47" y="12"/>
                </a:cubicBezTo>
                <a:cubicBezTo>
                  <a:pt x="48" y="12"/>
                  <a:pt x="49" y="12"/>
                  <a:pt x="49" y="13"/>
                </a:cubicBezTo>
                <a:cubicBezTo>
                  <a:pt x="49" y="15"/>
                  <a:pt x="48" y="15"/>
                  <a:pt x="47" y="15"/>
                </a:cubicBezTo>
                <a:cubicBezTo>
                  <a:pt x="47" y="15"/>
                  <a:pt x="47" y="15"/>
                  <a:pt x="47" y="15"/>
                </a:cubicBezTo>
                <a:cubicBezTo>
                  <a:pt x="47" y="18"/>
                  <a:pt x="47" y="18"/>
                  <a:pt x="47" y="18"/>
                </a:cubicBezTo>
                <a:cubicBezTo>
                  <a:pt x="47" y="22"/>
                  <a:pt x="45" y="24"/>
                  <a:pt x="42" y="25"/>
                </a:cubicBezTo>
                <a:cubicBezTo>
                  <a:pt x="42" y="31"/>
                  <a:pt x="42" y="31"/>
                  <a:pt x="42" y="31"/>
                </a:cubicBezTo>
                <a:cubicBezTo>
                  <a:pt x="42" y="35"/>
                  <a:pt x="40" y="38"/>
                  <a:pt x="38" y="40"/>
                </a:cubicBezTo>
                <a:cubicBezTo>
                  <a:pt x="36" y="42"/>
                  <a:pt x="33" y="44"/>
                  <a:pt x="30" y="44"/>
                </a:cubicBezTo>
                <a:cubicBezTo>
                  <a:pt x="28" y="44"/>
                  <a:pt x="28" y="44"/>
                  <a:pt x="28" y="44"/>
                </a:cubicBezTo>
                <a:cubicBezTo>
                  <a:pt x="27" y="47"/>
                  <a:pt x="25" y="49"/>
                  <a:pt x="21" y="49"/>
                </a:cubicBezTo>
                <a:cubicBezTo>
                  <a:pt x="6" y="49"/>
                  <a:pt x="6" y="49"/>
                  <a:pt x="6" y="49"/>
                </a:cubicBezTo>
                <a:cubicBezTo>
                  <a:pt x="3" y="49"/>
                  <a:pt x="0" y="46"/>
                  <a:pt x="0" y="43"/>
                </a:cubicBezTo>
                <a:cubicBezTo>
                  <a:pt x="0" y="6"/>
                  <a:pt x="0" y="6"/>
                  <a:pt x="0" y="6"/>
                </a:cubicBezTo>
                <a:cubicBezTo>
                  <a:pt x="0" y="3"/>
                  <a:pt x="3" y="0"/>
                  <a:pt x="6" y="0"/>
                </a:cubicBezTo>
                <a:cubicBezTo>
                  <a:pt x="21" y="0"/>
                  <a:pt x="21" y="0"/>
                  <a:pt x="21" y="0"/>
                </a:cubicBezTo>
                <a:cubicBezTo>
                  <a:pt x="25" y="0"/>
                  <a:pt x="28" y="3"/>
                  <a:pt x="28" y="6"/>
                </a:cubicBezTo>
                <a:cubicBezTo>
                  <a:pt x="28" y="40"/>
                  <a:pt x="28" y="40"/>
                  <a:pt x="28" y="40"/>
                </a:cubicBezTo>
                <a:cubicBezTo>
                  <a:pt x="30" y="40"/>
                  <a:pt x="30" y="40"/>
                  <a:pt x="30" y="40"/>
                </a:cubicBezTo>
                <a:cubicBezTo>
                  <a:pt x="32" y="40"/>
                  <a:pt x="34" y="39"/>
                  <a:pt x="36" y="37"/>
                </a:cubicBezTo>
                <a:cubicBezTo>
                  <a:pt x="37" y="36"/>
                  <a:pt x="38" y="34"/>
                  <a:pt x="38" y="31"/>
                </a:cubicBezTo>
                <a:cubicBezTo>
                  <a:pt x="38" y="25"/>
                  <a:pt x="38" y="25"/>
                  <a:pt x="38" y="25"/>
                </a:cubicBezTo>
                <a:cubicBezTo>
                  <a:pt x="35" y="24"/>
                  <a:pt x="33" y="22"/>
                  <a:pt x="33" y="18"/>
                </a:cubicBezTo>
                <a:cubicBezTo>
                  <a:pt x="33" y="15"/>
                  <a:pt x="33" y="15"/>
                  <a:pt x="33" y="15"/>
                </a:cubicBezTo>
                <a:cubicBezTo>
                  <a:pt x="32" y="15"/>
                  <a:pt x="32" y="15"/>
                  <a:pt x="32" y="15"/>
                </a:cubicBezTo>
                <a:cubicBezTo>
                  <a:pt x="31" y="15"/>
                  <a:pt x="30" y="15"/>
                  <a:pt x="30" y="13"/>
                </a:cubicBezTo>
                <a:cubicBezTo>
                  <a:pt x="30" y="12"/>
                  <a:pt x="31" y="12"/>
                  <a:pt x="32" y="12"/>
                </a:cubicBezTo>
                <a:cubicBezTo>
                  <a:pt x="33" y="12"/>
                  <a:pt x="34" y="12"/>
                  <a:pt x="35" y="12"/>
                </a:cubicBezTo>
                <a:cubicBezTo>
                  <a:pt x="35" y="5"/>
                  <a:pt x="35" y="5"/>
                  <a:pt x="35" y="5"/>
                </a:cubicBezTo>
                <a:close/>
                <a:moveTo>
                  <a:pt x="36" y="15"/>
                </a:moveTo>
                <a:cubicBezTo>
                  <a:pt x="36" y="15"/>
                  <a:pt x="36" y="15"/>
                  <a:pt x="36" y="15"/>
                </a:cubicBezTo>
                <a:cubicBezTo>
                  <a:pt x="36" y="18"/>
                  <a:pt x="36" y="18"/>
                  <a:pt x="36" y="18"/>
                </a:cubicBezTo>
                <a:cubicBezTo>
                  <a:pt x="36" y="22"/>
                  <a:pt x="43" y="22"/>
                  <a:pt x="43" y="18"/>
                </a:cubicBezTo>
                <a:cubicBezTo>
                  <a:pt x="43" y="15"/>
                  <a:pt x="43" y="15"/>
                  <a:pt x="43" y="15"/>
                </a:cubicBezTo>
                <a:cubicBezTo>
                  <a:pt x="36" y="15"/>
                  <a:pt x="36" y="15"/>
                  <a:pt x="36" y="15"/>
                </a:cubicBezTo>
                <a:close/>
                <a:moveTo>
                  <a:pt x="21" y="4"/>
                </a:moveTo>
                <a:cubicBezTo>
                  <a:pt x="21" y="4"/>
                  <a:pt x="21" y="4"/>
                  <a:pt x="21" y="4"/>
                </a:cubicBezTo>
                <a:cubicBezTo>
                  <a:pt x="6" y="4"/>
                  <a:pt x="6" y="4"/>
                  <a:pt x="6" y="4"/>
                </a:cubicBezTo>
                <a:cubicBezTo>
                  <a:pt x="5" y="4"/>
                  <a:pt x="3" y="5"/>
                  <a:pt x="3" y="6"/>
                </a:cubicBezTo>
                <a:cubicBezTo>
                  <a:pt x="3" y="43"/>
                  <a:pt x="3" y="43"/>
                  <a:pt x="3" y="43"/>
                </a:cubicBezTo>
                <a:cubicBezTo>
                  <a:pt x="3" y="44"/>
                  <a:pt x="5" y="46"/>
                  <a:pt x="6" y="46"/>
                </a:cubicBezTo>
                <a:cubicBezTo>
                  <a:pt x="21" y="46"/>
                  <a:pt x="21" y="46"/>
                  <a:pt x="21" y="46"/>
                </a:cubicBezTo>
                <a:cubicBezTo>
                  <a:pt x="23" y="46"/>
                  <a:pt x="24" y="44"/>
                  <a:pt x="24" y="43"/>
                </a:cubicBezTo>
                <a:cubicBezTo>
                  <a:pt x="24" y="31"/>
                  <a:pt x="24" y="19"/>
                  <a:pt x="24" y="6"/>
                </a:cubicBezTo>
                <a:cubicBezTo>
                  <a:pt x="24" y="5"/>
                  <a:pt x="23" y="4"/>
                  <a:pt x="21" y="4"/>
                </a:cubicBezTo>
                <a:close/>
                <a:moveTo>
                  <a:pt x="14" y="29"/>
                </a:moveTo>
                <a:cubicBezTo>
                  <a:pt x="14" y="29"/>
                  <a:pt x="14" y="29"/>
                  <a:pt x="14" y="29"/>
                </a:cubicBezTo>
                <a:cubicBezTo>
                  <a:pt x="17" y="29"/>
                  <a:pt x="19" y="32"/>
                  <a:pt x="19" y="35"/>
                </a:cubicBezTo>
                <a:cubicBezTo>
                  <a:pt x="19" y="38"/>
                  <a:pt x="17" y="40"/>
                  <a:pt x="14" y="40"/>
                </a:cubicBezTo>
                <a:cubicBezTo>
                  <a:pt x="11" y="40"/>
                  <a:pt x="8" y="38"/>
                  <a:pt x="8" y="35"/>
                </a:cubicBezTo>
                <a:cubicBezTo>
                  <a:pt x="8" y="32"/>
                  <a:pt x="11" y="29"/>
                  <a:pt x="14" y="29"/>
                </a:cubicBezTo>
                <a:close/>
                <a:moveTo>
                  <a:pt x="14" y="32"/>
                </a:moveTo>
                <a:cubicBezTo>
                  <a:pt x="14" y="32"/>
                  <a:pt x="14" y="32"/>
                  <a:pt x="14" y="32"/>
                </a:cubicBezTo>
                <a:cubicBezTo>
                  <a:pt x="12" y="32"/>
                  <a:pt x="11" y="33"/>
                  <a:pt x="11" y="35"/>
                </a:cubicBezTo>
                <a:cubicBezTo>
                  <a:pt x="11" y="36"/>
                  <a:pt x="12" y="38"/>
                  <a:pt x="14" y="38"/>
                </a:cubicBezTo>
                <a:cubicBezTo>
                  <a:pt x="15" y="38"/>
                  <a:pt x="17" y="36"/>
                  <a:pt x="17" y="35"/>
                </a:cubicBezTo>
                <a:cubicBezTo>
                  <a:pt x="17" y="33"/>
                  <a:pt x="15" y="32"/>
                  <a:pt x="14" y="32"/>
                </a:cubicBezTo>
                <a:close/>
                <a:moveTo>
                  <a:pt x="11" y="23"/>
                </a:moveTo>
                <a:cubicBezTo>
                  <a:pt x="11" y="23"/>
                  <a:pt x="11" y="23"/>
                  <a:pt x="11" y="23"/>
                </a:cubicBezTo>
                <a:cubicBezTo>
                  <a:pt x="10" y="23"/>
                  <a:pt x="10" y="23"/>
                  <a:pt x="10" y="22"/>
                </a:cubicBezTo>
                <a:cubicBezTo>
                  <a:pt x="10" y="22"/>
                  <a:pt x="10" y="21"/>
                  <a:pt x="11" y="21"/>
                </a:cubicBezTo>
                <a:cubicBezTo>
                  <a:pt x="17" y="21"/>
                  <a:pt x="17" y="21"/>
                  <a:pt x="17" y="21"/>
                </a:cubicBezTo>
                <a:cubicBezTo>
                  <a:pt x="17" y="21"/>
                  <a:pt x="18" y="22"/>
                  <a:pt x="18" y="22"/>
                </a:cubicBezTo>
                <a:cubicBezTo>
                  <a:pt x="18" y="23"/>
                  <a:pt x="17" y="23"/>
                  <a:pt x="17" y="23"/>
                </a:cubicBezTo>
                <a:cubicBezTo>
                  <a:pt x="11" y="23"/>
                  <a:pt x="11" y="23"/>
                  <a:pt x="11" y="23"/>
                </a:cubicBezTo>
                <a:close/>
                <a:moveTo>
                  <a:pt x="11" y="17"/>
                </a:moveTo>
                <a:cubicBezTo>
                  <a:pt x="11" y="17"/>
                  <a:pt x="11" y="17"/>
                  <a:pt x="11" y="17"/>
                </a:cubicBezTo>
                <a:cubicBezTo>
                  <a:pt x="10" y="17"/>
                  <a:pt x="10" y="17"/>
                  <a:pt x="10" y="16"/>
                </a:cubicBezTo>
                <a:cubicBezTo>
                  <a:pt x="10" y="15"/>
                  <a:pt x="10" y="15"/>
                  <a:pt x="11" y="15"/>
                </a:cubicBezTo>
                <a:cubicBezTo>
                  <a:pt x="17" y="15"/>
                  <a:pt x="17" y="15"/>
                  <a:pt x="17" y="15"/>
                </a:cubicBezTo>
                <a:cubicBezTo>
                  <a:pt x="17" y="15"/>
                  <a:pt x="18" y="15"/>
                  <a:pt x="18" y="16"/>
                </a:cubicBezTo>
                <a:cubicBezTo>
                  <a:pt x="18" y="17"/>
                  <a:pt x="17" y="17"/>
                  <a:pt x="17" y="17"/>
                </a:cubicBezTo>
                <a:cubicBezTo>
                  <a:pt x="11" y="17"/>
                  <a:pt x="11" y="17"/>
                  <a:pt x="11" y="17"/>
                </a:cubicBezTo>
                <a:close/>
                <a:moveTo>
                  <a:pt x="11" y="11"/>
                </a:moveTo>
                <a:cubicBezTo>
                  <a:pt x="11" y="11"/>
                  <a:pt x="11" y="11"/>
                  <a:pt x="11" y="11"/>
                </a:cubicBezTo>
                <a:cubicBezTo>
                  <a:pt x="10" y="11"/>
                  <a:pt x="10" y="11"/>
                  <a:pt x="10" y="10"/>
                </a:cubicBezTo>
                <a:cubicBezTo>
                  <a:pt x="10" y="9"/>
                  <a:pt x="10" y="9"/>
                  <a:pt x="11" y="9"/>
                </a:cubicBezTo>
                <a:cubicBezTo>
                  <a:pt x="17" y="9"/>
                  <a:pt x="17" y="9"/>
                  <a:pt x="17" y="9"/>
                </a:cubicBezTo>
                <a:cubicBezTo>
                  <a:pt x="17" y="9"/>
                  <a:pt x="18" y="9"/>
                  <a:pt x="18" y="10"/>
                </a:cubicBezTo>
                <a:cubicBezTo>
                  <a:pt x="18" y="11"/>
                  <a:pt x="17" y="11"/>
                  <a:pt x="17" y="11"/>
                </a:cubicBezTo>
                <a:cubicBezTo>
                  <a:pt x="11" y="11"/>
                  <a:pt x="11" y="11"/>
                  <a:pt x="11" y="11"/>
                </a:cubicBezTo>
                <a:close/>
              </a:path>
            </a:pathLst>
          </a:custGeom>
          <a:solidFill>
            <a:schemeClr val="accent2"/>
          </a:solidFill>
          <a:ln>
            <a:noFill/>
          </a:ln>
          <a:extLst/>
        </p:spPr>
        <p:txBody>
          <a:bodyPr/>
          <a:lstStyle/>
          <a:p>
            <a:endParaRPr lang="zh-CN" altLang="en-US"/>
          </a:p>
        </p:txBody>
      </p:sp>
      <p:sp>
        <p:nvSpPr>
          <p:cNvPr id="51" name="Freeform 481"/>
          <p:cNvSpPr>
            <a:spLocks noEditPoints="1"/>
          </p:cNvSpPr>
          <p:nvPr/>
        </p:nvSpPr>
        <p:spPr bwMode="auto">
          <a:xfrm>
            <a:off x="4278495" y="2028881"/>
            <a:ext cx="302160" cy="313895"/>
          </a:xfrm>
          <a:custGeom>
            <a:avLst/>
            <a:gdLst>
              <a:gd name="T0" fmla="*/ 46 w 51"/>
              <a:gd name="T1" fmla="*/ 30 h 53"/>
              <a:gd name="T2" fmla="*/ 49 w 51"/>
              <a:gd name="T3" fmla="*/ 34 h 53"/>
              <a:gd name="T4" fmla="*/ 47 w 51"/>
              <a:gd name="T5" fmla="*/ 40 h 53"/>
              <a:gd name="T6" fmla="*/ 46 w 51"/>
              <a:gd name="T7" fmla="*/ 45 h 53"/>
              <a:gd name="T8" fmla="*/ 35 w 51"/>
              <a:gd name="T9" fmla="*/ 47 h 53"/>
              <a:gd name="T10" fmla="*/ 25 w 51"/>
              <a:gd name="T11" fmla="*/ 53 h 53"/>
              <a:gd name="T12" fmla="*/ 3 w 51"/>
              <a:gd name="T13" fmla="*/ 42 h 53"/>
              <a:gd name="T14" fmla="*/ 4 w 51"/>
              <a:gd name="T15" fmla="*/ 37 h 53"/>
              <a:gd name="T16" fmla="*/ 33 w 51"/>
              <a:gd name="T17" fmla="*/ 2 h 53"/>
              <a:gd name="T18" fmla="*/ 46 w 51"/>
              <a:gd name="T19" fmla="*/ 9 h 53"/>
              <a:gd name="T20" fmla="*/ 17 w 51"/>
              <a:gd name="T21" fmla="*/ 44 h 53"/>
              <a:gd name="T22" fmla="*/ 11 w 51"/>
              <a:gd name="T23" fmla="*/ 44 h 53"/>
              <a:gd name="T24" fmla="*/ 6 w 51"/>
              <a:gd name="T25" fmla="*/ 45 h 53"/>
              <a:gd name="T26" fmla="*/ 25 w 51"/>
              <a:gd name="T27" fmla="*/ 49 h 53"/>
              <a:gd name="T28" fmla="*/ 32 w 51"/>
              <a:gd name="T29" fmla="*/ 45 h 53"/>
              <a:gd name="T30" fmla="*/ 35 w 51"/>
              <a:gd name="T31" fmla="*/ 34 h 53"/>
              <a:gd name="T32" fmla="*/ 40 w 51"/>
              <a:gd name="T33" fmla="*/ 33 h 53"/>
              <a:gd name="T34" fmla="*/ 33 w 51"/>
              <a:gd name="T35" fmla="*/ 12 h 53"/>
              <a:gd name="T36" fmla="*/ 32 w 51"/>
              <a:gd name="T37" fmla="*/ 13 h 53"/>
              <a:gd name="T38" fmla="*/ 37 w 51"/>
              <a:gd name="T39" fmla="*/ 12 h 53"/>
              <a:gd name="T40" fmla="*/ 36 w 51"/>
              <a:gd name="T41" fmla="*/ 13 h 53"/>
              <a:gd name="T42" fmla="*/ 23 w 51"/>
              <a:gd name="T43" fmla="*/ 22 h 53"/>
              <a:gd name="T44" fmla="*/ 22 w 51"/>
              <a:gd name="T45" fmla="*/ 23 h 53"/>
              <a:gd name="T46" fmla="*/ 27 w 51"/>
              <a:gd name="T47" fmla="*/ 22 h 53"/>
              <a:gd name="T48" fmla="*/ 26 w 51"/>
              <a:gd name="T49" fmla="*/ 23 h 53"/>
              <a:gd name="T50" fmla="*/ 13 w 51"/>
              <a:gd name="T51" fmla="*/ 31 h 53"/>
              <a:gd name="T52" fmla="*/ 12 w 51"/>
              <a:gd name="T53" fmla="*/ 33 h 53"/>
              <a:gd name="T54" fmla="*/ 17 w 51"/>
              <a:gd name="T55" fmla="*/ 31 h 53"/>
              <a:gd name="T56" fmla="*/ 16 w 51"/>
              <a:gd name="T57" fmla="*/ 33 h 53"/>
              <a:gd name="T58" fmla="*/ 33 w 51"/>
              <a:gd name="T59" fmla="*/ 7 h 53"/>
              <a:gd name="T60" fmla="*/ 39 w 51"/>
              <a:gd name="T61" fmla="*/ 9 h 53"/>
              <a:gd name="T62" fmla="*/ 44 w 51"/>
              <a:gd name="T63" fmla="*/ 12 h 53"/>
              <a:gd name="T64" fmla="*/ 44 w 51"/>
              <a:gd name="T65" fmla="*/ 11 h 53"/>
              <a:gd name="T66" fmla="*/ 36 w 51"/>
              <a:gd name="T67" fmla="*/ 4 h 53"/>
              <a:gd name="T68" fmla="*/ 36 w 51"/>
              <a:gd name="T69" fmla="*/ 19 h 53"/>
              <a:gd name="T70" fmla="*/ 28 w 51"/>
              <a:gd name="T71" fmla="*/ 13 h 53"/>
              <a:gd name="T72" fmla="*/ 25 w 51"/>
              <a:gd name="T73" fmla="*/ 16 h 53"/>
              <a:gd name="T74" fmla="*/ 32 w 51"/>
              <a:gd name="T75" fmla="*/ 23 h 53"/>
              <a:gd name="T76" fmla="*/ 35 w 51"/>
              <a:gd name="T77" fmla="*/ 9 h 53"/>
              <a:gd name="T78" fmla="*/ 31 w 51"/>
              <a:gd name="T79" fmla="*/ 13 h 53"/>
              <a:gd name="T80" fmla="*/ 35 w 51"/>
              <a:gd name="T81" fmla="*/ 17 h 53"/>
              <a:gd name="T82" fmla="*/ 39 w 51"/>
              <a:gd name="T83" fmla="*/ 13 h 53"/>
              <a:gd name="T84" fmla="*/ 35 w 51"/>
              <a:gd name="T85" fmla="*/ 9 h 53"/>
              <a:gd name="T86" fmla="*/ 25 w 51"/>
              <a:gd name="T87" fmla="*/ 29 h 53"/>
              <a:gd name="T88" fmla="*/ 21 w 51"/>
              <a:gd name="T89" fmla="*/ 27 h 53"/>
              <a:gd name="T90" fmla="*/ 14 w 51"/>
              <a:gd name="T91" fmla="*/ 26 h 53"/>
              <a:gd name="T92" fmla="*/ 20 w 51"/>
              <a:gd name="T93" fmla="*/ 28 h 53"/>
              <a:gd name="T94" fmla="*/ 27 w 51"/>
              <a:gd name="T95" fmla="*/ 29 h 53"/>
              <a:gd name="T96" fmla="*/ 22 w 51"/>
              <a:gd name="T97" fmla="*/ 20 h 53"/>
              <a:gd name="T98" fmla="*/ 25 w 51"/>
              <a:gd name="T99" fmla="*/ 27 h 53"/>
              <a:gd name="T100" fmla="*/ 29 w 51"/>
              <a:gd name="T101" fmla="*/ 23 h 53"/>
              <a:gd name="T102" fmla="*/ 25 w 51"/>
              <a:gd name="T103" fmla="*/ 19 h 53"/>
              <a:gd name="T104" fmla="*/ 15 w 51"/>
              <a:gd name="T105" fmla="*/ 39 h 53"/>
              <a:gd name="T106" fmla="*/ 9 w 51"/>
              <a:gd name="T107" fmla="*/ 31 h 53"/>
              <a:gd name="T108" fmla="*/ 7 w 51"/>
              <a:gd name="T109" fmla="*/ 34 h 53"/>
              <a:gd name="T110" fmla="*/ 14 w 51"/>
              <a:gd name="T111" fmla="*/ 41 h 53"/>
              <a:gd name="T112" fmla="*/ 15 w 51"/>
              <a:gd name="T113" fmla="*/ 28 h 53"/>
              <a:gd name="T114" fmla="*/ 12 w 51"/>
              <a:gd name="T115" fmla="*/ 35 h 53"/>
              <a:gd name="T116" fmla="*/ 18 w 51"/>
              <a:gd name="T117" fmla="*/ 35 h 53"/>
              <a:gd name="T118" fmla="*/ 18 w 51"/>
              <a:gd name="T119" fmla="*/ 30 h 53"/>
              <a:gd name="T120" fmla="*/ 38 w 51"/>
              <a:gd name="T121" fmla="*/ 37 h 53"/>
              <a:gd name="T122" fmla="*/ 41 w 51"/>
              <a:gd name="T123" fmla="*/ 4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 h="53">
                <a:moveTo>
                  <a:pt x="44" y="29"/>
                </a:moveTo>
                <a:cubicBezTo>
                  <a:pt x="44" y="28"/>
                  <a:pt x="45" y="28"/>
                  <a:pt x="46" y="29"/>
                </a:cubicBezTo>
                <a:cubicBezTo>
                  <a:pt x="46" y="29"/>
                  <a:pt x="46" y="30"/>
                  <a:pt x="46" y="30"/>
                </a:cubicBezTo>
                <a:cubicBezTo>
                  <a:pt x="41" y="35"/>
                  <a:pt x="41" y="35"/>
                  <a:pt x="41" y="35"/>
                </a:cubicBezTo>
                <a:cubicBezTo>
                  <a:pt x="45" y="38"/>
                  <a:pt x="45" y="38"/>
                  <a:pt x="45" y="38"/>
                </a:cubicBezTo>
                <a:cubicBezTo>
                  <a:pt x="49" y="34"/>
                  <a:pt x="49" y="34"/>
                  <a:pt x="49" y="34"/>
                </a:cubicBezTo>
                <a:cubicBezTo>
                  <a:pt x="50" y="34"/>
                  <a:pt x="50" y="34"/>
                  <a:pt x="51" y="34"/>
                </a:cubicBezTo>
                <a:cubicBezTo>
                  <a:pt x="51" y="35"/>
                  <a:pt x="51" y="35"/>
                  <a:pt x="51" y="36"/>
                </a:cubicBezTo>
                <a:cubicBezTo>
                  <a:pt x="47" y="40"/>
                  <a:pt x="47" y="40"/>
                  <a:pt x="47" y="40"/>
                </a:cubicBezTo>
                <a:cubicBezTo>
                  <a:pt x="47" y="41"/>
                  <a:pt x="48" y="41"/>
                  <a:pt x="48" y="42"/>
                </a:cubicBezTo>
                <a:cubicBezTo>
                  <a:pt x="49" y="43"/>
                  <a:pt x="49" y="44"/>
                  <a:pt x="48" y="45"/>
                </a:cubicBezTo>
                <a:cubicBezTo>
                  <a:pt x="48" y="45"/>
                  <a:pt x="46" y="45"/>
                  <a:pt x="46" y="45"/>
                </a:cubicBezTo>
                <a:cubicBezTo>
                  <a:pt x="46" y="44"/>
                  <a:pt x="46" y="44"/>
                  <a:pt x="46" y="44"/>
                </a:cubicBezTo>
                <a:cubicBezTo>
                  <a:pt x="43" y="46"/>
                  <a:pt x="43" y="46"/>
                  <a:pt x="43" y="46"/>
                </a:cubicBezTo>
                <a:cubicBezTo>
                  <a:pt x="41" y="49"/>
                  <a:pt x="38" y="49"/>
                  <a:pt x="35" y="47"/>
                </a:cubicBezTo>
                <a:cubicBezTo>
                  <a:pt x="32" y="50"/>
                  <a:pt x="32" y="50"/>
                  <a:pt x="32" y="50"/>
                </a:cubicBezTo>
                <a:cubicBezTo>
                  <a:pt x="32" y="50"/>
                  <a:pt x="32" y="50"/>
                  <a:pt x="32" y="50"/>
                </a:cubicBezTo>
                <a:cubicBezTo>
                  <a:pt x="30" y="52"/>
                  <a:pt x="28" y="53"/>
                  <a:pt x="25" y="53"/>
                </a:cubicBezTo>
                <a:cubicBezTo>
                  <a:pt x="8" y="53"/>
                  <a:pt x="8" y="53"/>
                  <a:pt x="8" y="53"/>
                </a:cubicBezTo>
                <a:cubicBezTo>
                  <a:pt x="7" y="53"/>
                  <a:pt x="5" y="53"/>
                  <a:pt x="4" y="52"/>
                </a:cubicBezTo>
                <a:cubicBezTo>
                  <a:pt x="1" y="50"/>
                  <a:pt x="0" y="45"/>
                  <a:pt x="3" y="42"/>
                </a:cubicBezTo>
                <a:cubicBezTo>
                  <a:pt x="3" y="42"/>
                  <a:pt x="3" y="42"/>
                  <a:pt x="3" y="42"/>
                </a:cubicBezTo>
                <a:cubicBezTo>
                  <a:pt x="6" y="39"/>
                  <a:pt x="6" y="39"/>
                  <a:pt x="6" y="39"/>
                </a:cubicBezTo>
                <a:cubicBezTo>
                  <a:pt x="4" y="37"/>
                  <a:pt x="4" y="37"/>
                  <a:pt x="4" y="37"/>
                </a:cubicBezTo>
                <a:cubicBezTo>
                  <a:pt x="4" y="37"/>
                  <a:pt x="4" y="37"/>
                  <a:pt x="4" y="37"/>
                </a:cubicBezTo>
                <a:cubicBezTo>
                  <a:pt x="2" y="35"/>
                  <a:pt x="2" y="32"/>
                  <a:pt x="4" y="31"/>
                </a:cubicBezTo>
                <a:cubicBezTo>
                  <a:pt x="33" y="2"/>
                  <a:pt x="33" y="2"/>
                  <a:pt x="33" y="2"/>
                </a:cubicBezTo>
                <a:cubicBezTo>
                  <a:pt x="35" y="0"/>
                  <a:pt x="38" y="0"/>
                  <a:pt x="39" y="2"/>
                </a:cubicBezTo>
                <a:cubicBezTo>
                  <a:pt x="46" y="9"/>
                  <a:pt x="46" y="9"/>
                  <a:pt x="46" y="9"/>
                </a:cubicBezTo>
                <a:cubicBezTo>
                  <a:pt x="46" y="9"/>
                  <a:pt x="46" y="9"/>
                  <a:pt x="46" y="9"/>
                </a:cubicBezTo>
                <a:cubicBezTo>
                  <a:pt x="48" y="10"/>
                  <a:pt x="48" y="13"/>
                  <a:pt x="46" y="15"/>
                </a:cubicBezTo>
                <a:cubicBezTo>
                  <a:pt x="46" y="15"/>
                  <a:pt x="46" y="15"/>
                  <a:pt x="46" y="15"/>
                </a:cubicBezTo>
                <a:cubicBezTo>
                  <a:pt x="17" y="44"/>
                  <a:pt x="17" y="44"/>
                  <a:pt x="17" y="44"/>
                </a:cubicBezTo>
                <a:cubicBezTo>
                  <a:pt x="17" y="44"/>
                  <a:pt x="17" y="44"/>
                  <a:pt x="17" y="44"/>
                </a:cubicBezTo>
                <a:cubicBezTo>
                  <a:pt x="15" y="46"/>
                  <a:pt x="13" y="46"/>
                  <a:pt x="11" y="44"/>
                </a:cubicBezTo>
                <a:cubicBezTo>
                  <a:pt x="11" y="44"/>
                  <a:pt x="11" y="44"/>
                  <a:pt x="11" y="44"/>
                </a:cubicBezTo>
                <a:cubicBezTo>
                  <a:pt x="9" y="42"/>
                  <a:pt x="9" y="42"/>
                  <a:pt x="9" y="42"/>
                </a:cubicBezTo>
                <a:cubicBezTo>
                  <a:pt x="6" y="45"/>
                  <a:pt x="6" y="45"/>
                  <a:pt x="6" y="45"/>
                </a:cubicBezTo>
                <a:cubicBezTo>
                  <a:pt x="6" y="45"/>
                  <a:pt x="6" y="45"/>
                  <a:pt x="6" y="45"/>
                </a:cubicBezTo>
                <a:cubicBezTo>
                  <a:pt x="5" y="46"/>
                  <a:pt x="5" y="48"/>
                  <a:pt x="6" y="49"/>
                </a:cubicBezTo>
                <a:cubicBezTo>
                  <a:pt x="7" y="49"/>
                  <a:pt x="7" y="49"/>
                  <a:pt x="8" y="49"/>
                </a:cubicBezTo>
                <a:cubicBezTo>
                  <a:pt x="25" y="49"/>
                  <a:pt x="25" y="49"/>
                  <a:pt x="25" y="49"/>
                </a:cubicBezTo>
                <a:cubicBezTo>
                  <a:pt x="27" y="49"/>
                  <a:pt x="28" y="49"/>
                  <a:pt x="29" y="47"/>
                </a:cubicBezTo>
                <a:cubicBezTo>
                  <a:pt x="29" y="47"/>
                  <a:pt x="29" y="47"/>
                  <a:pt x="29" y="47"/>
                </a:cubicBezTo>
                <a:cubicBezTo>
                  <a:pt x="32" y="45"/>
                  <a:pt x="32" y="45"/>
                  <a:pt x="32" y="45"/>
                </a:cubicBezTo>
                <a:cubicBezTo>
                  <a:pt x="31" y="42"/>
                  <a:pt x="31" y="39"/>
                  <a:pt x="33" y="36"/>
                </a:cubicBezTo>
                <a:cubicBezTo>
                  <a:pt x="35" y="34"/>
                  <a:pt x="35" y="34"/>
                  <a:pt x="35" y="34"/>
                </a:cubicBezTo>
                <a:cubicBezTo>
                  <a:pt x="35" y="34"/>
                  <a:pt x="35" y="34"/>
                  <a:pt x="35" y="34"/>
                </a:cubicBezTo>
                <a:cubicBezTo>
                  <a:pt x="34" y="33"/>
                  <a:pt x="34" y="32"/>
                  <a:pt x="35" y="31"/>
                </a:cubicBezTo>
                <a:cubicBezTo>
                  <a:pt x="36" y="30"/>
                  <a:pt x="37" y="30"/>
                  <a:pt x="38" y="31"/>
                </a:cubicBezTo>
                <a:cubicBezTo>
                  <a:pt x="38" y="32"/>
                  <a:pt x="39" y="32"/>
                  <a:pt x="40" y="33"/>
                </a:cubicBezTo>
                <a:cubicBezTo>
                  <a:pt x="44" y="29"/>
                  <a:pt x="44" y="29"/>
                  <a:pt x="44" y="29"/>
                </a:cubicBezTo>
                <a:close/>
                <a:moveTo>
                  <a:pt x="33" y="12"/>
                </a:moveTo>
                <a:cubicBezTo>
                  <a:pt x="33" y="12"/>
                  <a:pt x="33" y="12"/>
                  <a:pt x="33" y="12"/>
                </a:cubicBezTo>
                <a:cubicBezTo>
                  <a:pt x="33" y="12"/>
                  <a:pt x="34" y="12"/>
                  <a:pt x="34" y="13"/>
                </a:cubicBezTo>
                <a:cubicBezTo>
                  <a:pt x="34" y="14"/>
                  <a:pt x="33" y="14"/>
                  <a:pt x="33" y="14"/>
                </a:cubicBezTo>
                <a:cubicBezTo>
                  <a:pt x="32" y="14"/>
                  <a:pt x="32" y="14"/>
                  <a:pt x="32" y="13"/>
                </a:cubicBezTo>
                <a:cubicBezTo>
                  <a:pt x="32" y="12"/>
                  <a:pt x="32" y="12"/>
                  <a:pt x="33" y="12"/>
                </a:cubicBezTo>
                <a:close/>
                <a:moveTo>
                  <a:pt x="37" y="12"/>
                </a:moveTo>
                <a:cubicBezTo>
                  <a:pt x="37" y="12"/>
                  <a:pt x="37" y="12"/>
                  <a:pt x="37" y="12"/>
                </a:cubicBezTo>
                <a:cubicBezTo>
                  <a:pt x="37" y="12"/>
                  <a:pt x="38" y="12"/>
                  <a:pt x="38" y="13"/>
                </a:cubicBezTo>
                <a:cubicBezTo>
                  <a:pt x="38" y="14"/>
                  <a:pt x="37" y="14"/>
                  <a:pt x="37" y="14"/>
                </a:cubicBezTo>
                <a:cubicBezTo>
                  <a:pt x="36" y="14"/>
                  <a:pt x="36" y="14"/>
                  <a:pt x="36" y="13"/>
                </a:cubicBezTo>
                <a:cubicBezTo>
                  <a:pt x="36" y="12"/>
                  <a:pt x="36" y="12"/>
                  <a:pt x="37" y="12"/>
                </a:cubicBezTo>
                <a:close/>
                <a:moveTo>
                  <a:pt x="23" y="22"/>
                </a:moveTo>
                <a:cubicBezTo>
                  <a:pt x="23" y="22"/>
                  <a:pt x="23" y="22"/>
                  <a:pt x="23" y="22"/>
                </a:cubicBezTo>
                <a:cubicBezTo>
                  <a:pt x="24" y="22"/>
                  <a:pt x="24" y="22"/>
                  <a:pt x="24" y="23"/>
                </a:cubicBezTo>
                <a:cubicBezTo>
                  <a:pt x="24" y="23"/>
                  <a:pt x="24" y="24"/>
                  <a:pt x="23" y="24"/>
                </a:cubicBezTo>
                <a:cubicBezTo>
                  <a:pt x="22" y="24"/>
                  <a:pt x="22" y="23"/>
                  <a:pt x="22" y="23"/>
                </a:cubicBezTo>
                <a:cubicBezTo>
                  <a:pt x="22" y="22"/>
                  <a:pt x="22" y="22"/>
                  <a:pt x="23" y="22"/>
                </a:cubicBezTo>
                <a:close/>
                <a:moveTo>
                  <a:pt x="27" y="22"/>
                </a:moveTo>
                <a:cubicBezTo>
                  <a:pt x="27" y="22"/>
                  <a:pt x="27" y="22"/>
                  <a:pt x="27" y="22"/>
                </a:cubicBezTo>
                <a:cubicBezTo>
                  <a:pt x="28" y="22"/>
                  <a:pt x="28" y="22"/>
                  <a:pt x="28" y="23"/>
                </a:cubicBezTo>
                <a:cubicBezTo>
                  <a:pt x="28" y="23"/>
                  <a:pt x="28" y="24"/>
                  <a:pt x="27" y="24"/>
                </a:cubicBezTo>
                <a:cubicBezTo>
                  <a:pt x="26" y="24"/>
                  <a:pt x="26" y="23"/>
                  <a:pt x="26" y="23"/>
                </a:cubicBezTo>
                <a:cubicBezTo>
                  <a:pt x="26" y="22"/>
                  <a:pt x="26" y="22"/>
                  <a:pt x="27" y="22"/>
                </a:cubicBezTo>
                <a:close/>
                <a:moveTo>
                  <a:pt x="13" y="31"/>
                </a:moveTo>
                <a:cubicBezTo>
                  <a:pt x="13" y="31"/>
                  <a:pt x="13" y="31"/>
                  <a:pt x="13" y="31"/>
                </a:cubicBezTo>
                <a:cubicBezTo>
                  <a:pt x="14" y="31"/>
                  <a:pt x="15" y="32"/>
                  <a:pt x="15" y="33"/>
                </a:cubicBezTo>
                <a:cubicBezTo>
                  <a:pt x="15" y="33"/>
                  <a:pt x="14" y="34"/>
                  <a:pt x="13" y="34"/>
                </a:cubicBezTo>
                <a:cubicBezTo>
                  <a:pt x="13" y="34"/>
                  <a:pt x="12" y="33"/>
                  <a:pt x="12" y="33"/>
                </a:cubicBezTo>
                <a:cubicBezTo>
                  <a:pt x="12" y="32"/>
                  <a:pt x="13" y="31"/>
                  <a:pt x="13" y="31"/>
                </a:cubicBezTo>
                <a:close/>
                <a:moveTo>
                  <a:pt x="17" y="31"/>
                </a:moveTo>
                <a:cubicBezTo>
                  <a:pt x="17" y="31"/>
                  <a:pt x="17" y="31"/>
                  <a:pt x="17" y="31"/>
                </a:cubicBezTo>
                <a:cubicBezTo>
                  <a:pt x="18" y="31"/>
                  <a:pt x="18" y="32"/>
                  <a:pt x="18" y="33"/>
                </a:cubicBezTo>
                <a:cubicBezTo>
                  <a:pt x="18" y="33"/>
                  <a:pt x="18" y="34"/>
                  <a:pt x="17" y="34"/>
                </a:cubicBezTo>
                <a:cubicBezTo>
                  <a:pt x="17" y="34"/>
                  <a:pt x="16" y="33"/>
                  <a:pt x="16" y="33"/>
                </a:cubicBezTo>
                <a:cubicBezTo>
                  <a:pt x="16" y="32"/>
                  <a:pt x="17" y="31"/>
                  <a:pt x="17" y="31"/>
                </a:cubicBezTo>
                <a:close/>
                <a:moveTo>
                  <a:pt x="33" y="7"/>
                </a:moveTo>
                <a:cubicBezTo>
                  <a:pt x="33" y="7"/>
                  <a:pt x="33" y="7"/>
                  <a:pt x="33" y="7"/>
                </a:cubicBezTo>
                <a:cubicBezTo>
                  <a:pt x="34" y="7"/>
                  <a:pt x="34" y="7"/>
                  <a:pt x="35" y="7"/>
                </a:cubicBezTo>
                <a:cubicBezTo>
                  <a:pt x="36" y="7"/>
                  <a:pt x="38" y="7"/>
                  <a:pt x="39" y="8"/>
                </a:cubicBezTo>
                <a:cubicBezTo>
                  <a:pt x="39" y="9"/>
                  <a:pt x="39" y="9"/>
                  <a:pt x="39" y="9"/>
                </a:cubicBezTo>
                <a:cubicBezTo>
                  <a:pt x="41" y="10"/>
                  <a:pt x="41" y="11"/>
                  <a:pt x="41" y="13"/>
                </a:cubicBezTo>
                <a:cubicBezTo>
                  <a:pt x="41" y="14"/>
                  <a:pt x="41" y="14"/>
                  <a:pt x="41" y="15"/>
                </a:cubicBezTo>
                <a:cubicBezTo>
                  <a:pt x="44" y="12"/>
                  <a:pt x="44" y="12"/>
                  <a:pt x="44" y="12"/>
                </a:cubicBezTo>
                <a:cubicBezTo>
                  <a:pt x="44" y="12"/>
                  <a:pt x="44" y="12"/>
                  <a:pt x="44" y="12"/>
                </a:cubicBezTo>
                <a:cubicBezTo>
                  <a:pt x="44" y="12"/>
                  <a:pt x="44" y="12"/>
                  <a:pt x="44" y="12"/>
                </a:cubicBezTo>
                <a:cubicBezTo>
                  <a:pt x="44" y="12"/>
                  <a:pt x="44" y="12"/>
                  <a:pt x="44" y="11"/>
                </a:cubicBezTo>
                <a:cubicBezTo>
                  <a:pt x="37" y="4"/>
                  <a:pt x="37" y="4"/>
                  <a:pt x="37" y="4"/>
                </a:cubicBezTo>
                <a:cubicBezTo>
                  <a:pt x="36" y="4"/>
                  <a:pt x="36" y="4"/>
                  <a:pt x="36" y="4"/>
                </a:cubicBezTo>
                <a:cubicBezTo>
                  <a:pt x="36" y="4"/>
                  <a:pt x="36" y="4"/>
                  <a:pt x="36" y="4"/>
                </a:cubicBezTo>
                <a:cubicBezTo>
                  <a:pt x="33" y="7"/>
                  <a:pt x="33" y="7"/>
                  <a:pt x="33" y="7"/>
                </a:cubicBezTo>
                <a:close/>
                <a:moveTo>
                  <a:pt x="36" y="19"/>
                </a:moveTo>
                <a:cubicBezTo>
                  <a:pt x="36" y="19"/>
                  <a:pt x="36" y="19"/>
                  <a:pt x="36" y="19"/>
                </a:cubicBezTo>
                <a:cubicBezTo>
                  <a:pt x="36" y="19"/>
                  <a:pt x="35" y="19"/>
                  <a:pt x="35" y="19"/>
                </a:cubicBezTo>
                <a:cubicBezTo>
                  <a:pt x="33" y="19"/>
                  <a:pt x="32" y="19"/>
                  <a:pt x="30" y="18"/>
                </a:cubicBezTo>
                <a:cubicBezTo>
                  <a:pt x="29" y="16"/>
                  <a:pt x="28" y="15"/>
                  <a:pt x="28" y="13"/>
                </a:cubicBezTo>
                <a:cubicBezTo>
                  <a:pt x="28" y="12"/>
                  <a:pt x="28" y="12"/>
                  <a:pt x="29" y="11"/>
                </a:cubicBezTo>
                <a:cubicBezTo>
                  <a:pt x="23" y="17"/>
                  <a:pt x="23" y="17"/>
                  <a:pt x="23" y="17"/>
                </a:cubicBezTo>
                <a:cubicBezTo>
                  <a:pt x="24" y="16"/>
                  <a:pt x="24" y="16"/>
                  <a:pt x="25" y="16"/>
                </a:cubicBezTo>
                <a:cubicBezTo>
                  <a:pt x="27" y="16"/>
                  <a:pt x="28" y="17"/>
                  <a:pt x="30" y="18"/>
                </a:cubicBezTo>
                <a:cubicBezTo>
                  <a:pt x="30" y="18"/>
                  <a:pt x="30" y="18"/>
                  <a:pt x="30" y="18"/>
                </a:cubicBezTo>
                <a:cubicBezTo>
                  <a:pt x="31" y="20"/>
                  <a:pt x="32" y="21"/>
                  <a:pt x="32" y="23"/>
                </a:cubicBezTo>
                <a:cubicBezTo>
                  <a:pt x="32" y="23"/>
                  <a:pt x="31" y="24"/>
                  <a:pt x="31" y="24"/>
                </a:cubicBezTo>
                <a:cubicBezTo>
                  <a:pt x="36" y="19"/>
                  <a:pt x="36" y="19"/>
                  <a:pt x="36" y="19"/>
                </a:cubicBezTo>
                <a:close/>
                <a:moveTo>
                  <a:pt x="35" y="9"/>
                </a:moveTo>
                <a:cubicBezTo>
                  <a:pt x="35" y="9"/>
                  <a:pt x="35" y="9"/>
                  <a:pt x="35" y="9"/>
                </a:cubicBezTo>
                <a:cubicBezTo>
                  <a:pt x="34" y="9"/>
                  <a:pt x="33" y="9"/>
                  <a:pt x="32" y="10"/>
                </a:cubicBezTo>
                <a:cubicBezTo>
                  <a:pt x="31" y="11"/>
                  <a:pt x="31" y="12"/>
                  <a:pt x="31" y="13"/>
                </a:cubicBezTo>
                <a:cubicBezTo>
                  <a:pt x="31" y="14"/>
                  <a:pt x="31" y="15"/>
                  <a:pt x="32" y="16"/>
                </a:cubicBezTo>
                <a:cubicBezTo>
                  <a:pt x="32" y="16"/>
                  <a:pt x="32" y="16"/>
                  <a:pt x="32" y="16"/>
                </a:cubicBezTo>
                <a:cubicBezTo>
                  <a:pt x="33" y="17"/>
                  <a:pt x="34" y="17"/>
                  <a:pt x="35" y="17"/>
                </a:cubicBezTo>
                <a:cubicBezTo>
                  <a:pt x="36" y="17"/>
                  <a:pt x="37" y="17"/>
                  <a:pt x="38" y="16"/>
                </a:cubicBezTo>
                <a:cubicBezTo>
                  <a:pt x="39" y="15"/>
                  <a:pt x="39" y="14"/>
                  <a:pt x="39" y="13"/>
                </a:cubicBezTo>
                <a:cubicBezTo>
                  <a:pt x="39" y="13"/>
                  <a:pt x="39" y="13"/>
                  <a:pt x="39" y="13"/>
                </a:cubicBezTo>
                <a:cubicBezTo>
                  <a:pt x="39" y="12"/>
                  <a:pt x="39" y="11"/>
                  <a:pt x="38" y="10"/>
                </a:cubicBezTo>
                <a:cubicBezTo>
                  <a:pt x="38" y="10"/>
                  <a:pt x="38" y="10"/>
                  <a:pt x="38" y="10"/>
                </a:cubicBezTo>
                <a:cubicBezTo>
                  <a:pt x="37" y="9"/>
                  <a:pt x="36" y="9"/>
                  <a:pt x="35" y="9"/>
                </a:cubicBezTo>
                <a:close/>
                <a:moveTo>
                  <a:pt x="27" y="29"/>
                </a:moveTo>
                <a:cubicBezTo>
                  <a:pt x="27" y="29"/>
                  <a:pt x="27" y="29"/>
                  <a:pt x="27" y="29"/>
                </a:cubicBezTo>
                <a:cubicBezTo>
                  <a:pt x="26" y="29"/>
                  <a:pt x="26" y="29"/>
                  <a:pt x="25" y="29"/>
                </a:cubicBezTo>
                <a:cubicBezTo>
                  <a:pt x="23" y="29"/>
                  <a:pt x="22" y="29"/>
                  <a:pt x="21" y="27"/>
                </a:cubicBezTo>
                <a:cubicBezTo>
                  <a:pt x="21" y="27"/>
                  <a:pt x="21" y="27"/>
                  <a:pt x="21" y="27"/>
                </a:cubicBezTo>
                <a:cubicBezTo>
                  <a:pt x="21" y="27"/>
                  <a:pt x="21" y="27"/>
                  <a:pt x="21" y="27"/>
                </a:cubicBezTo>
                <a:cubicBezTo>
                  <a:pt x="19" y="26"/>
                  <a:pt x="19" y="24"/>
                  <a:pt x="19" y="23"/>
                </a:cubicBezTo>
                <a:cubicBezTo>
                  <a:pt x="19" y="22"/>
                  <a:pt x="19" y="22"/>
                  <a:pt x="19" y="21"/>
                </a:cubicBezTo>
                <a:cubicBezTo>
                  <a:pt x="14" y="26"/>
                  <a:pt x="14" y="26"/>
                  <a:pt x="14" y="26"/>
                </a:cubicBezTo>
                <a:cubicBezTo>
                  <a:pt x="14" y="26"/>
                  <a:pt x="15" y="26"/>
                  <a:pt x="15" y="26"/>
                </a:cubicBezTo>
                <a:cubicBezTo>
                  <a:pt x="17" y="26"/>
                  <a:pt x="19" y="27"/>
                  <a:pt x="20" y="28"/>
                </a:cubicBezTo>
                <a:cubicBezTo>
                  <a:pt x="20" y="28"/>
                  <a:pt x="20" y="28"/>
                  <a:pt x="20" y="28"/>
                </a:cubicBezTo>
                <a:cubicBezTo>
                  <a:pt x="21" y="29"/>
                  <a:pt x="22" y="31"/>
                  <a:pt x="22" y="33"/>
                </a:cubicBezTo>
                <a:cubicBezTo>
                  <a:pt x="22" y="33"/>
                  <a:pt x="22" y="34"/>
                  <a:pt x="22" y="34"/>
                </a:cubicBezTo>
                <a:cubicBezTo>
                  <a:pt x="27" y="29"/>
                  <a:pt x="27" y="29"/>
                  <a:pt x="27" y="29"/>
                </a:cubicBezTo>
                <a:close/>
                <a:moveTo>
                  <a:pt x="25" y="19"/>
                </a:moveTo>
                <a:cubicBezTo>
                  <a:pt x="25" y="19"/>
                  <a:pt x="25" y="19"/>
                  <a:pt x="25" y="19"/>
                </a:cubicBezTo>
                <a:cubicBezTo>
                  <a:pt x="24" y="19"/>
                  <a:pt x="23" y="19"/>
                  <a:pt x="22" y="20"/>
                </a:cubicBezTo>
                <a:cubicBezTo>
                  <a:pt x="21" y="21"/>
                  <a:pt x="21" y="22"/>
                  <a:pt x="21" y="23"/>
                </a:cubicBezTo>
                <a:cubicBezTo>
                  <a:pt x="21" y="24"/>
                  <a:pt x="21" y="25"/>
                  <a:pt x="22" y="26"/>
                </a:cubicBezTo>
                <a:cubicBezTo>
                  <a:pt x="23" y="27"/>
                  <a:pt x="24" y="27"/>
                  <a:pt x="25" y="27"/>
                </a:cubicBezTo>
                <a:cubicBezTo>
                  <a:pt x="26" y="27"/>
                  <a:pt x="27" y="27"/>
                  <a:pt x="28" y="26"/>
                </a:cubicBezTo>
                <a:cubicBezTo>
                  <a:pt x="29" y="25"/>
                  <a:pt x="29" y="24"/>
                  <a:pt x="29" y="23"/>
                </a:cubicBezTo>
                <a:cubicBezTo>
                  <a:pt x="29" y="23"/>
                  <a:pt x="29" y="23"/>
                  <a:pt x="29" y="23"/>
                </a:cubicBezTo>
                <a:cubicBezTo>
                  <a:pt x="29" y="22"/>
                  <a:pt x="29" y="21"/>
                  <a:pt x="28" y="20"/>
                </a:cubicBezTo>
                <a:cubicBezTo>
                  <a:pt x="28" y="20"/>
                  <a:pt x="28" y="20"/>
                  <a:pt x="28" y="20"/>
                </a:cubicBezTo>
                <a:cubicBezTo>
                  <a:pt x="27" y="19"/>
                  <a:pt x="26" y="19"/>
                  <a:pt x="25" y="19"/>
                </a:cubicBezTo>
                <a:close/>
                <a:moveTo>
                  <a:pt x="17" y="39"/>
                </a:moveTo>
                <a:cubicBezTo>
                  <a:pt x="17" y="39"/>
                  <a:pt x="17" y="39"/>
                  <a:pt x="17" y="39"/>
                </a:cubicBezTo>
                <a:cubicBezTo>
                  <a:pt x="16" y="39"/>
                  <a:pt x="16" y="39"/>
                  <a:pt x="15" y="39"/>
                </a:cubicBezTo>
                <a:cubicBezTo>
                  <a:pt x="14" y="39"/>
                  <a:pt x="12" y="38"/>
                  <a:pt x="11" y="37"/>
                </a:cubicBezTo>
                <a:cubicBezTo>
                  <a:pt x="10" y="36"/>
                  <a:pt x="9" y="34"/>
                  <a:pt x="9" y="33"/>
                </a:cubicBezTo>
                <a:cubicBezTo>
                  <a:pt x="9" y="32"/>
                  <a:pt x="9" y="31"/>
                  <a:pt x="9" y="31"/>
                </a:cubicBezTo>
                <a:cubicBezTo>
                  <a:pt x="7" y="33"/>
                  <a:pt x="7" y="33"/>
                  <a:pt x="7" y="33"/>
                </a:cubicBezTo>
                <a:cubicBezTo>
                  <a:pt x="6" y="34"/>
                  <a:pt x="6" y="34"/>
                  <a:pt x="7" y="34"/>
                </a:cubicBezTo>
                <a:cubicBezTo>
                  <a:pt x="7" y="34"/>
                  <a:pt x="7" y="34"/>
                  <a:pt x="7" y="34"/>
                </a:cubicBezTo>
                <a:cubicBezTo>
                  <a:pt x="14" y="41"/>
                  <a:pt x="14" y="41"/>
                  <a:pt x="14" y="41"/>
                </a:cubicBezTo>
                <a:cubicBezTo>
                  <a:pt x="14" y="42"/>
                  <a:pt x="14" y="42"/>
                  <a:pt x="14" y="41"/>
                </a:cubicBezTo>
                <a:cubicBezTo>
                  <a:pt x="14" y="41"/>
                  <a:pt x="14" y="41"/>
                  <a:pt x="14" y="41"/>
                </a:cubicBezTo>
                <a:cubicBezTo>
                  <a:pt x="17" y="39"/>
                  <a:pt x="17" y="39"/>
                  <a:pt x="17" y="39"/>
                </a:cubicBezTo>
                <a:close/>
                <a:moveTo>
                  <a:pt x="15" y="28"/>
                </a:moveTo>
                <a:cubicBezTo>
                  <a:pt x="15" y="28"/>
                  <a:pt x="15" y="28"/>
                  <a:pt x="15" y="28"/>
                </a:cubicBezTo>
                <a:cubicBezTo>
                  <a:pt x="14" y="28"/>
                  <a:pt x="13" y="29"/>
                  <a:pt x="12" y="30"/>
                </a:cubicBezTo>
                <a:cubicBezTo>
                  <a:pt x="12" y="30"/>
                  <a:pt x="11" y="31"/>
                  <a:pt x="11" y="33"/>
                </a:cubicBezTo>
                <a:cubicBezTo>
                  <a:pt x="11" y="34"/>
                  <a:pt x="12" y="35"/>
                  <a:pt x="12" y="35"/>
                </a:cubicBezTo>
                <a:cubicBezTo>
                  <a:pt x="12" y="35"/>
                  <a:pt x="12" y="35"/>
                  <a:pt x="12" y="35"/>
                </a:cubicBezTo>
                <a:cubicBezTo>
                  <a:pt x="13" y="36"/>
                  <a:pt x="14" y="37"/>
                  <a:pt x="15" y="37"/>
                </a:cubicBezTo>
                <a:cubicBezTo>
                  <a:pt x="16" y="37"/>
                  <a:pt x="17" y="36"/>
                  <a:pt x="18" y="35"/>
                </a:cubicBezTo>
                <a:cubicBezTo>
                  <a:pt x="19" y="35"/>
                  <a:pt x="19" y="34"/>
                  <a:pt x="19" y="33"/>
                </a:cubicBezTo>
                <a:cubicBezTo>
                  <a:pt x="19" y="33"/>
                  <a:pt x="19" y="33"/>
                  <a:pt x="19" y="33"/>
                </a:cubicBezTo>
                <a:cubicBezTo>
                  <a:pt x="19" y="31"/>
                  <a:pt x="19" y="30"/>
                  <a:pt x="18" y="30"/>
                </a:cubicBezTo>
                <a:cubicBezTo>
                  <a:pt x="18" y="30"/>
                  <a:pt x="18" y="30"/>
                  <a:pt x="18" y="30"/>
                </a:cubicBezTo>
                <a:cubicBezTo>
                  <a:pt x="17" y="29"/>
                  <a:pt x="16" y="28"/>
                  <a:pt x="15" y="28"/>
                </a:cubicBezTo>
                <a:close/>
                <a:moveTo>
                  <a:pt x="38" y="37"/>
                </a:moveTo>
                <a:cubicBezTo>
                  <a:pt x="38" y="37"/>
                  <a:pt x="38" y="37"/>
                  <a:pt x="38" y="37"/>
                </a:cubicBezTo>
                <a:cubicBezTo>
                  <a:pt x="36" y="39"/>
                  <a:pt x="36" y="39"/>
                  <a:pt x="36" y="39"/>
                </a:cubicBezTo>
                <a:cubicBezTo>
                  <a:pt x="33" y="42"/>
                  <a:pt x="38" y="47"/>
                  <a:pt x="41" y="44"/>
                </a:cubicBezTo>
                <a:cubicBezTo>
                  <a:pt x="43" y="42"/>
                  <a:pt x="43" y="42"/>
                  <a:pt x="43" y="42"/>
                </a:cubicBezTo>
                <a:cubicBezTo>
                  <a:pt x="38" y="37"/>
                  <a:pt x="38" y="37"/>
                  <a:pt x="38" y="37"/>
                </a:cubicBezTo>
                <a:close/>
              </a:path>
            </a:pathLst>
          </a:custGeom>
          <a:solidFill>
            <a:schemeClr val="accent2"/>
          </a:solidFill>
          <a:ln>
            <a:noFill/>
          </a:ln>
          <a:extLst/>
        </p:spPr>
        <p:txBody>
          <a:bodyPr/>
          <a:lstStyle/>
          <a:p>
            <a:endParaRPr lang="zh-CN" altLang="en-US"/>
          </a:p>
        </p:txBody>
      </p:sp>
      <p:sp>
        <p:nvSpPr>
          <p:cNvPr id="52" name="Freeform 482"/>
          <p:cNvSpPr>
            <a:spLocks noEditPoints="1"/>
          </p:cNvSpPr>
          <p:nvPr/>
        </p:nvSpPr>
        <p:spPr bwMode="auto">
          <a:xfrm>
            <a:off x="1215811" y="2636136"/>
            <a:ext cx="287493" cy="252290"/>
          </a:xfrm>
          <a:custGeom>
            <a:avLst/>
            <a:gdLst>
              <a:gd name="T0" fmla="*/ 12 w 49"/>
              <a:gd name="T1" fmla="*/ 40 h 43"/>
              <a:gd name="T2" fmla="*/ 12 w 49"/>
              <a:gd name="T3" fmla="*/ 42 h 43"/>
              <a:gd name="T4" fmla="*/ 11 w 49"/>
              <a:gd name="T5" fmla="*/ 43 h 43"/>
              <a:gd name="T6" fmla="*/ 11 w 49"/>
              <a:gd name="T7" fmla="*/ 43 h 43"/>
              <a:gd name="T8" fmla="*/ 7 w 49"/>
              <a:gd name="T9" fmla="*/ 43 h 43"/>
              <a:gd name="T10" fmla="*/ 5 w 49"/>
              <a:gd name="T11" fmla="*/ 42 h 43"/>
              <a:gd name="T12" fmla="*/ 5 w 49"/>
              <a:gd name="T13" fmla="*/ 42 h 43"/>
              <a:gd name="T14" fmla="*/ 5 w 49"/>
              <a:gd name="T15" fmla="*/ 40 h 43"/>
              <a:gd name="T16" fmla="*/ 4 w 49"/>
              <a:gd name="T17" fmla="*/ 40 h 43"/>
              <a:gd name="T18" fmla="*/ 1 w 49"/>
              <a:gd name="T19" fmla="*/ 39 h 43"/>
              <a:gd name="T20" fmla="*/ 0 w 49"/>
              <a:gd name="T21" fmla="*/ 35 h 43"/>
              <a:gd name="T22" fmla="*/ 0 w 49"/>
              <a:gd name="T23" fmla="*/ 28 h 43"/>
              <a:gd name="T24" fmla="*/ 2 w 49"/>
              <a:gd name="T25" fmla="*/ 24 h 43"/>
              <a:gd name="T26" fmla="*/ 42 w 49"/>
              <a:gd name="T27" fmla="*/ 1 h 43"/>
              <a:gd name="T28" fmla="*/ 44 w 49"/>
              <a:gd name="T29" fmla="*/ 2 h 43"/>
              <a:gd name="T30" fmla="*/ 44 w 49"/>
              <a:gd name="T31" fmla="*/ 4 h 43"/>
              <a:gd name="T32" fmla="*/ 11 w 49"/>
              <a:gd name="T33" fmla="*/ 23 h 43"/>
              <a:gd name="T34" fmla="*/ 44 w 49"/>
              <a:gd name="T35" fmla="*/ 23 h 43"/>
              <a:gd name="T36" fmla="*/ 49 w 49"/>
              <a:gd name="T37" fmla="*/ 28 h 43"/>
              <a:gd name="T38" fmla="*/ 49 w 49"/>
              <a:gd name="T39" fmla="*/ 35 h 43"/>
              <a:gd name="T40" fmla="*/ 48 w 49"/>
              <a:gd name="T41" fmla="*/ 39 h 43"/>
              <a:gd name="T42" fmla="*/ 44 w 49"/>
              <a:gd name="T43" fmla="*/ 40 h 43"/>
              <a:gd name="T44" fmla="*/ 44 w 49"/>
              <a:gd name="T45" fmla="*/ 40 h 43"/>
              <a:gd name="T46" fmla="*/ 44 w 49"/>
              <a:gd name="T47" fmla="*/ 42 h 43"/>
              <a:gd name="T48" fmla="*/ 42 w 49"/>
              <a:gd name="T49" fmla="*/ 43 h 43"/>
              <a:gd name="T50" fmla="*/ 42 w 49"/>
              <a:gd name="T51" fmla="*/ 43 h 43"/>
              <a:gd name="T52" fmla="*/ 38 w 49"/>
              <a:gd name="T53" fmla="*/ 43 h 43"/>
              <a:gd name="T54" fmla="*/ 37 w 49"/>
              <a:gd name="T55" fmla="*/ 42 h 43"/>
              <a:gd name="T56" fmla="*/ 37 w 49"/>
              <a:gd name="T57" fmla="*/ 42 h 43"/>
              <a:gd name="T58" fmla="*/ 37 w 49"/>
              <a:gd name="T59" fmla="*/ 40 h 43"/>
              <a:gd name="T60" fmla="*/ 12 w 49"/>
              <a:gd name="T61" fmla="*/ 40 h 43"/>
              <a:gd name="T62" fmla="*/ 3 w 49"/>
              <a:gd name="T63" fmla="*/ 28 h 43"/>
              <a:gd name="T64" fmla="*/ 3 w 49"/>
              <a:gd name="T65" fmla="*/ 28 h 43"/>
              <a:gd name="T66" fmla="*/ 3 w 49"/>
              <a:gd name="T67" fmla="*/ 35 h 43"/>
              <a:gd name="T68" fmla="*/ 4 w 49"/>
              <a:gd name="T69" fmla="*/ 36 h 43"/>
              <a:gd name="T70" fmla="*/ 4 w 49"/>
              <a:gd name="T71" fmla="*/ 36 h 43"/>
              <a:gd name="T72" fmla="*/ 44 w 49"/>
              <a:gd name="T73" fmla="*/ 36 h 43"/>
              <a:gd name="T74" fmla="*/ 45 w 49"/>
              <a:gd name="T75" fmla="*/ 36 h 43"/>
              <a:gd name="T76" fmla="*/ 46 w 49"/>
              <a:gd name="T77" fmla="*/ 35 h 43"/>
              <a:gd name="T78" fmla="*/ 46 w 49"/>
              <a:gd name="T79" fmla="*/ 28 h 43"/>
              <a:gd name="T80" fmla="*/ 44 w 49"/>
              <a:gd name="T81" fmla="*/ 27 h 43"/>
              <a:gd name="T82" fmla="*/ 4 w 49"/>
              <a:gd name="T83" fmla="*/ 27 h 43"/>
              <a:gd name="T84" fmla="*/ 3 w 49"/>
              <a:gd name="T85" fmla="*/ 28 h 43"/>
              <a:gd name="T86" fmla="*/ 41 w 49"/>
              <a:gd name="T87" fmla="*/ 40 h 43"/>
              <a:gd name="T88" fmla="*/ 41 w 49"/>
              <a:gd name="T89" fmla="*/ 40 h 43"/>
              <a:gd name="T90" fmla="*/ 39 w 49"/>
              <a:gd name="T91" fmla="*/ 40 h 43"/>
              <a:gd name="T92" fmla="*/ 39 w 49"/>
              <a:gd name="T93" fmla="*/ 41 h 43"/>
              <a:gd name="T94" fmla="*/ 41 w 49"/>
              <a:gd name="T95" fmla="*/ 41 h 43"/>
              <a:gd name="T96" fmla="*/ 41 w 49"/>
              <a:gd name="T97" fmla="*/ 40 h 43"/>
              <a:gd name="T98" fmla="*/ 10 w 49"/>
              <a:gd name="T99" fmla="*/ 40 h 43"/>
              <a:gd name="T100" fmla="*/ 10 w 49"/>
              <a:gd name="T101" fmla="*/ 40 h 43"/>
              <a:gd name="T102" fmla="*/ 8 w 49"/>
              <a:gd name="T103" fmla="*/ 40 h 43"/>
              <a:gd name="T104" fmla="*/ 8 w 49"/>
              <a:gd name="T105" fmla="*/ 41 h 43"/>
              <a:gd name="T106" fmla="*/ 10 w 49"/>
              <a:gd name="T107" fmla="*/ 41 h 43"/>
              <a:gd name="T108" fmla="*/ 10 w 49"/>
              <a:gd name="T109"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43">
                <a:moveTo>
                  <a:pt x="12" y="40"/>
                </a:moveTo>
                <a:cubicBezTo>
                  <a:pt x="12" y="42"/>
                  <a:pt x="12" y="42"/>
                  <a:pt x="12" y="42"/>
                </a:cubicBezTo>
                <a:cubicBezTo>
                  <a:pt x="12" y="43"/>
                  <a:pt x="11" y="43"/>
                  <a:pt x="11" y="43"/>
                </a:cubicBezTo>
                <a:cubicBezTo>
                  <a:pt x="11" y="43"/>
                  <a:pt x="11" y="43"/>
                  <a:pt x="11" y="43"/>
                </a:cubicBezTo>
                <a:cubicBezTo>
                  <a:pt x="7" y="43"/>
                  <a:pt x="7" y="43"/>
                  <a:pt x="7" y="43"/>
                </a:cubicBezTo>
                <a:cubicBezTo>
                  <a:pt x="6" y="43"/>
                  <a:pt x="5" y="43"/>
                  <a:pt x="5" y="42"/>
                </a:cubicBezTo>
                <a:cubicBezTo>
                  <a:pt x="5" y="42"/>
                  <a:pt x="5" y="42"/>
                  <a:pt x="5" y="42"/>
                </a:cubicBezTo>
                <a:cubicBezTo>
                  <a:pt x="5" y="40"/>
                  <a:pt x="5" y="40"/>
                  <a:pt x="5" y="40"/>
                </a:cubicBezTo>
                <a:cubicBezTo>
                  <a:pt x="4" y="40"/>
                  <a:pt x="4" y="40"/>
                  <a:pt x="4" y="40"/>
                </a:cubicBezTo>
                <a:cubicBezTo>
                  <a:pt x="3" y="40"/>
                  <a:pt x="2" y="40"/>
                  <a:pt x="1" y="39"/>
                </a:cubicBezTo>
                <a:cubicBezTo>
                  <a:pt x="0" y="38"/>
                  <a:pt x="0" y="37"/>
                  <a:pt x="0" y="35"/>
                </a:cubicBezTo>
                <a:cubicBezTo>
                  <a:pt x="0" y="28"/>
                  <a:pt x="0" y="28"/>
                  <a:pt x="0" y="28"/>
                </a:cubicBezTo>
                <a:cubicBezTo>
                  <a:pt x="0" y="26"/>
                  <a:pt x="1" y="24"/>
                  <a:pt x="2" y="24"/>
                </a:cubicBezTo>
                <a:cubicBezTo>
                  <a:pt x="42" y="1"/>
                  <a:pt x="42" y="1"/>
                  <a:pt x="42" y="1"/>
                </a:cubicBezTo>
                <a:cubicBezTo>
                  <a:pt x="43" y="0"/>
                  <a:pt x="44" y="1"/>
                  <a:pt x="44" y="2"/>
                </a:cubicBezTo>
                <a:cubicBezTo>
                  <a:pt x="45" y="3"/>
                  <a:pt x="44" y="4"/>
                  <a:pt x="44" y="4"/>
                </a:cubicBezTo>
                <a:cubicBezTo>
                  <a:pt x="11" y="23"/>
                  <a:pt x="11" y="23"/>
                  <a:pt x="11" y="23"/>
                </a:cubicBezTo>
                <a:cubicBezTo>
                  <a:pt x="44" y="23"/>
                  <a:pt x="44" y="23"/>
                  <a:pt x="44" y="23"/>
                </a:cubicBezTo>
                <a:cubicBezTo>
                  <a:pt x="47" y="23"/>
                  <a:pt x="49" y="25"/>
                  <a:pt x="49" y="28"/>
                </a:cubicBezTo>
                <a:cubicBezTo>
                  <a:pt x="49" y="35"/>
                  <a:pt x="49" y="35"/>
                  <a:pt x="49" y="35"/>
                </a:cubicBezTo>
                <a:cubicBezTo>
                  <a:pt x="49" y="37"/>
                  <a:pt x="49" y="38"/>
                  <a:pt x="48" y="39"/>
                </a:cubicBezTo>
                <a:cubicBezTo>
                  <a:pt x="47" y="40"/>
                  <a:pt x="46" y="40"/>
                  <a:pt x="44" y="40"/>
                </a:cubicBezTo>
                <a:cubicBezTo>
                  <a:pt x="44" y="40"/>
                  <a:pt x="44" y="40"/>
                  <a:pt x="44" y="40"/>
                </a:cubicBezTo>
                <a:cubicBezTo>
                  <a:pt x="44" y="42"/>
                  <a:pt x="44" y="42"/>
                  <a:pt x="44" y="42"/>
                </a:cubicBezTo>
                <a:cubicBezTo>
                  <a:pt x="44" y="43"/>
                  <a:pt x="43" y="43"/>
                  <a:pt x="42" y="43"/>
                </a:cubicBezTo>
                <a:cubicBezTo>
                  <a:pt x="42" y="43"/>
                  <a:pt x="42" y="43"/>
                  <a:pt x="42" y="43"/>
                </a:cubicBezTo>
                <a:cubicBezTo>
                  <a:pt x="38" y="43"/>
                  <a:pt x="38" y="43"/>
                  <a:pt x="38" y="43"/>
                </a:cubicBezTo>
                <a:cubicBezTo>
                  <a:pt x="37" y="43"/>
                  <a:pt x="37" y="43"/>
                  <a:pt x="37" y="42"/>
                </a:cubicBezTo>
                <a:cubicBezTo>
                  <a:pt x="37" y="42"/>
                  <a:pt x="37" y="42"/>
                  <a:pt x="37" y="42"/>
                </a:cubicBezTo>
                <a:cubicBezTo>
                  <a:pt x="37" y="40"/>
                  <a:pt x="37" y="40"/>
                  <a:pt x="37" y="40"/>
                </a:cubicBezTo>
                <a:cubicBezTo>
                  <a:pt x="12" y="40"/>
                  <a:pt x="12" y="40"/>
                  <a:pt x="12" y="40"/>
                </a:cubicBezTo>
                <a:close/>
                <a:moveTo>
                  <a:pt x="3" y="28"/>
                </a:moveTo>
                <a:cubicBezTo>
                  <a:pt x="3" y="28"/>
                  <a:pt x="3" y="28"/>
                  <a:pt x="3" y="28"/>
                </a:cubicBezTo>
                <a:cubicBezTo>
                  <a:pt x="3" y="35"/>
                  <a:pt x="3" y="35"/>
                  <a:pt x="3" y="35"/>
                </a:cubicBezTo>
                <a:cubicBezTo>
                  <a:pt x="3" y="36"/>
                  <a:pt x="4" y="36"/>
                  <a:pt x="4" y="36"/>
                </a:cubicBezTo>
                <a:cubicBezTo>
                  <a:pt x="4" y="36"/>
                  <a:pt x="4" y="36"/>
                  <a:pt x="4" y="36"/>
                </a:cubicBezTo>
                <a:cubicBezTo>
                  <a:pt x="44" y="36"/>
                  <a:pt x="44" y="36"/>
                  <a:pt x="44" y="36"/>
                </a:cubicBezTo>
                <a:cubicBezTo>
                  <a:pt x="45" y="36"/>
                  <a:pt x="45" y="36"/>
                  <a:pt x="45" y="36"/>
                </a:cubicBezTo>
                <a:cubicBezTo>
                  <a:pt x="45" y="36"/>
                  <a:pt x="46" y="36"/>
                  <a:pt x="46" y="35"/>
                </a:cubicBezTo>
                <a:cubicBezTo>
                  <a:pt x="46" y="28"/>
                  <a:pt x="46" y="28"/>
                  <a:pt x="46" y="28"/>
                </a:cubicBezTo>
                <a:cubicBezTo>
                  <a:pt x="46" y="28"/>
                  <a:pt x="45" y="27"/>
                  <a:pt x="44" y="27"/>
                </a:cubicBezTo>
                <a:cubicBezTo>
                  <a:pt x="4" y="27"/>
                  <a:pt x="4" y="27"/>
                  <a:pt x="4" y="27"/>
                </a:cubicBezTo>
                <a:cubicBezTo>
                  <a:pt x="4" y="27"/>
                  <a:pt x="3" y="27"/>
                  <a:pt x="3" y="28"/>
                </a:cubicBezTo>
                <a:close/>
                <a:moveTo>
                  <a:pt x="41" y="40"/>
                </a:moveTo>
                <a:cubicBezTo>
                  <a:pt x="41" y="40"/>
                  <a:pt x="41" y="40"/>
                  <a:pt x="41" y="40"/>
                </a:cubicBezTo>
                <a:cubicBezTo>
                  <a:pt x="39" y="40"/>
                  <a:pt x="39" y="40"/>
                  <a:pt x="39" y="40"/>
                </a:cubicBezTo>
                <a:cubicBezTo>
                  <a:pt x="39" y="41"/>
                  <a:pt x="39" y="41"/>
                  <a:pt x="39" y="41"/>
                </a:cubicBezTo>
                <a:cubicBezTo>
                  <a:pt x="41" y="41"/>
                  <a:pt x="41" y="41"/>
                  <a:pt x="41" y="41"/>
                </a:cubicBezTo>
                <a:cubicBezTo>
                  <a:pt x="41" y="40"/>
                  <a:pt x="41" y="40"/>
                  <a:pt x="41" y="40"/>
                </a:cubicBezTo>
                <a:close/>
                <a:moveTo>
                  <a:pt x="10" y="40"/>
                </a:moveTo>
                <a:cubicBezTo>
                  <a:pt x="10" y="40"/>
                  <a:pt x="10" y="40"/>
                  <a:pt x="10" y="40"/>
                </a:cubicBezTo>
                <a:cubicBezTo>
                  <a:pt x="8" y="40"/>
                  <a:pt x="8" y="40"/>
                  <a:pt x="8" y="40"/>
                </a:cubicBezTo>
                <a:cubicBezTo>
                  <a:pt x="8" y="41"/>
                  <a:pt x="8" y="41"/>
                  <a:pt x="8" y="41"/>
                </a:cubicBezTo>
                <a:cubicBezTo>
                  <a:pt x="10" y="41"/>
                  <a:pt x="10" y="41"/>
                  <a:pt x="10" y="41"/>
                </a:cubicBezTo>
                <a:cubicBezTo>
                  <a:pt x="10" y="40"/>
                  <a:pt x="10" y="40"/>
                  <a:pt x="10" y="40"/>
                </a:cubicBezTo>
                <a:close/>
              </a:path>
            </a:pathLst>
          </a:custGeom>
          <a:solidFill>
            <a:schemeClr val="accent2"/>
          </a:solidFill>
          <a:ln>
            <a:noFill/>
          </a:ln>
          <a:extLst/>
        </p:spPr>
        <p:txBody>
          <a:bodyPr/>
          <a:lstStyle/>
          <a:p>
            <a:endParaRPr lang="zh-CN" altLang="en-US"/>
          </a:p>
        </p:txBody>
      </p:sp>
      <p:sp>
        <p:nvSpPr>
          <p:cNvPr id="53" name="Freeform 483"/>
          <p:cNvSpPr>
            <a:spLocks noEditPoints="1"/>
          </p:cNvSpPr>
          <p:nvPr/>
        </p:nvSpPr>
        <p:spPr bwMode="auto">
          <a:xfrm>
            <a:off x="2280709" y="2624402"/>
            <a:ext cx="211220" cy="281626"/>
          </a:xfrm>
          <a:custGeom>
            <a:avLst/>
            <a:gdLst>
              <a:gd name="T0" fmla="*/ 24 w 36"/>
              <a:gd name="T1" fmla="*/ 9 h 48"/>
              <a:gd name="T2" fmla="*/ 12 w 36"/>
              <a:gd name="T3" fmla="*/ 9 h 48"/>
              <a:gd name="T4" fmla="*/ 12 w 36"/>
              <a:gd name="T5" fmla="*/ 37 h 48"/>
              <a:gd name="T6" fmla="*/ 24 w 36"/>
              <a:gd name="T7" fmla="*/ 37 h 48"/>
              <a:gd name="T8" fmla="*/ 25 w 36"/>
              <a:gd name="T9" fmla="*/ 37 h 48"/>
              <a:gd name="T10" fmla="*/ 22 w 36"/>
              <a:gd name="T11" fmla="*/ 32 h 48"/>
              <a:gd name="T12" fmla="*/ 21 w 36"/>
              <a:gd name="T13" fmla="*/ 33 h 48"/>
              <a:gd name="T14" fmla="*/ 18 w 36"/>
              <a:gd name="T15" fmla="*/ 32 h 48"/>
              <a:gd name="T16" fmla="*/ 17 w 36"/>
              <a:gd name="T17" fmla="*/ 33 h 48"/>
              <a:gd name="T18" fmla="*/ 14 w 36"/>
              <a:gd name="T19" fmla="*/ 32 h 48"/>
              <a:gd name="T20" fmla="*/ 12 w 36"/>
              <a:gd name="T21" fmla="*/ 33 h 48"/>
              <a:gd name="T22" fmla="*/ 22 w 36"/>
              <a:gd name="T23" fmla="*/ 28 h 48"/>
              <a:gd name="T24" fmla="*/ 21 w 36"/>
              <a:gd name="T25" fmla="*/ 29 h 48"/>
              <a:gd name="T26" fmla="*/ 18 w 36"/>
              <a:gd name="T27" fmla="*/ 28 h 48"/>
              <a:gd name="T28" fmla="*/ 17 w 36"/>
              <a:gd name="T29" fmla="*/ 29 h 48"/>
              <a:gd name="T30" fmla="*/ 14 w 36"/>
              <a:gd name="T31" fmla="*/ 28 h 48"/>
              <a:gd name="T32" fmla="*/ 12 w 36"/>
              <a:gd name="T33" fmla="*/ 29 h 48"/>
              <a:gd name="T34" fmla="*/ 22 w 36"/>
              <a:gd name="T35" fmla="*/ 23 h 48"/>
              <a:gd name="T36" fmla="*/ 21 w 36"/>
              <a:gd name="T37" fmla="*/ 24 h 48"/>
              <a:gd name="T38" fmla="*/ 18 w 36"/>
              <a:gd name="T39" fmla="*/ 23 h 48"/>
              <a:gd name="T40" fmla="*/ 17 w 36"/>
              <a:gd name="T41" fmla="*/ 24 h 48"/>
              <a:gd name="T42" fmla="*/ 14 w 36"/>
              <a:gd name="T43" fmla="*/ 23 h 48"/>
              <a:gd name="T44" fmla="*/ 12 w 36"/>
              <a:gd name="T45" fmla="*/ 24 h 48"/>
              <a:gd name="T46" fmla="*/ 14 w 36"/>
              <a:gd name="T47" fmla="*/ 11 h 48"/>
              <a:gd name="T48" fmla="*/ 24 w 36"/>
              <a:gd name="T49" fmla="*/ 12 h 48"/>
              <a:gd name="T50" fmla="*/ 22 w 36"/>
              <a:gd name="T51" fmla="*/ 21 h 48"/>
              <a:gd name="T52" fmla="*/ 12 w 36"/>
              <a:gd name="T53" fmla="*/ 20 h 48"/>
              <a:gd name="T54" fmla="*/ 14 w 36"/>
              <a:gd name="T55" fmla="*/ 11 h 48"/>
              <a:gd name="T56" fmla="*/ 15 w 36"/>
              <a:gd name="T57" fmla="*/ 14 h 48"/>
              <a:gd name="T58" fmla="*/ 21 w 36"/>
              <a:gd name="T59" fmla="*/ 14 h 48"/>
              <a:gd name="T60" fmla="*/ 31 w 36"/>
              <a:gd name="T61" fmla="*/ 28 h 48"/>
              <a:gd name="T62" fmla="*/ 36 w 36"/>
              <a:gd name="T63" fmla="*/ 32 h 48"/>
              <a:gd name="T64" fmla="*/ 34 w 36"/>
              <a:gd name="T65" fmla="*/ 47 h 48"/>
              <a:gd name="T66" fmla="*/ 5 w 36"/>
              <a:gd name="T67" fmla="*/ 48 h 48"/>
              <a:gd name="T68" fmla="*/ 0 w 36"/>
              <a:gd name="T69" fmla="*/ 32 h 48"/>
              <a:gd name="T70" fmla="*/ 5 w 36"/>
              <a:gd name="T71" fmla="*/ 28 h 48"/>
              <a:gd name="T72" fmla="*/ 9 w 36"/>
              <a:gd name="T73" fmla="*/ 6 h 48"/>
              <a:gd name="T74" fmla="*/ 12 w 36"/>
              <a:gd name="T75" fmla="*/ 5 h 48"/>
              <a:gd name="T76" fmla="*/ 22 w 36"/>
              <a:gd name="T77" fmla="*/ 0 h 48"/>
              <a:gd name="T78" fmla="*/ 24 w 36"/>
              <a:gd name="T79" fmla="*/ 5 h 48"/>
              <a:gd name="T80" fmla="*/ 29 w 36"/>
              <a:gd name="T81" fmla="*/ 28 h 48"/>
              <a:gd name="T82" fmla="*/ 5 w 36"/>
              <a:gd name="T83" fmla="*/ 31 h 48"/>
              <a:gd name="T84" fmla="*/ 4 w 36"/>
              <a:gd name="T85" fmla="*/ 32 h 48"/>
              <a:gd name="T86" fmla="*/ 4 w 36"/>
              <a:gd name="T87" fmla="*/ 44 h 48"/>
              <a:gd name="T88" fmla="*/ 32 w 36"/>
              <a:gd name="T89" fmla="*/ 44 h 48"/>
              <a:gd name="T90" fmla="*/ 32 w 36"/>
              <a:gd name="T91" fmla="*/ 32 h 48"/>
              <a:gd name="T92" fmla="*/ 31 w 36"/>
              <a:gd name="T93" fmla="*/ 31 h 48"/>
              <a:gd name="T94" fmla="*/ 27 w 36"/>
              <a:gd name="T95" fmla="*/ 40 h 48"/>
              <a:gd name="T96" fmla="*/ 12 w 36"/>
              <a:gd name="T97" fmla="*/ 42 h 48"/>
              <a:gd name="T98" fmla="*/ 7 w 36"/>
              <a:gd name="T99"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48">
                <a:moveTo>
                  <a:pt x="25" y="10"/>
                </a:moveTo>
                <a:cubicBezTo>
                  <a:pt x="25" y="9"/>
                  <a:pt x="25" y="9"/>
                  <a:pt x="24" y="9"/>
                </a:cubicBezTo>
                <a:cubicBezTo>
                  <a:pt x="24" y="9"/>
                  <a:pt x="24" y="9"/>
                  <a:pt x="24" y="9"/>
                </a:cubicBezTo>
                <a:cubicBezTo>
                  <a:pt x="12" y="9"/>
                  <a:pt x="12" y="9"/>
                  <a:pt x="12" y="9"/>
                </a:cubicBezTo>
                <a:cubicBezTo>
                  <a:pt x="12" y="9"/>
                  <a:pt x="12" y="9"/>
                  <a:pt x="12" y="9"/>
                </a:cubicBezTo>
                <a:cubicBezTo>
                  <a:pt x="12" y="9"/>
                  <a:pt x="12" y="9"/>
                  <a:pt x="12" y="9"/>
                </a:cubicBezTo>
                <a:cubicBezTo>
                  <a:pt x="11" y="9"/>
                  <a:pt x="11" y="9"/>
                  <a:pt x="11" y="10"/>
                </a:cubicBezTo>
                <a:cubicBezTo>
                  <a:pt x="11" y="19"/>
                  <a:pt x="11" y="27"/>
                  <a:pt x="11" y="37"/>
                </a:cubicBezTo>
                <a:cubicBezTo>
                  <a:pt x="11" y="37"/>
                  <a:pt x="11" y="37"/>
                  <a:pt x="12" y="37"/>
                </a:cubicBezTo>
                <a:cubicBezTo>
                  <a:pt x="12" y="38"/>
                  <a:pt x="12" y="38"/>
                  <a:pt x="12" y="38"/>
                </a:cubicBezTo>
                <a:cubicBezTo>
                  <a:pt x="24" y="38"/>
                  <a:pt x="24" y="38"/>
                  <a:pt x="24" y="38"/>
                </a:cubicBezTo>
                <a:cubicBezTo>
                  <a:pt x="24" y="38"/>
                  <a:pt x="24" y="38"/>
                  <a:pt x="24" y="37"/>
                </a:cubicBezTo>
                <a:cubicBezTo>
                  <a:pt x="24" y="37"/>
                  <a:pt x="24" y="37"/>
                  <a:pt x="24" y="37"/>
                </a:cubicBezTo>
                <a:cubicBezTo>
                  <a:pt x="24" y="37"/>
                  <a:pt x="24" y="37"/>
                  <a:pt x="24" y="37"/>
                </a:cubicBezTo>
                <a:cubicBezTo>
                  <a:pt x="25" y="37"/>
                  <a:pt x="25" y="37"/>
                  <a:pt x="25" y="37"/>
                </a:cubicBezTo>
                <a:cubicBezTo>
                  <a:pt x="25" y="27"/>
                  <a:pt x="25" y="19"/>
                  <a:pt x="25" y="10"/>
                </a:cubicBezTo>
                <a:close/>
                <a:moveTo>
                  <a:pt x="22" y="32"/>
                </a:moveTo>
                <a:cubicBezTo>
                  <a:pt x="22" y="32"/>
                  <a:pt x="22" y="32"/>
                  <a:pt x="22" y="32"/>
                </a:cubicBezTo>
                <a:cubicBezTo>
                  <a:pt x="23" y="32"/>
                  <a:pt x="24" y="33"/>
                  <a:pt x="24" y="33"/>
                </a:cubicBezTo>
                <a:cubicBezTo>
                  <a:pt x="24" y="34"/>
                  <a:pt x="23" y="34"/>
                  <a:pt x="22" y="34"/>
                </a:cubicBezTo>
                <a:cubicBezTo>
                  <a:pt x="22" y="34"/>
                  <a:pt x="21" y="34"/>
                  <a:pt x="21" y="33"/>
                </a:cubicBezTo>
                <a:cubicBezTo>
                  <a:pt x="21" y="33"/>
                  <a:pt x="22" y="32"/>
                  <a:pt x="22" y="32"/>
                </a:cubicBezTo>
                <a:close/>
                <a:moveTo>
                  <a:pt x="18" y="32"/>
                </a:moveTo>
                <a:cubicBezTo>
                  <a:pt x="18" y="32"/>
                  <a:pt x="18" y="32"/>
                  <a:pt x="18" y="32"/>
                </a:cubicBezTo>
                <a:cubicBezTo>
                  <a:pt x="19" y="32"/>
                  <a:pt x="19" y="33"/>
                  <a:pt x="19" y="33"/>
                </a:cubicBezTo>
                <a:cubicBezTo>
                  <a:pt x="19" y="34"/>
                  <a:pt x="19" y="34"/>
                  <a:pt x="18" y="34"/>
                </a:cubicBezTo>
                <a:cubicBezTo>
                  <a:pt x="17" y="34"/>
                  <a:pt x="17" y="34"/>
                  <a:pt x="17" y="33"/>
                </a:cubicBezTo>
                <a:cubicBezTo>
                  <a:pt x="17" y="33"/>
                  <a:pt x="17" y="32"/>
                  <a:pt x="18" y="32"/>
                </a:cubicBezTo>
                <a:close/>
                <a:moveTo>
                  <a:pt x="14" y="32"/>
                </a:moveTo>
                <a:cubicBezTo>
                  <a:pt x="14" y="32"/>
                  <a:pt x="14" y="32"/>
                  <a:pt x="14" y="32"/>
                </a:cubicBezTo>
                <a:cubicBezTo>
                  <a:pt x="14" y="32"/>
                  <a:pt x="15" y="33"/>
                  <a:pt x="15" y="33"/>
                </a:cubicBezTo>
                <a:cubicBezTo>
                  <a:pt x="15" y="34"/>
                  <a:pt x="14" y="34"/>
                  <a:pt x="14" y="34"/>
                </a:cubicBezTo>
                <a:cubicBezTo>
                  <a:pt x="13" y="34"/>
                  <a:pt x="12" y="34"/>
                  <a:pt x="12" y="33"/>
                </a:cubicBezTo>
                <a:cubicBezTo>
                  <a:pt x="12" y="33"/>
                  <a:pt x="13" y="32"/>
                  <a:pt x="14" y="32"/>
                </a:cubicBezTo>
                <a:close/>
                <a:moveTo>
                  <a:pt x="22" y="28"/>
                </a:moveTo>
                <a:cubicBezTo>
                  <a:pt x="22" y="28"/>
                  <a:pt x="22" y="28"/>
                  <a:pt x="22" y="28"/>
                </a:cubicBezTo>
                <a:cubicBezTo>
                  <a:pt x="23" y="28"/>
                  <a:pt x="24" y="28"/>
                  <a:pt x="24" y="29"/>
                </a:cubicBezTo>
                <a:cubicBezTo>
                  <a:pt x="24" y="29"/>
                  <a:pt x="23" y="30"/>
                  <a:pt x="22" y="30"/>
                </a:cubicBezTo>
                <a:cubicBezTo>
                  <a:pt x="22" y="30"/>
                  <a:pt x="21" y="29"/>
                  <a:pt x="21" y="29"/>
                </a:cubicBezTo>
                <a:cubicBezTo>
                  <a:pt x="21" y="28"/>
                  <a:pt x="22" y="28"/>
                  <a:pt x="22" y="28"/>
                </a:cubicBezTo>
                <a:close/>
                <a:moveTo>
                  <a:pt x="18" y="28"/>
                </a:moveTo>
                <a:cubicBezTo>
                  <a:pt x="18" y="28"/>
                  <a:pt x="18" y="28"/>
                  <a:pt x="18" y="28"/>
                </a:cubicBezTo>
                <a:cubicBezTo>
                  <a:pt x="19" y="28"/>
                  <a:pt x="19" y="28"/>
                  <a:pt x="19" y="29"/>
                </a:cubicBezTo>
                <a:cubicBezTo>
                  <a:pt x="19" y="29"/>
                  <a:pt x="19" y="30"/>
                  <a:pt x="18" y="30"/>
                </a:cubicBezTo>
                <a:cubicBezTo>
                  <a:pt x="17" y="30"/>
                  <a:pt x="17" y="29"/>
                  <a:pt x="17" y="29"/>
                </a:cubicBezTo>
                <a:cubicBezTo>
                  <a:pt x="17" y="28"/>
                  <a:pt x="17" y="28"/>
                  <a:pt x="18" y="28"/>
                </a:cubicBezTo>
                <a:close/>
                <a:moveTo>
                  <a:pt x="14" y="28"/>
                </a:moveTo>
                <a:cubicBezTo>
                  <a:pt x="14" y="28"/>
                  <a:pt x="14" y="28"/>
                  <a:pt x="14" y="28"/>
                </a:cubicBezTo>
                <a:cubicBezTo>
                  <a:pt x="14" y="28"/>
                  <a:pt x="15" y="28"/>
                  <a:pt x="15" y="29"/>
                </a:cubicBezTo>
                <a:cubicBezTo>
                  <a:pt x="15" y="29"/>
                  <a:pt x="14" y="30"/>
                  <a:pt x="14" y="30"/>
                </a:cubicBezTo>
                <a:cubicBezTo>
                  <a:pt x="13" y="30"/>
                  <a:pt x="12" y="29"/>
                  <a:pt x="12" y="29"/>
                </a:cubicBezTo>
                <a:cubicBezTo>
                  <a:pt x="12" y="28"/>
                  <a:pt x="13" y="28"/>
                  <a:pt x="14" y="28"/>
                </a:cubicBezTo>
                <a:close/>
                <a:moveTo>
                  <a:pt x="22" y="23"/>
                </a:moveTo>
                <a:cubicBezTo>
                  <a:pt x="22" y="23"/>
                  <a:pt x="22" y="23"/>
                  <a:pt x="22" y="23"/>
                </a:cubicBezTo>
                <a:cubicBezTo>
                  <a:pt x="23" y="23"/>
                  <a:pt x="24" y="24"/>
                  <a:pt x="24" y="24"/>
                </a:cubicBezTo>
                <a:cubicBezTo>
                  <a:pt x="24" y="25"/>
                  <a:pt x="23" y="25"/>
                  <a:pt x="22" y="25"/>
                </a:cubicBezTo>
                <a:cubicBezTo>
                  <a:pt x="22" y="25"/>
                  <a:pt x="21" y="25"/>
                  <a:pt x="21" y="24"/>
                </a:cubicBezTo>
                <a:cubicBezTo>
                  <a:pt x="21" y="24"/>
                  <a:pt x="22" y="23"/>
                  <a:pt x="22" y="23"/>
                </a:cubicBezTo>
                <a:close/>
                <a:moveTo>
                  <a:pt x="18" y="23"/>
                </a:moveTo>
                <a:cubicBezTo>
                  <a:pt x="18" y="23"/>
                  <a:pt x="18" y="23"/>
                  <a:pt x="18" y="23"/>
                </a:cubicBezTo>
                <a:cubicBezTo>
                  <a:pt x="19" y="23"/>
                  <a:pt x="19" y="24"/>
                  <a:pt x="19" y="24"/>
                </a:cubicBezTo>
                <a:cubicBezTo>
                  <a:pt x="19" y="25"/>
                  <a:pt x="19" y="25"/>
                  <a:pt x="18" y="25"/>
                </a:cubicBezTo>
                <a:cubicBezTo>
                  <a:pt x="17" y="25"/>
                  <a:pt x="17" y="25"/>
                  <a:pt x="17" y="24"/>
                </a:cubicBezTo>
                <a:cubicBezTo>
                  <a:pt x="17" y="24"/>
                  <a:pt x="17" y="23"/>
                  <a:pt x="18" y="23"/>
                </a:cubicBezTo>
                <a:close/>
                <a:moveTo>
                  <a:pt x="14" y="23"/>
                </a:moveTo>
                <a:cubicBezTo>
                  <a:pt x="14" y="23"/>
                  <a:pt x="14" y="23"/>
                  <a:pt x="14" y="23"/>
                </a:cubicBezTo>
                <a:cubicBezTo>
                  <a:pt x="14" y="23"/>
                  <a:pt x="15" y="24"/>
                  <a:pt x="15" y="24"/>
                </a:cubicBezTo>
                <a:cubicBezTo>
                  <a:pt x="15" y="25"/>
                  <a:pt x="14" y="25"/>
                  <a:pt x="14" y="25"/>
                </a:cubicBezTo>
                <a:cubicBezTo>
                  <a:pt x="13" y="25"/>
                  <a:pt x="12" y="25"/>
                  <a:pt x="12" y="24"/>
                </a:cubicBezTo>
                <a:cubicBezTo>
                  <a:pt x="12" y="24"/>
                  <a:pt x="13" y="23"/>
                  <a:pt x="14" y="23"/>
                </a:cubicBezTo>
                <a:close/>
                <a:moveTo>
                  <a:pt x="14" y="11"/>
                </a:moveTo>
                <a:cubicBezTo>
                  <a:pt x="14" y="11"/>
                  <a:pt x="14" y="11"/>
                  <a:pt x="14" y="11"/>
                </a:cubicBezTo>
                <a:cubicBezTo>
                  <a:pt x="14" y="11"/>
                  <a:pt x="14" y="11"/>
                  <a:pt x="14" y="11"/>
                </a:cubicBezTo>
                <a:cubicBezTo>
                  <a:pt x="22" y="11"/>
                  <a:pt x="22" y="11"/>
                  <a:pt x="22" y="11"/>
                </a:cubicBezTo>
                <a:cubicBezTo>
                  <a:pt x="23" y="11"/>
                  <a:pt x="24" y="12"/>
                  <a:pt x="24" y="12"/>
                </a:cubicBezTo>
                <a:cubicBezTo>
                  <a:pt x="24" y="13"/>
                  <a:pt x="24" y="13"/>
                  <a:pt x="24" y="13"/>
                </a:cubicBezTo>
                <a:cubicBezTo>
                  <a:pt x="24" y="20"/>
                  <a:pt x="24" y="20"/>
                  <a:pt x="24" y="20"/>
                </a:cubicBezTo>
                <a:cubicBezTo>
                  <a:pt x="24" y="21"/>
                  <a:pt x="23" y="21"/>
                  <a:pt x="22" y="21"/>
                </a:cubicBezTo>
                <a:cubicBezTo>
                  <a:pt x="22" y="21"/>
                  <a:pt x="22" y="21"/>
                  <a:pt x="22" y="21"/>
                </a:cubicBezTo>
                <a:cubicBezTo>
                  <a:pt x="14" y="21"/>
                  <a:pt x="14" y="21"/>
                  <a:pt x="14" y="21"/>
                </a:cubicBezTo>
                <a:cubicBezTo>
                  <a:pt x="13" y="21"/>
                  <a:pt x="12" y="21"/>
                  <a:pt x="12" y="20"/>
                </a:cubicBezTo>
                <a:cubicBezTo>
                  <a:pt x="12" y="20"/>
                  <a:pt x="12" y="20"/>
                  <a:pt x="12" y="20"/>
                </a:cubicBezTo>
                <a:cubicBezTo>
                  <a:pt x="12" y="12"/>
                  <a:pt x="12" y="12"/>
                  <a:pt x="12" y="12"/>
                </a:cubicBezTo>
                <a:cubicBezTo>
                  <a:pt x="12" y="12"/>
                  <a:pt x="13" y="11"/>
                  <a:pt x="14" y="11"/>
                </a:cubicBezTo>
                <a:close/>
                <a:moveTo>
                  <a:pt x="21" y="14"/>
                </a:moveTo>
                <a:cubicBezTo>
                  <a:pt x="21" y="14"/>
                  <a:pt x="21" y="14"/>
                  <a:pt x="21" y="14"/>
                </a:cubicBezTo>
                <a:cubicBezTo>
                  <a:pt x="15" y="14"/>
                  <a:pt x="15" y="14"/>
                  <a:pt x="15" y="14"/>
                </a:cubicBezTo>
                <a:cubicBezTo>
                  <a:pt x="15" y="19"/>
                  <a:pt x="15" y="19"/>
                  <a:pt x="15" y="19"/>
                </a:cubicBezTo>
                <a:cubicBezTo>
                  <a:pt x="21" y="19"/>
                  <a:pt x="21" y="19"/>
                  <a:pt x="21" y="19"/>
                </a:cubicBezTo>
                <a:cubicBezTo>
                  <a:pt x="21" y="14"/>
                  <a:pt x="21" y="14"/>
                  <a:pt x="21" y="14"/>
                </a:cubicBezTo>
                <a:close/>
                <a:moveTo>
                  <a:pt x="29" y="28"/>
                </a:moveTo>
                <a:cubicBezTo>
                  <a:pt x="29" y="28"/>
                  <a:pt x="29" y="28"/>
                  <a:pt x="29" y="28"/>
                </a:cubicBezTo>
                <a:cubicBezTo>
                  <a:pt x="31" y="28"/>
                  <a:pt x="31" y="28"/>
                  <a:pt x="31" y="28"/>
                </a:cubicBezTo>
                <a:cubicBezTo>
                  <a:pt x="32" y="28"/>
                  <a:pt x="34" y="28"/>
                  <a:pt x="34" y="29"/>
                </a:cubicBezTo>
                <a:cubicBezTo>
                  <a:pt x="34" y="29"/>
                  <a:pt x="34" y="29"/>
                  <a:pt x="34" y="29"/>
                </a:cubicBezTo>
                <a:cubicBezTo>
                  <a:pt x="35" y="30"/>
                  <a:pt x="36" y="31"/>
                  <a:pt x="36" y="32"/>
                </a:cubicBezTo>
                <a:cubicBezTo>
                  <a:pt x="36" y="43"/>
                  <a:pt x="36" y="43"/>
                  <a:pt x="36" y="43"/>
                </a:cubicBezTo>
                <a:cubicBezTo>
                  <a:pt x="36" y="45"/>
                  <a:pt x="35" y="46"/>
                  <a:pt x="34" y="47"/>
                </a:cubicBezTo>
                <a:cubicBezTo>
                  <a:pt x="34" y="47"/>
                  <a:pt x="34" y="47"/>
                  <a:pt x="34" y="47"/>
                </a:cubicBezTo>
                <a:cubicBezTo>
                  <a:pt x="34" y="47"/>
                  <a:pt x="34" y="47"/>
                  <a:pt x="34" y="47"/>
                </a:cubicBezTo>
                <a:cubicBezTo>
                  <a:pt x="33" y="48"/>
                  <a:pt x="32" y="48"/>
                  <a:pt x="31" y="48"/>
                </a:cubicBezTo>
                <a:cubicBezTo>
                  <a:pt x="5" y="48"/>
                  <a:pt x="5" y="48"/>
                  <a:pt x="5" y="48"/>
                </a:cubicBezTo>
                <a:cubicBezTo>
                  <a:pt x="4" y="48"/>
                  <a:pt x="2" y="48"/>
                  <a:pt x="2" y="47"/>
                </a:cubicBezTo>
                <a:cubicBezTo>
                  <a:pt x="1" y="46"/>
                  <a:pt x="0" y="45"/>
                  <a:pt x="0" y="43"/>
                </a:cubicBezTo>
                <a:cubicBezTo>
                  <a:pt x="0" y="32"/>
                  <a:pt x="0" y="32"/>
                  <a:pt x="0" y="32"/>
                </a:cubicBezTo>
                <a:cubicBezTo>
                  <a:pt x="0" y="31"/>
                  <a:pt x="1" y="30"/>
                  <a:pt x="2" y="29"/>
                </a:cubicBezTo>
                <a:cubicBezTo>
                  <a:pt x="2" y="29"/>
                  <a:pt x="2" y="29"/>
                  <a:pt x="2" y="29"/>
                </a:cubicBezTo>
                <a:cubicBezTo>
                  <a:pt x="3" y="28"/>
                  <a:pt x="4" y="28"/>
                  <a:pt x="5" y="28"/>
                </a:cubicBezTo>
                <a:cubicBezTo>
                  <a:pt x="7" y="28"/>
                  <a:pt x="7" y="28"/>
                  <a:pt x="7" y="28"/>
                </a:cubicBezTo>
                <a:cubicBezTo>
                  <a:pt x="7" y="10"/>
                  <a:pt x="7" y="10"/>
                  <a:pt x="7" y="10"/>
                </a:cubicBezTo>
                <a:cubicBezTo>
                  <a:pt x="7" y="8"/>
                  <a:pt x="8" y="7"/>
                  <a:pt x="9" y="6"/>
                </a:cubicBezTo>
                <a:cubicBezTo>
                  <a:pt x="9" y="6"/>
                  <a:pt x="9" y="6"/>
                  <a:pt x="9" y="6"/>
                </a:cubicBezTo>
                <a:cubicBezTo>
                  <a:pt x="9" y="6"/>
                  <a:pt x="9" y="6"/>
                  <a:pt x="9" y="6"/>
                </a:cubicBezTo>
                <a:cubicBezTo>
                  <a:pt x="10" y="5"/>
                  <a:pt x="11" y="5"/>
                  <a:pt x="12" y="5"/>
                </a:cubicBezTo>
                <a:cubicBezTo>
                  <a:pt x="21" y="5"/>
                  <a:pt x="21" y="5"/>
                  <a:pt x="21" y="5"/>
                </a:cubicBezTo>
                <a:cubicBezTo>
                  <a:pt x="21" y="1"/>
                  <a:pt x="21" y="1"/>
                  <a:pt x="21" y="1"/>
                </a:cubicBezTo>
                <a:cubicBezTo>
                  <a:pt x="21" y="0"/>
                  <a:pt x="21" y="0"/>
                  <a:pt x="22" y="0"/>
                </a:cubicBezTo>
                <a:cubicBezTo>
                  <a:pt x="23" y="0"/>
                  <a:pt x="23" y="0"/>
                  <a:pt x="23" y="1"/>
                </a:cubicBezTo>
                <a:cubicBezTo>
                  <a:pt x="23" y="5"/>
                  <a:pt x="23" y="5"/>
                  <a:pt x="23" y="5"/>
                </a:cubicBezTo>
                <a:cubicBezTo>
                  <a:pt x="24" y="5"/>
                  <a:pt x="24" y="5"/>
                  <a:pt x="24" y="5"/>
                </a:cubicBezTo>
                <a:cubicBezTo>
                  <a:pt x="25" y="5"/>
                  <a:pt x="26" y="5"/>
                  <a:pt x="27" y="6"/>
                </a:cubicBezTo>
                <a:cubicBezTo>
                  <a:pt x="28" y="7"/>
                  <a:pt x="29" y="8"/>
                  <a:pt x="29" y="10"/>
                </a:cubicBezTo>
                <a:cubicBezTo>
                  <a:pt x="29" y="28"/>
                  <a:pt x="29" y="28"/>
                  <a:pt x="29" y="28"/>
                </a:cubicBezTo>
                <a:close/>
                <a:moveTo>
                  <a:pt x="7" y="31"/>
                </a:moveTo>
                <a:cubicBezTo>
                  <a:pt x="7" y="31"/>
                  <a:pt x="7" y="31"/>
                  <a:pt x="7" y="31"/>
                </a:cubicBezTo>
                <a:cubicBezTo>
                  <a:pt x="5" y="31"/>
                  <a:pt x="5" y="31"/>
                  <a:pt x="5" y="31"/>
                </a:cubicBezTo>
                <a:cubicBezTo>
                  <a:pt x="5" y="31"/>
                  <a:pt x="4" y="31"/>
                  <a:pt x="4" y="32"/>
                </a:cubicBezTo>
                <a:cubicBezTo>
                  <a:pt x="4" y="32"/>
                  <a:pt x="4" y="32"/>
                  <a:pt x="4" y="32"/>
                </a:cubicBezTo>
                <a:cubicBezTo>
                  <a:pt x="4" y="32"/>
                  <a:pt x="4" y="32"/>
                  <a:pt x="4" y="32"/>
                </a:cubicBezTo>
                <a:cubicBezTo>
                  <a:pt x="4" y="43"/>
                  <a:pt x="4" y="43"/>
                  <a:pt x="4" y="43"/>
                </a:cubicBezTo>
                <a:cubicBezTo>
                  <a:pt x="4" y="44"/>
                  <a:pt x="4" y="44"/>
                  <a:pt x="4" y="44"/>
                </a:cubicBezTo>
                <a:cubicBezTo>
                  <a:pt x="4" y="44"/>
                  <a:pt x="4" y="44"/>
                  <a:pt x="4" y="44"/>
                </a:cubicBezTo>
                <a:cubicBezTo>
                  <a:pt x="4" y="44"/>
                  <a:pt x="5" y="44"/>
                  <a:pt x="5" y="44"/>
                </a:cubicBezTo>
                <a:cubicBezTo>
                  <a:pt x="31" y="44"/>
                  <a:pt x="31" y="44"/>
                  <a:pt x="31" y="44"/>
                </a:cubicBezTo>
                <a:cubicBezTo>
                  <a:pt x="31" y="44"/>
                  <a:pt x="31" y="44"/>
                  <a:pt x="32" y="44"/>
                </a:cubicBezTo>
                <a:cubicBezTo>
                  <a:pt x="32" y="44"/>
                  <a:pt x="32" y="44"/>
                  <a:pt x="32" y="44"/>
                </a:cubicBezTo>
                <a:cubicBezTo>
                  <a:pt x="32" y="44"/>
                  <a:pt x="32" y="44"/>
                  <a:pt x="32" y="43"/>
                </a:cubicBezTo>
                <a:cubicBezTo>
                  <a:pt x="32" y="32"/>
                  <a:pt x="32" y="32"/>
                  <a:pt x="32" y="32"/>
                </a:cubicBezTo>
                <a:cubicBezTo>
                  <a:pt x="32" y="32"/>
                  <a:pt x="32" y="32"/>
                  <a:pt x="32" y="32"/>
                </a:cubicBezTo>
                <a:cubicBezTo>
                  <a:pt x="32" y="32"/>
                  <a:pt x="32" y="32"/>
                  <a:pt x="32" y="32"/>
                </a:cubicBezTo>
                <a:cubicBezTo>
                  <a:pt x="31" y="31"/>
                  <a:pt x="31" y="31"/>
                  <a:pt x="31" y="31"/>
                </a:cubicBezTo>
                <a:cubicBezTo>
                  <a:pt x="29" y="31"/>
                  <a:pt x="29" y="31"/>
                  <a:pt x="29" y="31"/>
                </a:cubicBezTo>
                <a:cubicBezTo>
                  <a:pt x="29" y="37"/>
                  <a:pt x="29" y="37"/>
                  <a:pt x="29" y="37"/>
                </a:cubicBezTo>
                <a:cubicBezTo>
                  <a:pt x="29" y="38"/>
                  <a:pt x="28" y="39"/>
                  <a:pt x="27" y="40"/>
                </a:cubicBezTo>
                <a:cubicBezTo>
                  <a:pt x="27" y="40"/>
                  <a:pt x="27" y="40"/>
                  <a:pt x="27" y="40"/>
                </a:cubicBezTo>
                <a:cubicBezTo>
                  <a:pt x="26" y="41"/>
                  <a:pt x="25" y="42"/>
                  <a:pt x="24" y="42"/>
                </a:cubicBezTo>
                <a:cubicBezTo>
                  <a:pt x="12" y="42"/>
                  <a:pt x="12" y="42"/>
                  <a:pt x="12" y="42"/>
                </a:cubicBezTo>
                <a:cubicBezTo>
                  <a:pt x="11" y="42"/>
                  <a:pt x="10" y="41"/>
                  <a:pt x="9" y="40"/>
                </a:cubicBezTo>
                <a:cubicBezTo>
                  <a:pt x="8" y="39"/>
                  <a:pt x="7" y="38"/>
                  <a:pt x="7" y="37"/>
                </a:cubicBezTo>
                <a:cubicBezTo>
                  <a:pt x="7" y="31"/>
                  <a:pt x="7" y="31"/>
                  <a:pt x="7" y="31"/>
                </a:cubicBezTo>
                <a:close/>
              </a:path>
            </a:pathLst>
          </a:custGeom>
          <a:solidFill>
            <a:schemeClr val="accent2"/>
          </a:solidFill>
          <a:ln>
            <a:noFill/>
          </a:ln>
          <a:extLst/>
        </p:spPr>
        <p:txBody>
          <a:bodyPr/>
          <a:lstStyle/>
          <a:p>
            <a:endParaRPr lang="zh-CN" altLang="en-US"/>
          </a:p>
        </p:txBody>
      </p:sp>
      <p:sp>
        <p:nvSpPr>
          <p:cNvPr id="54" name="Freeform 484"/>
          <p:cNvSpPr>
            <a:spLocks noEditPoints="1"/>
          </p:cNvSpPr>
          <p:nvPr/>
        </p:nvSpPr>
        <p:spPr bwMode="auto">
          <a:xfrm>
            <a:off x="3286936" y="2624402"/>
            <a:ext cx="246423" cy="287493"/>
          </a:xfrm>
          <a:custGeom>
            <a:avLst/>
            <a:gdLst>
              <a:gd name="T0" fmla="*/ 39 w 42"/>
              <a:gd name="T1" fmla="*/ 19 h 49"/>
              <a:gd name="T2" fmla="*/ 4 w 42"/>
              <a:gd name="T3" fmla="*/ 19 h 49"/>
              <a:gd name="T4" fmla="*/ 39 w 42"/>
              <a:gd name="T5" fmla="*/ 29 h 49"/>
              <a:gd name="T6" fmla="*/ 35 w 42"/>
              <a:gd name="T7" fmla="*/ 41 h 49"/>
              <a:gd name="T8" fmla="*/ 32 w 42"/>
              <a:gd name="T9" fmla="*/ 29 h 49"/>
              <a:gd name="T10" fmla="*/ 30 w 42"/>
              <a:gd name="T11" fmla="*/ 40 h 49"/>
              <a:gd name="T12" fmla="*/ 28 w 42"/>
              <a:gd name="T13" fmla="*/ 40 h 49"/>
              <a:gd name="T14" fmla="*/ 26 w 42"/>
              <a:gd name="T15" fmla="*/ 29 h 49"/>
              <a:gd name="T16" fmla="*/ 23 w 42"/>
              <a:gd name="T17" fmla="*/ 41 h 49"/>
              <a:gd name="T18" fmla="*/ 21 w 42"/>
              <a:gd name="T19" fmla="*/ 29 h 49"/>
              <a:gd name="T20" fmla="*/ 18 w 42"/>
              <a:gd name="T21" fmla="*/ 40 h 49"/>
              <a:gd name="T22" fmla="*/ 17 w 42"/>
              <a:gd name="T23" fmla="*/ 40 h 49"/>
              <a:gd name="T24" fmla="*/ 14 w 42"/>
              <a:gd name="T25" fmla="*/ 29 h 49"/>
              <a:gd name="T26" fmla="*/ 11 w 42"/>
              <a:gd name="T27" fmla="*/ 41 h 49"/>
              <a:gd name="T28" fmla="*/ 9 w 42"/>
              <a:gd name="T29" fmla="*/ 29 h 49"/>
              <a:gd name="T30" fmla="*/ 6 w 42"/>
              <a:gd name="T31" fmla="*/ 40 h 49"/>
              <a:gd name="T32" fmla="*/ 4 w 42"/>
              <a:gd name="T33" fmla="*/ 44 h 49"/>
              <a:gd name="T34" fmla="*/ 5 w 42"/>
              <a:gd name="T35" fmla="*/ 45 h 49"/>
              <a:gd name="T36" fmla="*/ 38 w 42"/>
              <a:gd name="T37" fmla="*/ 45 h 49"/>
              <a:gd name="T38" fmla="*/ 39 w 42"/>
              <a:gd name="T39" fmla="*/ 29 h 49"/>
              <a:gd name="T40" fmla="*/ 6 w 42"/>
              <a:gd name="T41" fmla="*/ 15 h 49"/>
              <a:gd name="T42" fmla="*/ 7 w 42"/>
              <a:gd name="T43" fmla="*/ 0 h 49"/>
              <a:gd name="T44" fmla="*/ 26 w 42"/>
              <a:gd name="T45" fmla="*/ 0 h 49"/>
              <a:gd name="T46" fmla="*/ 36 w 42"/>
              <a:gd name="T47" fmla="*/ 10 h 49"/>
              <a:gd name="T48" fmla="*/ 36 w 42"/>
              <a:gd name="T49" fmla="*/ 11 h 49"/>
              <a:gd name="T50" fmla="*/ 36 w 42"/>
              <a:gd name="T51" fmla="*/ 11 h 49"/>
              <a:gd name="T52" fmla="*/ 36 w 42"/>
              <a:gd name="T53" fmla="*/ 11 h 49"/>
              <a:gd name="T54" fmla="*/ 36 w 42"/>
              <a:gd name="T55" fmla="*/ 11 h 49"/>
              <a:gd name="T56" fmla="*/ 36 w 42"/>
              <a:gd name="T57" fmla="*/ 11 h 49"/>
              <a:gd name="T58" fmla="*/ 36 w 42"/>
              <a:gd name="T59" fmla="*/ 11 h 49"/>
              <a:gd name="T60" fmla="*/ 36 w 42"/>
              <a:gd name="T61" fmla="*/ 11 h 49"/>
              <a:gd name="T62" fmla="*/ 36 w 42"/>
              <a:gd name="T63" fmla="*/ 11 h 49"/>
              <a:gd name="T64" fmla="*/ 36 w 42"/>
              <a:gd name="T65" fmla="*/ 11 h 49"/>
              <a:gd name="T66" fmla="*/ 36 w 42"/>
              <a:gd name="T67" fmla="*/ 11 h 49"/>
              <a:gd name="T68" fmla="*/ 38 w 42"/>
              <a:gd name="T69" fmla="*/ 15 h 49"/>
              <a:gd name="T70" fmla="*/ 41 w 42"/>
              <a:gd name="T71" fmla="*/ 47 h 49"/>
              <a:gd name="T72" fmla="*/ 2 w 42"/>
              <a:gd name="T73" fmla="*/ 47 h 49"/>
              <a:gd name="T74" fmla="*/ 0 w 42"/>
              <a:gd name="T75" fmla="*/ 19 h 49"/>
              <a:gd name="T76" fmla="*/ 9 w 42"/>
              <a:gd name="T77" fmla="*/ 15 h 49"/>
              <a:gd name="T78" fmla="*/ 25 w 42"/>
              <a:gd name="T79" fmla="*/ 12 h 49"/>
              <a:gd name="T80" fmla="*/ 24 w 42"/>
              <a:gd name="T81" fmla="*/ 2 h 49"/>
              <a:gd name="T82" fmla="*/ 33 w 42"/>
              <a:gd name="T83" fmla="*/ 10 h 49"/>
              <a:gd name="T84" fmla="*/ 26 w 42"/>
              <a:gd name="T85"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 h="49">
                <a:moveTo>
                  <a:pt x="4" y="27"/>
                </a:moveTo>
                <a:cubicBezTo>
                  <a:pt x="39" y="27"/>
                  <a:pt x="39" y="27"/>
                  <a:pt x="39" y="27"/>
                </a:cubicBezTo>
                <a:cubicBezTo>
                  <a:pt x="39" y="19"/>
                  <a:pt x="39" y="19"/>
                  <a:pt x="39" y="19"/>
                </a:cubicBezTo>
                <a:cubicBezTo>
                  <a:pt x="39" y="19"/>
                  <a:pt x="38" y="19"/>
                  <a:pt x="38" y="19"/>
                </a:cubicBezTo>
                <a:cubicBezTo>
                  <a:pt x="5" y="19"/>
                  <a:pt x="5" y="19"/>
                  <a:pt x="5" y="19"/>
                </a:cubicBezTo>
                <a:cubicBezTo>
                  <a:pt x="4" y="19"/>
                  <a:pt x="4" y="19"/>
                  <a:pt x="4" y="19"/>
                </a:cubicBezTo>
                <a:cubicBezTo>
                  <a:pt x="4" y="27"/>
                  <a:pt x="4" y="27"/>
                  <a:pt x="4" y="27"/>
                </a:cubicBezTo>
                <a:close/>
                <a:moveTo>
                  <a:pt x="39" y="29"/>
                </a:moveTo>
                <a:cubicBezTo>
                  <a:pt x="39" y="29"/>
                  <a:pt x="39" y="29"/>
                  <a:pt x="39" y="29"/>
                </a:cubicBezTo>
                <a:cubicBezTo>
                  <a:pt x="36" y="29"/>
                  <a:pt x="36" y="29"/>
                  <a:pt x="36" y="29"/>
                </a:cubicBezTo>
                <a:cubicBezTo>
                  <a:pt x="36" y="40"/>
                  <a:pt x="36" y="40"/>
                  <a:pt x="36" y="40"/>
                </a:cubicBezTo>
                <a:cubicBezTo>
                  <a:pt x="36" y="41"/>
                  <a:pt x="36" y="41"/>
                  <a:pt x="35" y="41"/>
                </a:cubicBezTo>
                <a:cubicBezTo>
                  <a:pt x="35" y="41"/>
                  <a:pt x="34" y="41"/>
                  <a:pt x="34" y="40"/>
                </a:cubicBezTo>
                <a:cubicBezTo>
                  <a:pt x="34" y="29"/>
                  <a:pt x="34" y="29"/>
                  <a:pt x="34" y="29"/>
                </a:cubicBezTo>
                <a:cubicBezTo>
                  <a:pt x="32" y="29"/>
                  <a:pt x="32" y="29"/>
                  <a:pt x="32" y="29"/>
                </a:cubicBezTo>
                <a:cubicBezTo>
                  <a:pt x="32" y="40"/>
                  <a:pt x="32" y="40"/>
                  <a:pt x="32" y="40"/>
                </a:cubicBezTo>
                <a:cubicBezTo>
                  <a:pt x="32" y="41"/>
                  <a:pt x="32" y="41"/>
                  <a:pt x="31" y="41"/>
                </a:cubicBezTo>
                <a:cubicBezTo>
                  <a:pt x="31" y="41"/>
                  <a:pt x="30" y="41"/>
                  <a:pt x="30" y="40"/>
                </a:cubicBezTo>
                <a:cubicBezTo>
                  <a:pt x="30" y="29"/>
                  <a:pt x="30" y="29"/>
                  <a:pt x="30" y="29"/>
                </a:cubicBezTo>
                <a:cubicBezTo>
                  <a:pt x="28" y="29"/>
                  <a:pt x="28" y="29"/>
                  <a:pt x="28" y="29"/>
                </a:cubicBezTo>
                <a:cubicBezTo>
                  <a:pt x="28" y="40"/>
                  <a:pt x="28" y="40"/>
                  <a:pt x="28" y="40"/>
                </a:cubicBezTo>
                <a:cubicBezTo>
                  <a:pt x="28" y="41"/>
                  <a:pt x="28" y="41"/>
                  <a:pt x="27" y="41"/>
                </a:cubicBezTo>
                <a:cubicBezTo>
                  <a:pt x="27" y="41"/>
                  <a:pt x="26" y="41"/>
                  <a:pt x="26" y="40"/>
                </a:cubicBezTo>
                <a:cubicBezTo>
                  <a:pt x="26" y="29"/>
                  <a:pt x="26" y="29"/>
                  <a:pt x="26" y="29"/>
                </a:cubicBezTo>
                <a:cubicBezTo>
                  <a:pt x="24" y="29"/>
                  <a:pt x="24" y="29"/>
                  <a:pt x="24" y="29"/>
                </a:cubicBezTo>
                <a:cubicBezTo>
                  <a:pt x="24" y="40"/>
                  <a:pt x="24" y="40"/>
                  <a:pt x="24" y="40"/>
                </a:cubicBezTo>
                <a:cubicBezTo>
                  <a:pt x="24" y="41"/>
                  <a:pt x="24" y="41"/>
                  <a:pt x="23" y="41"/>
                </a:cubicBezTo>
                <a:cubicBezTo>
                  <a:pt x="23" y="41"/>
                  <a:pt x="22" y="41"/>
                  <a:pt x="22" y="40"/>
                </a:cubicBezTo>
                <a:cubicBezTo>
                  <a:pt x="22" y="29"/>
                  <a:pt x="22" y="29"/>
                  <a:pt x="22" y="29"/>
                </a:cubicBezTo>
                <a:cubicBezTo>
                  <a:pt x="21" y="29"/>
                  <a:pt x="21" y="29"/>
                  <a:pt x="21" y="29"/>
                </a:cubicBezTo>
                <a:cubicBezTo>
                  <a:pt x="21" y="40"/>
                  <a:pt x="21" y="40"/>
                  <a:pt x="21" y="40"/>
                </a:cubicBezTo>
                <a:cubicBezTo>
                  <a:pt x="21" y="41"/>
                  <a:pt x="20" y="41"/>
                  <a:pt x="19" y="41"/>
                </a:cubicBezTo>
                <a:cubicBezTo>
                  <a:pt x="19" y="41"/>
                  <a:pt x="18" y="41"/>
                  <a:pt x="18" y="40"/>
                </a:cubicBezTo>
                <a:cubicBezTo>
                  <a:pt x="18" y="29"/>
                  <a:pt x="18" y="29"/>
                  <a:pt x="18" y="29"/>
                </a:cubicBezTo>
                <a:cubicBezTo>
                  <a:pt x="17" y="29"/>
                  <a:pt x="17" y="29"/>
                  <a:pt x="17" y="29"/>
                </a:cubicBezTo>
                <a:cubicBezTo>
                  <a:pt x="17" y="40"/>
                  <a:pt x="17" y="40"/>
                  <a:pt x="17" y="40"/>
                </a:cubicBezTo>
                <a:cubicBezTo>
                  <a:pt x="17" y="41"/>
                  <a:pt x="16" y="41"/>
                  <a:pt x="15" y="41"/>
                </a:cubicBezTo>
                <a:cubicBezTo>
                  <a:pt x="15" y="41"/>
                  <a:pt x="14" y="41"/>
                  <a:pt x="14" y="40"/>
                </a:cubicBezTo>
                <a:cubicBezTo>
                  <a:pt x="14" y="29"/>
                  <a:pt x="14" y="29"/>
                  <a:pt x="14" y="29"/>
                </a:cubicBezTo>
                <a:cubicBezTo>
                  <a:pt x="13" y="29"/>
                  <a:pt x="13" y="29"/>
                  <a:pt x="13" y="29"/>
                </a:cubicBezTo>
                <a:cubicBezTo>
                  <a:pt x="13" y="40"/>
                  <a:pt x="13" y="40"/>
                  <a:pt x="13" y="40"/>
                </a:cubicBezTo>
                <a:cubicBezTo>
                  <a:pt x="13" y="41"/>
                  <a:pt x="12" y="41"/>
                  <a:pt x="11" y="41"/>
                </a:cubicBezTo>
                <a:cubicBezTo>
                  <a:pt x="11" y="41"/>
                  <a:pt x="10" y="41"/>
                  <a:pt x="10" y="40"/>
                </a:cubicBezTo>
                <a:cubicBezTo>
                  <a:pt x="10" y="29"/>
                  <a:pt x="10" y="29"/>
                  <a:pt x="10" y="29"/>
                </a:cubicBezTo>
                <a:cubicBezTo>
                  <a:pt x="9" y="29"/>
                  <a:pt x="9" y="29"/>
                  <a:pt x="9" y="29"/>
                </a:cubicBezTo>
                <a:cubicBezTo>
                  <a:pt x="9" y="40"/>
                  <a:pt x="9" y="40"/>
                  <a:pt x="9" y="40"/>
                </a:cubicBezTo>
                <a:cubicBezTo>
                  <a:pt x="9" y="41"/>
                  <a:pt x="8" y="41"/>
                  <a:pt x="7" y="41"/>
                </a:cubicBezTo>
                <a:cubicBezTo>
                  <a:pt x="7" y="41"/>
                  <a:pt x="6" y="41"/>
                  <a:pt x="6" y="40"/>
                </a:cubicBezTo>
                <a:cubicBezTo>
                  <a:pt x="6" y="29"/>
                  <a:pt x="6" y="29"/>
                  <a:pt x="6" y="29"/>
                </a:cubicBezTo>
                <a:cubicBezTo>
                  <a:pt x="4" y="29"/>
                  <a:pt x="4" y="29"/>
                  <a:pt x="4" y="29"/>
                </a:cubicBezTo>
                <a:cubicBezTo>
                  <a:pt x="4" y="44"/>
                  <a:pt x="4" y="44"/>
                  <a:pt x="4" y="44"/>
                </a:cubicBezTo>
                <a:cubicBezTo>
                  <a:pt x="4" y="44"/>
                  <a:pt x="4" y="44"/>
                  <a:pt x="4" y="45"/>
                </a:cubicBezTo>
                <a:cubicBezTo>
                  <a:pt x="4" y="45"/>
                  <a:pt x="4" y="45"/>
                  <a:pt x="4" y="45"/>
                </a:cubicBezTo>
                <a:cubicBezTo>
                  <a:pt x="4" y="45"/>
                  <a:pt x="4" y="45"/>
                  <a:pt x="5" y="45"/>
                </a:cubicBezTo>
                <a:cubicBezTo>
                  <a:pt x="38" y="45"/>
                  <a:pt x="38" y="45"/>
                  <a:pt x="38" y="45"/>
                </a:cubicBezTo>
                <a:cubicBezTo>
                  <a:pt x="38" y="45"/>
                  <a:pt x="38" y="45"/>
                  <a:pt x="38" y="45"/>
                </a:cubicBezTo>
                <a:cubicBezTo>
                  <a:pt x="38" y="45"/>
                  <a:pt x="38" y="45"/>
                  <a:pt x="38" y="45"/>
                </a:cubicBezTo>
                <a:cubicBezTo>
                  <a:pt x="38" y="45"/>
                  <a:pt x="38" y="45"/>
                  <a:pt x="38" y="45"/>
                </a:cubicBezTo>
                <a:cubicBezTo>
                  <a:pt x="39" y="44"/>
                  <a:pt x="39" y="44"/>
                  <a:pt x="39" y="44"/>
                </a:cubicBezTo>
                <a:cubicBezTo>
                  <a:pt x="39" y="29"/>
                  <a:pt x="39" y="29"/>
                  <a:pt x="39" y="29"/>
                </a:cubicBezTo>
                <a:close/>
                <a:moveTo>
                  <a:pt x="5" y="15"/>
                </a:moveTo>
                <a:cubicBezTo>
                  <a:pt x="5" y="15"/>
                  <a:pt x="5" y="15"/>
                  <a:pt x="5" y="15"/>
                </a:cubicBezTo>
                <a:cubicBezTo>
                  <a:pt x="6" y="15"/>
                  <a:pt x="6" y="15"/>
                  <a:pt x="6" y="15"/>
                </a:cubicBezTo>
                <a:cubicBezTo>
                  <a:pt x="6" y="1"/>
                  <a:pt x="6" y="1"/>
                  <a:pt x="6" y="1"/>
                </a:cubicBezTo>
                <a:cubicBezTo>
                  <a:pt x="6" y="0"/>
                  <a:pt x="7" y="0"/>
                  <a:pt x="7" y="0"/>
                </a:cubicBezTo>
                <a:cubicBezTo>
                  <a:pt x="7" y="0"/>
                  <a:pt x="7" y="0"/>
                  <a:pt x="7" y="0"/>
                </a:cubicBezTo>
                <a:cubicBezTo>
                  <a:pt x="25" y="0"/>
                  <a:pt x="25" y="0"/>
                  <a:pt x="25" y="0"/>
                </a:cubicBezTo>
                <a:cubicBezTo>
                  <a:pt x="25" y="0"/>
                  <a:pt x="25" y="0"/>
                  <a:pt x="25" y="0"/>
                </a:cubicBezTo>
                <a:cubicBezTo>
                  <a:pt x="25" y="0"/>
                  <a:pt x="25" y="0"/>
                  <a:pt x="26" y="0"/>
                </a:cubicBezTo>
                <a:cubicBezTo>
                  <a:pt x="26" y="0"/>
                  <a:pt x="26" y="0"/>
                  <a:pt x="26" y="0"/>
                </a:cubicBezTo>
                <a:cubicBezTo>
                  <a:pt x="36" y="10"/>
                  <a:pt x="36" y="10"/>
                  <a:pt x="36" y="10"/>
                </a:cubicBezTo>
                <a:cubicBezTo>
                  <a:pt x="36" y="10"/>
                  <a:pt x="36" y="10"/>
                  <a:pt x="36" y="10"/>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5"/>
                  <a:pt x="36" y="15"/>
                  <a:pt x="36" y="15"/>
                </a:cubicBezTo>
                <a:cubicBezTo>
                  <a:pt x="38" y="15"/>
                  <a:pt x="38" y="15"/>
                  <a:pt x="38" y="15"/>
                </a:cubicBezTo>
                <a:cubicBezTo>
                  <a:pt x="40" y="15"/>
                  <a:pt x="42" y="17"/>
                  <a:pt x="42" y="19"/>
                </a:cubicBezTo>
                <a:cubicBezTo>
                  <a:pt x="42" y="44"/>
                  <a:pt x="42" y="44"/>
                  <a:pt x="42" y="44"/>
                </a:cubicBezTo>
                <a:cubicBezTo>
                  <a:pt x="42" y="45"/>
                  <a:pt x="42" y="47"/>
                  <a:pt x="41" y="47"/>
                </a:cubicBezTo>
                <a:cubicBezTo>
                  <a:pt x="40" y="48"/>
                  <a:pt x="39" y="49"/>
                  <a:pt x="38" y="49"/>
                </a:cubicBezTo>
                <a:cubicBezTo>
                  <a:pt x="5" y="49"/>
                  <a:pt x="5" y="49"/>
                  <a:pt x="5" y="49"/>
                </a:cubicBezTo>
                <a:cubicBezTo>
                  <a:pt x="3" y="49"/>
                  <a:pt x="2" y="48"/>
                  <a:pt x="2" y="47"/>
                </a:cubicBezTo>
                <a:cubicBezTo>
                  <a:pt x="1" y="47"/>
                  <a:pt x="1" y="47"/>
                  <a:pt x="1" y="47"/>
                </a:cubicBezTo>
                <a:cubicBezTo>
                  <a:pt x="1" y="46"/>
                  <a:pt x="0" y="45"/>
                  <a:pt x="0" y="44"/>
                </a:cubicBezTo>
                <a:cubicBezTo>
                  <a:pt x="0" y="19"/>
                  <a:pt x="0" y="19"/>
                  <a:pt x="0" y="19"/>
                </a:cubicBezTo>
                <a:cubicBezTo>
                  <a:pt x="0" y="17"/>
                  <a:pt x="2" y="15"/>
                  <a:pt x="5" y="15"/>
                </a:cubicBezTo>
                <a:close/>
                <a:moveTo>
                  <a:pt x="9" y="15"/>
                </a:moveTo>
                <a:cubicBezTo>
                  <a:pt x="9" y="15"/>
                  <a:pt x="9" y="15"/>
                  <a:pt x="9" y="15"/>
                </a:cubicBezTo>
                <a:cubicBezTo>
                  <a:pt x="34" y="15"/>
                  <a:pt x="34" y="15"/>
                  <a:pt x="34" y="15"/>
                </a:cubicBezTo>
                <a:cubicBezTo>
                  <a:pt x="34" y="12"/>
                  <a:pt x="34" y="12"/>
                  <a:pt x="34" y="12"/>
                </a:cubicBezTo>
                <a:cubicBezTo>
                  <a:pt x="25" y="12"/>
                  <a:pt x="25" y="12"/>
                  <a:pt x="25" y="12"/>
                </a:cubicBezTo>
                <a:cubicBezTo>
                  <a:pt x="24" y="12"/>
                  <a:pt x="24" y="12"/>
                  <a:pt x="24" y="11"/>
                </a:cubicBezTo>
                <a:cubicBezTo>
                  <a:pt x="24" y="11"/>
                  <a:pt x="24" y="11"/>
                  <a:pt x="24" y="11"/>
                </a:cubicBezTo>
                <a:cubicBezTo>
                  <a:pt x="24" y="2"/>
                  <a:pt x="24" y="2"/>
                  <a:pt x="24" y="2"/>
                </a:cubicBezTo>
                <a:cubicBezTo>
                  <a:pt x="9" y="2"/>
                  <a:pt x="9" y="2"/>
                  <a:pt x="9" y="2"/>
                </a:cubicBezTo>
                <a:cubicBezTo>
                  <a:pt x="9" y="15"/>
                  <a:pt x="9" y="15"/>
                  <a:pt x="9" y="15"/>
                </a:cubicBezTo>
                <a:close/>
                <a:moveTo>
                  <a:pt x="33" y="10"/>
                </a:moveTo>
                <a:cubicBezTo>
                  <a:pt x="33" y="10"/>
                  <a:pt x="33" y="10"/>
                  <a:pt x="33" y="10"/>
                </a:cubicBezTo>
                <a:cubicBezTo>
                  <a:pt x="26" y="3"/>
                  <a:pt x="26" y="3"/>
                  <a:pt x="26" y="3"/>
                </a:cubicBezTo>
                <a:cubicBezTo>
                  <a:pt x="26" y="10"/>
                  <a:pt x="26" y="10"/>
                  <a:pt x="26" y="10"/>
                </a:cubicBezTo>
                <a:cubicBezTo>
                  <a:pt x="33" y="10"/>
                  <a:pt x="33" y="10"/>
                  <a:pt x="33" y="10"/>
                </a:cubicBezTo>
                <a:close/>
              </a:path>
            </a:pathLst>
          </a:custGeom>
          <a:solidFill>
            <a:schemeClr val="accent2"/>
          </a:solidFill>
          <a:ln>
            <a:noFill/>
          </a:ln>
          <a:extLst/>
        </p:spPr>
        <p:txBody>
          <a:bodyPr/>
          <a:lstStyle/>
          <a:p>
            <a:endParaRPr lang="zh-CN" altLang="en-US"/>
          </a:p>
        </p:txBody>
      </p:sp>
      <p:sp>
        <p:nvSpPr>
          <p:cNvPr id="55" name="Freeform 485"/>
          <p:cNvSpPr>
            <a:spLocks noEditPoints="1"/>
          </p:cNvSpPr>
          <p:nvPr/>
        </p:nvSpPr>
        <p:spPr bwMode="auto">
          <a:xfrm>
            <a:off x="4284362" y="2647871"/>
            <a:ext cx="296293" cy="234688"/>
          </a:xfrm>
          <a:custGeom>
            <a:avLst/>
            <a:gdLst>
              <a:gd name="T0" fmla="*/ 11 w 50"/>
              <a:gd name="T1" fmla="*/ 0 h 40"/>
              <a:gd name="T2" fmla="*/ 21 w 50"/>
              <a:gd name="T3" fmla="*/ 1 h 40"/>
              <a:gd name="T4" fmla="*/ 21 w 50"/>
              <a:gd name="T5" fmla="*/ 4 h 40"/>
              <a:gd name="T6" fmla="*/ 47 w 50"/>
              <a:gd name="T7" fmla="*/ 7 h 40"/>
              <a:gd name="T8" fmla="*/ 50 w 50"/>
              <a:gd name="T9" fmla="*/ 30 h 40"/>
              <a:gd name="T10" fmla="*/ 39 w 50"/>
              <a:gd name="T11" fmla="*/ 40 h 40"/>
              <a:gd name="T12" fmla="*/ 3 w 50"/>
              <a:gd name="T13" fmla="*/ 37 h 40"/>
              <a:gd name="T14" fmla="*/ 0 w 50"/>
              <a:gd name="T15" fmla="*/ 14 h 40"/>
              <a:gd name="T16" fmla="*/ 10 w 50"/>
              <a:gd name="T17" fmla="*/ 4 h 40"/>
              <a:gd name="T18" fmla="*/ 11 w 50"/>
              <a:gd name="T19" fmla="*/ 0 h 40"/>
              <a:gd name="T20" fmla="*/ 19 w 50"/>
              <a:gd name="T21" fmla="*/ 11 h 40"/>
              <a:gd name="T22" fmla="*/ 31 w 50"/>
              <a:gd name="T23" fmla="*/ 22 h 40"/>
              <a:gd name="T24" fmla="*/ 19 w 50"/>
              <a:gd name="T25" fmla="*/ 34 h 40"/>
              <a:gd name="T26" fmla="*/ 7 w 50"/>
              <a:gd name="T27" fmla="*/ 22 h 40"/>
              <a:gd name="T28" fmla="*/ 19 w 50"/>
              <a:gd name="T29" fmla="*/ 11 h 40"/>
              <a:gd name="T30" fmla="*/ 25 w 50"/>
              <a:gd name="T31" fmla="*/ 17 h 40"/>
              <a:gd name="T32" fmla="*/ 14 w 50"/>
              <a:gd name="T33" fmla="*/ 17 h 40"/>
              <a:gd name="T34" fmla="*/ 14 w 50"/>
              <a:gd name="T35" fmla="*/ 28 h 40"/>
              <a:gd name="T36" fmla="*/ 25 w 50"/>
              <a:gd name="T37" fmla="*/ 28 h 40"/>
              <a:gd name="T38" fmla="*/ 25 w 50"/>
              <a:gd name="T39" fmla="*/ 17 h 40"/>
              <a:gd name="T40" fmla="*/ 19 w 50"/>
              <a:gd name="T41" fmla="*/ 18 h 40"/>
              <a:gd name="T42" fmla="*/ 15 w 50"/>
              <a:gd name="T43" fmla="*/ 22 h 40"/>
              <a:gd name="T44" fmla="*/ 19 w 50"/>
              <a:gd name="T45" fmla="*/ 26 h 40"/>
              <a:gd name="T46" fmla="*/ 23 w 50"/>
              <a:gd name="T47" fmla="*/ 22 h 40"/>
              <a:gd name="T48" fmla="*/ 19 w 50"/>
              <a:gd name="T49" fmla="*/ 18 h 40"/>
              <a:gd name="T50" fmla="*/ 15 w 50"/>
              <a:gd name="T51" fmla="*/ 18 h 40"/>
              <a:gd name="T52" fmla="*/ 23 w 50"/>
              <a:gd name="T53" fmla="*/ 18 h 40"/>
              <a:gd name="T54" fmla="*/ 23 w 50"/>
              <a:gd name="T55" fmla="*/ 26 h 40"/>
              <a:gd name="T56" fmla="*/ 15 w 50"/>
              <a:gd name="T57" fmla="*/ 26 h 40"/>
              <a:gd name="T58" fmla="*/ 15 w 50"/>
              <a:gd name="T59" fmla="*/ 18 h 40"/>
              <a:gd name="T60" fmla="*/ 13 w 50"/>
              <a:gd name="T61" fmla="*/ 4 h 40"/>
              <a:gd name="T62" fmla="*/ 19 w 50"/>
              <a:gd name="T63" fmla="*/ 2 h 40"/>
              <a:gd name="T64" fmla="*/ 13 w 50"/>
              <a:gd name="T65" fmla="*/ 4 h 40"/>
              <a:gd name="T66" fmla="*/ 39 w 50"/>
              <a:gd name="T67" fmla="*/ 7 h 40"/>
              <a:gd name="T68" fmla="*/ 6 w 50"/>
              <a:gd name="T69" fmla="*/ 9 h 40"/>
              <a:gd name="T70" fmla="*/ 4 w 50"/>
              <a:gd name="T71" fmla="*/ 30 h 40"/>
              <a:gd name="T72" fmla="*/ 11 w 50"/>
              <a:gd name="T73" fmla="*/ 37 h 40"/>
              <a:gd name="T74" fmla="*/ 44 w 50"/>
              <a:gd name="T75" fmla="*/ 35 h 40"/>
              <a:gd name="T76" fmla="*/ 46 w 50"/>
              <a:gd name="T77" fmla="*/ 14 h 40"/>
              <a:gd name="T78" fmla="*/ 39 w 50"/>
              <a:gd name="T79" fmla="*/ 7 h 40"/>
              <a:gd name="T80" fmla="*/ 36 w 50"/>
              <a:gd name="T81" fmla="*/ 9 h 40"/>
              <a:gd name="T82" fmla="*/ 42 w 50"/>
              <a:gd name="T83" fmla="*/ 10 h 40"/>
              <a:gd name="T84" fmla="*/ 43 w 50"/>
              <a:gd name="T85" fmla="*/ 14 h 40"/>
              <a:gd name="T86" fmla="*/ 40 w 50"/>
              <a:gd name="T87" fmla="*/ 17 h 40"/>
              <a:gd name="T88" fmla="*/ 34 w 50"/>
              <a:gd name="T89" fmla="*/ 16 h 40"/>
              <a:gd name="T90" fmla="*/ 33 w 50"/>
              <a:gd name="T91" fmla="*/ 12 h 40"/>
              <a:gd name="T92" fmla="*/ 36 w 50"/>
              <a:gd name="T93" fmla="*/ 9 h 40"/>
              <a:gd name="T94" fmla="*/ 40 w 50"/>
              <a:gd name="T95" fmla="*/ 12 h 40"/>
              <a:gd name="T96" fmla="*/ 36 w 50"/>
              <a:gd name="T97" fmla="*/ 12 h 40"/>
              <a:gd name="T98" fmla="*/ 35 w 50"/>
              <a:gd name="T99" fmla="*/ 14 h 40"/>
              <a:gd name="T100" fmla="*/ 36 w 50"/>
              <a:gd name="T101" fmla="*/ 14 h 40"/>
              <a:gd name="T102" fmla="*/ 40 w 50"/>
              <a:gd name="T103" fmla="*/ 14 h 40"/>
              <a:gd name="T104" fmla="*/ 41 w 50"/>
              <a:gd name="T105" fmla="*/ 12 h 40"/>
              <a:gd name="T106" fmla="*/ 40 w 50"/>
              <a:gd name="T107"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0">
                <a:moveTo>
                  <a:pt x="11" y="0"/>
                </a:moveTo>
                <a:cubicBezTo>
                  <a:pt x="11" y="0"/>
                  <a:pt x="11" y="0"/>
                  <a:pt x="11" y="0"/>
                </a:cubicBezTo>
                <a:cubicBezTo>
                  <a:pt x="20" y="0"/>
                  <a:pt x="20" y="0"/>
                  <a:pt x="20" y="0"/>
                </a:cubicBezTo>
                <a:cubicBezTo>
                  <a:pt x="21" y="0"/>
                  <a:pt x="21" y="0"/>
                  <a:pt x="21" y="1"/>
                </a:cubicBezTo>
                <a:cubicBezTo>
                  <a:pt x="21" y="1"/>
                  <a:pt x="21" y="1"/>
                  <a:pt x="21" y="1"/>
                </a:cubicBezTo>
                <a:cubicBezTo>
                  <a:pt x="21" y="4"/>
                  <a:pt x="21" y="4"/>
                  <a:pt x="21" y="4"/>
                </a:cubicBezTo>
                <a:cubicBezTo>
                  <a:pt x="39" y="4"/>
                  <a:pt x="39" y="4"/>
                  <a:pt x="39" y="4"/>
                </a:cubicBezTo>
                <a:cubicBezTo>
                  <a:pt x="42" y="4"/>
                  <a:pt x="45" y="5"/>
                  <a:pt x="47" y="7"/>
                </a:cubicBezTo>
                <a:cubicBezTo>
                  <a:pt x="49" y="9"/>
                  <a:pt x="50" y="11"/>
                  <a:pt x="50" y="14"/>
                </a:cubicBezTo>
                <a:cubicBezTo>
                  <a:pt x="50" y="30"/>
                  <a:pt x="50" y="30"/>
                  <a:pt x="50" y="30"/>
                </a:cubicBezTo>
                <a:cubicBezTo>
                  <a:pt x="50" y="33"/>
                  <a:pt x="49" y="35"/>
                  <a:pt x="47" y="37"/>
                </a:cubicBezTo>
                <a:cubicBezTo>
                  <a:pt x="45" y="39"/>
                  <a:pt x="42" y="40"/>
                  <a:pt x="39" y="40"/>
                </a:cubicBezTo>
                <a:cubicBezTo>
                  <a:pt x="11" y="40"/>
                  <a:pt x="11" y="40"/>
                  <a:pt x="11" y="40"/>
                </a:cubicBezTo>
                <a:cubicBezTo>
                  <a:pt x="8" y="40"/>
                  <a:pt x="5" y="39"/>
                  <a:pt x="3" y="37"/>
                </a:cubicBezTo>
                <a:cubicBezTo>
                  <a:pt x="2" y="35"/>
                  <a:pt x="0" y="33"/>
                  <a:pt x="0" y="30"/>
                </a:cubicBezTo>
                <a:cubicBezTo>
                  <a:pt x="0" y="14"/>
                  <a:pt x="0" y="14"/>
                  <a:pt x="0" y="14"/>
                </a:cubicBezTo>
                <a:cubicBezTo>
                  <a:pt x="0" y="11"/>
                  <a:pt x="2" y="9"/>
                  <a:pt x="3" y="7"/>
                </a:cubicBezTo>
                <a:cubicBezTo>
                  <a:pt x="5" y="5"/>
                  <a:pt x="8" y="4"/>
                  <a:pt x="10" y="4"/>
                </a:cubicBezTo>
                <a:cubicBezTo>
                  <a:pt x="10" y="1"/>
                  <a:pt x="10" y="1"/>
                  <a:pt x="10" y="1"/>
                </a:cubicBezTo>
                <a:cubicBezTo>
                  <a:pt x="10" y="0"/>
                  <a:pt x="11" y="0"/>
                  <a:pt x="11" y="0"/>
                </a:cubicBezTo>
                <a:close/>
                <a:moveTo>
                  <a:pt x="19" y="11"/>
                </a:moveTo>
                <a:cubicBezTo>
                  <a:pt x="19" y="11"/>
                  <a:pt x="19" y="11"/>
                  <a:pt x="19" y="11"/>
                </a:cubicBezTo>
                <a:cubicBezTo>
                  <a:pt x="22" y="11"/>
                  <a:pt x="25" y="12"/>
                  <a:pt x="27" y="14"/>
                </a:cubicBezTo>
                <a:cubicBezTo>
                  <a:pt x="29" y="16"/>
                  <a:pt x="31" y="19"/>
                  <a:pt x="31" y="22"/>
                </a:cubicBezTo>
                <a:cubicBezTo>
                  <a:pt x="31" y="25"/>
                  <a:pt x="29" y="28"/>
                  <a:pt x="27" y="30"/>
                </a:cubicBezTo>
                <a:cubicBezTo>
                  <a:pt x="25" y="32"/>
                  <a:pt x="22" y="34"/>
                  <a:pt x="19" y="34"/>
                </a:cubicBezTo>
                <a:cubicBezTo>
                  <a:pt x="16" y="34"/>
                  <a:pt x="13" y="32"/>
                  <a:pt x="11" y="30"/>
                </a:cubicBezTo>
                <a:cubicBezTo>
                  <a:pt x="9" y="28"/>
                  <a:pt x="7" y="25"/>
                  <a:pt x="7" y="22"/>
                </a:cubicBezTo>
                <a:cubicBezTo>
                  <a:pt x="7" y="19"/>
                  <a:pt x="9" y="16"/>
                  <a:pt x="11" y="14"/>
                </a:cubicBezTo>
                <a:cubicBezTo>
                  <a:pt x="13" y="12"/>
                  <a:pt x="16" y="11"/>
                  <a:pt x="19" y="11"/>
                </a:cubicBezTo>
                <a:close/>
                <a:moveTo>
                  <a:pt x="25" y="17"/>
                </a:moveTo>
                <a:cubicBezTo>
                  <a:pt x="25" y="17"/>
                  <a:pt x="25" y="17"/>
                  <a:pt x="25" y="17"/>
                </a:cubicBezTo>
                <a:cubicBezTo>
                  <a:pt x="23" y="15"/>
                  <a:pt x="21" y="14"/>
                  <a:pt x="19" y="14"/>
                </a:cubicBezTo>
                <a:cubicBezTo>
                  <a:pt x="17" y="14"/>
                  <a:pt x="15" y="15"/>
                  <a:pt x="14" y="17"/>
                </a:cubicBezTo>
                <a:cubicBezTo>
                  <a:pt x="12" y="18"/>
                  <a:pt x="11" y="20"/>
                  <a:pt x="11" y="22"/>
                </a:cubicBezTo>
                <a:cubicBezTo>
                  <a:pt x="11" y="24"/>
                  <a:pt x="12" y="26"/>
                  <a:pt x="14" y="28"/>
                </a:cubicBezTo>
                <a:cubicBezTo>
                  <a:pt x="15" y="29"/>
                  <a:pt x="17" y="30"/>
                  <a:pt x="19" y="30"/>
                </a:cubicBezTo>
                <a:cubicBezTo>
                  <a:pt x="21" y="30"/>
                  <a:pt x="23" y="29"/>
                  <a:pt x="25" y="28"/>
                </a:cubicBezTo>
                <a:cubicBezTo>
                  <a:pt x="26" y="26"/>
                  <a:pt x="27" y="24"/>
                  <a:pt x="27" y="22"/>
                </a:cubicBezTo>
                <a:cubicBezTo>
                  <a:pt x="27" y="20"/>
                  <a:pt x="26" y="18"/>
                  <a:pt x="25" y="17"/>
                </a:cubicBezTo>
                <a:close/>
                <a:moveTo>
                  <a:pt x="19" y="18"/>
                </a:moveTo>
                <a:cubicBezTo>
                  <a:pt x="19" y="18"/>
                  <a:pt x="19" y="18"/>
                  <a:pt x="19" y="18"/>
                </a:cubicBezTo>
                <a:cubicBezTo>
                  <a:pt x="18" y="18"/>
                  <a:pt x="17" y="19"/>
                  <a:pt x="16" y="19"/>
                </a:cubicBezTo>
                <a:cubicBezTo>
                  <a:pt x="16" y="20"/>
                  <a:pt x="15" y="21"/>
                  <a:pt x="15" y="22"/>
                </a:cubicBezTo>
                <a:cubicBezTo>
                  <a:pt x="15" y="23"/>
                  <a:pt x="16" y="24"/>
                  <a:pt x="16" y="25"/>
                </a:cubicBezTo>
                <a:cubicBezTo>
                  <a:pt x="17" y="25"/>
                  <a:pt x="18" y="26"/>
                  <a:pt x="19" y="26"/>
                </a:cubicBezTo>
                <a:cubicBezTo>
                  <a:pt x="20" y="26"/>
                  <a:pt x="21" y="25"/>
                  <a:pt x="22" y="25"/>
                </a:cubicBezTo>
                <a:cubicBezTo>
                  <a:pt x="23" y="24"/>
                  <a:pt x="23" y="23"/>
                  <a:pt x="23" y="22"/>
                </a:cubicBezTo>
                <a:cubicBezTo>
                  <a:pt x="23" y="21"/>
                  <a:pt x="23" y="20"/>
                  <a:pt x="22" y="19"/>
                </a:cubicBezTo>
                <a:cubicBezTo>
                  <a:pt x="21" y="19"/>
                  <a:pt x="20" y="18"/>
                  <a:pt x="19" y="18"/>
                </a:cubicBezTo>
                <a:close/>
                <a:moveTo>
                  <a:pt x="15" y="18"/>
                </a:moveTo>
                <a:cubicBezTo>
                  <a:pt x="15" y="18"/>
                  <a:pt x="15" y="18"/>
                  <a:pt x="15" y="18"/>
                </a:cubicBezTo>
                <a:cubicBezTo>
                  <a:pt x="16" y="17"/>
                  <a:pt x="17" y="16"/>
                  <a:pt x="19" y="16"/>
                </a:cubicBezTo>
                <a:cubicBezTo>
                  <a:pt x="21" y="16"/>
                  <a:pt x="22" y="17"/>
                  <a:pt x="23" y="18"/>
                </a:cubicBezTo>
                <a:cubicBezTo>
                  <a:pt x="25" y="19"/>
                  <a:pt x="25" y="20"/>
                  <a:pt x="25" y="22"/>
                </a:cubicBezTo>
                <a:cubicBezTo>
                  <a:pt x="25" y="24"/>
                  <a:pt x="25" y="25"/>
                  <a:pt x="23" y="26"/>
                </a:cubicBezTo>
                <a:cubicBezTo>
                  <a:pt x="22" y="28"/>
                  <a:pt x="21" y="28"/>
                  <a:pt x="19" y="28"/>
                </a:cubicBezTo>
                <a:cubicBezTo>
                  <a:pt x="17" y="28"/>
                  <a:pt x="16" y="28"/>
                  <a:pt x="15" y="26"/>
                </a:cubicBezTo>
                <a:cubicBezTo>
                  <a:pt x="14" y="25"/>
                  <a:pt x="13" y="24"/>
                  <a:pt x="13" y="22"/>
                </a:cubicBezTo>
                <a:cubicBezTo>
                  <a:pt x="13" y="20"/>
                  <a:pt x="14" y="19"/>
                  <a:pt x="15" y="18"/>
                </a:cubicBezTo>
                <a:close/>
                <a:moveTo>
                  <a:pt x="13" y="4"/>
                </a:moveTo>
                <a:cubicBezTo>
                  <a:pt x="13" y="4"/>
                  <a:pt x="13" y="4"/>
                  <a:pt x="13" y="4"/>
                </a:cubicBezTo>
                <a:cubicBezTo>
                  <a:pt x="19" y="4"/>
                  <a:pt x="19" y="4"/>
                  <a:pt x="19" y="4"/>
                </a:cubicBezTo>
                <a:cubicBezTo>
                  <a:pt x="19" y="2"/>
                  <a:pt x="19" y="2"/>
                  <a:pt x="19" y="2"/>
                </a:cubicBezTo>
                <a:cubicBezTo>
                  <a:pt x="13" y="2"/>
                  <a:pt x="13" y="2"/>
                  <a:pt x="13" y="2"/>
                </a:cubicBezTo>
                <a:cubicBezTo>
                  <a:pt x="13" y="4"/>
                  <a:pt x="13" y="4"/>
                  <a:pt x="13" y="4"/>
                </a:cubicBezTo>
                <a:close/>
                <a:moveTo>
                  <a:pt x="39" y="7"/>
                </a:moveTo>
                <a:cubicBezTo>
                  <a:pt x="39" y="7"/>
                  <a:pt x="39" y="7"/>
                  <a:pt x="39" y="7"/>
                </a:cubicBezTo>
                <a:cubicBezTo>
                  <a:pt x="11" y="7"/>
                  <a:pt x="11" y="7"/>
                  <a:pt x="11" y="7"/>
                </a:cubicBezTo>
                <a:cubicBezTo>
                  <a:pt x="9" y="7"/>
                  <a:pt x="7" y="8"/>
                  <a:pt x="6" y="9"/>
                </a:cubicBezTo>
                <a:cubicBezTo>
                  <a:pt x="5" y="11"/>
                  <a:pt x="4" y="12"/>
                  <a:pt x="4" y="14"/>
                </a:cubicBezTo>
                <a:cubicBezTo>
                  <a:pt x="4" y="30"/>
                  <a:pt x="4" y="30"/>
                  <a:pt x="4" y="30"/>
                </a:cubicBezTo>
                <a:cubicBezTo>
                  <a:pt x="4" y="32"/>
                  <a:pt x="5" y="33"/>
                  <a:pt x="6" y="35"/>
                </a:cubicBezTo>
                <a:cubicBezTo>
                  <a:pt x="7" y="36"/>
                  <a:pt x="9" y="37"/>
                  <a:pt x="11" y="37"/>
                </a:cubicBezTo>
                <a:cubicBezTo>
                  <a:pt x="39" y="37"/>
                  <a:pt x="39" y="37"/>
                  <a:pt x="39" y="37"/>
                </a:cubicBezTo>
                <a:cubicBezTo>
                  <a:pt x="41" y="37"/>
                  <a:pt x="43" y="36"/>
                  <a:pt x="44" y="35"/>
                </a:cubicBezTo>
                <a:cubicBezTo>
                  <a:pt x="46" y="33"/>
                  <a:pt x="46" y="32"/>
                  <a:pt x="46" y="30"/>
                </a:cubicBezTo>
                <a:cubicBezTo>
                  <a:pt x="46" y="14"/>
                  <a:pt x="46" y="14"/>
                  <a:pt x="46" y="14"/>
                </a:cubicBezTo>
                <a:cubicBezTo>
                  <a:pt x="46" y="12"/>
                  <a:pt x="46" y="11"/>
                  <a:pt x="44" y="9"/>
                </a:cubicBezTo>
                <a:cubicBezTo>
                  <a:pt x="43" y="8"/>
                  <a:pt x="41" y="7"/>
                  <a:pt x="39" y="7"/>
                </a:cubicBezTo>
                <a:close/>
                <a:moveTo>
                  <a:pt x="36" y="9"/>
                </a:moveTo>
                <a:cubicBezTo>
                  <a:pt x="36" y="9"/>
                  <a:pt x="36" y="9"/>
                  <a:pt x="36" y="9"/>
                </a:cubicBezTo>
                <a:cubicBezTo>
                  <a:pt x="40" y="9"/>
                  <a:pt x="40" y="9"/>
                  <a:pt x="40" y="9"/>
                </a:cubicBezTo>
                <a:cubicBezTo>
                  <a:pt x="41" y="9"/>
                  <a:pt x="42" y="10"/>
                  <a:pt x="42" y="10"/>
                </a:cubicBezTo>
                <a:cubicBezTo>
                  <a:pt x="43" y="11"/>
                  <a:pt x="43" y="11"/>
                  <a:pt x="43" y="12"/>
                </a:cubicBezTo>
                <a:cubicBezTo>
                  <a:pt x="43" y="14"/>
                  <a:pt x="43" y="14"/>
                  <a:pt x="43" y="14"/>
                </a:cubicBezTo>
                <a:cubicBezTo>
                  <a:pt x="43" y="15"/>
                  <a:pt x="43" y="15"/>
                  <a:pt x="42" y="16"/>
                </a:cubicBezTo>
                <a:cubicBezTo>
                  <a:pt x="42" y="16"/>
                  <a:pt x="41" y="17"/>
                  <a:pt x="40" y="17"/>
                </a:cubicBezTo>
                <a:cubicBezTo>
                  <a:pt x="36" y="17"/>
                  <a:pt x="36" y="17"/>
                  <a:pt x="36" y="17"/>
                </a:cubicBezTo>
                <a:cubicBezTo>
                  <a:pt x="35" y="17"/>
                  <a:pt x="34" y="16"/>
                  <a:pt x="34" y="16"/>
                </a:cubicBezTo>
                <a:cubicBezTo>
                  <a:pt x="33" y="15"/>
                  <a:pt x="33" y="15"/>
                  <a:pt x="33" y="14"/>
                </a:cubicBezTo>
                <a:cubicBezTo>
                  <a:pt x="33" y="12"/>
                  <a:pt x="33" y="12"/>
                  <a:pt x="33" y="12"/>
                </a:cubicBezTo>
                <a:cubicBezTo>
                  <a:pt x="33" y="11"/>
                  <a:pt x="33" y="11"/>
                  <a:pt x="34" y="10"/>
                </a:cubicBezTo>
                <a:cubicBezTo>
                  <a:pt x="34" y="10"/>
                  <a:pt x="35" y="9"/>
                  <a:pt x="36" y="9"/>
                </a:cubicBezTo>
                <a:close/>
                <a:moveTo>
                  <a:pt x="40" y="12"/>
                </a:moveTo>
                <a:cubicBezTo>
                  <a:pt x="40" y="12"/>
                  <a:pt x="40" y="12"/>
                  <a:pt x="40" y="12"/>
                </a:cubicBezTo>
                <a:cubicBezTo>
                  <a:pt x="36" y="12"/>
                  <a:pt x="36" y="12"/>
                  <a:pt x="36" y="12"/>
                </a:cubicBezTo>
                <a:cubicBezTo>
                  <a:pt x="36" y="12"/>
                  <a:pt x="36" y="12"/>
                  <a:pt x="36" y="12"/>
                </a:cubicBezTo>
                <a:cubicBezTo>
                  <a:pt x="35" y="12"/>
                  <a:pt x="35" y="12"/>
                  <a:pt x="35" y="12"/>
                </a:cubicBezTo>
                <a:cubicBezTo>
                  <a:pt x="35" y="14"/>
                  <a:pt x="35" y="14"/>
                  <a:pt x="35" y="14"/>
                </a:cubicBezTo>
                <a:cubicBezTo>
                  <a:pt x="35" y="14"/>
                  <a:pt x="35" y="14"/>
                  <a:pt x="36" y="14"/>
                </a:cubicBezTo>
                <a:cubicBezTo>
                  <a:pt x="36" y="14"/>
                  <a:pt x="36" y="14"/>
                  <a:pt x="36" y="14"/>
                </a:cubicBezTo>
                <a:cubicBezTo>
                  <a:pt x="40" y="14"/>
                  <a:pt x="40" y="14"/>
                  <a:pt x="40" y="14"/>
                </a:cubicBezTo>
                <a:cubicBezTo>
                  <a:pt x="40" y="14"/>
                  <a:pt x="40" y="14"/>
                  <a:pt x="40" y="14"/>
                </a:cubicBezTo>
                <a:cubicBezTo>
                  <a:pt x="41" y="14"/>
                  <a:pt x="41" y="14"/>
                  <a:pt x="41" y="14"/>
                </a:cubicBezTo>
                <a:cubicBezTo>
                  <a:pt x="41" y="12"/>
                  <a:pt x="41" y="12"/>
                  <a:pt x="41" y="12"/>
                </a:cubicBezTo>
                <a:cubicBezTo>
                  <a:pt x="41" y="12"/>
                  <a:pt x="41" y="12"/>
                  <a:pt x="40" y="12"/>
                </a:cubicBezTo>
                <a:cubicBezTo>
                  <a:pt x="40" y="12"/>
                  <a:pt x="40" y="12"/>
                  <a:pt x="40" y="12"/>
                </a:cubicBezTo>
                <a:close/>
              </a:path>
            </a:pathLst>
          </a:custGeom>
          <a:solidFill>
            <a:schemeClr val="accent2"/>
          </a:solidFill>
          <a:ln>
            <a:noFill/>
          </a:ln>
          <a:extLst/>
        </p:spPr>
        <p:txBody>
          <a:bodyPr/>
          <a:lstStyle/>
          <a:p>
            <a:endParaRPr lang="zh-CN" altLang="en-US"/>
          </a:p>
        </p:txBody>
      </p:sp>
      <p:sp>
        <p:nvSpPr>
          <p:cNvPr id="56" name="Freeform 486"/>
          <p:cNvSpPr>
            <a:spLocks noEditPoints="1"/>
          </p:cNvSpPr>
          <p:nvPr/>
        </p:nvSpPr>
        <p:spPr bwMode="auto">
          <a:xfrm>
            <a:off x="6948076" y="2618535"/>
            <a:ext cx="199485" cy="293361"/>
          </a:xfrm>
          <a:custGeom>
            <a:avLst/>
            <a:gdLst>
              <a:gd name="T0" fmla="*/ 27 w 34"/>
              <a:gd name="T1" fmla="*/ 0 h 50"/>
              <a:gd name="T2" fmla="*/ 32 w 34"/>
              <a:gd name="T3" fmla="*/ 2 h 50"/>
              <a:gd name="T4" fmla="*/ 34 w 34"/>
              <a:gd name="T5" fmla="*/ 43 h 50"/>
              <a:gd name="T6" fmla="*/ 32 w 34"/>
              <a:gd name="T7" fmla="*/ 48 h 50"/>
              <a:gd name="T8" fmla="*/ 7 w 34"/>
              <a:gd name="T9" fmla="*/ 50 h 50"/>
              <a:gd name="T10" fmla="*/ 0 w 34"/>
              <a:gd name="T11" fmla="*/ 43 h 50"/>
              <a:gd name="T12" fmla="*/ 2 w 34"/>
              <a:gd name="T13" fmla="*/ 2 h 50"/>
              <a:gd name="T14" fmla="*/ 7 w 34"/>
              <a:gd name="T15" fmla="*/ 0 h 50"/>
              <a:gd name="T16" fmla="*/ 13 w 34"/>
              <a:gd name="T17" fmla="*/ 29 h 50"/>
              <a:gd name="T18" fmla="*/ 18 w 34"/>
              <a:gd name="T19" fmla="*/ 32 h 50"/>
              <a:gd name="T20" fmla="*/ 23 w 34"/>
              <a:gd name="T21" fmla="*/ 37 h 50"/>
              <a:gd name="T22" fmla="*/ 18 w 34"/>
              <a:gd name="T23" fmla="*/ 40 h 50"/>
              <a:gd name="T24" fmla="*/ 13 w 34"/>
              <a:gd name="T25" fmla="*/ 43 h 50"/>
              <a:gd name="T26" fmla="*/ 11 w 34"/>
              <a:gd name="T27" fmla="*/ 42 h 50"/>
              <a:gd name="T28" fmla="*/ 11 w 34"/>
              <a:gd name="T29" fmla="*/ 30 h 50"/>
              <a:gd name="T30" fmla="*/ 13 w 34"/>
              <a:gd name="T31" fmla="*/ 29 h 50"/>
              <a:gd name="T32" fmla="*/ 16 w 34"/>
              <a:gd name="T33" fmla="*/ 34 h 50"/>
              <a:gd name="T34" fmla="*/ 13 w 34"/>
              <a:gd name="T35" fmla="*/ 36 h 50"/>
              <a:gd name="T36" fmla="*/ 16 w 34"/>
              <a:gd name="T37" fmla="*/ 38 h 50"/>
              <a:gd name="T38" fmla="*/ 20 w 34"/>
              <a:gd name="T39" fmla="*/ 36 h 50"/>
              <a:gd name="T40" fmla="*/ 16 w 34"/>
              <a:gd name="T41" fmla="*/ 34 h 50"/>
              <a:gd name="T42" fmla="*/ 6 w 34"/>
              <a:gd name="T43" fmla="*/ 6 h 50"/>
              <a:gd name="T44" fmla="*/ 28 w 34"/>
              <a:gd name="T45" fmla="*/ 6 h 50"/>
              <a:gd name="T46" fmla="*/ 29 w 34"/>
              <a:gd name="T47" fmla="*/ 7 h 50"/>
              <a:gd name="T48" fmla="*/ 28 w 34"/>
              <a:gd name="T49" fmla="*/ 25 h 50"/>
              <a:gd name="T50" fmla="*/ 6 w 34"/>
              <a:gd name="T51" fmla="*/ 25 h 50"/>
              <a:gd name="T52" fmla="*/ 5 w 34"/>
              <a:gd name="T53" fmla="*/ 24 h 50"/>
              <a:gd name="T54" fmla="*/ 6 w 34"/>
              <a:gd name="T55" fmla="*/ 6 h 50"/>
              <a:gd name="T56" fmla="*/ 27 w 34"/>
              <a:gd name="T57" fmla="*/ 9 h 50"/>
              <a:gd name="T58" fmla="*/ 7 w 34"/>
              <a:gd name="T59" fmla="*/ 23 h 50"/>
              <a:gd name="T60" fmla="*/ 27 w 34"/>
              <a:gd name="T61" fmla="*/ 9 h 50"/>
              <a:gd name="T62" fmla="*/ 27 w 34"/>
              <a:gd name="T63" fmla="*/ 4 h 50"/>
              <a:gd name="T64" fmla="*/ 5 w 34"/>
              <a:gd name="T65" fmla="*/ 5 h 50"/>
              <a:gd name="T66" fmla="*/ 3 w 34"/>
              <a:gd name="T67" fmla="*/ 7 h 50"/>
              <a:gd name="T68" fmla="*/ 4 w 34"/>
              <a:gd name="T69" fmla="*/ 45 h 50"/>
              <a:gd name="T70" fmla="*/ 7 w 34"/>
              <a:gd name="T71" fmla="*/ 46 h 50"/>
              <a:gd name="T72" fmla="*/ 30 w 34"/>
              <a:gd name="T73" fmla="*/ 45 h 50"/>
              <a:gd name="T74" fmla="*/ 31 w 34"/>
              <a:gd name="T75" fmla="*/ 43 h 50"/>
              <a:gd name="T76" fmla="*/ 30 w 34"/>
              <a:gd name="T77" fmla="*/ 5 h 50"/>
              <a:gd name="T78" fmla="*/ 27 w 34"/>
              <a:gd name="T79"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 h="50">
                <a:moveTo>
                  <a:pt x="7" y="0"/>
                </a:moveTo>
                <a:cubicBezTo>
                  <a:pt x="27" y="0"/>
                  <a:pt x="27" y="0"/>
                  <a:pt x="27" y="0"/>
                </a:cubicBezTo>
                <a:cubicBezTo>
                  <a:pt x="29" y="0"/>
                  <a:pt x="31" y="1"/>
                  <a:pt x="32" y="2"/>
                </a:cubicBezTo>
                <a:cubicBezTo>
                  <a:pt x="32" y="2"/>
                  <a:pt x="32" y="2"/>
                  <a:pt x="32" y="2"/>
                </a:cubicBezTo>
                <a:cubicBezTo>
                  <a:pt x="34" y="4"/>
                  <a:pt x="34" y="5"/>
                  <a:pt x="34" y="7"/>
                </a:cubicBezTo>
                <a:cubicBezTo>
                  <a:pt x="34" y="43"/>
                  <a:pt x="34" y="43"/>
                  <a:pt x="34" y="43"/>
                </a:cubicBezTo>
                <a:cubicBezTo>
                  <a:pt x="34" y="45"/>
                  <a:pt x="34" y="46"/>
                  <a:pt x="32" y="48"/>
                </a:cubicBezTo>
                <a:cubicBezTo>
                  <a:pt x="32" y="48"/>
                  <a:pt x="32" y="48"/>
                  <a:pt x="32" y="48"/>
                </a:cubicBezTo>
                <a:cubicBezTo>
                  <a:pt x="31" y="49"/>
                  <a:pt x="29" y="50"/>
                  <a:pt x="27" y="50"/>
                </a:cubicBezTo>
                <a:cubicBezTo>
                  <a:pt x="7" y="50"/>
                  <a:pt x="7" y="50"/>
                  <a:pt x="7" y="50"/>
                </a:cubicBezTo>
                <a:cubicBezTo>
                  <a:pt x="5" y="50"/>
                  <a:pt x="3" y="49"/>
                  <a:pt x="2" y="48"/>
                </a:cubicBezTo>
                <a:cubicBezTo>
                  <a:pt x="0" y="46"/>
                  <a:pt x="0" y="45"/>
                  <a:pt x="0" y="43"/>
                </a:cubicBezTo>
                <a:cubicBezTo>
                  <a:pt x="0" y="7"/>
                  <a:pt x="0" y="7"/>
                  <a:pt x="0" y="7"/>
                </a:cubicBezTo>
                <a:cubicBezTo>
                  <a:pt x="0" y="5"/>
                  <a:pt x="0" y="4"/>
                  <a:pt x="2" y="2"/>
                </a:cubicBezTo>
                <a:cubicBezTo>
                  <a:pt x="2" y="2"/>
                  <a:pt x="2" y="2"/>
                  <a:pt x="2" y="2"/>
                </a:cubicBezTo>
                <a:cubicBezTo>
                  <a:pt x="3" y="1"/>
                  <a:pt x="5" y="0"/>
                  <a:pt x="7" y="0"/>
                </a:cubicBezTo>
                <a:close/>
                <a:moveTo>
                  <a:pt x="13" y="29"/>
                </a:moveTo>
                <a:cubicBezTo>
                  <a:pt x="13" y="29"/>
                  <a:pt x="13" y="29"/>
                  <a:pt x="13" y="29"/>
                </a:cubicBezTo>
                <a:cubicBezTo>
                  <a:pt x="18" y="32"/>
                  <a:pt x="18" y="32"/>
                  <a:pt x="18" y="32"/>
                </a:cubicBezTo>
                <a:cubicBezTo>
                  <a:pt x="18" y="32"/>
                  <a:pt x="18" y="32"/>
                  <a:pt x="18" y="32"/>
                </a:cubicBezTo>
                <a:cubicBezTo>
                  <a:pt x="23" y="35"/>
                  <a:pt x="23" y="35"/>
                  <a:pt x="23" y="35"/>
                </a:cubicBezTo>
                <a:cubicBezTo>
                  <a:pt x="23" y="35"/>
                  <a:pt x="23" y="36"/>
                  <a:pt x="23" y="37"/>
                </a:cubicBezTo>
                <a:cubicBezTo>
                  <a:pt x="23" y="37"/>
                  <a:pt x="23" y="37"/>
                  <a:pt x="23" y="37"/>
                </a:cubicBezTo>
                <a:cubicBezTo>
                  <a:pt x="18" y="40"/>
                  <a:pt x="18" y="40"/>
                  <a:pt x="18" y="40"/>
                </a:cubicBezTo>
                <a:cubicBezTo>
                  <a:pt x="18" y="40"/>
                  <a:pt x="18" y="40"/>
                  <a:pt x="18" y="40"/>
                </a:cubicBezTo>
                <a:cubicBezTo>
                  <a:pt x="13" y="43"/>
                  <a:pt x="13" y="43"/>
                  <a:pt x="13" y="43"/>
                </a:cubicBezTo>
                <a:cubicBezTo>
                  <a:pt x="12" y="43"/>
                  <a:pt x="11" y="43"/>
                  <a:pt x="11" y="42"/>
                </a:cubicBezTo>
                <a:cubicBezTo>
                  <a:pt x="11" y="42"/>
                  <a:pt x="11" y="42"/>
                  <a:pt x="11" y="42"/>
                </a:cubicBezTo>
                <a:cubicBezTo>
                  <a:pt x="11" y="36"/>
                  <a:pt x="11" y="36"/>
                  <a:pt x="11" y="36"/>
                </a:cubicBezTo>
                <a:cubicBezTo>
                  <a:pt x="11" y="30"/>
                  <a:pt x="11" y="30"/>
                  <a:pt x="11" y="30"/>
                </a:cubicBezTo>
                <a:cubicBezTo>
                  <a:pt x="11" y="30"/>
                  <a:pt x="11" y="29"/>
                  <a:pt x="12" y="29"/>
                </a:cubicBezTo>
                <a:cubicBezTo>
                  <a:pt x="12" y="29"/>
                  <a:pt x="13" y="29"/>
                  <a:pt x="13" y="29"/>
                </a:cubicBezTo>
                <a:close/>
                <a:moveTo>
                  <a:pt x="16" y="34"/>
                </a:moveTo>
                <a:cubicBezTo>
                  <a:pt x="16" y="34"/>
                  <a:pt x="16" y="34"/>
                  <a:pt x="16" y="34"/>
                </a:cubicBezTo>
                <a:cubicBezTo>
                  <a:pt x="13" y="32"/>
                  <a:pt x="13" y="32"/>
                  <a:pt x="13" y="32"/>
                </a:cubicBezTo>
                <a:cubicBezTo>
                  <a:pt x="13" y="36"/>
                  <a:pt x="13" y="36"/>
                  <a:pt x="13" y="36"/>
                </a:cubicBezTo>
                <a:cubicBezTo>
                  <a:pt x="13" y="40"/>
                  <a:pt x="13" y="40"/>
                  <a:pt x="13" y="40"/>
                </a:cubicBezTo>
                <a:cubicBezTo>
                  <a:pt x="16" y="38"/>
                  <a:pt x="16" y="38"/>
                  <a:pt x="16" y="38"/>
                </a:cubicBezTo>
                <a:cubicBezTo>
                  <a:pt x="16" y="38"/>
                  <a:pt x="16" y="38"/>
                  <a:pt x="16" y="38"/>
                </a:cubicBezTo>
                <a:cubicBezTo>
                  <a:pt x="20" y="36"/>
                  <a:pt x="20" y="36"/>
                  <a:pt x="20" y="36"/>
                </a:cubicBezTo>
                <a:cubicBezTo>
                  <a:pt x="17" y="34"/>
                  <a:pt x="17" y="34"/>
                  <a:pt x="17" y="34"/>
                </a:cubicBezTo>
                <a:cubicBezTo>
                  <a:pt x="16" y="34"/>
                  <a:pt x="16" y="34"/>
                  <a:pt x="16" y="34"/>
                </a:cubicBezTo>
                <a:close/>
                <a:moveTo>
                  <a:pt x="6" y="6"/>
                </a:moveTo>
                <a:cubicBezTo>
                  <a:pt x="6" y="6"/>
                  <a:pt x="6" y="6"/>
                  <a:pt x="6" y="6"/>
                </a:cubicBezTo>
                <a:cubicBezTo>
                  <a:pt x="6" y="6"/>
                  <a:pt x="6" y="6"/>
                  <a:pt x="6" y="6"/>
                </a:cubicBezTo>
                <a:cubicBezTo>
                  <a:pt x="28" y="6"/>
                  <a:pt x="28" y="6"/>
                  <a:pt x="28" y="6"/>
                </a:cubicBezTo>
                <a:cubicBezTo>
                  <a:pt x="29" y="6"/>
                  <a:pt x="29" y="7"/>
                  <a:pt x="29" y="7"/>
                </a:cubicBezTo>
                <a:cubicBezTo>
                  <a:pt x="29" y="7"/>
                  <a:pt x="29" y="7"/>
                  <a:pt x="29" y="7"/>
                </a:cubicBezTo>
                <a:cubicBezTo>
                  <a:pt x="29" y="24"/>
                  <a:pt x="29" y="24"/>
                  <a:pt x="29" y="24"/>
                </a:cubicBezTo>
                <a:cubicBezTo>
                  <a:pt x="29" y="25"/>
                  <a:pt x="29" y="25"/>
                  <a:pt x="28" y="25"/>
                </a:cubicBezTo>
                <a:cubicBezTo>
                  <a:pt x="28" y="25"/>
                  <a:pt x="28" y="25"/>
                  <a:pt x="28" y="25"/>
                </a:cubicBezTo>
                <a:cubicBezTo>
                  <a:pt x="6" y="25"/>
                  <a:pt x="6" y="25"/>
                  <a:pt x="6" y="25"/>
                </a:cubicBezTo>
                <a:cubicBezTo>
                  <a:pt x="5" y="25"/>
                  <a:pt x="5" y="25"/>
                  <a:pt x="5" y="24"/>
                </a:cubicBezTo>
                <a:cubicBezTo>
                  <a:pt x="5" y="24"/>
                  <a:pt x="5" y="24"/>
                  <a:pt x="5" y="24"/>
                </a:cubicBezTo>
                <a:cubicBezTo>
                  <a:pt x="5" y="7"/>
                  <a:pt x="5" y="7"/>
                  <a:pt x="5" y="7"/>
                </a:cubicBezTo>
                <a:cubicBezTo>
                  <a:pt x="5" y="7"/>
                  <a:pt x="5" y="6"/>
                  <a:pt x="6" y="6"/>
                </a:cubicBezTo>
                <a:close/>
                <a:moveTo>
                  <a:pt x="27" y="9"/>
                </a:moveTo>
                <a:cubicBezTo>
                  <a:pt x="27" y="9"/>
                  <a:pt x="27" y="9"/>
                  <a:pt x="27" y="9"/>
                </a:cubicBezTo>
                <a:cubicBezTo>
                  <a:pt x="7" y="9"/>
                  <a:pt x="7" y="9"/>
                  <a:pt x="7" y="9"/>
                </a:cubicBezTo>
                <a:cubicBezTo>
                  <a:pt x="7" y="23"/>
                  <a:pt x="7" y="23"/>
                  <a:pt x="7" y="23"/>
                </a:cubicBezTo>
                <a:cubicBezTo>
                  <a:pt x="27" y="23"/>
                  <a:pt x="27" y="23"/>
                  <a:pt x="27" y="23"/>
                </a:cubicBezTo>
                <a:cubicBezTo>
                  <a:pt x="27" y="9"/>
                  <a:pt x="27" y="9"/>
                  <a:pt x="27" y="9"/>
                </a:cubicBezTo>
                <a:close/>
                <a:moveTo>
                  <a:pt x="27" y="4"/>
                </a:moveTo>
                <a:cubicBezTo>
                  <a:pt x="27" y="4"/>
                  <a:pt x="27" y="4"/>
                  <a:pt x="27" y="4"/>
                </a:cubicBezTo>
                <a:cubicBezTo>
                  <a:pt x="7" y="4"/>
                  <a:pt x="7" y="4"/>
                  <a:pt x="7" y="4"/>
                </a:cubicBezTo>
                <a:cubicBezTo>
                  <a:pt x="6" y="4"/>
                  <a:pt x="5" y="4"/>
                  <a:pt x="5" y="5"/>
                </a:cubicBezTo>
                <a:cubicBezTo>
                  <a:pt x="4" y="5"/>
                  <a:pt x="4" y="5"/>
                  <a:pt x="4" y="5"/>
                </a:cubicBezTo>
                <a:cubicBezTo>
                  <a:pt x="4" y="6"/>
                  <a:pt x="3" y="7"/>
                  <a:pt x="3" y="7"/>
                </a:cubicBezTo>
                <a:cubicBezTo>
                  <a:pt x="3" y="43"/>
                  <a:pt x="3" y="43"/>
                  <a:pt x="3" y="43"/>
                </a:cubicBezTo>
                <a:cubicBezTo>
                  <a:pt x="3" y="44"/>
                  <a:pt x="4" y="44"/>
                  <a:pt x="4" y="45"/>
                </a:cubicBezTo>
                <a:cubicBezTo>
                  <a:pt x="4" y="45"/>
                  <a:pt x="4" y="45"/>
                  <a:pt x="4" y="45"/>
                </a:cubicBezTo>
                <a:cubicBezTo>
                  <a:pt x="5" y="46"/>
                  <a:pt x="6" y="46"/>
                  <a:pt x="7" y="46"/>
                </a:cubicBezTo>
                <a:cubicBezTo>
                  <a:pt x="27" y="46"/>
                  <a:pt x="27" y="46"/>
                  <a:pt x="27" y="46"/>
                </a:cubicBezTo>
                <a:cubicBezTo>
                  <a:pt x="28" y="46"/>
                  <a:pt x="29" y="46"/>
                  <a:pt x="30" y="45"/>
                </a:cubicBezTo>
                <a:cubicBezTo>
                  <a:pt x="30" y="45"/>
                  <a:pt x="30" y="45"/>
                  <a:pt x="30" y="45"/>
                </a:cubicBezTo>
                <a:cubicBezTo>
                  <a:pt x="30" y="44"/>
                  <a:pt x="31" y="44"/>
                  <a:pt x="31" y="43"/>
                </a:cubicBezTo>
                <a:cubicBezTo>
                  <a:pt x="31" y="7"/>
                  <a:pt x="31" y="7"/>
                  <a:pt x="31" y="7"/>
                </a:cubicBezTo>
                <a:cubicBezTo>
                  <a:pt x="31" y="7"/>
                  <a:pt x="30" y="6"/>
                  <a:pt x="30" y="5"/>
                </a:cubicBezTo>
                <a:cubicBezTo>
                  <a:pt x="30" y="5"/>
                  <a:pt x="30" y="5"/>
                  <a:pt x="30" y="5"/>
                </a:cubicBezTo>
                <a:cubicBezTo>
                  <a:pt x="29" y="4"/>
                  <a:pt x="28" y="4"/>
                  <a:pt x="27" y="4"/>
                </a:cubicBezTo>
                <a:close/>
              </a:path>
            </a:pathLst>
          </a:custGeom>
          <a:solidFill>
            <a:schemeClr val="accent2"/>
          </a:solidFill>
          <a:ln>
            <a:noFill/>
          </a:ln>
          <a:extLst/>
        </p:spPr>
        <p:txBody>
          <a:bodyPr/>
          <a:lstStyle/>
          <a:p>
            <a:endParaRPr lang="zh-CN" altLang="en-US"/>
          </a:p>
        </p:txBody>
      </p:sp>
      <p:sp>
        <p:nvSpPr>
          <p:cNvPr id="57" name="Freeform 487"/>
          <p:cNvSpPr>
            <a:spLocks noEditPoints="1"/>
          </p:cNvSpPr>
          <p:nvPr/>
        </p:nvSpPr>
        <p:spPr bwMode="auto">
          <a:xfrm>
            <a:off x="5308189" y="1500832"/>
            <a:ext cx="293361" cy="228821"/>
          </a:xfrm>
          <a:custGeom>
            <a:avLst/>
            <a:gdLst>
              <a:gd name="T0" fmla="*/ 21 w 50"/>
              <a:gd name="T1" fmla="*/ 24 h 39"/>
              <a:gd name="T2" fmla="*/ 22 w 50"/>
              <a:gd name="T3" fmla="*/ 25 h 39"/>
              <a:gd name="T4" fmla="*/ 31 w 50"/>
              <a:gd name="T5" fmla="*/ 14 h 39"/>
              <a:gd name="T6" fmla="*/ 6 w 50"/>
              <a:gd name="T7" fmla="*/ 0 h 39"/>
              <a:gd name="T8" fmla="*/ 48 w 50"/>
              <a:gd name="T9" fmla="*/ 2 h 39"/>
              <a:gd name="T10" fmla="*/ 48 w 50"/>
              <a:gd name="T11" fmla="*/ 2 h 39"/>
              <a:gd name="T12" fmla="*/ 50 w 50"/>
              <a:gd name="T13" fmla="*/ 33 h 39"/>
              <a:gd name="T14" fmla="*/ 48 w 50"/>
              <a:gd name="T15" fmla="*/ 37 h 39"/>
              <a:gd name="T16" fmla="*/ 44 w 50"/>
              <a:gd name="T17" fmla="*/ 39 h 39"/>
              <a:gd name="T18" fmla="*/ 2 w 50"/>
              <a:gd name="T19" fmla="*/ 37 h 39"/>
              <a:gd name="T20" fmla="*/ 2 w 50"/>
              <a:gd name="T21" fmla="*/ 37 h 39"/>
              <a:gd name="T22" fmla="*/ 0 w 50"/>
              <a:gd name="T23" fmla="*/ 6 h 39"/>
              <a:gd name="T24" fmla="*/ 2 w 50"/>
              <a:gd name="T25" fmla="*/ 2 h 39"/>
              <a:gd name="T26" fmla="*/ 6 w 50"/>
              <a:gd name="T27" fmla="*/ 0 h 39"/>
              <a:gd name="T28" fmla="*/ 44 w 50"/>
              <a:gd name="T29" fmla="*/ 4 h 39"/>
              <a:gd name="T30" fmla="*/ 5 w 50"/>
              <a:gd name="T31" fmla="*/ 4 h 39"/>
              <a:gd name="T32" fmla="*/ 4 w 50"/>
              <a:gd name="T33" fmla="*/ 33 h 39"/>
              <a:gd name="T34" fmla="*/ 6 w 50"/>
              <a:gd name="T35" fmla="*/ 35 h 39"/>
              <a:gd name="T36" fmla="*/ 45 w 50"/>
              <a:gd name="T37" fmla="*/ 35 h 39"/>
              <a:gd name="T38" fmla="*/ 46 w 50"/>
              <a:gd name="T39" fmla="*/ 6 h 39"/>
              <a:gd name="T40" fmla="*/ 44 w 50"/>
              <a:gd name="T41" fmla="*/ 4 h 39"/>
              <a:gd name="T42" fmla="*/ 13 w 50"/>
              <a:gd name="T43" fmla="*/ 6 h 39"/>
              <a:gd name="T44" fmla="*/ 44 w 50"/>
              <a:gd name="T45" fmla="*/ 6 h 39"/>
              <a:gd name="T46" fmla="*/ 45 w 50"/>
              <a:gd name="T47" fmla="*/ 7 h 39"/>
              <a:gd name="T48" fmla="*/ 44 w 50"/>
              <a:gd name="T49" fmla="*/ 33 h 39"/>
              <a:gd name="T50" fmla="*/ 13 w 50"/>
              <a:gd name="T51" fmla="*/ 33 h 39"/>
              <a:gd name="T52" fmla="*/ 11 w 50"/>
              <a:gd name="T53" fmla="*/ 32 h 39"/>
              <a:gd name="T54" fmla="*/ 13 w 50"/>
              <a:gd name="T55" fmla="*/ 6 h 39"/>
              <a:gd name="T56" fmla="*/ 43 w 50"/>
              <a:gd name="T57" fmla="*/ 8 h 39"/>
              <a:gd name="T58" fmla="*/ 14 w 50"/>
              <a:gd name="T59" fmla="*/ 31 h 39"/>
              <a:gd name="T60" fmla="*/ 43 w 50"/>
              <a:gd name="T61" fmla="*/ 8 h 39"/>
              <a:gd name="T62" fmla="*/ 6 w 50"/>
              <a:gd name="T63" fmla="*/ 11 h 39"/>
              <a:gd name="T64" fmla="*/ 6 w 50"/>
              <a:gd name="T65" fmla="*/ 9 h 39"/>
              <a:gd name="T66" fmla="*/ 10 w 50"/>
              <a:gd name="T67" fmla="*/ 10 h 39"/>
              <a:gd name="T68" fmla="*/ 6 w 50"/>
              <a:gd name="T69" fmla="*/ 11 h 39"/>
              <a:gd name="T70" fmla="*/ 6 w 50"/>
              <a:gd name="T71" fmla="*/ 16 h 39"/>
              <a:gd name="T72" fmla="*/ 6 w 50"/>
              <a:gd name="T73" fmla="*/ 14 h 39"/>
              <a:gd name="T74" fmla="*/ 10 w 50"/>
              <a:gd name="T75" fmla="*/ 15 h 39"/>
              <a:gd name="T76" fmla="*/ 6 w 50"/>
              <a:gd name="T77" fmla="*/ 16 h 39"/>
              <a:gd name="T78" fmla="*/ 6 w 50"/>
              <a:gd name="T79" fmla="*/ 22 h 39"/>
              <a:gd name="T80" fmla="*/ 6 w 50"/>
              <a:gd name="T81" fmla="*/ 19 h 39"/>
              <a:gd name="T82" fmla="*/ 10 w 50"/>
              <a:gd name="T83" fmla="*/ 21 h 39"/>
              <a:gd name="T84" fmla="*/ 6 w 50"/>
              <a:gd name="T85" fmla="*/ 22 h 39"/>
              <a:gd name="T86" fmla="*/ 19 w 50"/>
              <a:gd name="T87" fmla="*/ 22 h 39"/>
              <a:gd name="T88" fmla="*/ 31 w 50"/>
              <a:gd name="T89" fmla="*/ 11 h 39"/>
              <a:gd name="T90" fmla="*/ 35 w 50"/>
              <a:gd name="T91" fmla="*/ 16 h 39"/>
              <a:gd name="T92" fmla="*/ 23 w 50"/>
              <a:gd name="T93" fmla="*/ 28 h 39"/>
              <a:gd name="T94" fmla="*/ 19 w 50"/>
              <a:gd name="T95" fmla="*/ 28 h 39"/>
              <a:gd name="T96" fmla="*/ 18 w 50"/>
              <a:gd name="T97" fmla="*/ 23 h 39"/>
              <a:gd name="T98" fmla="*/ 19 w 50"/>
              <a:gd name="T99" fmla="*/ 28 h 39"/>
              <a:gd name="T100" fmla="*/ 19 w 50"/>
              <a:gd name="T101"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39">
                <a:moveTo>
                  <a:pt x="31" y="14"/>
                </a:moveTo>
                <a:cubicBezTo>
                  <a:pt x="21" y="24"/>
                  <a:pt x="21" y="24"/>
                  <a:pt x="21" y="24"/>
                </a:cubicBezTo>
                <a:cubicBezTo>
                  <a:pt x="21" y="25"/>
                  <a:pt x="21" y="25"/>
                  <a:pt x="21" y="25"/>
                </a:cubicBezTo>
                <a:cubicBezTo>
                  <a:pt x="22" y="25"/>
                  <a:pt x="22" y="25"/>
                  <a:pt x="22" y="25"/>
                </a:cubicBezTo>
                <a:cubicBezTo>
                  <a:pt x="32" y="15"/>
                  <a:pt x="32" y="15"/>
                  <a:pt x="32" y="15"/>
                </a:cubicBezTo>
                <a:cubicBezTo>
                  <a:pt x="31" y="14"/>
                  <a:pt x="31" y="14"/>
                  <a:pt x="31" y="14"/>
                </a:cubicBezTo>
                <a:close/>
                <a:moveTo>
                  <a:pt x="6" y="0"/>
                </a:moveTo>
                <a:cubicBezTo>
                  <a:pt x="6" y="0"/>
                  <a:pt x="6" y="0"/>
                  <a:pt x="6" y="0"/>
                </a:cubicBezTo>
                <a:cubicBezTo>
                  <a:pt x="44" y="0"/>
                  <a:pt x="44" y="0"/>
                  <a:pt x="44" y="0"/>
                </a:cubicBezTo>
                <a:cubicBezTo>
                  <a:pt x="46" y="0"/>
                  <a:pt x="47" y="1"/>
                  <a:pt x="48" y="2"/>
                </a:cubicBezTo>
                <a:cubicBezTo>
                  <a:pt x="48" y="2"/>
                  <a:pt x="48" y="2"/>
                  <a:pt x="48" y="2"/>
                </a:cubicBezTo>
                <a:cubicBezTo>
                  <a:pt x="48" y="2"/>
                  <a:pt x="48" y="2"/>
                  <a:pt x="48" y="2"/>
                </a:cubicBezTo>
                <a:cubicBezTo>
                  <a:pt x="49" y="3"/>
                  <a:pt x="50" y="4"/>
                  <a:pt x="50" y="6"/>
                </a:cubicBezTo>
                <a:cubicBezTo>
                  <a:pt x="50" y="33"/>
                  <a:pt x="50" y="33"/>
                  <a:pt x="50" y="33"/>
                </a:cubicBezTo>
                <a:cubicBezTo>
                  <a:pt x="50" y="35"/>
                  <a:pt x="49" y="36"/>
                  <a:pt x="48" y="37"/>
                </a:cubicBezTo>
                <a:cubicBezTo>
                  <a:pt x="48" y="37"/>
                  <a:pt x="48" y="37"/>
                  <a:pt x="48" y="37"/>
                </a:cubicBezTo>
                <a:cubicBezTo>
                  <a:pt x="48" y="37"/>
                  <a:pt x="48" y="37"/>
                  <a:pt x="48" y="37"/>
                </a:cubicBezTo>
                <a:cubicBezTo>
                  <a:pt x="47" y="39"/>
                  <a:pt x="46" y="39"/>
                  <a:pt x="44" y="39"/>
                </a:cubicBezTo>
                <a:cubicBezTo>
                  <a:pt x="6" y="39"/>
                  <a:pt x="6" y="39"/>
                  <a:pt x="6" y="39"/>
                </a:cubicBezTo>
                <a:cubicBezTo>
                  <a:pt x="4" y="39"/>
                  <a:pt x="3" y="38"/>
                  <a:pt x="2" y="37"/>
                </a:cubicBezTo>
                <a:cubicBezTo>
                  <a:pt x="2" y="37"/>
                  <a:pt x="2" y="37"/>
                  <a:pt x="2" y="37"/>
                </a:cubicBezTo>
                <a:cubicBezTo>
                  <a:pt x="2" y="37"/>
                  <a:pt x="2" y="37"/>
                  <a:pt x="2" y="37"/>
                </a:cubicBezTo>
                <a:cubicBezTo>
                  <a:pt x="1" y="36"/>
                  <a:pt x="0" y="35"/>
                  <a:pt x="0" y="33"/>
                </a:cubicBezTo>
                <a:cubicBezTo>
                  <a:pt x="0" y="6"/>
                  <a:pt x="0" y="6"/>
                  <a:pt x="0" y="6"/>
                </a:cubicBezTo>
                <a:cubicBezTo>
                  <a:pt x="0" y="4"/>
                  <a:pt x="1" y="3"/>
                  <a:pt x="2" y="2"/>
                </a:cubicBezTo>
                <a:cubicBezTo>
                  <a:pt x="2" y="2"/>
                  <a:pt x="2" y="2"/>
                  <a:pt x="2" y="2"/>
                </a:cubicBezTo>
                <a:cubicBezTo>
                  <a:pt x="2" y="2"/>
                  <a:pt x="2" y="2"/>
                  <a:pt x="2" y="2"/>
                </a:cubicBezTo>
                <a:cubicBezTo>
                  <a:pt x="3" y="1"/>
                  <a:pt x="4" y="0"/>
                  <a:pt x="6" y="0"/>
                </a:cubicBezTo>
                <a:close/>
                <a:moveTo>
                  <a:pt x="44" y="4"/>
                </a:moveTo>
                <a:cubicBezTo>
                  <a:pt x="44" y="4"/>
                  <a:pt x="44" y="4"/>
                  <a:pt x="44" y="4"/>
                </a:cubicBezTo>
                <a:cubicBezTo>
                  <a:pt x="6" y="4"/>
                  <a:pt x="6" y="4"/>
                  <a:pt x="6" y="4"/>
                </a:cubicBezTo>
                <a:cubicBezTo>
                  <a:pt x="5" y="4"/>
                  <a:pt x="5" y="4"/>
                  <a:pt x="5" y="4"/>
                </a:cubicBezTo>
                <a:cubicBezTo>
                  <a:pt x="4" y="5"/>
                  <a:pt x="4" y="5"/>
                  <a:pt x="4" y="6"/>
                </a:cubicBezTo>
                <a:cubicBezTo>
                  <a:pt x="4" y="33"/>
                  <a:pt x="4" y="33"/>
                  <a:pt x="4" y="33"/>
                </a:cubicBezTo>
                <a:cubicBezTo>
                  <a:pt x="4" y="34"/>
                  <a:pt x="4" y="34"/>
                  <a:pt x="5" y="35"/>
                </a:cubicBezTo>
                <a:cubicBezTo>
                  <a:pt x="5" y="35"/>
                  <a:pt x="5" y="35"/>
                  <a:pt x="6" y="35"/>
                </a:cubicBezTo>
                <a:cubicBezTo>
                  <a:pt x="44" y="35"/>
                  <a:pt x="44" y="35"/>
                  <a:pt x="44" y="35"/>
                </a:cubicBezTo>
                <a:cubicBezTo>
                  <a:pt x="45" y="35"/>
                  <a:pt x="45" y="35"/>
                  <a:pt x="45" y="35"/>
                </a:cubicBezTo>
                <a:cubicBezTo>
                  <a:pt x="46" y="34"/>
                  <a:pt x="46" y="34"/>
                  <a:pt x="46" y="33"/>
                </a:cubicBezTo>
                <a:cubicBezTo>
                  <a:pt x="46" y="6"/>
                  <a:pt x="46" y="6"/>
                  <a:pt x="46" y="6"/>
                </a:cubicBezTo>
                <a:cubicBezTo>
                  <a:pt x="46" y="5"/>
                  <a:pt x="46" y="5"/>
                  <a:pt x="45" y="4"/>
                </a:cubicBezTo>
                <a:cubicBezTo>
                  <a:pt x="45" y="4"/>
                  <a:pt x="45" y="4"/>
                  <a:pt x="44" y="4"/>
                </a:cubicBezTo>
                <a:close/>
                <a:moveTo>
                  <a:pt x="13" y="6"/>
                </a:moveTo>
                <a:cubicBezTo>
                  <a:pt x="13" y="6"/>
                  <a:pt x="13" y="6"/>
                  <a:pt x="13" y="6"/>
                </a:cubicBezTo>
                <a:cubicBezTo>
                  <a:pt x="13" y="6"/>
                  <a:pt x="13" y="6"/>
                  <a:pt x="13" y="6"/>
                </a:cubicBezTo>
                <a:cubicBezTo>
                  <a:pt x="44" y="6"/>
                  <a:pt x="44" y="6"/>
                  <a:pt x="44" y="6"/>
                </a:cubicBezTo>
                <a:cubicBezTo>
                  <a:pt x="44" y="6"/>
                  <a:pt x="45" y="6"/>
                  <a:pt x="45" y="7"/>
                </a:cubicBezTo>
                <a:cubicBezTo>
                  <a:pt x="45" y="7"/>
                  <a:pt x="45" y="7"/>
                  <a:pt x="45" y="7"/>
                </a:cubicBezTo>
                <a:cubicBezTo>
                  <a:pt x="45" y="32"/>
                  <a:pt x="45" y="32"/>
                  <a:pt x="45" y="32"/>
                </a:cubicBezTo>
                <a:cubicBezTo>
                  <a:pt x="45" y="33"/>
                  <a:pt x="44" y="33"/>
                  <a:pt x="44" y="33"/>
                </a:cubicBezTo>
                <a:cubicBezTo>
                  <a:pt x="44" y="33"/>
                  <a:pt x="44" y="33"/>
                  <a:pt x="44" y="33"/>
                </a:cubicBezTo>
                <a:cubicBezTo>
                  <a:pt x="13" y="33"/>
                  <a:pt x="13" y="33"/>
                  <a:pt x="13" y="33"/>
                </a:cubicBezTo>
                <a:cubicBezTo>
                  <a:pt x="12" y="33"/>
                  <a:pt x="11" y="33"/>
                  <a:pt x="11" y="32"/>
                </a:cubicBezTo>
                <a:cubicBezTo>
                  <a:pt x="11" y="32"/>
                  <a:pt x="11" y="32"/>
                  <a:pt x="11" y="32"/>
                </a:cubicBezTo>
                <a:cubicBezTo>
                  <a:pt x="11" y="7"/>
                  <a:pt x="11" y="7"/>
                  <a:pt x="11" y="7"/>
                </a:cubicBezTo>
                <a:cubicBezTo>
                  <a:pt x="11" y="6"/>
                  <a:pt x="12" y="6"/>
                  <a:pt x="13" y="6"/>
                </a:cubicBezTo>
                <a:close/>
                <a:moveTo>
                  <a:pt x="43" y="8"/>
                </a:moveTo>
                <a:cubicBezTo>
                  <a:pt x="43" y="8"/>
                  <a:pt x="43" y="8"/>
                  <a:pt x="43" y="8"/>
                </a:cubicBezTo>
                <a:cubicBezTo>
                  <a:pt x="14" y="8"/>
                  <a:pt x="14" y="8"/>
                  <a:pt x="14" y="8"/>
                </a:cubicBezTo>
                <a:cubicBezTo>
                  <a:pt x="14" y="31"/>
                  <a:pt x="14" y="31"/>
                  <a:pt x="14" y="31"/>
                </a:cubicBezTo>
                <a:cubicBezTo>
                  <a:pt x="43" y="31"/>
                  <a:pt x="43" y="31"/>
                  <a:pt x="43" y="31"/>
                </a:cubicBezTo>
                <a:cubicBezTo>
                  <a:pt x="43" y="8"/>
                  <a:pt x="43" y="8"/>
                  <a:pt x="43" y="8"/>
                </a:cubicBezTo>
                <a:close/>
                <a:moveTo>
                  <a:pt x="6" y="11"/>
                </a:moveTo>
                <a:cubicBezTo>
                  <a:pt x="6" y="11"/>
                  <a:pt x="6" y="11"/>
                  <a:pt x="6" y="11"/>
                </a:cubicBezTo>
                <a:cubicBezTo>
                  <a:pt x="6" y="11"/>
                  <a:pt x="5" y="11"/>
                  <a:pt x="5" y="10"/>
                </a:cubicBezTo>
                <a:cubicBezTo>
                  <a:pt x="5" y="9"/>
                  <a:pt x="6" y="9"/>
                  <a:pt x="6" y="9"/>
                </a:cubicBezTo>
                <a:cubicBezTo>
                  <a:pt x="9" y="9"/>
                  <a:pt x="9" y="9"/>
                  <a:pt x="9" y="9"/>
                </a:cubicBezTo>
                <a:cubicBezTo>
                  <a:pt x="9" y="9"/>
                  <a:pt x="10" y="9"/>
                  <a:pt x="10" y="10"/>
                </a:cubicBezTo>
                <a:cubicBezTo>
                  <a:pt x="10" y="11"/>
                  <a:pt x="9" y="11"/>
                  <a:pt x="9" y="11"/>
                </a:cubicBezTo>
                <a:cubicBezTo>
                  <a:pt x="6" y="11"/>
                  <a:pt x="6" y="11"/>
                  <a:pt x="6" y="11"/>
                </a:cubicBezTo>
                <a:close/>
                <a:moveTo>
                  <a:pt x="6" y="16"/>
                </a:moveTo>
                <a:cubicBezTo>
                  <a:pt x="6" y="16"/>
                  <a:pt x="6" y="16"/>
                  <a:pt x="6" y="16"/>
                </a:cubicBezTo>
                <a:cubicBezTo>
                  <a:pt x="6" y="16"/>
                  <a:pt x="5" y="16"/>
                  <a:pt x="5" y="15"/>
                </a:cubicBezTo>
                <a:cubicBezTo>
                  <a:pt x="5" y="15"/>
                  <a:pt x="6" y="14"/>
                  <a:pt x="6" y="14"/>
                </a:cubicBezTo>
                <a:cubicBezTo>
                  <a:pt x="9" y="14"/>
                  <a:pt x="9" y="14"/>
                  <a:pt x="9" y="14"/>
                </a:cubicBezTo>
                <a:cubicBezTo>
                  <a:pt x="9" y="14"/>
                  <a:pt x="10" y="15"/>
                  <a:pt x="10" y="15"/>
                </a:cubicBezTo>
                <a:cubicBezTo>
                  <a:pt x="10" y="16"/>
                  <a:pt x="9" y="16"/>
                  <a:pt x="9" y="16"/>
                </a:cubicBezTo>
                <a:cubicBezTo>
                  <a:pt x="6" y="16"/>
                  <a:pt x="6" y="16"/>
                  <a:pt x="6" y="16"/>
                </a:cubicBezTo>
                <a:close/>
                <a:moveTo>
                  <a:pt x="6" y="22"/>
                </a:moveTo>
                <a:cubicBezTo>
                  <a:pt x="6" y="22"/>
                  <a:pt x="6" y="22"/>
                  <a:pt x="6" y="22"/>
                </a:cubicBezTo>
                <a:cubicBezTo>
                  <a:pt x="6" y="22"/>
                  <a:pt x="5" y="21"/>
                  <a:pt x="5" y="21"/>
                </a:cubicBezTo>
                <a:cubicBezTo>
                  <a:pt x="5" y="20"/>
                  <a:pt x="6" y="19"/>
                  <a:pt x="6" y="19"/>
                </a:cubicBezTo>
                <a:cubicBezTo>
                  <a:pt x="9" y="19"/>
                  <a:pt x="9" y="19"/>
                  <a:pt x="9" y="19"/>
                </a:cubicBezTo>
                <a:cubicBezTo>
                  <a:pt x="9" y="19"/>
                  <a:pt x="10" y="20"/>
                  <a:pt x="10" y="21"/>
                </a:cubicBezTo>
                <a:cubicBezTo>
                  <a:pt x="10" y="21"/>
                  <a:pt x="9" y="22"/>
                  <a:pt x="9" y="22"/>
                </a:cubicBezTo>
                <a:cubicBezTo>
                  <a:pt x="6" y="22"/>
                  <a:pt x="6" y="22"/>
                  <a:pt x="6" y="22"/>
                </a:cubicBezTo>
                <a:close/>
                <a:moveTo>
                  <a:pt x="19" y="22"/>
                </a:moveTo>
                <a:cubicBezTo>
                  <a:pt x="19" y="22"/>
                  <a:pt x="19" y="22"/>
                  <a:pt x="19" y="22"/>
                </a:cubicBezTo>
                <a:cubicBezTo>
                  <a:pt x="30" y="11"/>
                  <a:pt x="30" y="11"/>
                  <a:pt x="30" y="11"/>
                </a:cubicBezTo>
                <a:cubicBezTo>
                  <a:pt x="30" y="11"/>
                  <a:pt x="31" y="11"/>
                  <a:pt x="31" y="11"/>
                </a:cubicBezTo>
                <a:cubicBezTo>
                  <a:pt x="35" y="14"/>
                  <a:pt x="35" y="14"/>
                  <a:pt x="35" y="14"/>
                </a:cubicBezTo>
                <a:cubicBezTo>
                  <a:pt x="35" y="15"/>
                  <a:pt x="35" y="16"/>
                  <a:pt x="35" y="16"/>
                </a:cubicBezTo>
                <a:cubicBezTo>
                  <a:pt x="23" y="27"/>
                  <a:pt x="23" y="27"/>
                  <a:pt x="23" y="27"/>
                </a:cubicBezTo>
                <a:cubicBezTo>
                  <a:pt x="23" y="27"/>
                  <a:pt x="23" y="28"/>
                  <a:pt x="23" y="28"/>
                </a:cubicBezTo>
                <a:cubicBezTo>
                  <a:pt x="19" y="28"/>
                  <a:pt x="19" y="28"/>
                  <a:pt x="19" y="28"/>
                </a:cubicBezTo>
                <a:cubicBezTo>
                  <a:pt x="19" y="28"/>
                  <a:pt x="19" y="28"/>
                  <a:pt x="19" y="28"/>
                </a:cubicBezTo>
                <a:cubicBezTo>
                  <a:pt x="19" y="28"/>
                  <a:pt x="18" y="27"/>
                  <a:pt x="18" y="26"/>
                </a:cubicBezTo>
                <a:cubicBezTo>
                  <a:pt x="18" y="23"/>
                  <a:pt x="18" y="23"/>
                  <a:pt x="18" y="23"/>
                </a:cubicBezTo>
                <a:cubicBezTo>
                  <a:pt x="18" y="23"/>
                  <a:pt x="18" y="23"/>
                  <a:pt x="19" y="22"/>
                </a:cubicBezTo>
                <a:close/>
                <a:moveTo>
                  <a:pt x="19" y="28"/>
                </a:moveTo>
                <a:cubicBezTo>
                  <a:pt x="19" y="28"/>
                  <a:pt x="19" y="28"/>
                  <a:pt x="19" y="28"/>
                </a:cubicBezTo>
                <a:cubicBezTo>
                  <a:pt x="19" y="28"/>
                  <a:pt x="19" y="28"/>
                  <a:pt x="19" y="28"/>
                </a:cubicBezTo>
                <a:close/>
              </a:path>
            </a:pathLst>
          </a:custGeom>
          <a:solidFill>
            <a:schemeClr val="accent2"/>
          </a:solidFill>
          <a:ln>
            <a:noFill/>
          </a:ln>
          <a:extLst/>
        </p:spPr>
        <p:txBody>
          <a:bodyPr/>
          <a:lstStyle/>
          <a:p>
            <a:endParaRPr lang="zh-CN" altLang="en-US"/>
          </a:p>
        </p:txBody>
      </p:sp>
      <p:sp>
        <p:nvSpPr>
          <p:cNvPr id="58" name="Freeform 488"/>
          <p:cNvSpPr>
            <a:spLocks noEditPoints="1"/>
          </p:cNvSpPr>
          <p:nvPr/>
        </p:nvSpPr>
        <p:spPr bwMode="auto">
          <a:xfrm>
            <a:off x="655491" y="2618535"/>
            <a:ext cx="296295" cy="293361"/>
          </a:xfrm>
          <a:custGeom>
            <a:avLst/>
            <a:gdLst>
              <a:gd name="T0" fmla="*/ 11 w 50"/>
              <a:gd name="T1" fmla="*/ 12 h 50"/>
              <a:gd name="T2" fmla="*/ 41 w 50"/>
              <a:gd name="T3" fmla="*/ 14 h 50"/>
              <a:gd name="T4" fmla="*/ 41 w 50"/>
              <a:gd name="T5" fmla="*/ 31 h 50"/>
              <a:gd name="T6" fmla="*/ 39 w 50"/>
              <a:gd name="T7" fmla="*/ 33 h 50"/>
              <a:gd name="T8" fmla="*/ 34 w 50"/>
              <a:gd name="T9" fmla="*/ 36 h 50"/>
              <a:gd name="T10" fmla="*/ 32 w 50"/>
              <a:gd name="T11" fmla="*/ 38 h 50"/>
              <a:gd name="T12" fmla="*/ 16 w 50"/>
              <a:gd name="T13" fmla="*/ 36 h 50"/>
              <a:gd name="T14" fmla="*/ 16 w 50"/>
              <a:gd name="T15" fmla="*/ 33 h 50"/>
              <a:gd name="T16" fmla="*/ 9 w 50"/>
              <a:gd name="T17" fmla="*/ 31 h 50"/>
              <a:gd name="T18" fmla="*/ 9 w 50"/>
              <a:gd name="T19" fmla="*/ 14 h 50"/>
              <a:gd name="T20" fmla="*/ 18 w 50"/>
              <a:gd name="T21" fmla="*/ 16 h 50"/>
              <a:gd name="T22" fmla="*/ 18 w 50"/>
              <a:gd name="T23" fmla="*/ 19 h 50"/>
              <a:gd name="T24" fmla="*/ 15 w 50"/>
              <a:gd name="T25" fmla="*/ 19 h 50"/>
              <a:gd name="T26" fmla="*/ 13 w 50"/>
              <a:gd name="T27" fmla="*/ 16 h 50"/>
              <a:gd name="T28" fmla="*/ 18 w 50"/>
              <a:gd name="T29" fmla="*/ 29 h 50"/>
              <a:gd name="T30" fmla="*/ 20 w 50"/>
              <a:gd name="T31" fmla="*/ 31 h 50"/>
              <a:gd name="T32" fmla="*/ 30 w 50"/>
              <a:gd name="T33" fmla="*/ 34 h 50"/>
              <a:gd name="T34" fmla="*/ 30 w 50"/>
              <a:gd name="T35" fmla="*/ 31 h 50"/>
              <a:gd name="T36" fmla="*/ 37 w 50"/>
              <a:gd name="T37" fmla="*/ 29 h 50"/>
              <a:gd name="T38" fmla="*/ 35 w 50"/>
              <a:gd name="T39" fmla="*/ 16 h 50"/>
              <a:gd name="T40" fmla="*/ 34 w 50"/>
              <a:gd name="T41" fmla="*/ 20 h 50"/>
              <a:gd name="T42" fmla="*/ 33 w 50"/>
              <a:gd name="T43" fmla="*/ 16 h 50"/>
              <a:gd name="T44" fmla="*/ 31 w 50"/>
              <a:gd name="T45" fmla="*/ 19 h 50"/>
              <a:gd name="T46" fmla="*/ 29 w 50"/>
              <a:gd name="T47" fmla="*/ 19 h 50"/>
              <a:gd name="T48" fmla="*/ 26 w 50"/>
              <a:gd name="T49" fmla="*/ 16 h 50"/>
              <a:gd name="T50" fmla="*/ 25 w 50"/>
              <a:gd name="T51" fmla="*/ 20 h 50"/>
              <a:gd name="T52" fmla="*/ 24 w 50"/>
              <a:gd name="T53" fmla="*/ 16 h 50"/>
              <a:gd name="T54" fmla="*/ 22 w 50"/>
              <a:gd name="T55" fmla="*/ 19 h 50"/>
              <a:gd name="T56" fmla="*/ 20 w 50"/>
              <a:gd name="T57" fmla="*/ 19 h 50"/>
              <a:gd name="T58" fmla="*/ 18 w 50"/>
              <a:gd name="T59" fmla="*/ 16 h 50"/>
              <a:gd name="T60" fmla="*/ 9 w 50"/>
              <a:gd name="T61" fmla="*/ 0 h 50"/>
              <a:gd name="T62" fmla="*/ 50 w 50"/>
              <a:gd name="T63" fmla="*/ 9 h 50"/>
              <a:gd name="T64" fmla="*/ 42 w 50"/>
              <a:gd name="T65" fmla="*/ 50 h 50"/>
              <a:gd name="T66" fmla="*/ 0 w 50"/>
              <a:gd name="T67" fmla="*/ 41 h 50"/>
              <a:gd name="T68" fmla="*/ 9 w 50"/>
              <a:gd name="T69" fmla="*/ 0 h 50"/>
              <a:gd name="T70" fmla="*/ 42 w 50"/>
              <a:gd name="T71" fmla="*/ 4 h 50"/>
              <a:gd name="T72" fmla="*/ 4 w 50"/>
              <a:gd name="T73" fmla="*/ 9 h 50"/>
              <a:gd name="T74" fmla="*/ 9 w 50"/>
              <a:gd name="T75" fmla="*/ 46 h 50"/>
              <a:gd name="T76" fmla="*/ 46 w 50"/>
              <a:gd name="T77" fmla="*/ 41 h 50"/>
              <a:gd name="T78" fmla="*/ 42 w 50"/>
              <a:gd name="T79"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50">
                <a:moveTo>
                  <a:pt x="11" y="12"/>
                </a:moveTo>
                <a:cubicBezTo>
                  <a:pt x="11" y="12"/>
                  <a:pt x="11" y="12"/>
                  <a:pt x="11" y="12"/>
                </a:cubicBezTo>
                <a:cubicBezTo>
                  <a:pt x="39" y="12"/>
                  <a:pt x="39" y="12"/>
                  <a:pt x="39" y="12"/>
                </a:cubicBezTo>
                <a:cubicBezTo>
                  <a:pt x="40" y="12"/>
                  <a:pt x="41" y="13"/>
                  <a:pt x="41" y="14"/>
                </a:cubicBezTo>
                <a:cubicBezTo>
                  <a:pt x="41" y="14"/>
                  <a:pt x="41" y="14"/>
                  <a:pt x="41" y="14"/>
                </a:cubicBezTo>
                <a:cubicBezTo>
                  <a:pt x="41" y="31"/>
                  <a:pt x="41" y="31"/>
                  <a:pt x="41" y="31"/>
                </a:cubicBezTo>
                <a:cubicBezTo>
                  <a:pt x="41" y="32"/>
                  <a:pt x="40" y="33"/>
                  <a:pt x="39" y="33"/>
                </a:cubicBezTo>
                <a:cubicBezTo>
                  <a:pt x="39" y="33"/>
                  <a:pt x="39" y="33"/>
                  <a:pt x="39" y="33"/>
                </a:cubicBezTo>
                <a:cubicBezTo>
                  <a:pt x="34" y="33"/>
                  <a:pt x="34" y="33"/>
                  <a:pt x="34" y="33"/>
                </a:cubicBezTo>
                <a:cubicBezTo>
                  <a:pt x="34" y="36"/>
                  <a:pt x="34" y="36"/>
                  <a:pt x="34" y="36"/>
                </a:cubicBezTo>
                <a:cubicBezTo>
                  <a:pt x="34" y="37"/>
                  <a:pt x="33" y="38"/>
                  <a:pt x="32" y="38"/>
                </a:cubicBezTo>
                <a:cubicBezTo>
                  <a:pt x="32" y="38"/>
                  <a:pt x="32" y="38"/>
                  <a:pt x="32" y="38"/>
                </a:cubicBezTo>
                <a:cubicBezTo>
                  <a:pt x="18" y="38"/>
                  <a:pt x="18" y="38"/>
                  <a:pt x="18" y="38"/>
                </a:cubicBezTo>
                <a:cubicBezTo>
                  <a:pt x="17" y="38"/>
                  <a:pt x="16" y="37"/>
                  <a:pt x="16" y="36"/>
                </a:cubicBezTo>
                <a:cubicBezTo>
                  <a:pt x="16" y="36"/>
                  <a:pt x="16" y="36"/>
                  <a:pt x="16" y="36"/>
                </a:cubicBezTo>
                <a:cubicBezTo>
                  <a:pt x="16" y="33"/>
                  <a:pt x="16" y="33"/>
                  <a:pt x="16" y="33"/>
                </a:cubicBezTo>
                <a:cubicBezTo>
                  <a:pt x="11" y="33"/>
                  <a:pt x="11" y="33"/>
                  <a:pt x="11" y="33"/>
                </a:cubicBezTo>
                <a:cubicBezTo>
                  <a:pt x="10" y="33"/>
                  <a:pt x="9" y="32"/>
                  <a:pt x="9" y="31"/>
                </a:cubicBezTo>
                <a:cubicBezTo>
                  <a:pt x="9" y="31"/>
                  <a:pt x="9" y="31"/>
                  <a:pt x="9" y="31"/>
                </a:cubicBezTo>
                <a:cubicBezTo>
                  <a:pt x="9" y="14"/>
                  <a:pt x="9" y="14"/>
                  <a:pt x="9" y="14"/>
                </a:cubicBezTo>
                <a:cubicBezTo>
                  <a:pt x="9" y="13"/>
                  <a:pt x="10" y="12"/>
                  <a:pt x="11" y="12"/>
                </a:cubicBezTo>
                <a:close/>
                <a:moveTo>
                  <a:pt x="18" y="16"/>
                </a:moveTo>
                <a:cubicBezTo>
                  <a:pt x="18" y="16"/>
                  <a:pt x="18" y="16"/>
                  <a:pt x="18" y="16"/>
                </a:cubicBezTo>
                <a:cubicBezTo>
                  <a:pt x="18" y="19"/>
                  <a:pt x="18" y="19"/>
                  <a:pt x="18" y="19"/>
                </a:cubicBezTo>
                <a:cubicBezTo>
                  <a:pt x="18" y="20"/>
                  <a:pt x="17" y="20"/>
                  <a:pt x="17" y="20"/>
                </a:cubicBezTo>
                <a:cubicBezTo>
                  <a:pt x="16" y="20"/>
                  <a:pt x="15" y="20"/>
                  <a:pt x="15" y="19"/>
                </a:cubicBezTo>
                <a:cubicBezTo>
                  <a:pt x="15" y="16"/>
                  <a:pt x="15" y="16"/>
                  <a:pt x="15" y="16"/>
                </a:cubicBezTo>
                <a:cubicBezTo>
                  <a:pt x="13" y="16"/>
                  <a:pt x="13" y="16"/>
                  <a:pt x="13" y="16"/>
                </a:cubicBezTo>
                <a:cubicBezTo>
                  <a:pt x="13" y="29"/>
                  <a:pt x="13" y="29"/>
                  <a:pt x="13" y="29"/>
                </a:cubicBezTo>
                <a:cubicBezTo>
                  <a:pt x="18" y="29"/>
                  <a:pt x="18" y="29"/>
                  <a:pt x="18" y="29"/>
                </a:cubicBezTo>
                <a:cubicBezTo>
                  <a:pt x="18" y="29"/>
                  <a:pt x="18" y="29"/>
                  <a:pt x="18" y="29"/>
                </a:cubicBezTo>
                <a:cubicBezTo>
                  <a:pt x="19" y="29"/>
                  <a:pt x="20" y="30"/>
                  <a:pt x="20" y="31"/>
                </a:cubicBezTo>
                <a:cubicBezTo>
                  <a:pt x="20" y="34"/>
                  <a:pt x="20" y="34"/>
                  <a:pt x="20" y="34"/>
                </a:cubicBezTo>
                <a:cubicBezTo>
                  <a:pt x="30" y="34"/>
                  <a:pt x="30" y="34"/>
                  <a:pt x="30" y="34"/>
                </a:cubicBezTo>
                <a:cubicBezTo>
                  <a:pt x="30" y="31"/>
                  <a:pt x="30" y="31"/>
                  <a:pt x="30" y="31"/>
                </a:cubicBezTo>
                <a:cubicBezTo>
                  <a:pt x="30" y="31"/>
                  <a:pt x="30" y="31"/>
                  <a:pt x="30" y="31"/>
                </a:cubicBezTo>
                <a:cubicBezTo>
                  <a:pt x="30" y="30"/>
                  <a:pt x="31" y="29"/>
                  <a:pt x="32" y="29"/>
                </a:cubicBezTo>
                <a:cubicBezTo>
                  <a:pt x="37" y="29"/>
                  <a:pt x="37" y="29"/>
                  <a:pt x="37" y="29"/>
                </a:cubicBezTo>
                <a:cubicBezTo>
                  <a:pt x="37" y="16"/>
                  <a:pt x="37" y="16"/>
                  <a:pt x="37" y="16"/>
                </a:cubicBezTo>
                <a:cubicBezTo>
                  <a:pt x="35" y="16"/>
                  <a:pt x="35" y="16"/>
                  <a:pt x="35" y="16"/>
                </a:cubicBezTo>
                <a:cubicBezTo>
                  <a:pt x="35" y="19"/>
                  <a:pt x="35" y="19"/>
                  <a:pt x="35" y="19"/>
                </a:cubicBezTo>
                <a:cubicBezTo>
                  <a:pt x="35" y="20"/>
                  <a:pt x="35" y="20"/>
                  <a:pt x="34" y="20"/>
                </a:cubicBezTo>
                <a:cubicBezTo>
                  <a:pt x="33" y="20"/>
                  <a:pt x="33" y="20"/>
                  <a:pt x="33" y="19"/>
                </a:cubicBezTo>
                <a:cubicBezTo>
                  <a:pt x="33" y="16"/>
                  <a:pt x="33" y="16"/>
                  <a:pt x="33" y="16"/>
                </a:cubicBezTo>
                <a:cubicBezTo>
                  <a:pt x="31" y="16"/>
                  <a:pt x="31" y="16"/>
                  <a:pt x="31" y="16"/>
                </a:cubicBezTo>
                <a:cubicBezTo>
                  <a:pt x="31" y="19"/>
                  <a:pt x="31" y="19"/>
                  <a:pt x="31" y="19"/>
                </a:cubicBezTo>
                <a:cubicBezTo>
                  <a:pt x="31" y="20"/>
                  <a:pt x="30" y="20"/>
                  <a:pt x="30" y="20"/>
                </a:cubicBezTo>
                <a:cubicBezTo>
                  <a:pt x="29" y="20"/>
                  <a:pt x="29" y="20"/>
                  <a:pt x="29" y="19"/>
                </a:cubicBezTo>
                <a:cubicBezTo>
                  <a:pt x="29" y="16"/>
                  <a:pt x="29" y="16"/>
                  <a:pt x="29" y="16"/>
                </a:cubicBezTo>
                <a:cubicBezTo>
                  <a:pt x="26" y="16"/>
                  <a:pt x="26" y="16"/>
                  <a:pt x="26" y="16"/>
                </a:cubicBezTo>
                <a:cubicBezTo>
                  <a:pt x="26" y="19"/>
                  <a:pt x="26" y="19"/>
                  <a:pt x="26" y="19"/>
                </a:cubicBezTo>
                <a:cubicBezTo>
                  <a:pt x="26" y="20"/>
                  <a:pt x="26" y="20"/>
                  <a:pt x="25" y="20"/>
                </a:cubicBezTo>
                <a:cubicBezTo>
                  <a:pt x="25" y="20"/>
                  <a:pt x="24" y="20"/>
                  <a:pt x="24" y="19"/>
                </a:cubicBezTo>
                <a:cubicBezTo>
                  <a:pt x="24" y="16"/>
                  <a:pt x="24" y="16"/>
                  <a:pt x="24" y="16"/>
                </a:cubicBezTo>
                <a:cubicBezTo>
                  <a:pt x="22" y="16"/>
                  <a:pt x="22" y="16"/>
                  <a:pt x="22" y="16"/>
                </a:cubicBezTo>
                <a:cubicBezTo>
                  <a:pt x="22" y="19"/>
                  <a:pt x="22" y="19"/>
                  <a:pt x="22" y="19"/>
                </a:cubicBezTo>
                <a:cubicBezTo>
                  <a:pt x="22" y="20"/>
                  <a:pt x="22" y="20"/>
                  <a:pt x="21" y="20"/>
                </a:cubicBezTo>
                <a:cubicBezTo>
                  <a:pt x="20" y="20"/>
                  <a:pt x="20" y="20"/>
                  <a:pt x="20" y="19"/>
                </a:cubicBezTo>
                <a:cubicBezTo>
                  <a:pt x="20" y="16"/>
                  <a:pt x="20" y="16"/>
                  <a:pt x="20" y="16"/>
                </a:cubicBezTo>
                <a:cubicBezTo>
                  <a:pt x="18" y="16"/>
                  <a:pt x="18" y="16"/>
                  <a:pt x="18" y="16"/>
                </a:cubicBezTo>
                <a:close/>
                <a:moveTo>
                  <a:pt x="9" y="0"/>
                </a:moveTo>
                <a:cubicBezTo>
                  <a:pt x="9" y="0"/>
                  <a:pt x="9" y="0"/>
                  <a:pt x="9" y="0"/>
                </a:cubicBezTo>
                <a:cubicBezTo>
                  <a:pt x="42" y="0"/>
                  <a:pt x="42" y="0"/>
                  <a:pt x="42" y="0"/>
                </a:cubicBezTo>
                <a:cubicBezTo>
                  <a:pt x="46" y="0"/>
                  <a:pt x="50" y="4"/>
                  <a:pt x="50" y="9"/>
                </a:cubicBezTo>
                <a:cubicBezTo>
                  <a:pt x="50" y="41"/>
                  <a:pt x="50" y="41"/>
                  <a:pt x="50" y="41"/>
                </a:cubicBezTo>
                <a:cubicBezTo>
                  <a:pt x="50" y="46"/>
                  <a:pt x="46" y="50"/>
                  <a:pt x="42" y="50"/>
                </a:cubicBezTo>
                <a:cubicBezTo>
                  <a:pt x="9" y="50"/>
                  <a:pt x="9" y="50"/>
                  <a:pt x="9" y="50"/>
                </a:cubicBezTo>
                <a:cubicBezTo>
                  <a:pt x="4" y="50"/>
                  <a:pt x="0" y="46"/>
                  <a:pt x="0" y="41"/>
                </a:cubicBezTo>
                <a:cubicBezTo>
                  <a:pt x="0" y="9"/>
                  <a:pt x="0" y="9"/>
                  <a:pt x="0" y="9"/>
                </a:cubicBezTo>
                <a:cubicBezTo>
                  <a:pt x="0" y="4"/>
                  <a:pt x="4" y="0"/>
                  <a:pt x="9" y="0"/>
                </a:cubicBezTo>
                <a:close/>
                <a:moveTo>
                  <a:pt x="42" y="4"/>
                </a:moveTo>
                <a:cubicBezTo>
                  <a:pt x="42" y="4"/>
                  <a:pt x="42" y="4"/>
                  <a:pt x="42" y="4"/>
                </a:cubicBezTo>
                <a:cubicBezTo>
                  <a:pt x="9" y="4"/>
                  <a:pt x="9" y="4"/>
                  <a:pt x="9" y="4"/>
                </a:cubicBezTo>
                <a:cubicBezTo>
                  <a:pt x="6" y="4"/>
                  <a:pt x="4" y="6"/>
                  <a:pt x="4" y="9"/>
                </a:cubicBezTo>
                <a:cubicBezTo>
                  <a:pt x="4" y="41"/>
                  <a:pt x="4" y="41"/>
                  <a:pt x="4" y="41"/>
                </a:cubicBezTo>
                <a:cubicBezTo>
                  <a:pt x="4" y="44"/>
                  <a:pt x="6" y="46"/>
                  <a:pt x="9" y="46"/>
                </a:cubicBezTo>
                <a:cubicBezTo>
                  <a:pt x="42" y="46"/>
                  <a:pt x="42" y="46"/>
                  <a:pt x="42" y="46"/>
                </a:cubicBezTo>
                <a:cubicBezTo>
                  <a:pt x="44" y="46"/>
                  <a:pt x="46" y="44"/>
                  <a:pt x="46" y="41"/>
                </a:cubicBezTo>
                <a:cubicBezTo>
                  <a:pt x="46" y="9"/>
                  <a:pt x="46" y="9"/>
                  <a:pt x="46" y="9"/>
                </a:cubicBezTo>
                <a:cubicBezTo>
                  <a:pt x="46" y="6"/>
                  <a:pt x="44" y="4"/>
                  <a:pt x="42" y="4"/>
                </a:cubicBezTo>
                <a:close/>
              </a:path>
            </a:pathLst>
          </a:custGeom>
          <a:solidFill>
            <a:schemeClr val="accent2"/>
          </a:solidFill>
          <a:ln>
            <a:noFill/>
          </a:ln>
          <a:extLst/>
        </p:spPr>
        <p:txBody>
          <a:bodyPr/>
          <a:lstStyle/>
          <a:p>
            <a:endParaRPr lang="zh-CN" altLang="en-US"/>
          </a:p>
        </p:txBody>
      </p:sp>
      <p:sp>
        <p:nvSpPr>
          <p:cNvPr id="59" name="Freeform 491"/>
          <p:cNvSpPr>
            <a:spLocks noEditPoints="1"/>
          </p:cNvSpPr>
          <p:nvPr/>
        </p:nvSpPr>
        <p:spPr bwMode="auto">
          <a:xfrm>
            <a:off x="6936341" y="3797844"/>
            <a:ext cx="225887" cy="293361"/>
          </a:xfrm>
          <a:custGeom>
            <a:avLst/>
            <a:gdLst>
              <a:gd name="T0" fmla="*/ 14 w 38"/>
              <a:gd name="T1" fmla="*/ 16 h 50"/>
              <a:gd name="T2" fmla="*/ 14 w 38"/>
              <a:gd name="T3" fmla="*/ 34 h 50"/>
              <a:gd name="T4" fmla="*/ 14 w 38"/>
              <a:gd name="T5" fmla="*/ 34 h 50"/>
              <a:gd name="T6" fmla="*/ 27 w 38"/>
              <a:gd name="T7" fmla="*/ 44 h 50"/>
              <a:gd name="T8" fmla="*/ 27 w 38"/>
              <a:gd name="T9" fmla="*/ 35 h 50"/>
              <a:gd name="T10" fmla="*/ 27 w 38"/>
              <a:gd name="T11" fmla="*/ 14 h 50"/>
              <a:gd name="T12" fmla="*/ 27 w 38"/>
              <a:gd name="T13" fmla="*/ 6 h 50"/>
              <a:gd name="T14" fmla="*/ 14 w 38"/>
              <a:gd name="T15" fmla="*/ 16 h 50"/>
              <a:gd name="T16" fmla="*/ 14 w 38"/>
              <a:gd name="T17" fmla="*/ 16 h 50"/>
              <a:gd name="T18" fmla="*/ 12 w 38"/>
              <a:gd name="T19" fmla="*/ 16 h 50"/>
              <a:gd name="T20" fmla="*/ 12 w 38"/>
              <a:gd name="T21" fmla="*/ 16 h 50"/>
              <a:gd name="T22" fmla="*/ 4 w 38"/>
              <a:gd name="T23" fmla="*/ 16 h 50"/>
              <a:gd name="T24" fmla="*/ 4 w 38"/>
              <a:gd name="T25" fmla="*/ 34 h 50"/>
              <a:gd name="T26" fmla="*/ 12 w 38"/>
              <a:gd name="T27" fmla="*/ 34 h 50"/>
              <a:gd name="T28" fmla="*/ 12 w 38"/>
              <a:gd name="T29" fmla="*/ 16 h 50"/>
              <a:gd name="T30" fmla="*/ 12 w 38"/>
              <a:gd name="T31" fmla="*/ 12 h 50"/>
              <a:gd name="T32" fmla="*/ 12 w 38"/>
              <a:gd name="T33" fmla="*/ 12 h 50"/>
              <a:gd name="T34" fmla="*/ 28 w 38"/>
              <a:gd name="T35" fmla="*/ 0 h 50"/>
              <a:gd name="T36" fmla="*/ 29 w 38"/>
              <a:gd name="T37" fmla="*/ 0 h 50"/>
              <a:gd name="T38" fmla="*/ 31 w 38"/>
              <a:gd name="T39" fmla="*/ 2 h 50"/>
              <a:gd name="T40" fmla="*/ 31 w 38"/>
              <a:gd name="T41" fmla="*/ 14 h 50"/>
              <a:gd name="T42" fmla="*/ 31 w 38"/>
              <a:gd name="T43" fmla="*/ 14 h 50"/>
              <a:gd name="T44" fmla="*/ 35 w 38"/>
              <a:gd name="T45" fmla="*/ 18 h 50"/>
              <a:gd name="T46" fmla="*/ 38 w 38"/>
              <a:gd name="T47" fmla="*/ 25 h 50"/>
              <a:gd name="T48" fmla="*/ 35 w 38"/>
              <a:gd name="T49" fmla="*/ 32 h 50"/>
              <a:gd name="T50" fmla="*/ 31 w 38"/>
              <a:gd name="T51" fmla="*/ 35 h 50"/>
              <a:gd name="T52" fmla="*/ 31 w 38"/>
              <a:gd name="T53" fmla="*/ 35 h 50"/>
              <a:gd name="T54" fmla="*/ 31 w 38"/>
              <a:gd name="T55" fmla="*/ 48 h 50"/>
              <a:gd name="T56" fmla="*/ 31 w 38"/>
              <a:gd name="T57" fmla="*/ 49 h 50"/>
              <a:gd name="T58" fmla="*/ 28 w 38"/>
              <a:gd name="T59" fmla="*/ 49 h 50"/>
              <a:gd name="T60" fmla="*/ 12 w 38"/>
              <a:gd name="T61" fmla="*/ 37 h 50"/>
              <a:gd name="T62" fmla="*/ 2 w 38"/>
              <a:gd name="T63" fmla="*/ 37 h 50"/>
              <a:gd name="T64" fmla="*/ 2 w 38"/>
              <a:gd name="T65" fmla="*/ 37 h 50"/>
              <a:gd name="T66" fmla="*/ 0 w 38"/>
              <a:gd name="T67" fmla="*/ 35 h 50"/>
              <a:gd name="T68" fmla="*/ 0 w 38"/>
              <a:gd name="T69" fmla="*/ 14 h 50"/>
              <a:gd name="T70" fmla="*/ 0 w 38"/>
              <a:gd name="T71" fmla="*/ 14 h 50"/>
              <a:gd name="T72" fmla="*/ 2 w 38"/>
              <a:gd name="T73" fmla="*/ 12 h 50"/>
              <a:gd name="T74" fmla="*/ 12 w 38"/>
              <a:gd name="T75" fmla="*/ 12 h 50"/>
              <a:gd name="T76" fmla="*/ 31 w 38"/>
              <a:gd name="T77" fmla="*/ 17 h 50"/>
              <a:gd name="T78" fmla="*/ 31 w 38"/>
              <a:gd name="T79" fmla="*/ 17 h 50"/>
              <a:gd name="T80" fmla="*/ 31 w 38"/>
              <a:gd name="T81" fmla="*/ 32 h 50"/>
              <a:gd name="T82" fmla="*/ 34 w 38"/>
              <a:gd name="T83" fmla="*/ 30 h 50"/>
              <a:gd name="T84" fmla="*/ 36 w 38"/>
              <a:gd name="T85" fmla="*/ 25 h 50"/>
              <a:gd name="T86" fmla="*/ 34 w 38"/>
              <a:gd name="T87" fmla="*/ 19 h 50"/>
              <a:gd name="T88" fmla="*/ 31 w 38"/>
              <a:gd name="T89"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 h="50">
                <a:moveTo>
                  <a:pt x="14" y="16"/>
                </a:moveTo>
                <a:cubicBezTo>
                  <a:pt x="14" y="34"/>
                  <a:pt x="14" y="34"/>
                  <a:pt x="14" y="34"/>
                </a:cubicBezTo>
                <a:cubicBezTo>
                  <a:pt x="14" y="34"/>
                  <a:pt x="14" y="34"/>
                  <a:pt x="14" y="34"/>
                </a:cubicBezTo>
                <a:cubicBezTo>
                  <a:pt x="27" y="44"/>
                  <a:pt x="27" y="44"/>
                  <a:pt x="27" y="44"/>
                </a:cubicBezTo>
                <a:cubicBezTo>
                  <a:pt x="27" y="35"/>
                  <a:pt x="27" y="35"/>
                  <a:pt x="27" y="35"/>
                </a:cubicBezTo>
                <a:cubicBezTo>
                  <a:pt x="27" y="14"/>
                  <a:pt x="27" y="14"/>
                  <a:pt x="27" y="14"/>
                </a:cubicBezTo>
                <a:cubicBezTo>
                  <a:pt x="27" y="6"/>
                  <a:pt x="27" y="6"/>
                  <a:pt x="27" y="6"/>
                </a:cubicBezTo>
                <a:cubicBezTo>
                  <a:pt x="14" y="16"/>
                  <a:pt x="14" y="16"/>
                  <a:pt x="14" y="16"/>
                </a:cubicBezTo>
                <a:cubicBezTo>
                  <a:pt x="14" y="16"/>
                  <a:pt x="14" y="16"/>
                  <a:pt x="14" y="16"/>
                </a:cubicBezTo>
                <a:close/>
                <a:moveTo>
                  <a:pt x="12" y="16"/>
                </a:moveTo>
                <a:cubicBezTo>
                  <a:pt x="12" y="16"/>
                  <a:pt x="12" y="16"/>
                  <a:pt x="12" y="16"/>
                </a:cubicBezTo>
                <a:cubicBezTo>
                  <a:pt x="4" y="16"/>
                  <a:pt x="4" y="16"/>
                  <a:pt x="4" y="16"/>
                </a:cubicBezTo>
                <a:cubicBezTo>
                  <a:pt x="4" y="34"/>
                  <a:pt x="4" y="34"/>
                  <a:pt x="4" y="34"/>
                </a:cubicBezTo>
                <a:cubicBezTo>
                  <a:pt x="12" y="34"/>
                  <a:pt x="12" y="34"/>
                  <a:pt x="12" y="34"/>
                </a:cubicBezTo>
                <a:cubicBezTo>
                  <a:pt x="12" y="16"/>
                  <a:pt x="12" y="16"/>
                  <a:pt x="12" y="16"/>
                </a:cubicBezTo>
                <a:close/>
                <a:moveTo>
                  <a:pt x="12" y="12"/>
                </a:moveTo>
                <a:cubicBezTo>
                  <a:pt x="12" y="12"/>
                  <a:pt x="12" y="12"/>
                  <a:pt x="12" y="12"/>
                </a:cubicBezTo>
                <a:cubicBezTo>
                  <a:pt x="28" y="0"/>
                  <a:pt x="28" y="0"/>
                  <a:pt x="28" y="0"/>
                </a:cubicBezTo>
                <a:cubicBezTo>
                  <a:pt x="28" y="0"/>
                  <a:pt x="29" y="0"/>
                  <a:pt x="29" y="0"/>
                </a:cubicBezTo>
                <a:cubicBezTo>
                  <a:pt x="30" y="0"/>
                  <a:pt x="31" y="1"/>
                  <a:pt x="31" y="2"/>
                </a:cubicBezTo>
                <a:cubicBezTo>
                  <a:pt x="31" y="14"/>
                  <a:pt x="31" y="14"/>
                  <a:pt x="31" y="14"/>
                </a:cubicBezTo>
                <a:cubicBezTo>
                  <a:pt x="31" y="14"/>
                  <a:pt x="31" y="14"/>
                  <a:pt x="31" y="14"/>
                </a:cubicBezTo>
                <a:cubicBezTo>
                  <a:pt x="33" y="15"/>
                  <a:pt x="34" y="16"/>
                  <a:pt x="35" y="18"/>
                </a:cubicBezTo>
                <a:cubicBezTo>
                  <a:pt x="37" y="20"/>
                  <a:pt x="38" y="22"/>
                  <a:pt x="38" y="25"/>
                </a:cubicBezTo>
                <a:cubicBezTo>
                  <a:pt x="38" y="27"/>
                  <a:pt x="37" y="30"/>
                  <a:pt x="35" y="32"/>
                </a:cubicBezTo>
                <a:cubicBezTo>
                  <a:pt x="34" y="33"/>
                  <a:pt x="33" y="34"/>
                  <a:pt x="31" y="35"/>
                </a:cubicBezTo>
                <a:cubicBezTo>
                  <a:pt x="31" y="35"/>
                  <a:pt x="31" y="35"/>
                  <a:pt x="31" y="35"/>
                </a:cubicBezTo>
                <a:cubicBezTo>
                  <a:pt x="31" y="48"/>
                  <a:pt x="31" y="48"/>
                  <a:pt x="31" y="48"/>
                </a:cubicBezTo>
                <a:cubicBezTo>
                  <a:pt x="31" y="48"/>
                  <a:pt x="31" y="49"/>
                  <a:pt x="31" y="49"/>
                </a:cubicBezTo>
                <a:cubicBezTo>
                  <a:pt x="30" y="50"/>
                  <a:pt x="29" y="50"/>
                  <a:pt x="28" y="49"/>
                </a:cubicBezTo>
                <a:cubicBezTo>
                  <a:pt x="12" y="37"/>
                  <a:pt x="12" y="37"/>
                  <a:pt x="12" y="37"/>
                </a:cubicBezTo>
                <a:cubicBezTo>
                  <a:pt x="2" y="37"/>
                  <a:pt x="2" y="37"/>
                  <a:pt x="2" y="37"/>
                </a:cubicBezTo>
                <a:cubicBezTo>
                  <a:pt x="2" y="37"/>
                  <a:pt x="2" y="37"/>
                  <a:pt x="2" y="37"/>
                </a:cubicBezTo>
                <a:cubicBezTo>
                  <a:pt x="1" y="37"/>
                  <a:pt x="0" y="36"/>
                  <a:pt x="0" y="35"/>
                </a:cubicBezTo>
                <a:cubicBezTo>
                  <a:pt x="0" y="14"/>
                  <a:pt x="0" y="14"/>
                  <a:pt x="0" y="14"/>
                </a:cubicBezTo>
                <a:cubicBezTo>
                  <a:pt x="0" y="14"/>
                  <a:pt x="0" y="14"/>
                  <a:pt x="0" y="14"/>
                </a:cubicBezTo>
                <a:cubicBezTo>
                  <a:pt x="0" y="13"/>
                  <a:pt x="1" y="12"/>
                  <a:pt x="2" y="12"/>
                </a:cubicBezTo>
                <a:cubicBezTo>
                  <a:pt x="12" y="12"/>
                  <a:pt x="12" y="12"/>
                  <a:pt x="12" y="12"/>
                </a:cubicBezTo>
                <a:close/>
                <a:moveTo>
                  <a:pt x="31" y="17"/>
                </a:moveTo>
                <a:cubicBezTo>
                  <a:pt x="31" y="17"/>
                  <a:pt x="31" y="17"/>
                  <a:pt x="31" y="17"/>
                </a:cubicBezTo>
                <a:cubicBezTo>
                  <a:pt x="31" y="32"/>
                  <a:pt x="31" y="32"/>
                  <a:pt x="31" y="32"/>
                </a:cubicBezTo>
                <a:cubicBezTo>
                  <a:pt x="32" y="32"/>
                  <a:pt x="33" y="31"/>
                  <a:pt x="34" y="30"/>
                </a:cubicBezTo>
                <a:cubicBezTo>
                  <a:pt x="35" y="29"/>
                  <a:pt x="36" y="27"/>
                  <a:pt x="36" y="25"/>
                </a:cubicBezTo>
                <a:cubicBezTo>
                  <a:pt x="36" y="23"/>
                  <a:pt x="35" y="21"/>
                  <a:pt x="34" y="19"/>
                </a:cubicBezTo>
                <a:cubicBezTo>
                  <a:pt x="33" y="18"/>
                  <a:pt x="32" y="18"/>
                  <a:pt x="31" y="17"/>
                </a:cubicBezTo>
                <a:close/>
              </a:path>
            </a:pathLst>
          </a:custGeom>
          <a:solidFill>
            <a:schemeClr val="accent2"/>
          </a:solidFill>
          <a:ln>
            <a:noFill/>
          </a:ln>
          <a:extLst/>
        </p:spPr>
        <p:txBody>
          <a:bodyPr/>
          <a:lstStyle/>
          <a:p>
            <a:endParaRPr lang="zh-CN" altLang="en-US"/>
          </a:p>
        </p:txBody>
      </p:sp>
      <p:sp>
        <p:nvSpPr>
          <p:cNvPr id="60" name="Freeform 498"/>
          <p:cNvSpPr>
            <a:spLocks noEditPoints="1"/>
          </p:cNvSpPr>
          <p:nvPr/>
        </p:nvSpPr>
        <p:spPr bwMode="auto">
          <a:xfrm>
            <a:off x="7954489" y="908244"/>
            <a:ext cx="296295" cy="255225"/>
          </a:xfrm>
          <a:custGeom>
            <a:avLst/>
            <a:gdLst>
              <a:gd name="T0" fmla="*/ 34 w 50"/>
              <a:gd name="T1" fmla="*/ 14 h 43"/>
              <a:gd name="T2" fmla="*/ 34 w 50"/>
              <a:gd name="T3" fmla="*/ 14 h 43"/>
              <a:gd name="T4" fmla="*/ 33 w 50"/>
              <a:gd name="T5" fmla="*/ 14 h 43"/>
              <a:gd name="T6" fmla="*/ 21 w 50"/>
              <a:gd name="T7" fmla="*/ 23 h 43"/>
              <a:gd name="T8" fmla="*/ 20 w 50"/>
              <a:gd name="T9" fmla="*/ 24 h 43"/>
              <a:gd name="T10" fmla="*/ 19 w 50"/>
              <a:gd name="T11" fmla="*/ 27 h 43"/>
              <a:gd name="T12" fmla="*/ 19 w 50"/>
              <a:gd name="T13" fmla="*/ 28 h 43"/>
              <a:gd name="T14" fmla="*/ 19 w 50"/>
              <a:gd name="T15" fmla="*/ 30 h 43"/>
              <a:gd name="T16" fmla="*/ 20 w 50"/>
              <a:gd name="T17" fmla="*/ 32 h 43"/>
              <a:gd name="T18" fmla="*/ 21 w 50"/>
              <a:gd name="T19" fmla="*/ 33 h 43"/>
              <a:gd name="T20" fmla="*/ 23 w 50"/>
              <a:gd name="T21" fmla="*/ 34 h 43"/>
              <a:gd name="T22" fmla="*/ 25 w 50"/>
              <a:gd name="T23" fmla="*/ 35 h 43"/>
              <a:gd name="T24" fmla="*/ 27 w 50"/>
              <a:gd name="T25" fmla="*/ 34 h 43"/>
              <a:gd name="T26" fmla="*/ 29 w 50"/>
              <a:gd name="T27" fmla="*/ 34 h 43"/>
              <a:gd name="T28" fmla="*/ 30 w 50"/>
              <a:gd name="T29" fmla="*/ 33 h 43"/>
              <a:gd name="T30" fmla="*/ 31 w 50"/>
              <a:gd name="T31" fmla="*/ 31 h 43"/>
              <a:gd name="T32" fmla="*/ 32 w 50"/>
              <a:gd name="T33" fmla="*/ 29 h 43"/>
              <a:gd name="T34" fmla="*/ 10 w 50"/>
              <a:gd name="T35" fmla="*/ 43 h 43"/>
              <a:gd name="T36" fmla="*/ 2 w 50"/>
              <a:gd name="T37" fmla="*/ 16 h 43"/>
              <a:gd name="T38" fmla="*/ 43 w 50"/>
              <a:gd name="T39" fmla="*/ 8 h 43"/>
              <a:gd name="T40" fmla="*/ 48 w 50"/>
              <a:gd name="T41" fmla="*/ 35 h 43"/>
              <a:gd name="T42" fmla="*/ 45 w 50"/>
              <a:gd name="T43" fmla="*/ 33 h 43"/>
              <a:gd name="T44" fmla="*/ 40 w 50"/>
              <a:gd name="T45" fmla="*/ 10 h 43"/>
              <a:gd name="T46" fmla="*/ 6 w 50"/>
              <a:gd name="T47" fmla="*/ 17 h 43"/>
              <a:gd name="T48" fmla="*/ 28 w 50"/>
              <a:gd name="T49" fmla="*/ 25 h 43"/>
              <a:gd name="T50" fmla="*/ 26 w 50"/>
              <a:gd name="T51" fmla="*/ 32 h 43"/>
              <a:gd name="T52" fmla="*/ 24 w 50"/>
              <a:gd name="T53" fmla="*/ 24 h 43"/>
              <a:gd name="T54" fmla="*/ 27 w 50"/>
              <a:gd name="T55" fmla="*/ 28 h 43"/>
              <a:gd name="T56" fmla="*/ 24 w 50"/>
              <a:gd name="T57" fmla="*/ 29 h 43"/>
              <a:gd name="T58" fmla="*/ 27 w 50"/>
              <a:gd name="T59" fmla="*/ 29 h 43"/>
              <a:gd name="T60" fmla="*/ 34 w 50"/>
              <a:gd name="T61" fmla="*/ 29 h 43"/>
              <a:gd name="T62" fmla="*/ 34 w 50"/>
              <a:gd name="T63" fmla="*/ 31 h 43"/>
              <a:gd name="T64" fmla="*/ 32 w 50"/>
              <a:gd name="T65" fmla="*/ 34 h 43"/>
              <a:gd name="T66" fmla="*/ 31 w 50"/>
              <a:gd name="T67" fmla="*/ 35 h 43"/>
              <a:gd name="T68" fmla="*/ 29 w 50"/>
              <a:gd name="T69" fmla="*/ 36 h 43"/>
              <a:gd name="T70" fmla="*/ 26 w 50"/>
              <a:gd name="T71" fmla="*/ 37 h 43"/>
              <a:gd name="T72" fmla="*/ 24 w 50"/>
              <a:gd name="T73" fmla="*/ 37 h 43"/>
              <a:gd name="T74" fmla="*/ 21 w 50"/>
              <a:gd name="T75" fmla="*/ 36 h 43"/>
              <a:gd name="T76" fmla="*/ 19 w 50"/>
              <a:gd name="T77" fmla="*/ 34 h 43"/>
              <a:gd name="T78" fmla="*/ 17 w 50"/>
              <a:gd name="T79" fmla="*/ 31 h 43"/>
              <a:gd name="T80" fmla="*/ 17 w 50"/>
              <a:gd name="T81" fmla="*/ 28 h 43"/>
              <a:gd name="T82" fmla="*/ 17 w 50"/>
              <a:gd name="T83" fmla="*/ 26 h 43"/>
              <a:gd name="T84" fmla="*/ 18 w 50"/>
              <a:gd name="T85" fmla="*/ 23 h 43"/>
              <a:gd name="T86" fmla="*/ 20 w 50"/>
              <a:gd name="T87" fmla="*/ 21 h 43"/>
              <a:gd name="T88" fmla="*/ 32 w 50"/>
              <a:gd name="T89" fmla="*/ 11 h 43"/>
              <a:gd name="T90" fmla="*/ 33 w 50"/>
              <a:gd name="T91" fmla="*/ 11 h 43"/>
              <a:gd name="T92" fmla="*/ 34 w 50"/>
              <a:gd name="T93" fmla="*/ 11 h 43"/>
              <a:gd name="T94" fmla="*/ 36 w 50"/>
              <a:gd name="T95" fmla="*/ 12 h 43"/>
              <a:gd name="T96" fmla="*/ 36 w 50"/>
              <a:gd name="T97" fmla="*/ 13 h 43"/>
              <a:gd name="T98" fmla="*/ 36 w 50"/>
              <a:gd name="T99"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43">
                <a:moveTo>
                  <a:pt x="32" y="29"/>
                </a:move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3" y="14"/>
                  <a:pt x="33" y="14"/>
                  <a:pt x="33" y="14"/>
                </a:cubicBezTo>
                <a:cubicBezTo>
                  <a:pt x="33" y="14"/>
                  <a:pt x="33" y="14"/>
                  <a:pt x="33" y="14"/>
                </a:cubicBezTo>
                <a:cubicBezTo>
                  <a:pt x="33" y="14"/>
                  <a:pt x="33" y="14"/>
                  <a:pt x="33" y="14"/>
                </a:cubicBezTo>
                <a:cubicBezTo>
                  <a:pt x="33" y="14"/>
                  <a:pt x="33" y="14"/>
                  <a:pt x="33" y="14"/>
                </a:cubicBezTo>
                <a:cubicBezTo>
                  <a:pt x="33" y="14"/>
                  <a:pt x="33" y="14"/>
                  <a:pt x="33" y="14"/>
                </a:cubicBezTo>
                <a:cubicBezTo>
                  <a:pt x="21" y="23"/>
                  <a:pt x="21" y="23"/>
                  <a:pt x="21" y="23"/>
                </a:cubicBezTo>
                <a:cubicBezTo>
                  <a:pt x="21" y="23"/>
                  <a:pt x="21" y="23"/>
                  <a:pt x="21" y="23"/>
                </a:cubicBezTo>
                <a:cubicBezTo>
                  <a:pt x="21" y="23"/>
                  <a:pt x="21" y="23"/>
                  <a:pt x="21" y="23"/>
                </a:cubicBezTo>
                <a:cubicBezTo>
                  <a:pt x="21" y="23"/>
                  <a:pt x="21" y="23"/>
                  <a:pt x="21" y="23"/>
                </a:cubicBezTo>
                <a:cubicBezTo>
                  <a:pt x="21" y="24"/>
                  <a:pt x="21" y="24"/>
                  <a:pt x="21" y="24"/>
                </a:cubicBezTo>
                <a:cubicBezTo>
                  <a:pt x="20" y="24"/>
                  <a:pt x="20" y="24"/>
                  <a:pt x="20" y="24"/>
                </a:cubicBezTo>
                <a:cubicBezTo>
                  <a:pt x="20" y="24"/>
                  <a:pt x="20" y="25"/>
                  <a:pt x="20" y="25"/>
                </a:cubicBezTo>
                <a:cubicBezTo>
                  <a:pt x="20" y="25"/>
                  <a:pt x="20" y="25"/>
                  <a:pt x="19" y="25"/>
                </a:cubicBezTo>
                <a:cubicBezTo>
                  <a:pt x="19" y="26"/>
                  <a:pt x="19" y="26"/>
                  <a:pt x="19" y="26"/>
                </a:cubicBezTo>
                <a:cubicBezTo>
                  <a:pt x="19" y="26"/>
                  <a:pt x="19" y="26"/>
                  <a:pt x="19" y="27"/>
                </a:cubicBezTo>
                <a:cubicBezTo>
                  <a:pt x="19" y="27"/>
                  <a:pt x="19" y="27"/>
                  <a:pt x="19" y="27"/>
                </a:cubicBezTo>
                <a:cubicBezTo>
                  <a:pt x="19" y="27"/>
                  <a:pt x="19" y="27"/>
                  <a:pt x="19" y="27"/>
                </a:cubicBezTo>
                <a:cubicBezTo>
                  <a:pt x="19" y="28"/>
                  <a:pt x="19" y="28"/>
                  <a:pt x="19" y="28"/>
                </a:cubicBezTo>
                <a:cubicBezTo>
                  <a:pt x="19" y="28"/>
                  <a:pt x="19" y="28"/>
                  <a:pt x="19" y="28"/>
                </a:cubicBezTo>
                <a:cubicBezTo>
                  <a:pt x="19" y="28"/>
                  <a:pt x="19" y="28"/>
                  <a:pt x="19" y="29"/>
                </a:cubicBezTo>
                <a:cubicBezTo>
                  <a:pt x="19" y="29"/>
                  <a:pt x="19" y="29"/>
                  <a:pt x="19" y="29"/>
                </a:cubicBezTo>
                <a:cubicBezTo>
                  <a:pt x="19" y="29"/>
                  <a:pt x="19" y="30"/>
                  <a:pt x="19" y="30"/>
                </a:cubicBezTo>
                <a:cubicBezTo>
                  <a:pt x="19" y="30"/>
                  <a:pt x="19" y="30"/>
                  <a:pt x="19" y="30"/>
                </a:cubicBezTo>
                <a:cubicBezTo>
                  <a:pt x="19" y="31"/>
                  <a:pt x="19" y="31"/>
                  <a:pt x="20" y="31"/>
                </a:cubicBezTo>
                <a:cubicBezTo>
                  <a:pt x="20" y="31"/>
                  <a:pt x="20" y="31"/>
                  <a:pt x="20" y="32"/>
                </a:cubicBezTo>
                <a:cubicBezTo>
                  <a:pt x="20" y="32"/>
                  <a:pt x="20" y="32"/>
                  <a:pt x="20" y="32"/>
                </a:cubicBezTo>
                <a:cubicBezTo>
                  <a:pt x="20" y="32"/>
                  <a:pt x="20" y="32"/>
                  <a:pt x="20" y="32"/>
                </a:cubicBezTo>
                <a:cubicBezTo>
                  <a:pt x="20" y="32"/>
                  <a:pt x="20" y="32"/>
                  <a:pt x="21" y="33"/>
                </a:cubicBezTo>
                <a:cubicBezTo>
                  <a:pt x="21" y="33"/>
                  <a:pt x="21" y="33"/>
                  <a:pt x="21" y="33"/>
                </a:cubicBezTo>
                <a:cubicBezTo>
                  <a:pt x="21" y="33"/>
                  <a:pt x="21" y="33"/>
                  <a:pt x="21" y="33"/>
                </a:cubicBezTo>
                <a:cubicBezTo>
                  <a:pt x="21" y="33"/>
                  <a:pt x="21" y="33"/>
                  <a:pt x="21" y="33"/>
                </a:cubicBezTo>
                <a:cubicBezTo>
                  <a:pt x="21" y="33"/>
                  <a:pt x="21" y="33"/>
                  <a:pt x="22" y="33"/>
                </a:cubicBezTo>
                <a:cubicBezTo>
                  <a:pt x="22" y="34"/>
                  <a:pt x="22" y="34"/>
                  <a:pt x="22" y="34"/>
                </a:cubicBezTo>
                <a:cubicBezTo>
                  <a:pt x="22" y="34"/>
                  <a:pt x="23" y="34"/>
                  <a:pt x="23" y="34"/>
                </a:cubicBezTo>
                <a:cubicBezTo>
                  <a:pt x="23" y="34"/>
                  <a:pt x="23" y="34"/>
                  <a:pt x="23" y="34"/>
                </a:cubicBezTo>
                <a:cubicBezTo>
                  <a:pt x="24" y="34"/>
                  <a:pt x="24" y="34"/>
                  <a:pt x="24" y="34"/>
                </a:cubicBezTo>
                <a:cubicBezTo>
                  <a:pt x="24" y="35"/>
                  <a:pt x="24" y="35"/>
                  <a:pt x="25" y="35"/>
                </a:cubicBezTo>
                <a:cubicBezTo>
                  <a:pt x="25" y="35"/>
                  <a:pt x="25" y="35"/>
                  <a:pt x="25" y="35"/>
                </a:cubicBezTo>
                <a:cubicBezTo>
                  <a:pt x="25" y="35"/>
                  <a:pt x="25" y="35"/>
                  <a:pt x="25" y="35"/>
                </a:cubicBezTo>
                <a:cubicBezTo>
                  <a:pt x="25" y="35"/>
                  <a:pt x="25" y="35"/>
                  <a:pt x="25" y="35"/>
                </a:cubicBezTo>
                <a:cubicBezTo>
                  <a:pt x="25" y="35"/>
                  <a:pt x="26" y="35"/>
                  <a:pt x="26" y="35"/>
                </a:cubicBezTo>
                <a:cubicBezTo>
                  <a:pt x="26" y="35"/>
                  <a:pt x="26" y="35"/>
                  <a:pt x="26" y="35"/>
                </a:cubicBezTo>
                <a:cubicBezTo>
                  <a:pt x="27" y="35"/>
                  <a:pt x="27" y="34"/>
                  <a:pt x="27" y="34"/>
                </a:cubicBezTo>
                <a:cubicBezTo>
                  <a:pt x="27" y="34"/>
                  <a:pt x="28" y="34"/>
                  <a:pt x="28" y="34"/>
                </a:cubicBezTo>
                <a:cubicBezTo>
                  <a:pt x="28" y="34"/>
                  <a:pt x="28" y="34"/>
                  <a:pt x="28" y="34"/>
                </a:cubicBezTo>
                <a:cubicBezTo>
                  <a:pt x="28" y="34"/>
                  <a:pt x="29" y="34"/>
                  <a:pt x="29" y="34"/>
                </a:cubicBezTo>
                <a:cubicBezTo>
                  <a:pt x="29" y="34"/>
                  <a:pt x="29" y="34"/>
                  <a:pt x="29" y="34"/>
                </a:cubicBezTo>
                <a:cubicBezTo>
                  <a:pt x="29" y="34"/>
                  <a:pt x="29" y="33"/>
                  <a:pt x="29" y="33"/>
                </a:cubicBezTo>
                <a:cubicBezTo>
                  <a:pt x="29" y="33"/>
                  <a:pt x="29" y="33"/>
                  <a:pt x="29" y="33"/>
                </a:cubicBezTo>
                <a:cubicBezTo>
                  <a:pt x="30" y="33"/>
                  <a:pt x="30" y="33"/>
                  <a:pt x="30" y="33"/>
                </a:cubicBezTo>
                <a:cubicBezTo>
                  <a:pt x="30" y="33"/>
                  <a:pt x="30" y="33"/>
                  <a:pt x="30" y="33"/>
                </a:cubicBezTo>
                <a:cubicBezTo>
                  <a:pt x="30" y="33"/>
                  <a:pt x="30" y="33"/>
                  <a:pt x="30" y="32"/>
                </a:cubicBezTo>
                <a:cubicBezTo>
                  <a:pt x="30" y="32"/>
                  <a:pt x="31" y="32"/>
                  <a:pt x="31" y="32"/>
                </a:cubicBezTo>
                <a:cubicBezTo>
                  <a:pt x="31" y="32"/>
                  <a:pt x="31" y="32"/>
                  <a:pt x="31" y="31"/>
                </a:cubicBezTo>
                <a:cubicBezTo>
                  <a:pt x="31" y="31"/>
                  <a:pt x="31" y="31"/>
                  <a:pt x="31" y="31"/>
                </a:cubicBezTo>
                <a:cubicBezTo>
                  <a:pt x="31" y="31"/>
                  <a:pt x="32" y="30"/>
                  <a:pt x="32" y="30"/>
                </a:cubicBezTo>
                <a:cubicBezTo>
                  <a:pt x="32" y="30"/>
                  <a:pt x="32" y="30"/>
                  <a:pt x="32" y="30"/>
                </a:cubicBezTo>
                <a:cubicBezTo>
                  <a:pt x="32" y="30"/>
                  <a:pt x="32" y="30"/>
                  <a:pt x="32" y="30"/>
                </a:cubicBezTo>
                <a:cubicBezTo>
                  <a:pt x="32" y="29"/>
                  <a:pt x="32" y="29"/>
                  <a:pt x="32" y="29"/>
                </a:cubicBezTo>
                <a:cubicBezTo>
                  <a:pt x="32" y="29"/>
                  <a:pt x="32" y="29"/>
                  <a:pt x="32" y="29"/>
                </a:cubicBezTo>
                <a:close/>
                <a:moveTo>
                  <a:pt x="10" y="40"/>
                </a:moveTo>
                <a:cubicBezTo>
                  <a:pt x="10" y="40"/>
                  <a:pt x="10" y="40"/>
                  <a:pt x="10" y="40"/>
                </a:cubicBezTo>
                <a:cubicBezTo>
                  <a:pt x="11" y="41"/>
                  <a:pt x="11" y="42"/>
                  <a:pt x="10" y="43"/>
                </a:cubicBezTo>
                <a:cubicBezTo>
                  <a:pt x="10" y="43"/>
                  <a:pt x="8" y="43"/>
                  <a:pt x="8" y="43"/>
                </a:cubicBezTo>
                <a:cubicBezTo>
                  <a:pt x="5" y="40"/>
                  <a:pt x="4" y="38"/>
                  <a:pt x="2" y="35"/>
                </a:cubicBezTo>
                <a:cubicBezTo>
                  <a:pt x="1" y="32"/>
                  <a:pt x="0" y="29"/>
                  <a:pt x="0" y="25"/>
                </a:cubicBezTo>
                <a:cubicBezTo>
                  <a:pt x="0" y="22"/>
                  <a:pt x="1" y="19"/>
                  <a:pt x="2" y="16"/>
                </a:cubicBezTo>
                <a:cubicBezTo>
                  <a:pt x="4" y="13"/>
                  <a:pt x="5" y="10"/>
                  <a:pt x="8" y="8"/>
                </a:cubicBezTo>
                <a:cubicBezTo>
                  <a:pt x="12" y="3"/>
                  <a:pt x="18" y="0"/>
                  <a:pt x="25" y="0"/>
                </a:cubicBezTo>
                <a:cubicBezTo>
                  <a:pt x="29" y="0"/>
                  <a:pt x="32" y="1"/>
                  <a:pt x="35" y="2"/>
                </a:cubicBezTo>
                <a:cubicBezTo>
                  <a:pt x="38" y="3"/>
                  <a:pt x="41" y="5"/>
                  <a:pt x="43" y="8"/>
                </a:cubicBezTo>
                <a:cubicBezTo>
                  <a:pt x="45" y="10"/>
                  <a:pt x="47" y="13"/>
                  <a:pt x="48" y="16"/>
                </a:cubicBezTo>
                <a:cubicBezTo>
                  <a:pt x="48" y="16"/>
                  <a:pt x="48" y="16"/>
                  <a:pt x="48" y="16"/>
                </a:cubicBezTo>
                <a:cubicBezTo>
                  <a:pt x="50" y="19"/>
                  <a:pt x="50" y="22"/>
                  <a:pt x="50" y="25"/>
                </a:cubicBezTo>
                <a:cubicBezTo>
                  <a:pt x="50" y="29"/>
                  <a:pt x="49" y="32"/>
                  <a:pt x="48" y="35"/>
                </a:cubicBezTo>
                <a:cubicBezTo>
                  <a:pt x="47" y="38"/>
                  <a:pt x="45" y="40"/>
                  <a:pt x="43" y="43"/>
                </a:cubicBezTo>
                <a:cubicBezTo>
                  <a:pt x="42" y="43"/>
                  <a:pt x="41" y="43"/>
                  <a:pt x="40" y="43"/>
                </a:cubicBezTo>
                <a:cubicBezTo>
                  <a:pt x="39" y="42"/>
                  <a:pt x="39" y="41"/>
                  <a:pt x="40" y="40"/>
                </a:cubicBezTo>
                <a:cubicBezTo>
                  <a:pt x="42" y="38"/>
                  <a:pt x="44" y="36"/>
                  <a:pt x="45" y="33"/>
                </a:cubicBezTo>
                <a:cubicBezTo>
                  <a:pt x="46" y="31"/>
                  <a:pt x="46" y="28"/>
                  <a:pt x="46" y="25"/>
                </a:cubicBezTo>
                <a:cubicBezTo>
                  <a:pt x="46" y="22"/>
                  <a:pt x="46" y="20"/>
                  <a:pt x="45" y="17"/>
                </a:cubicBezTo>
                <a:cubicBezTo>
                  <a:pt x="45" y="17"/>
                  <a:pt x="45" y="17"/>
                  <a:pt x="45" y="17"/>
                </a:cubicBezTo>
                <a:cubicBezTo>
                  <a:pt x="44" y="15"/>
                  <a:pt x="42" y="12"/>
                  <a:pt x="40" y="10"/>
                </a:cubicBezTo>
                <a:cubicBezTo>
                  <a:pt x="38" y="8"/>
                  <a:pt x="36" y="7"/>
                  <a:pt x="33" y="6"/>
                </a:cubicBezTo>
                <a:cubicBezTo>
                  <a:pt x="31" y="5"/>
                  <a:pt x="28" y="4"/>
                  <a:pt x="25" y="4"/>
                </a:cubicBezTo>
                <a:cubicBezTo>
                  <a:pt x="19" y="4"/>
                  <a:pt x="14" y="6"/>
                  <a:pt x="10" y="10"/>
                </a:cubicBezTo>
                <a:cubicBezTo>
                  <a:pt x="8" y="12"/>
                  <a:pt x="7" y="15"/>
                  <a:pt x="6" y="17"/>
                </a:cubicBezTo>
                <a:cubicBezTo>
                  <a:pt x="5" y="20"/>
                  <a:pt x="4" y="22"/>
                  <a:pt x="4" y="25"/>
                </a:cubicBezTo>
                <a:cubicBezTo>
                  <a:pt x="4" y="28"/>
                  <a:pt x="5" y="31"/>
                  <a:pt x="6" y="33"/>
                </a:cubicBezTo>
                <a:cubicBezTo>
                  <a:pt x="7" y="36"/>
                  <a:pt x="8" y="38"/>
                  <a:pt x="10" y="40"/>
                </a:cubicBezTo>
                <a:close/>
                <a:moveTo>
                  <a:pt x="28" y="25"/>
                </a:moveTo>
                <a:cubicBezTo>
                  <a:pt x="28" y="25"/>
                  <a:pt x="28" y="25"/>
                  <a:pt x="28" y="25"/>
                </a:cubicBezTo>
                <a:cubicBezTo>
                  <a:pt x="29" y="25"/>
                  <a:pt x="29" y="26"/>
                  <a:pt x="29" y="27"/>
                </a:cubicBezTo>
                <a:cubicBezTo>
                  <a:pt x="30" y="28"/>
                  <a:pt x="30" y="29"/>
                  <a:pt x="29" y="30"/>
                </a:cubicBezTo>
                <a:cubicBezTo>
                  <a:pt x="28" y="31"/>
                  <a:pt x="28" y="32"/>
                  <a:pt x="26" y="32"/>
                </a:cubicBezTo>
                <a:cubicBezTo>
                  <a:pt x="25" y="32"/>
                  <a:pt x="24" y="32"/>
                  <a:pt x="23" y="32"/>
                </a:cubicBezTo>
                <a:cubicBezTo>
                  <a:pt x="22" y="31"/>
                  <a:pt x="22" y="30"/>
                  <a:pt x="21" y="29"/>
                </a:cubicBezTo>
                <a:cubicBezTo>
                  <a:pt x="21" y="28"/>
                  <a:pt x="21" y="27"/>
                  <a:pt x="22" y="26"/>
                </a:cubicBezTo>
                <a:cubicBezTo>
                  <a:pt x="22" y="25"/>
                  <a:pt x="23" y="24"/>
                  <a:pt x="24" y="24"/>
                </a:cubicBezTo>
                <a:cubicBezTo>
                  <a:pt x="24" y="24"/>
                  <a:pt x="24" y="24"/>
                  <a:pt x="24" y="24"/>
                </a:cubicBezTo>
                <a:cubicBezTo>
                  <a:pt x="25" y="24"/>
                  <a:pt x="26" y="24"/>
                  <a:pt x="28" y="25"/>
                </a:cubicBezTo>
                <a:close/>
                <a:moveTo>
                  <a:pt x="27" y="28"/>
                </a:moveTo>
                <a:cubicBezTo>
                  <a:pt x="27" y="28"/>
                  <a:pt x="27" y="28"/>
                  <a:pt x="27" y="28"/>
                </a:cubicBezTo>
                <a:cubicBezTo>
                  <a:pt x="27" y="27"/>
                  <a:pt x="27" y="27"/>
                  <a:pt x="26" y="26"/>
                </a:cubicBezTo>
                <a:cubicBezTo>
                  <a:pt x="26" y="26"/>
                  <a:pt x="25" y="26"/>
                  <a:pt x="25" y="26"/>
                </a:cubicBezTo>
                <a:cubicBezTo>
                  <a:pt x="24" y="26"/>
                  <a:pt x="24" y="27"/>
                  <a:pt x="24" y="27"/>
                </a:cubicBezTo>
                <a:cubicBezTo>
                  <a:pt x="23" y="28"/>
                  <a:pt x="23" y="28"/>
                  <a:pt x="24" y="29"/>
                </a:cubicBezTo>
                <a:cubicBezTo>
                  <a:pt x="24" y="29"/>
                  <a:pt x="24" y="29"/>
                  <a:pt x="24" y="29"/>
                </a:cubicBezTo>
                <a:cubicBezTo>
                  <a:pt x="24" y="29"/>
                  <a:pt x="24" y="30"/>
                  <a:pt x="24" y="30"/>
                </a:cubicBezTo>
                <a:cubicBezTo>
                  <a:pt x="25" y="30"/>
                  <a:pt x="25" y="30"/>
                  <a:pt x="26" y="30"/>
                </a:cubicBezTo>
                <a:cubicBezTo>
                  <a:pt x="26" y="30"/>
                  <a:pt x="27" y="30"/>
                  <a:pt x="27" y="29"/>
                </a:cubicBezTo>
                <a:cubicBezTo>
                  <a:pt x="27" y="29"/>
                  <a:pt x="27" y="28"/>
                  <a:pt x="27" y="28"/>
                </a:cubicBezTo>
                <a:close/>
                <a:moveTo>
                  <a:pt x="36" y="15"/>
                </a:moveTo>
                <a:cubicBezTo>
                  <a:pt x="36" y="15"/>
                  <a:pt x="36" y="15"/>
                  <a:pt x="36" y="15"/>
                </a:cubicBezTo>
                <a:cubicBezTo>
                  <a:pt x="34" y="29"/>
                  <a:pt x="34" y="29"/>
                  <a:pt x="34" y="29"/>
                </a:cubicBezTo>
                <a:cubicBezTo>
                  <a:pt x="34" y="30"/>
                  <a:pt x="34" y="30"/>
                  <a:pt x="34" y="30"/>
                </a:cubicBezTo>
                <a:cubicBezTo>
                  <a:pt x="34" y="30"/>
                  <a:pt x="34" y="30"/>
                  <a:pt x="34" y="30"/>
                </a:cubicBezTo>
                <a:cubicBezTo>
                  <a:pt x="34" y="30"/>
                  <a:pt x="34" y="30"/>
                  <a:pt x="34" y="30"/>
                </a:cubicBezTo>
                <a:cubicBezTo>
                  <a:pt x="34" y="30"/>
                  <a:pt x="34" y="31"/>
                  <a:pt x="34" y="31"/>
                </a:cubicBezTo>
                <a:cubicBezTo>
                  <a:pt x="34" y="31"/>
                  <a:pt x="34" y="31"/>
                  <a:pt x="33" y="32"/>
                </a:cubicBezTo>
                <a:cubicBezTo>
                  <a:pt x="33" y="32"/>
                  <a:pt x="33" y="32"/>
                  <a:pt x="33" y="33"/>
                </a:cubicBezTo>
                <a:cubicBezTo>
                  <a:pt x="33" y="33"/>
                  <a:pt x="33" y="33"/>
                  <a:pt x="33" y="33"/>
                </a:cubicBezTo>
                <a:cubicBezTo>
                  <a:pt x="32" y="34"/>
                  <a:pt x="32" y="34"/>
                  <a:pt x="32" y="34"/>
                </a:cubicBezTo>
                <a:cubicBezTo>
                  <a:pt x="32" y="34"/>
                  <a:pt x="32" y="34"/>
                  <a:pt x="31" y="35"/>
                </a:cubicBezTo>
                <a:cubicBezTo>
                  <a:pt x="31" y="35"/>
                  <a:pt x="31" y="35"/>
                  <a:pt x="31" y="35"/>
                </a:cubicBezTo>
                <a:cubicBezTo>
                  <a:pt x="31" y="35"/>
                  <a:pt x="31" y="35"/>
                  <a:pt x="31" y="35"/>
                </a:cubicBezTo>
                <a:cubicBezTo>
                  <a:pt x="31" y="35"/>
                  <a:pt x="31" y="35"/>
                  <a:pt x="31" y="35"/>
                </a:cubicBezTo>
                <a:cubicBezTo>
                  <a:pt x="31" y="35"/>
                  <a:pt x="31" y="35"/>
                  <a:pt x="31" y="35"/>
                </a:cubicBezTo>
                <a:cubicBezTo>
                  <a:pt x="30" y="35"/>
                  <a:pt x="30" y="36"/>
                  <a:pt x="30" y="36"/>
                </a:cubicBezTo>
                <a:cubicBezTo>
                  <a:pt x="30" y="36"/>
                  <a:pt x="30" y="36"/>
                  <a:pt x="30" y="36"/>
                </a:cubicBezTo>
                <a:cubicBezTo>
                  <a:pt x="30" y="36"/>
                  <a:pt x="29" y="36"/>
                  <a:pt x="29" y="36"/>
                </a:cubicBezTo>
                <a:cubicBezTo>
                  <a:pt x="29" y="36"/>
                  <a:pt x="29" y="36"/>
                  <a:pt x="28" y="36"/>
                </a:cubicBezTo>
                <a:cubicBezTo>
                  <a:pt x="28" y="36"/>
                  <a:pt x="28" y="37"/>
                  <a:pt x="28" y="37"/>
                </a:cubicBezTo>
                <a:cubicBezTo>
                  <a:pt x="27" y="37"/>
                  <a:pt x="27" y="37"/>
                  <a:pt x="27" y="37"/>
                </a:cubicBezTo>
                <a:cubicBezTo>
                  <a:pt x="27" y="37"/>
                  <a:pt x="26" y="37"/>
                  <a:pt x="26" y="37"/>
                </a:cubicBezTo>
                <a:cubicBezTo>
                  <a:pt x="26" y="37"/>
                  <a:pt x="26" y="37"/>
                  <a:pt x="25" y="37"/>
                </a:cubicBezTo>
                <a:cubicBezTo>
                  <a:pt x="25" y="37"/>
                  <a:pt x="25" y="37"/>
                  <a:pt x="25" y="37"/>
                </a:cubicBezTo>
                <a:cubicBezTo>
                  <a:pt x="25" y="37"/>
                  <a:pt x="25" y="37"/>
                  <a:pt x="24" y="37"/>
                </a:cubicBezTo>
                <a:cubicBezTo>
                  <a:pt x="24" y="37"/>
                  <a:pt x="24" y="37"/>
                  <a:pt x="24" y="37"/>
                </a:cubicBezTo>
                <a:cubicBezTo>
                  <a:pt x="24" y="37"/>
                  <a:pt x="24" y="37"/>
                  <a:pt x="23" y="37"/>
                </a:cubicBezTo>
                <a:cubicBezTo>
                  <a:pt x="23" y="37"/>
                  <a:pt x="23" y="37"/>
                  <a:pt x="23" y="36"/>
                </a:cubicBezTo>
                <a:cubicBezTo>
                  <a:pt x="22" y="36"/>
                  <a:pt x="22" y="36"/>
                  <a:pt x="22" y="36"/>
                </a:cubicBezTo>
                <a:cubicBezTo>
                  <a:pt x="21" y="36"/>
                  <a:pt x="21" y="36"/>
                  <a:pt x="21" y="36"/>
                </a:cubicBezTo>
                <a:cubicBezTo>
                  <a:pt x="21" y="36"/>
                  <a:pt x="21" y="35"/>
                  <a:pt x="20" y="35"/>
                </a:cubicBezTo>
                <a:cubicBezTo>
                  <a:pt x="20" y="35"/>
                  <a:pt x="20" y="35"/>
                  <a:pt x="20" y="35"/>
                </a:cubicBezTo>
                <a:cubicBezTo>
                  <a:pt x="19" y="35"/>
                  <a:pt x="19" y="34"/>
                  <a:pt x="19" y="34"/>
                </a:cubicBezTo>
                <a:cubicBezTo>
                  <a:pt x="19" y="34"/>
                  <a:pt x="19" y="34"/>
                  <a:pt x="19" y="34"/>
                </a:cubicBezTo>
                <a:cubicBezTo>
                  <a:pt x="19" y="34"/>
                  <a:pt x="19" y="34"/>
                  <a:pt x="18" y="33"/>
                </a:cubicBezTo>
                <a:cubicBezTo>
                  <a:pt x="18" y="33"/>
                  <a:pt x="18" y="33"/>
                  <a:pt x="18" y="33"/>
                </a:cubicBezTo>
                <a:cubicBezTo>
                  <a:pt x="18" y="32"/>
                  <a:pt x="18" y="32"/>
                  <a:pt x="17" y="32"/>
                </a:cubicBezTo>
                <a:cubicBezTo>
                  <a:pt x="17" y="32"/>
                  <a:pt x="17" y="31"/>
                  <a:pt x="17" y="31"/>
                </a:cubicBezTo>
                <a:cubicBezTo>
                  <a:pt x="17" y="31"/>
                  <a:pt x="17" y="31"/>
                  <a:pt x="17" y="30"/>
                </a:cubicBezTo>
                <a:cubicBezTo>
                  <a:pt x="17" y="30"/>
                  <a:pt x="17" y="30"/>
                  <a:pt x="17" y="30"/>
                </a:cubicBezTo>
                <a:cubicBezTo>
                  <a:pt x="17" y="29"/>
                  <a:pt x="17" y="29"/>
                  <a:pt x="17" y="29"/>
                </a:cubicBezTo>
                <a:cubicBezTo>
                  <a:pt x="17" y="29"/>
                  <a:pt x="17" y="28"/>
                  <a:pt x="17" y="28"/>
                </a:cubicBezTo>
                <a:cubicBezTo>
                  <a:pt x="17" y="28"/>
                  <a:pt x="17" y="28"/>
                  <a:pt x="17" y="28"/>
                </a:cubicBezTo>
                <a:cubicBezTo>
                  <a:pt x="17" y="28"/>
                  <a:pt x="17" y="27"/>
                  <a:pt x="17" y="27"/>
                </a:cubicBezTo>
                <a:cubicBezTo>
                  <a:pt x="17" y="27"/>
                  <a:pt x="17" y="27"/>
                  <a:pt x="17" y="27"/>
                </a:cubicBezTo>
                <a:cubicBezTo>
                  <a:pt x="17" y="27"/>
                  <a:pt x="17" y="26"/>
                  <a:pt x="17" y="26"/>
                </a:cubicBezTo>
                <a:cubicBezTo>
                  <a:pt x="17" y="26"/>
                  <a:pt x="17" y="26"/>
                  <a:pt x="17" y="25"/>
                </a:cubicBezTo>
                <a:cubicBezTo>
                  <a:pt x="17" y="25"/>
                  <a:pt x="17" y="25"/>
                  <a:pt x="17" y="25"/>
                </a:cubicBezTo>
                <a:cubicBezTo>
                  <a:pt x="17" y="24"/>
                  <a:pt x="18" y="24"/>
                  <a:pt x="18" y="24"/>
                </a:cubicBezTo>
                <a:cubicBezTo>
                  <a:pt x="18" y="23"/>
                  <a:pt x="18" y="23"/>
                  <a:pt x="18" y="23"/>
                </a:cubicBezTo>
                <a:cubicBezTo>
                  <a:pt x="18" y="23"/>
                  <a:pt x="19" y="22"/>
                  <a:pt x="19" y="22"/>
                </a:cubicBezTo>
                <a:cubicBezTo>
                  <a:pt x="19" y="22"/>
                  <a:pt x="19" y="22"/>
                  <a:pt x="19" y="22"/>
                </a:cubicBezTo>
                <a:cubicBezTo>
                  <a:pt x="19" y="22"/>
                  <a:pt x="19" y="22"/>
                  <a:pt x="19" y="22"/>
                </a:cubicBezTo>
                <a:cubicBezTo>
                  <a:pt x="20" y="21"/>
                  <a:pt x="20" y="21"/>
                  <a:pt x="20" y="21"/>
                </a:cubicBezTo>
                <a:cubicBezTo>
                  <a:pt x="31" y="12"/>
                  <a:pt x="31" y="12"/>
                  <a:pt x="31" y="12"/>
                </a:cubicBezTo>
                <a:cubicBezTo>
                  <a:pt x="31" y="12"/>
                  <a:pt x="32" y="12"/>
                  <a:pt x="32" y="12"/>
                </a:cubicBezTo>
                <a:cubicBezTo>
                  <a:pt x="32" y="12"/>
                  <a:pt x="32" y="12"/>
                  <a:pt x="32" y="12"/>
                </a:cubicBezTo>
                <a:cubicBezTo>
                  <a:pt x="32" y="12"/>
                  <a:pt x="32" y="12"/>
                  <a:pt x="32" y="11"/>
                </a:cubicBezTo>
                <a:cubicBezTo>
                  <a:pt x="32" y="11"/>
                  <a:pt x="32" y="11"/>
                  <a:pt x="32" y="11"/>
                </a:cubicBezTo>
                <a:cubicBezTo>
                  <a:pt x="33" y="11"/>
                  <a:pt x="33" y="11"/>
                  <a:pt x="33" y="11"/>
                </a:cubicBezTo>
                <a:cubicBezTo>
                  <a:pt x="33" y="11"/>
                  <a:pt x="33" y="11"/>
                  <a:pt x="33" y="11"/>
                </a:cubicBezTo>
                <a:cubicBezTo>
                  <a:pt x="33" y="11"/>
                  <a:pt x="33" y="11"/>
                  <a:pt x="33" y="11"/>
                </a:cubicBezTo>
                <a:cubicBezTo>
                  <a:pt x="34" y="11"/>
                  <a:pt x="34" y="11"/>
                  <a:pt x="34" y="11"/>
                </a:cubicBezTo>
                <a:cubicBezTo>
                  <a:pt x="34" y="11"/>
                  <a:pt x="34" y="11"/>
                  <a:pt x="34" y="11"/>
                </a:cubicBezTo>
                <a:cubicBezTo>
                  <a:pt x="34" y="11"/>
                  <a:pt x="34" y="11"/>
                  <a:pt x="34" y="11"/>
                </a:cubicBezTo>
                <a:cubicBezTo>
                  <a:pt x="34" y="11"/>
                  <a:pt x="34" y="11"/>
                  <a:pt x="34" y="11"/>
                </a:cubicBezTo>
                <a:cubicBezTo>
                  <a:pt x="35" y="12"/>
                  <a:pt x="35" y="12"/>
                  <a:pt x="35" y="12"/>
                </a:cubicBezTo>
                <a:cubicBezTo>
                  <a:pt x="35" y="12"/>
                  <a:pt x="35" y="12"/>
                  <a:pt x="35" y="12"/>
                </a:cubicBezTo>
                <a:cubicBezTo>
                  <a:pt x="35" y="12"/>
                  <a:pt x="35" y="12"/>
                  <a:pt x="35" y="12"/>
                </a:cubicBezTo>
                <a:cubicBezTo>
                  <a:pt x="35" y="12"/>
                  <a:pt x="35" y="12"/>
                  <a:pt x="36" y="12"/>
                </a:cubicBezTo>
                <a:cubicBezTo>
                  <a:pt x="36" y="12"/>
                  <a:pt x="36" y="12"/>
                  <a:pt x="36" y="12"/>
                </a:cubicBezTo>
                <a:cubicBezTo>
                  <a:pt x="36" y="12"/>
                  <a:pt x="36" y="12"/>
                  <a:pt x="36" y="13"/>
                </a:cubicBezTo>
                <a:cubicBezTo>
                  <a:pt x="36" y="13"/>
                  <a:pt x="36" y="13"/>
                  <a:pt x="36" y="13"/>
                </a:cubicBezTo>
                <a:cubicBezTo>
                  <a:pt x="36" y="13"/>
                  <a:pt x="36" y="13"/>
                  <a:pt x="36" y="13"/>
                </a:cubicBezTo>
                <a:cubicBezTo>
                  <a:pt x="36" y="13"/>
                  <a:pt x="36" y="13"/>
                  <a:pt x="36" y="13"/>
                </a:cubicBezTo>
                <a:cubicBezTo>
                  <a:pt x="36" y="13"/>
                  <a:pt x="36" y="14"/>
                  <a:pt x="36" y="14"/>
                </a:cubicBezTo>
                <a:cubicBezTo>
                  <a:pt x="36" y="14"/>
                  <a:pt x="36" y="14"/>
                  <a:pt x="36" y="14"/>
                </a:cubicBezTo>
                <a:cubicBezTo>
                  <a:pt x="36" y="14"/>
                  <a:pt x="36" y="14"/>
                  <a:pt x="36" y="14"/>
                </a:cubicBezTo>
                <a:cubicBezTo>
                  <a:pt x="36" y="15"/>
                  <a:pt x="36" y="15"/>
                  <a:pt x="36" y="15"/>
                </a:cubicBezTo>
                <a:cubicBezTo>
                  <a:pt x="36" y="15"/>
                  <a:pt x="36" y="15"/>
                  <a:pt x="36" y="15"/>
                </a:cubicBezTo>
                <a:close/>
              </a:path>
            </a:pathLst>
          </a:custGeom>
          <a:solidFill>
            <a:schemeClr val="accent2"/>
          </a:solidFill>
          <a:ln>
            <a:noFill/>
          </a:ln>
          <a:extLst/>
        </p:spPr>
        <p:txBody>
          <a:bodyPr/>
          <a:lstStyle/>
          <a:p>
            <a:endParaRPr lang="zh-CN" altLang="en-US"/>
          </a:p>
        </p:txBody>
      </p:sp>
      <p:sp>
        <p:nvSpPr>
          <p:cNvPr id="61" name="Freeform 500"/>
          <p:cNvSpPr>
            <a:spLocks noEditPoints="1"/>
          </p:cNvSpPr>
          <p:nvPr/>
        </p:nvSpPr>
        <p:spPr bwMode="auto">
          <a:xfrm>
            <a:off x="5859707" y="3797844"/>
            <a:ext cx="237623" cy="287493"/>
          </a:xfrm>
          <a:custGeom>
            <a:avLst/>
            <a:gdLst>
              <a:gd name="T0" fmla="*/ 35 w 40"/>
              <a:gd name="T1" fmla="*/ 32 h 49"/>
              <a:gd name="T2" fmla="*/ 37 w 40"/>
              <a:gd name="T3" fmla="*/ 36 h 49"/>
              <a:gd name="T4" fmla="*/ 38 w 40"/>
              <a:gd name="T5" fmla="*/ 44 h 49"/>
              <a:gd name="T6" fmla="*/ 36 w 40"/>
              <a:gd name="T7" fmla="*/ 44 h 49"/>
              <a:gd name="T8" fmla="*/ 30 w 40"/>
              <a:gd name="T9" fmla="*/ 49 h 49"/>
              <a:gd name="T10" fmla="*/ 24 w 40"/>
              <a:gd name="T11" fmla="*/ 44 h 49"/>
              <a:gd name="T12" fmla="*/ 0 w 40"/>
              <a:gd name="T13" fmla="*/ 42 h 49"/>
              <a:gd name="T14" fmla="*/ 3 w 40"/>
              <a:gd name="T15" fmla="*/ 35 h 49"/>
              <a:gd name="T16" fmla="*/ 7 w 40"/>
              <a:gd name="T17" fmla="*/ 26 h 49"/>
              <a:gd name="T18" fmla="*/ 7 w 40"/>
              <a:gd name="T19" fmla="*/ 21 h 49"/>
              <a:gd name="T20" fmla="*/ 16 w 40"/>
              <a:gd name="T21" fmla="*/ 10 h 49"/>
              <a:gd name="T22" fmla="*/ 14 w 40"/>
              <a:gd name="T23" fmla="*/ 6 h 49"/>
              <a:gd name="T24" fmla="*/ 20 w 40"/>
              <a:gd name="T25" fmla="*/ 0 h 49"/>
              <a:gd name="T26" fmla="*/ 25 w 40"/>
              <a:gd name="T27" fmla="*/ 6 h 49"/>
              <a:gd name="T28" fmla="*/ 27 w 40"/>
              <a:gd name="T29" fmla="*/ 11 h 49"/>
              <a:gd name="T30" fmla="*/ 22 w 40"/>
              <a:gd name="T31" fmla="*/ 3 h 49"/>
              <a:gd name="T32" fmla="*/ 20 w 40"/>
              <a:gd name="T33" fmla="*/ 3 h 49"/>
              <a:gd name="T34" fmla="*/ 17 w 40"/>
              <a:gd name="T35" fmla="*/ 6 h 49"/>
              <a:gd name="T36" fmla="*/ 20 w 40"/>
              <a:gd name="T37" fmla="*/ 9 h 49"/>
              <a:gd name="T38" fmla="*/ 23 w 40"/>
              <a:gd name="T39" fmla="*/ 6 h 49"/>
              <a:gd name="T40" fmla="*/ 30 w 40"/>
              <a:gd name="T41" fmla="*/ 26 h 49"/>
              <a:gd name="T42" fmla="*/ 25 w 40"/>
              <a:gd name="T43" fmla="*/ 14 h 49"/>
              <a:gd name="T44" fmla="*/ 15 w 40"/>
              <a:gd name="T45" fmla="*/ 14 h 49"/>
              <a:gd name="T46" fmla="*/ 10 w 40"/>
              <a:gd name="T47" fmla="*/ 25 h 49"/>
              <a:gd name="T48" fmla="*/ 9 w 40"/>
              <a:gd name="T49" fmla="*/ 33 h 49"/>
              <a:gd name="T50" fmla="*/ 4 w 40"/>
              <a:gd name="T51" fmla="*/ 40 h 49"/>
              <a:gd name="T52" fmla="*/ 35 w 40"/>
              <a:gd name="T53" fmla="*/ 38 h 49"/>
              <a:gd name="T54" fmla="*/ 31 w 40"/>
              <a:gd name="T55" fmla="*/ 33 h 49"/>
              <a:gd name="T56" fmla="*/ 33 w 40"/>
              <a:gd name="T57" fmla="*/ 44 h 49"/>
              <a:gd name="T58" fmla="*/ 28 w 40"/>
              <a:gd name="T59" fmla="*/ 44 h 49"/>
              <a:gd name="T60" fmla="*/ 30 w 40"/>
              <a:gd name="T61" fmla="*/ 45 h 49"/>
              <a:gd name="T62" fmla="*/ 33 w 40"/>
              <a:gd name="T63" fmla="*/ 4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 h="49">
                <a:moveTo>
                  <a:pt x="34" y="25"/>
                </a:moveTo>
                <a:cubicBezTo>
                  <a:pt x="34" y="28"/>
                  <a:pt x="35" y="30"/>
                  <a:pt x="35" y="32"/>
                </a:cubicBezTo>
                <a:cubicBezTo>
                  <a:pt x="35" y="34"/>
                  <a:pt x="36" y="35"/>
                  <a:pt x="37" y="36"/>
                </a:cubicBezTo>
                <a:cubicBezTo>
                  <a:pt x="37" y="36"/>
                  <a:pt x="37" y="36"/>
                  <a:pt x="37" y="36"/>
                </a:cubicBezTo>
                <a:cubicBezTo>
                  <a:pt x="39" y="37"/>
                  <a:pt x="40" y="39"/>
                  <a:pt x="40" y="42"/>
                </a:cubicBezTo>
                <a:cubicBezTo>
                  <a:pt x="40" y="43"/>
                  <a:pt x="39" y="44"/>
                  <a:pt x="38" y="44"/>
                </a:cubicBezTo>
                <a:cubicBezTo>
                  <a:pt x="38" y="44"/>
                  <a:pt x="38" y="44"/>
                  <a:pt x="38" y="44"/>
                </a:cubicBezTo>
                <a:cubicBezTo>
                  <a:pt x="36" y="44"/>
                  <a:pt x="36" y="44"/>
                  <a:pt x="36" y="44"/>
                </a:cubicBezTo>
                <a:cubicBezTo>
                  <a:pt x="36" y="45"/>
                  <a:pt x="36" y="46"/>
                  <a:pt x="35" y="47"/>
                </a:cubicBezTo>
                <a:cubicBezTo>
                  <a:pt x="33" y="49"/>
                  <a:pt x="32" y="49"/>
                  <a:pt x="30" y="49"/>
                </a:cubicBezTo>
                <a:cubicBezTo>
                  <a:pt x="28" y="49"/>
                  <a:pt x="27" y="49"/>
                  <a:pt x="26" y="47"/>
                </a:cubicBezTo>
                <a:cubicBezTo>
                  <a:pt x="25" y="46"/>
                  <a:pt x="24" y="45"/>
                  <a:pt x="24" y="44"/>
                </a:cubicBezTo>
                <a:cubicBezTo>
                  <a:pt x="2" y="44"/>
                  <a:pt x="2" y="44"/>
                  <a:pt x="2" y="44"/>
                </a:cubicBezTo>
                <a:cubicBezTo>
                  <a:pt x="1" y="44"/>
                  <a:pt x="0" y="43"/>
                  <a:pt x="0" y="42"/>
                </a:cubicBezTo>
                <a:cubicBezTo>
                  <a:pt x="0" y="42"/>
                  <a:pt x="0" y="42"/>
                  <a:pt x="0" y="42"/>
                </a:cubicBezTo>
                <a:cubicBezTo>
                  <a:pt x="0" y="38"/>
                  <a:pt x="1" y="37"/>
                  <a:pt x="3" y="35"/>
                </a:cubicBezTo>
                <a:cubicBezTo>
                  <a:pt x="4" y="35"/>
                  <a:pt x="5" y="34"/>
                  <a:pt x="5" y="32"/>
                </a:cubicBezTo>
                <a:cubicBezTo>
                  <a:pt x="6" y="30"/>
                  <a:pt x="6" y="28"/>
                  <a:pt x="7" y="26"/>
                </a:cubicBezTo>
                <a:cubicBezTo>
                  <a:pt x="7" y="25"/>
                  <a:pt x="7" y="25"/>
                  <a:pt x="7" y="25"/>
                </a:cubicBezTo>
                <a:cubicBezTo>
                  <a:pt x="7" y="24"/>
                  <a:pt x="7" y="22"/>
                  <a:pt x="7" y="21"/>
                </a:cubicBezTo>
                <a:cubicBezTo>
                  <a:pt x="8" y="17"/>
                  <a:pt x="10" y="13"/>
                  <a:pt x="13" y="11"/>
                </a:cubicBezTo>
                <a:cubicBezTo>
                  <a:pt x="14" y="11"/>
                  <a:pt x="15" y="10"/>
                  <a:pt x="16" y="10"/>
                </a:cubicBezTo>
                <a:cubicBezTo>
                  <a:pt x="16" y="10"/>
                  <a:pt x="16" y="10"/>
                  <a:pt x="16" y="10"/>
                </a:cubicBezTo>
                <a:cubicBezTo>
                  <a:pt x="15" y="9"/>
                  <a:pt x="14" y="7"/>
                  <a:pt x="14" y="6"/>
                </a:cubicBezTo>
                <a:cubicBezTo>
                  <a:pt x="14" y="4"/>
                  <a:pt x="15" y="3"/>
                  <a:pt x="16" y="2"/>
                </a:cubicBezTo>
                <a:cubicBezTo>
                  <a:pt x="17" y="1"/>
                  <a:pt x="18" y="0"/>
                  <a:pt x="20" y="0"/>
                </a:cubicBezTo>
                <a:cubicBezTo>
                  <a:pt x="21" y="0"/>
                  <a:pt x="23" y="1"/>
                  <a:pt x="24" y="2"/>
                </a:cubicBezTo>
                <a:cubicBezTo>
                  <a:pt x="25" y="3"/>
                  <a:pt x="25" y="4"/>
                  <a:pt x="25" y="6"/>
                </a:cubicBezTo>
                <a:cubicBezTo>
                  <a:pt x="25" y="7"/>
                  <a:pt x="25" y="9"/>
                  <a:pt x="24" y="10"/>
                </a:cubicBezTo>
                <a:cubicBezTo>
                  <a:pt x="25" y="10"/>
                  <a:pt x="26" y="10"/>
                  <a:pt x="27" y="11"/>
                </a:cubicBezTo>
                <a:cubicBezTo>
                  <a:pt x="32" y="14"/>
                  <a:pt x="33" y="20"/>
                  <a:pt x="34" y="25"/>
                </a:cubicBezTo>
                <a:close/>
                <a:moveTo>
                  <a:pt x="22" y="3"/>
                </a:moveTo>
                <a:cubicBezTo>
                  <a:pt x="22" y="3"/>
                  <a:pt x="22" y="3"/>
                  <a:pt x="22" y="3"/>
                </a:cubicBezTo>
                <a:cubicBezTo>
                  <a:pt x="22" y="3"/>
                  <a:pt x="21" y="3"/>
                  <a:pt x="20" y="3"/>
                </a:cubicBezTo>
                <a:cubicBezTo>
                  <a:pt x="19" y="3"/>
                  <a:pt x="18" y="3"/>
                  <a:pt x="18" y="3"/>
                </a:cubicBezTo>
                <a:cubicBezTo>
                  <a:pt x="17" y="4"/>
                  <a:pt x="17" y="5"/>
                  <a:pt x="17" y="6"/>
                </a:cubicBezTo>
                <a:cubicBezTo>
                  <a:pt x="17" y="7"/>
                  <a:pt x="17" y="7"/>
                  <a:pt x="18" y="8"/>
                </a:cubicBezTo>
                <a:cubicBezTo>
                  <a:pt x="18" y="9"/>
                  <a:pt x="19" y="9"/>
                  <a:pt x="20" y="9"/>
                </a:cubicBezTo>
                <a:cubicBezTo>
                  <a:pt x="21" y="9"/>
                  <a:pt x="22" y="9"/>
                  <a:pt x="22" y="8"/>
                </a:cubicBezTo>
                <a:cubicBezTo>
                  <a:pt x="23" y="7"/>
                  <a:pt x="23" y="7"/>
                  <a:pt x="23" y="6"/>
                </a:cubicBezTo>
                <a:cubicBezTo>
                  <a:pt x="23" y="5"/>
                  <a:pt x="23" y="4"/>
                  <a:pt x="22" y="3"/>
                </a:cubicBezTo>
                <a:close/>
                <a:moveTo>
                  <a:pt x="30" y="26"/>
                </a:moveTo>
                <a:cubicBezTo>
                  <a:pt x="30" y="26"/>
                  <a:pt x="30" y="26"/>
                  <a:pt x="30" y="26"/>
                </a:cubicBezTo>
                <a:cubicBezTo>
                  <a:pt x="29" y="22"/>
                  <a:pt x="29" y="17"/>
                  <a:pt x="25" y="14"/>
                </a:cubicBezTo>
                <a:cubicBezTo>
                  <a:pt x="24" y="13"/>
                  <a:pt x="22" y="13"/>
                  <a:pt x="20" y="13"/>
                </a:cubicBezTo>
                <a:cubicBezTo>
                  <a:pt x="19" y="13"/>
                  <a:pt x="17" y="13"/>
                  <a:pt x="15" y="14"/>
                </a:cubicBezTo>
                <a:cubicBezTo>
                  <a:pt x="13" y="16"/>
                  <a:pt x="12" y="19"/>
                  <a:pt x="11" y="22"/>
                </a:cubicBezTo>
                <a:cubicBezTo>
                  <a:pt x="11" y="23"/>
                  <a:pt x="11" y="24"/>
                  <a:pt x="10" y="25"/>
                </a:cubicBezTo>
                <a:cubicBezTo>
                  <a:pt x="10" y="26"/>
                  <a:pt x="10" y="26"/>
                  <a:pt x="10" y="26"/>
                </a:cubicBezTo>
                <a:cubicBezTo>
                  <a:pt x="10" y="28"/>
                  <a:pt x="10" y="31"/>
                  <a:pt x="9" y="33"/>
                </a:cubicBezTo>
                <a:cubicBezTo>
                  <a:pt x="8" y="36"/>
                  <a:pt x="7" y="37"/>
                  <a:pt x="6" y="38"/>
                </a:cubicBezTo>
                <a:cubicBezTo>
                  <a:pt x="5" y="39"/>
                  <a:pt x="4" y="39"/>
                  <a:pt x="4" y="40"/>
                </a:cubicBezTo>
                <a:cubicBezTo>
                  <a:pt x="36" y="40"/>
                  <a:pt x="36" y="40"/>
                  <a:pt x="36" y="40"/>
                </a:cubicBezTo>
                <a:cubicBezTo>
                  <a:pt x="35" y="39"/>
                  <a:pt x="35" y="39"/>
                  <a:pt x="35" y="38"/>
                </a:cubicBezTo>
                <a:cubicBezTo>
                  <a:pt x="34" y="38"/>
                  <a:pt x="34" y="38"/>
                  <a:pt x="34" y="38"/>
                </a:cubicBezTo>
                <a:cubicBezTo>
                  <a:pt x="33" y="37"/>
                  <a:pt x="32" y="36"/>
                  <a:pt x="31" y="33"/>
                </a:cubicBezTo>
                <a:cubicBezTo>
                  <a:pt x="31" y="31"/>
                  <a:pt x="30" y="28"/>
                  <a:pt x="30" y="26"/>
                </a:cubicBezTo>
                <a:close/>
                <a:moveTo>
                  <a:pt x="33" y="44"/>
                </a:moveTo>
                <a:cubicBezTo>
                  <a:pt x="33" y="44"/>
                  <a:pt x="33" y="44"/>
                  <a:pt x="33" y="44"/>
                </a:cubicBezTo>
                <a:cubicBezTo>
                  <a:pt x="28" y="44"/>
                  <a:pt x="28" y="44"/>
                  <a:pt x="28" y="44"/>
                </a:cubicBezTo>
                <a:cubicBezTo>
                  <a:pt x="28" y="44"/>
                  <a:pt x="28" y="44"/>
                  <a:pt x="28" y="45"/>
                </a:cubicBezTo>
                <a:cubicBezTo>
                  <a:pt x="29" y="45"/>
                  <a:pt x="30" y="45"/>
                  <a:pt x="30" y="45"/>
                </a:cubicBezTo>
                <a:cubicBezTo>
                  <a:pt x="31" y="45"/>
                  <a:pt x="31" y="45"/>
                  <a:pt x="32" y="45"/>
                </a:cubicBezTo>
                <a:cubicBezTo>
                  <a:pt x="32" y="44"/>
                  <a:pt x="32" y="44"/>
                  <a:pt x="33" y="44"/>
                </a:cubicBezTo>
                <a:close/>
              </a:path>
            </a:pathLst>
          </a:custGeom>
          <a:solidFill>
            <a:schemeClr val="accent2"/>
          </a:solidFill>
          <a:ln>
            <a:noFill/>
          </a:ln>
          <a:extLst/>
        </p:spPr>
        <p:txBody>
          <a:bodyPr/>
          <a:lstStyle/>
          <a:p>
            <a:endParaRPr lang="zh-CN" altLang="en-US"/>
          </a:p>
        </p:txBody>
      </p:sp>
      <p:sp>
        <p:nvSpPr>
          <p:cNvPr id="62" name="Freeform 503"/>
          <p:cNvSpPr>
            <a:spLocks noEditPoints="1"/>
          </p:cNvSpPr>
          <p:nvPr/>
        </p:nvSpPr>
        <p:spPr bwMode="auto">
          <a:xfrm>
            <a:off x="3768047" y="3222857"/>
            <a:ext cx="293361" cy="269892"/>
          </a:xfrm>
          <a:custGeom>
            <a:avLst/>
            <a:gdLst>
              <a:gd name="T0" fmla="*/ 37 w 50"/>
              <a:gd name="T1" fmla="*/ 0 h 46"/>
              <a:gd name="T2" fmla="*/ 50 w 50"/>
              <a:gd name="T3" fmla="*/ 34 h 46"/>
              <a:gd name="T4" fmla="*/ 12 w 50"/>
              <a:gd name="T5" fmla="*/ 46 h 46"/>
              <a:gd name="T6" fmla="*/ 0 w 50"/>
              <a:gd name="T7" fmla="*/ 12 h 46"/>
              <a:gd name="T8" fmla="*/ 11 w 50"/>
              <a:gd name="T9" fmla="*/ 9 h 46"/>
              <a:gd name="T10" fmla="*/ 11 w 50"/>
              <a:gd name="T11" fmla="*/ 9 h 46"/>
              <a:gd name="T12" fmla="*/ 19 w 50"/>
              <a:gd name="T13" fmla="*/ 10 h 46"/>
              <a:gd name="T14" fmla="*/ 14 w 50"/>
              <a:gd name="T15" fmla="*/ 11 h 46"/>
              <a:gd name="T16" fmla="*/ 18 w 50"/>
              <a:gd name="T17" fmla="*/ 17 h 46"/>
              <a:gd name="T18" fmla="*/ 12 w 50"/>
              <a:gd name="T19" fmla="*/ 12 h 46"/>
              <a:gd name="T20" fmla="*/ 11 w 50"/>
              <a:gd name="T21" fmla="*/ 18 h 46"/>
              <a:gd name="T22" fmla="*/ 10 w 50"/>
              <a:gd name="T23" fmla="*/ 10 h 46"/>
              <a:gd name="T24" fmla="*/ 38 w 50"/>
              <a:gd name="T25" fmla="*/ 38 h 46"/>
              <a:gd name="T26" fmla="*/ 38 w 50"/>
              <a:gd name="T27" fmla="*/ 38 h 46"/>
              <a:gd name="T28" fmla="*/ 30 w 50"/>
              <a:gd name="T29" fmla="*/ 37 h 46"/>
              <a:gd name="T30" fmla="*/ 35 w 50"/>
              <a:gd name="T31" fmla="*/ 35 h 46"/>
              <a:gd name="T32" fmla="*/ 31 w 50"/>
              <a:gd name="T33" fmla="*/ 30 h 46"/>
              <a:gd name="T34" fmla="*/ 37 w 50"/>
              <a:gd name="T35" fmla="*/ 34 h 46"/>
              <a:gd name="T36" fmla="*/ 38 w 50"/>
              <a:gd name="T37" fmla="*/ 29 h 46"/>
              <a:gd name="T38" fmla="*/ 39 w 50"/>
              <a:gd name="T39" fmla="*/ 37 h 46"/>
              <a:gd name="T40" fmla="*/ 39 w 50"/>
              <a:gd name="T41" fmla="*/ 10 h 46"/>
              <a:gd name="T42" fmla="*/ 39 w 50"/>
              <a:gd name="T43" fmla="*/ 16 h 46"/>
              <a:gd name="T44" fmla="*/ 37 w 50"/>
              <a:gd name="T45" fmla="*/ 16 h 46"/>
              <a:gd name="T46" fmla="*/ 33 w 50"/>
              <a:gd name="T47" fmla="*/ 17 h 46"/>
              <a:gd name="T48" fmla="*/ 31 w 50"/>
              <a:gd name="T49" fmla="*/ 15 h 46"/>
              <a:gd name="T50" fmla="*/ 31 w 50"/>
              <a:gd name="T51" fmla="*/ 11 h 46"/>
              <a:gd name="T52" fmla="*/ 31 w 50"/>
              <a:gd name="T53" fmla="*/ 9 h 46"/>
              <a:gd name="T54" fmla="*/ 38 w 50"/>
              <a:gd name="T55" fmla="*/ 9 h 46"/>
              <a:gd name="T56" fmla="*/ 10 w 50"/>
              <a:gd name="T57" fmla="*/ 37 h 46"/>
              <a:gd name="T58" fmla="*/ 10 w 50"/>
              <a:gd name="T59" fmla="*/ 30 h 46"/>
              <a:gd name="T60" fmla="*/ 12 w 50"/>
              <a:gd name="T61" fmla="*/ 30 h 46"/>
              <a:gd name="T62" fmla="*/ 16 w 50"/>
              <a:gd name="T63" fmla="*/ 30 h 46"/>
              <a:gd name="T64" fmla="*/ 18 w 50"/>
              <a:gd name="T65" fmla="*/ 31 h 46"/>
              <a:gd name="T66" fmla="*/ 18 w 50"/>
              <a:gd name="T67" fmla="*/ 35 h 46"/>
              <a:gd name="T68" fmla="*/ 18 w 50"/>
              <a:gd name="T69" fmla="*/ 38 h 46"/>
              <a:gd name="T70" fmla="*/ 11 w 50"/>
              <a:gd name="T71" fmla="*/ 38 h 46"/>
              <a:gd name="T72" fmla="*/ 37 w 50"/>
              <a:gd name="T73" fmla="*/ 4 h 46"/>
              <a:gd name="T74" fmla="*/ 12 w 50"/>
              <a:gd name="T75" fmla="*/ 4 h 46"/>
              <a:gd name="T76" fmla="*/ 3 w 50"/>
              <a:gd name="T77" fmla="*/ 34 h 46"/>
              <a:gd name="T78" fmla="*/ 37 w 50"/>
              <a:gd name="T79" fmla="*/ 42 h 46"/>
              <a:gd name="T80" fmla="*/ 46 w 50"/>
              <a:gd name="T81"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46">
                <a:moveTo>
                  <a:pt x="12" y="0"/>
                </a:moveTo>
                <a:cubicBezTo>
                  <a:pt x="37" y="0"/>
                  <a:pt x="37" y="0"/>
                  <a:pt x="37" y="0"/>
                </a:cubicBezTo>
                <a:cubicBezTo>
                  <a:pt x="44" y="0"/>
                  <a:pt x="50" y="6"/>
                  <a:pt x="50" y="12"/>
                </a:cubicBezTo>
                <a:cubicBezTo>
                  <a:pt x="50" y="34"/>
                  <a:pt x="50" y="34"/>
                  <a:pt x="50" y="34"/>
                </a:cubicBezTo>
                <a:cubicBezTo>
                  <a:pt x="50" y="41"/>
                  <a:pt x="44" y="46"/>
                  <a:pt x="37" y="46"/>
                </a:cubicBezTo>
                <a:cubicBezTo>
                  <a:pt x="12" y="46"/>
                  <a:pt x="12" y="46"/>
                  <a:pt x="12" y="46"/>
                </a:cubicBezTo>
                <a:cubicBezTo>
                  <a:pt x="5" y="46"/>
                  <a:pt x="0" y="41"/>
                  <a:pt x="0" y="34"/>
                </a:cubicBezTo>
                <a:cubicBezTo>
                  <a:pt x="0" y="12"/>
                  <a:pt x="0" y="12"/>
                  <a:pt x="0" y="12"/>
                </a:cubicBezTo>
                <a:cubicBezTo>
                  <a:pt x="0" y="6"/>
                  <a:pt x="5" y="0"/>
                  <a:pt x="12" y="0"/>
                </a:cubicBezTo>
                <a:close/>
                <a:moveTo>
                  <a:pt x="11" y="9"/>
                </a:moveTo>
                <a:cubicBezTo>
                  <a:pt x="11" y="9"/>
                  <a:pt x="11" y="9"/>
                  <a:pt x="11" y="9"/>
                </a:cubicBezTo>
                <a:cubicBezTo>
                  <a:pt x="11" y="9"/>
                  <a:pt x="11" y="9"/>
                  <a:pt x="11" y="9"/>
                </a:cubicBezTo>
                <a:cubicBezTo>
                  <a:pt x="18" y="9"/>
                  <a:pt x="18" y="9"/>
                  <a:pt x="18" y="9"/>
                </a:cubicBezTo>
                <a:cubicBezTo>
                  <a:pt x="18" y="9"/>
                  <a:pt x="19" y="9"/>
                  <a:pt x="19" y="10"/>
                </a:cubicBezTo>
                <a:cubicBezTo>
                  <a:pt x="19" y="10"/>
                  <a:pt x="18" y="11"/>
                  <a:pt x="18" y="11"/>
                </a:cubicBezTo>
                <a:cubicBezTo>
                  <a:pt x="14" y="11"/>
                  <a:pt x="14" y="11"/>
                  <a:pt x="14" y="11"/>
                </a:cubicBezTo>
                <a:cubicBezTo>
                  <a:pt x="18" y="15"/>
                  <a:pt x="18" y="15"/>
                  <a:pt x="18" y="15"/>
                </a:cubicBezTo>
                <a:cubicBezTo>
                  <a:pt x="18" y="15"/>
                  <a:pt x="18" y="16"/>
                  <a:pt x="18" y="17"/>
                </a:cubicBezTo>
                <a:cubicBezTo>
                  <a:pt x="17" y="17"/>
                  <a:pt x="17" y="17"/>
                  <a:pt x="16" y="17"/>
                </a:cubicBezTo>
                <a:cubicBezTo>
                  <a:pt x="12" y="12"/>
                  <a:pt x="12" y="12"/>
                  <a:pt x="12" y="12"/>
                </a:cubicBezTo>
                <a:cubicBezTo>
                  <a:pt x="12" y="16"/>
                  <a:pt x="12" y="16"/>
                  <a:pt x="12" y="16"/>
                </a:cubicBezTo>
                <a:cubicBezTo>
                  <a:pt x="12" y="17"/>
                  <a:pt x="12" y="18"/>
                  <a:pt x="11" y="18"/>
                </a:cubicBezTo>
                <a:cubicBezTo>
                  <a:pt x="10" y="18"/>
                  <a:pt x="10" y="17"/>
                  <a:pt x="10" y="16"/>
                </a:cubicBezTo>
                <a:cubicBezTo>
                  <a:pt x="10" y="10"/>
                  <a:pt x="10" y="10"/>
                  <a:pt x="10" y="10"/>
                </a:cubicBezTo>
                <a:cubicBezTo>
                  <a:pt x="10" y="9"/>
                  <a:pt x="10" y="9"/>
                  <a:pt x="11" y="9"/>
                </a:cubicBezTo>
                <a:close/>
                <a:moveTo>
                  <a:pt x="38" y="38"/>
                </a:moveTo>
                <a:cubicBezTo>
                  <a:pt x="38" y="38"/>
                  <a:pt x="38" y="38"/>
                  <a:pt x="38" y="38"/>
                </a:cubicBezTo>
                <a:cubicBezTo>
                  <a:pt x="38" y="38"/>
                  <a:pt x="38" y="38"/>
                  <a:pt x="38" y="38"/>
                </a:cubicBezTo>
                <a:cubicBezTo>
                  <a:pt x="31" y="38"/>
                  <a:pt x="31" y="38"/>
                  <a:pt x="31" y="38"/>
                </a:cubicBezTo>
                <a:cubicBezTo>
                  <a:pt x="31" y="38"/>
                  <a:pt x="30" y="37"/>
                  <a:pt x="30" y="37"/>
                </a:cubicBezTo>
                <a:cubicBezTo>
                  <a:pt x="30" y="36"/>
                  <a:pt x="31" y="35"/>
                  <a:pt x="31" y="35"/>
                </a:cubicBezTo>
                <a:cubicBezTo>
                  <a:pt x="35" y="35"/>
                  <a:pt x="35" y="35"/>
                  <a:pt x="35" y="35"/>
                </a:cubicBezTo>
                <a:cubicBezTo>
                  <a:pt x="31" y="31"/>
                  <a:pt x="31" y="31"/>
                  <a:pt x="31" y="31"/>
                </a:cubicBezTo>
                <a:cubicBezTo>
                  <a:pt x="31" y="31"/>
                  <a:pt x="31" y="30"/>
                  <a:pt x="31" y="30"/>
                </a:cubicBezTo>
                <a:cubicBezTo>
                  <a:pt x="32" y="29"/>
                  <a:pt x="32" y="29"/>
                  <a:pt x="33" y="30"/>
                </a:cubicBezTo>
                <a:cubicBezTo>
                  <a:pt x="37" y="34"/>
                  <a:pt x="37" y="34"/>
                  <a:pt x="37" y="34"/>
                </a:cubicBezTo>
                <a:cubicBezTo>
                  <a:pt x="37" y="30"/>
                  <a:pt x="37" y="30"/>
                  <a:pt x="37" y="30"/>
                </a:cubicBezTo>
                <a:cubicBezTo>
                  <a:pt x="37" y="29"/>
                  <a:pt x="37" y="29"/>
                  <a:pt x="38" y="29"/>
                </a:cubicBezTo>
                <a:cubicBezTo>
                  <a:pt x="39" y="29"/>
                  <a:pt x="39" y="29"/>
                  <a:pt x="39" y="30"/>
                </a:cubicBezTo>
                <a:cubicBezTo>
                  <a:pt x="39" y="37"/>
                  <a:pt x="39" y="37"/>
                  <a:pt x="39" y="37"/>
                </a:cubicBezTo>
                <a:cubicBezTo>
                  <a:pt x="39" y="37"/>
                  <a:pt x="39" y="38"/>
                  <a:pt x="38" y="38"/>
                </a:cubicBezTo>
                <a:close/>
                <a:moveTo>
                  <a:pt x="39" y="10"/>
                </a:moveTo>
                <a:cubicBezTo>
                  <a:pt x="39" y="10"/>
                  <a:pt x="39" y="10"/>
                  <a:pt x="39" y="10"/>
                </a:cubicBezTo>
                <a:cubicBezTo>
                  <a:pt x="39" y="16"/>
                  <a:pt x="39" y="16"/>
                  <a:pt x="39" y="16"/>
                </a:cubicBezTo>
                <a:cubicBezTo>
                  <a:pt x="39" y="17"/>
                  <a:pt x="39" y="18"/>
                  <a:pt x="38" y="18"/>
                </a:cubicBezTo>
                <a:cubicBezTo>
                  <a:pt x="37" y="18"/>
                  <a:pt x="37" y="17"/>
                  <a:pt x="37" y="16"/>
                </a:cubicBezTo>
                <a:cubicBezTo>
                  <a:pt x="37" y="12"/>
                  <a:pt x="37" y="12"/>
                  <a:pt x="37" y="12"/>
                </a:cubicBezTo>
                <a:cubicBezTo>
                  <a:pt x="33" y="17"/>
                  <a:pt x="33" y="17"/>
                  <a:pt x="33" y="17"/>
                </a:cubicBezTo>
                <a:cubicBezTo>
                  <a:pt x="32" y="17"/>
                  <a:pt x="32" y="17"/>
                  <a:pt x="31" y="17"/>
                </a:cubicBezTo>
                <a:cubicBezTo>
                  <a:pt x="31" y="16"/>
                  <a:pt x="31" y="15"/>
                  <a:pt x="31" y="15"/>
                </a:cubicBezTo>
                <a:cubicBezTo>
                  <a:pt x="35" y="11"/>
                  <a:pt x="35" y="11"/>
                  <a:pt x="35" y="11"/>
                </a:cubicBezTo>
                <a:cubicBezTo>
                  <a:pt x="31" y="11"/>
                  <a:pt x="31" y="11"/>
                  <a:pt x="31" y="11"/>
                </a:cubicBezTo>
                <a:cubicBezTo>
                  <a:pt x="31" y="11"/>
                  <a:pt x="30" y="10"/>
                  <a:pt x="30" y="10"/>
                </a:cubicBezTo>
                <a:cubicBezTo>
                  <a:pt x="30" y="9"/>
                  <a:pt x="31" y="9"/>
                  <a:pt x="31" y="9"/>
                </a:cubicBezTo>
                <a:cubicBezTo>
                  <a:pt x="38" y="9"/>
                  <a:pt x="38" y="9"/>
                  <a:pt x="38" y="9"/>
                </a:cubicBezTo>
                <a:cubicBezTo>
                  <a:pt x="38" y="9"/>
                  <a:pt x="38" y="9"/>
                  <a:pt x="38" y="9"/>
                </a:cubicBezTo>
                <a:cubicBezTo>
                  <a:pt x="39" y="9"/>
                  <a:pt x="39" y="9"/>
                  <a:pt x="39" y="10"/>
                </a:cubicBezTo>
                <a:close/>
                <a:moveTo>
                  <a:pt x="10" y="37"/>
                </a:moveTo>
                <a:cubicBezTo>
                  <a:pt x="10" y="37"/>
                  <a:pt x="10" y="37"/>
                  <a:pt x="10" y="37"/>
                </a:cubicBezTo>
                <a:cubicBezTo>
                  <a:pt x="10" y="30"/>
                  <a:pt x="10" y="30"/>
                  <a:pt x="10" y="30"/>
                </a:cubicBezTo>
                <a:cubicBezTo>
                  <a:pt x="10" y="29"/>
                  <a:pt x="10" y="29"/>
                  <a:pt x="11" y="29"/>
                </a:cubicBezTo>
                <a:cubicBezTo>
                  <a:pt x="12" y="29"/>
                  <a:pt x="12" y="29"/>
                  <a:pt x="12" y="30"/>
                </a:cubicBezTo>
                <a:cubicBezTo>
                  <a:pt x="12" y="34"/>
                  <a:pt x="12" y="34"/>
                  <a:pt x="12" y="34"/>
                </a:cubicBezTo>
                <a:cubicBezTo>
                  <a:pt x="16" y="30"/>
                  <a:pt x="16" y="30"/>
                  <a:pt x="16" y="30"/>
                </a:cubicBezTo>
                <a:cubicBezTo>
                  <a:pt x="17" y="29"/>
                  <a:pt x="17" y="29"/>
                  <a:pt x="18" y="30"/>
                </a:cubicBezTo>
                <a:cubicBezTo>
                  <a:pt x="18" y="30"/>
                  <a:pt x="18" y="31"/>
                  <a:pt x="18" y="31"/>
                </a:cubicBezTo>
                <a:cubicBezTo>
                  <a:pt x="14" y="35"/>
                  <a:pt x="14" y="35"/>
                  <a:pt x="14" y="35"/>
                </a:cubicBezTo>
                <a:cubicBezTo>
                  <a:pt x="18" y="35"/>
                  <a:pt x="18" y="35"/>
                  <a:pt x="18" y="35"/>
                </a:cubicBezTo>
                <a:cubicBezTo>
                  <a:pt x="18" y="35"/>
                  <a:pt x="19" y="36"/>
                  <a:pt x="19" y="37"/>
                </a:cubicBezTo>
                <a:cubicBezTo>
                  <a:pt x="19" y="37"/>
                  <a:pt x="18" y="38"/>
                  <a:pt x="18" y="38"/>
                </a:cubicBezTo>
                <a:cubicBezTo>
                  <a:pt x="11" y="38"/>
                  <a:pt x="11" y="38"/>
                  <a:pt x="11" y="38"/>
                </a:cubicBezTo>
                <a:cubicBezTo>
                  <a:pt x="11" y="38"/>
                  <a:pt x="11" y="38"/>
                  <a:pt x="11" y="38"/>
                </a:cubicBezTo>
                <a:cubicBezTo>
                  <a:pt x="10" y="38"/>
                  <a:pt x="10" y="37"/>
                  <a:pt x="10" y="37"/>
                </a:cubicBezTo>
                <a:close/>
                <a:moveTo>
                  <a:pt x="37" y="4"/>
                </a:moveTo>
                <a:cubicBezTo>
                  <a:pt x="37" y="4"/>
                  <a:pt x="37" y="4"/>
                  <a:pt x="37" y="4"/>
                </a:cubicBezTo>
                <a:cubicBezTo>
                  <a:pt x="12" y="4"/>
                  <a:pt x="12" y="4"/>
                  <a:pt x="12" y="4"/>
                </a:cubicBezTo>
                <a:cubicBezTo>
                  <a:pt x="7" y="4"/>
                  <a:pt x="3" y="8"/>
                  <a:pt x="3" y="12"/>
                </a:cubicBezTo>
                <a:cubicBezTo>
                  <a:pt x="3" y="34"/>
                  <a:pt x="3" y="34"/>
                  <a:pt x="3" y="34"/>
                </a:cubicBezTo>
                <a:cubicBezTo>
                  <a:pt x="3" y="38"/>
                  <a:pt x="7" y="42"/>
                  <a:pt x="12" y="42"/>
                </a:cubicBezTo>
                <a:cubicBezTo>
                  <a:pt x="37" y="42"/>
                  <a:pt x="37" y="42"/>
                  <a:pt x="37" y="42"/>
                </a:cubicBezTo>
                <a:cubicBezTo>
                  <a:pt x="42" y="42"/>
                  <a:pt x="46" y="38"/>
                  <a:pt x="46" y="34"/>
                </a:cubicBezTo>
                <a:cubicBezTo>
                  <a:pt x="46" y="12"/>
                  <a:pt x="46" y="12"/>
                  <a:pt x="46" y="12"/>
                </a:cubicBezTo>
                <a:cubicBezTo>
                  <a:pt x="46" y="8"/>
                  <a:pt x="42" y="4"/>
                  <a:pt x="37" y="4"/>
                </a:cubicBezTo>
                <a:close/>
              </a:path>
            </a:pathLst>
          </a:custGeom>
          <a:solidFill>
            <a:schemeClr val="accent2"/>
          </a:solidFill>
          <a:ln>
            <a:noFill/>
          </a:ln>
          <a:extLst/>
        </p:spPr>
        <p:txBody>
          <a:bodyPr/>
          <a:lstStyle/>
          <a:p>
            <a:endParaRPr lang="zh-CN" altLang="en-US"/>
          </a:p>
        </p:txBody>
      </p:sp>
      <p:sp>
        <p:nvSpPr>
          <p:cNvPr id="63" name="Freeform 504"/>
          <p:cNvSpPr>
            <a:spLocks noEditPoints="1"/>
          </p:cNvSpPr>
          <p:nvPr/>
        </p:nvSpPr>
        <p:spPr bwMode="auto">
          <a:xfrm>
            <a:off x="3260533" y="3222857"/>
            <a:ext cx="296295" cy="269892"/>
          </a:xfrm>
          <a:custGeom>
            <a:avLst/>
            <a:gdLst>
              <a:gd name="T0" fmla="*/ 19 w 50"/>
              <a:gd name="T1" fmla="*/ 38 h 46"/>
              <a:gd name="T2" fmla="*/ 17 w 50"/>
              <a:gd name="T3" fmla="*/ 33 h 46"/>
              <a:gd name="T4" fmla="*/ 12 w 50"/>
              <a:gd name="T5" fmla="*/ 37 h 46"/>
              <a:gd name="T6" fmla="*/ 16 w 50"/>
              <a:gd name="T7" fmla="*/ 31 h 46"/>
              <a:gd name="T8" fmla="*/ 11 w 50"/>
              <a:gd name="T9" fmla="*/ 30 h 46"/>
              <a:gd name="T10" fmla="*/ 19 w 50"/>
              <a:gd name="T11" fmla="*/ 29 h 46"/>
              <a:gd name="T12" fmla="*/ 20 w 50"/>
              <a:gd name="T13" fmla="*/ 30 h 46"/>
              <a:gd name="T14" fmla="*/ 13 w 50"/>
              <a:gd name="T15" fmla="*/ 0 h 46"/>
              <a:gd name="T16" fmla="*/ 38 w 50"/>
              <a:gd name="T17" fmla="*/ 0 h 46"/>
              <a:gd name="T18" fmla="*/ 50 w 50"/>
              <a:gd name="T19" fmla="*/ 34 h 46"/>
              <a:gd name="T20" fmla="*/ 13 w 50"/>
              <a:gd name="T21" fmla="*/ 46 h 46"/>
              <a:gd name="T22" fmla="*/ 0 w 50"/>
              <a:gd name="T23" fmla="*/ 12 h 46"/>
              <a:gd name="T24" fmla="*/ 38 w 50"/>
              <a:gd name="T25" fmla="*/ 4 h 46"/>
              <a:gd name="T26" fmla="*/ 13 w 50"/>
              <a:gd name="T27" fmla="*/ 4 h 46"/>
              <a:gd name="T28" fmla="*/ 4 w 50"/>
              <a:gd name="T29" fmla="*/ 34 h 46"/>
              <a:gd name="T30" fmla="*/ 38 w 50"/>
              <a:gd name="T31" fmla="*/ 42 h 46"/>
              <a:gd name="T32" fmla="*/ 46 w 50"/>
              <a:gd name="T33" fmla="*/ 12 h 46"/>
              <a:gd name="T34" fmla="*/ 17 w 50"/>
              <a:gd name="T35" fmla="*/ 10 h 46"/>
              <a:gd name="T36" fmla="*/ 19 w 50"/>
              <a:gd name="T37" fmla="*/ 9 h 46"/>
              <a:gd name="T38" fmla="*/ 20 w 50"/>
              <a:gd name="T39" fmla="*/ 16 h 46"/>
              <a:gd name="T40" fmla="*/ 19 w 50"/>
              <a:gd name="T41" fmla="*/ 18 h 46"/>
              <a:gd name="T42" fmla="*/ 11 w 50"/>
              <a:gd name="T43" fmla="*/ 16 h 46"/>
              <a:gd name="T44" fmla="*/ 16 w 50"/>
              <a:gd name="T45" fmla="*/ 15 h 46"/>
              <a:gd name="T46" fmla="*/ 12 w 50"/>
              <a:gd name="T47" fmla="*/ 10 h 46"/>
              <a:gd name="T48" fmla="*/ 17 w 50"/>
              <a:gd name="T49" fmla="*/ 14 h 46"/>
              <a:gd name="T50" fmla="*/ 31 w 50"/>
              <a:gd name="T51" fmla="*/ 10 h 46"/>
              <a:gd name="T52" fmla="*/ 32 w 50"/>
              <a:gd name="T53" fmla="*/ 9 h 46"/>
              <a:gd name="T54" fmla="*/ 33 w 50"/>
              <a:gd name="T55" fmla="*/ 14 h 46"/>
              <a:gd name="T56" fmla="*/ 39 w 50"/>
              <a:gd name="T57" fmla="*/ 10 h 46"/>
              <a:gd name="T58" fmla="*/ 35 w 50"/>
              <a:gd name="T59" fmla="*/ 15 h 46"/>
              <a:gd name="T60" fmla="*/ 40 w 50"/>
              <a:gd name="T61" fmla="*/ 16 h 46"/>
              <a:gd name="T62" fmla="*/ 32 w 50"/>
              <a:gd name="T63" fmla="*/ 18 h 46"/>
              <a:gd name="T64" fmla="*/ 31 w 50"/>
              <a:gd name="T65" fmla="*/ 16 h 46"/>
              <a:gd name="T66" fmla="*/ 33 w 50"/>
              <a:gd name="T67" fmla="*/ 37 h 46"/>
              <a:gd name="T68" fmla="*/ 32 w 50"/>
              <a:gd name="T69" fmla="*/ 38 h 46"/>
              <a:gd name="T70" fmla="*/ 31 w 50"/>
              <a:gd name="T71" fmla="*/ 30 h 46"/>
              <a:gd name="T72" fmla="*/ 32 w 50"/>
              <a:gd name="T73" fmla="*/ 29 h 46"/>
              <a:gd name="T74" fmla="*/ 40 w 50"/>
              <a:gd name="T75" fmla="*/ 30 h 46"/>
              <a:gd name="T76" fmla="*/ 35 w 50"/>
              <a:gd name="T77" fmla="*/ 31 h 46"/>
              <a:gd name="T78" fmla="*/ 39 w 50"/>
              <a:gd name="T79" fmla="*/ 37 h 46"/>
              <a:gd name="T80" fmla="*/ 33 w 50"/>
              <a:gd name="T81"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46">
                <a:moveTo>
                  <a:pt x="20" y="37"/>
                </a:moveTo>
                <a:cubicBezTo>
                  <a:pt x="20" y="37"/>
                  <a:pt x="19" y="38"/>
                  <a:pt x="19" y="38"/>
                </a:cubicBezTo>
                <a:cubicBezTo>
                  <a:pt x="18" y="38"/>
                  <a:pt x="17" y="37"/>
                  <a:pt x="17" y="37"/>
                </a:cubicBezTo>
                <a:cubicBezTo>
                  <a:pt x="17" y="33"/>
                  <a:pt x="17" y="33"/>
                  <a:pt x="17" y="33"/>
                </a:cubicBezTo>
                <a:cubicBezTo>
                  <a:pt x="13" y="37"/>
                  <a:pt x="13" y="37"/>
                  <a:pt x="13" y="37"/>
                </a:cubicBezTo>
                <a:cubicBezTo>
                  <a:pt x="13" y="37"/>
                  <a:pt x="12" y="37"/>
                  <a:pt x="12" y="37"/>
                </a:cubicBezTo>
                <a:cubicBezTo>
                  <a:pt x="11" y="36"/>
                  <a:pt x="11" y="36"/>
                  <a:pt x="12" y="35"/>
                </a:cubicBezTo>
                <a:cubicBezTo>
                  <a:pt x="16" y="31"/>
                  <a:pt x="16" y="31"/>
                  <a:pt x="16" y="31"/>
                </a:cubicBezTo>
                <a:cubicBezTo>
                  <a:pt x="12" y="31"/>
                  <a:pt x="12" y="31"/>
                  <a:pt x="12" y="31"/>
                </a:cubicBezTo>
                <a:cubicBezTo>
                  <a:pt x="11" y="31"/>
                  <a:pt x="11" y="31"/>
                  <a:pt x="11" y="30"/>
                </a:cubicBezTo>
                <a:cubicBezTo>
                  <a:pt x="11" y="29"/>
                  <a:pt x="11" y="29"/>
                  <a:pt x="12" y="29"/>
                </a:cubicBezTo>
                <a:cubicBezTo>
                  <a:pt x="19" y="29"/>
                  <a:pt x="19" y="29"/>
                  <a:pt x="19" y="29"/>
                </a:cubicBezTo>
                <a:cubicBezTo>
                  <a:pt x="19" y="29"/>
                  <a:pt x="19" y="29"/>
                  <a:pt x="19" y="29"/>
                </a:cubicBezTo>
                <a:cubicBezTo>
                  <a:pt x="19" y="29"/>
                  <a:pt x="20" y="29"/>
                  <a:pt x="20" y="30"/>
                </a:cubicBezTo>
                <a:cubicBezTo>
                  <a:pt x="20" y="37"/>
                  <a:pt x="20" y="37"/>
                  <a:pt x="20" y="37"/>
                </a:cubicBezTo>
                <a:close/>
                <a:moveTo>
                  <a:pt x="13" y="0"/>
                </a:moveTo>
                <a:cubicBezTo>
                  <a:pt x="13" y="0"/>
                  <a:pt x="13" y="0"/>
                  <a:pt x="13" y="0"/>
                </a:cubicBezTo>
                <a:cubicBezTo>
                  <a:pt x="38" y="0"/>
                  <a:pt x="38" y="0"/>
                  <a:pt x="38" y="0"/>
                </a:cubicBezTo>
                <a:cubicBezTo>
                  <a:pt x="45" y="0"/>
                  <a:pt x="50" y="6"/>
                  <a:pt x="50" y="12"/>
                </a:cubicBezTo>
                <a:cubicBezTo>
                  <a:pt x="50" y="34"/>
                  <a:pt x="50" y="34"/>
                  <a:pt x="50" y="34"/>
                </a:cubicBezTo>
                <a:cubicBezTo>
                  <a:pt x="50" y="41"/>
                  <a:pt x="45" y="46"/>
                  <a:pt x="38" y="46"/>
                </a:cubicBezTo>
                <a:cubicBezTo>
                  <a:pt x="13" y="46"/>
                  <a:pt x="13" y="46"/>
                  <a:pt x="13" y="46"/>
                </a:cubicBezTo>
                <a:cubicBezTo>
                  <a:pt x="6" y="46"/>
                  <a:pt x="0" y="41"/>
                  <a:pt x="0" y="34"/>
                </a:cubicBezTo>
                <a:cubicBezTo>
                  <a:pt x="0" y="12"/>
                  <a:pt x="0" y="12"/>
                  <a:pt x="0" y="12"/>
                </a:cubicBezTo>
                <a:cubicBezTo>
                  <a:pt x="0" y="6"/>
                  <a:pt x="6" y="0"/>
                  <a:pt x="13" y="0"/>
                </a:cubicBezTo>
                <a:close/>
                <a:moveTo>
                  <a:pt x="38" y="4"/>
                </a:moveTo>
                <a:cubicBezTo>
                  <a:pt x="38" y="4"/>
                  <a:pt x="38" y="4"/>
                  <a:pt x="38" y="4"/>
                </a:cubicBezTo>
                <a:cubicBezTo>
                  <a:pt x="13" y="4"/>
                  <a:pt x="13" y="4"/>
                  <a:pt x="13" y="4"/>
                </a:cubicBezTo>
                <a:cubicBezTo>
                  <a:pt x="8" y="4"/>
                  <a:pt x="4" y="8"/>
                  <a:pt x="4" y="12"/>
                </a:cubicBezTo>
                <a:cubicBezTo>
                  <a:pt x="4" y="34"/>
                  <a:pt x="4" y="34"/>
                  <a:pt x="4" y="34"/>
                </a:cubicBezTo>
                <a:cubicBezTo>
                  <a:pt x="4" y="38"/>
                  <a:pt x="8" y="42"/>
                  <a:pt x="13" y="42"/>
                </a:cubicBezTo>
                <a:cubicBezTo>
                  <a:pt x="38" y="42"/>
                  <a:pt x="38" y="42"/>
                  <a:pt x="38" y="42"/>
                </a:cubicBezTo>
                <a:cubicBezTo>
                  <a:pt x="43" y="42"/>
                  <a:pt x="46" y="38"/>
                  <a:pt x="46" y="34"/>
                </a:cubicBezTo>
                <a:cubicBezTo>
                  <a:pt x="46" y="12"/>
                  <a:pt x="46" y="12"/>
                  <a:pt x="46" y="12"/>
                </a:cubicBezTo>
                <a:cubicBezTo>
                  <a:pt x="46" y="8"/>
                  <a:pt x="43" y="4"/>
                  <a:pt x="38" y="4"/>
                </a:cubicBezTo>
                <a:close/>
                <a:moveTo>
                  <a:pt x="17" y="10"/>
                </a:moveTo>
                <a:cubicBezTo>
                  <a:pt x="17" y="10"/>
                  <a:pt x="17" y="10"/>
                  <a:pt x="17" y="10"/>
                </a:cubicBezTo>
                <a:cubicBezTo>
                  <a:pt x="17" y="9"/>
                  <a:pt x="18" y="9"/>
                  <a:pt x="19" y="9"/>
                </a:cubicBezTo>
                <a:cubicBezTo>
                  <a:pt x="19" y="9"/>
                  <a:pt x="20" y="9"/>
                  <a:pt x="20" y="10"/>
                </a:cubicBezTo>
                <a:cubicBezTo>
                  <a:pt x="20" y="16"/>
                  <a:pt x="20" y="16"/>
                  <a:pt x="20" y="16"/>
                </a:cubicBezTo>
                <a:cubicBezTo>
                  <a:pt x="20" y="17"/>
                  <a:pt x="19" y="18"/>
                  <a:pt x="19" y="18"/>
                </a:cubicBezTo>
                <a:cubicBezTo>
                  <a:pt x="19" y="18"/>
                  <a:pt x="19" y="18"/>
                  <a:pt x="19" y="18"/>
                </a:cubicBezTo>
                <a:cubicBezTo>
                  <a:pt x="12" y="18"/>
                  <a:pt x="12" y="18"/>
                  <a:pt x="12" y="18"/>
                </a:cubicBezTo>
                <a:cubicBezTo>
                  <a:pt x="11" y="18"/>
                  <a:pt x="11" y="17"/>
                  <a:pt x="11" y="16"/>
                </a:cubicBezTo>
                <a:cubicBezTo>
                  <a:pt x="11" y="16"/>
                  <a:pt x="11" y="15"/>
                  <a:pt x="12" y="15"/>
                </a:cubicBezTo>
                <a:cubicBezTo>
                  <a:pt x="16" y="15"/>
                  <a:pt x="16" y="15"/>
                  <a:pt x="16" y="15"/>
                </a:cubicBezTo>
                <a:cubicBezTo>
                  <a:pt x="12" y="11"/>
                  <a:pt x="12" y="11"/>
                  <a:pt x="12" y="11"/>
                </a:cubicBezTo>
                <a:cubicBezTo>
                  <a:pt x="11" y="11"/>
                  <a:pt x="11" y="10"/>
                  <a:pt x="12" y="10"/>
                </a:cubicBezTo>
                <a:cubicBezTo>
                  <a:pt x="12" y="9"/>
                  <a:pt x="13" y="9"/>
                  <a:pt x="13" y="10"/>
                </a:cubicBezTo>
                <a:cubicBezTo>
                  <a:pt x="17" y="14"/>
                  <a:pt x="17" y="14"/>
                  <a:pt x="17" y="14"/>
                </a:cubicBezTo>
                <a:cubicBezTo>
                  <a:pt x="17" y="10"/>
                  <a:pt x="17" y="10"/>
                  <a:pt x="17" y="10"/>
                </a:cubicBezTo>
                <a:close/>
                <a:moveTo>
                  <a:pt x="31" y="10"/>
                </a:moveTo>
                <a:cubicBezTo>
                  <a:pt x="31" y="10"/>
                  <a:pt x="31" y="10"/>
                  <a:pt x="31" y="10"/>
                </a:cubicBezTo>
                <a:cubicBezTo>
                  <a:pt x="31" y="9"/>
                  <a:pt x="31" y="9"/>
                  <a:pt x="32" y="9"/>
                </a:cubicBezTo>
                <a:cubicBezTo>
                  <a:pt x="33" y="9"/>
                  <a:pt x="33" y="9"/>
                  <a:pt x="33" y="10"/>
                </a:cubicBezTo>
                <a:cubicBezTo>
                  <a:pt x="33" y="14"/>
                  <a:pt x="33" y="14"/>
                  <a:pt x="33" y="14"/>
                </a:cubicBezTo>
                <a:cubicBezTo>
                  <a:pt x="37" y="10"/>
                  <a:pt x="37" y="10"/>
                  <a:pt x="37" y="10"/>
                </a:cubicBezTo>
                <a:cubicBezTo>
                  <a:pt x="38" y="9"/>
                  <a:pt x="39" y="9"/>
                  <a:pt x="39" y="10"/>
                </a:cubicBezTo>
                <a:cubicBezTo>
                  <a:pt x="39" y="10"/>
                  <a:pt x="39" y="11"/>
                  <a:pt x="39" y="11"/>
                </a:cubicBezTo>
                <a:cubicBezTo>
                  <a:pt x="35" y="15"/>
                  <a:pt x="35" y="15"/>
                  <a:pt x="35" y="15"/>
                </a:cubicBezTo>
                <a:cubicBezTo>
                  <a:pt x="39" y="15"/>
                  <a:pt x="39" y="15"/>
                  <a:pt x="39" y="15"/>
                </a:cubicBezTo>
                <a:cubicBezTo>
                  <a:pt x="39" y="15"/>
                  <a:pt x="40" y="16"/>
                  <a:pt x="40" y="16"/>
                </a:cubicBezTo>
                <a:cubicBezTo>
                  <a:pt x="40" y="17"/>
                  <a:pt x="39" y="18"/>
                  <a:pt x="39" y="18"/>
                </a:cubicBezTo>
                <a:cubicBezTo>
                  <a:pt x="32" y="18"/>
                  <a:pt x="32" y="18"/>
                  <a:pt x="32" y="18"/>
                </a:cubicBezTo>
                <a:cubicBezTo>
                  <a:pt x="32" y="18"/>
                  <a:pt x="32" y="18"/>
                  <a:pt x="32" y="18"/>
                </a:cubicBezTo>
                <a:cubicBezTo>
                  <a:pt x="31" y="18"/>
                  <a:pt x="31" y="17"/>
                  <a:pt x="31" y="16"/>
                </a:cubicBezTo>
                <a:cubicBezTo>
                  <a:pt x="31" y="10"/>
                  <a:pt x="31" y="10"/>
                  <a:pt x="31" y="10"/>
                </a:cubicBezTo>
                <a:close/>
                <a:moveTo>
                  <a:pt x="33" y="37"/>
                </a:moveTo>
                <a:cubicBezTo>
                  <a:pt x="33" y="37"/>
                  <a:pt x="33" y="37"/>
                  <a:pt x="33" y="37"/>
                </a:cubicBezTo>
                <a:cubicBezTo>
                  <a:pt x="33" y="37"/>
                  <a:pt x="33" y="38"/>
                  <a:pt x="32" y="38"/>
                </a:cubicBezTo>
                <a:cubicBezTo>
                  <a:pt x="31" y="38"/>
                  <a:pt x="31" y="37"/>
                  <a:pt x="31" y="37"/>
                </a:cubicBezTo>
                <a:cubicBezTo>
                  <a:pt x="31" y="30"/>
                  <a:pt x="31" y="30"/>
                  <a:pt x="31" y="30"/>
                </a:cubicBezTo>
                <a:cubicBezTo>
                  <a:pt x="31" y="29"/>
                  <a:pt x="31" y="29"/>
                  <a:pt x="32" y="29"/>
                </a:cubicBezTo>
                <a:cubicBezTo>
                  <a:pt x="32" y="29"/>
                  <a:pt x="32" y="29"/>
                  <a:pt x="32" y="29"/>
                </a:cubicBezTo>
                <a:cubicBezTo>
                  <a:pt x="39" y="29"/>
                  <a:pt x="39" y="29"/>
                  <a:pt x="39" y="29"/>
                </a:cubicBezTo>
                <a:cubicBezTo>
                  <a:pt x="39" y="29"/>
                  <a:pt x="40" y="29"/>
                  <a:pt x="40" y="30"/>
                </a:cubicBezTo>
                <a:cubicBezTo>
                  <a:pt x="40" y="31"/>
                  <a:pt x="39" y="31"/>
                  <a:pt x="39" y="31"/>
                </a:cubicBezTo>
                <a:cubicBezTo>
                  <a:pt x="35" y="31"/>
                  <a:pt x="35" y="31"/>
                  <a:pt x="35" y="31"/>
                </a:cubicBezTo>
                <a:cubicBezTo>
                  <a:pt x="39" y="35"/>
                  <a:pt x="39" y="35"/>
                  <a:pt x="39" y="35"/>
                </a:cubicBezTo>
                <a:cubicBezTo>
                  <a:pt x="39" y="36"/>
                  <a:pt x="39" y="36"/>
                  <a:pt x="39" y="37"/>
                </a:cubicBezTo>
                <a:cubicBezTo>
                  <a:pt x="39" y="37"/>
                  <a:pt x="38" y="37"/>
                  <a:pt x="37" y="37"/>
                </a:cubicBezTo>
                <a:cubicBezTo>
                  <a:pt x="33" y="33"/>
                  <a:pt x="33" y="33"/>
                  <a:pt x="33" y="33"/>
                </a:cubicBezTo>
                <a:cubicBezTo>
                  <a:pt x="33" y="37"/>
                  <a:pt x="33" y="37"/>
                  <a:pt x="33" y="37"/>
                </a:cubicBezTo>
                <a:close/>
              </a:path>
            </a:pathLst>
          </a:custGeom>
          <a:solidFill>
            <a:schemeClr val="accent2"/>
          </a:solidFill>
          <a:ln>
            <a:noFill/>
          </a:ln>
          <a:extLst/>
        </p:spPr>
        <p:txBody>
          <a:bodyPr/>
          <a:lstStyle/>
          <a:p>
            <a:endParaRPr lang="zh-CN" altLang="en-US"/>
          </a:p>
        </p:txBody>
      </p:sp>
      <p:sp>
        <p:nvSpPr>
          <p:cNvPr id="64" name="Freeform 507"/>
          <p:cNvSpPr>
            <a:spLocks noEditPoints="1"/>
          </p:cNvSpPr>
          <p:nvPr/>
        </p:nvSpPr>
        <p:spPr bwMode="auto">
          <a:xfrm>
            <a:off x="2767687" y="3211123"/>
            <a:ext cx="258157" cy="293361"/>
          </a:xfrm>
          <a:custGeom>
            <a:avLst/>
            <a:gdLst>
              <a:gd name="T0" fmla="*/ 28 w 44"/>
              <a:gd name="T1" fmla="*/ 0 h 50"/>
              <a:gd name="T2" fmla="*/ 43 w 44"/>
              <a:gd name="T3" fmla="*/ 15 h 50"/>
              <a:gd name="T4" fmla="*/ 44 w 44"/>
              <a:gd name="T5" fmla="*/ 16 h 50"/>
              <a:gd name="T6" fmla="*/ 42 w 44"/>
              <a:gd name="T7" fmla="*/ 49 h 50"/>
              <a:gd name="T8" fmla="*/ 42 w 44"/>
              <a:gd name="T9" fmla="*/ 49 h 50"/>
              <a:gd name="T10" fmla="*/ 5 w 44"/>
              <a:gd name="T11" fmla="*/ 50 h 50"/>
              <a:gd name="T12" fmla="*/ 1 w 44"/>
              <a:gd name="T13" fmla="*/ 49 h 50"/>
              <a:gd name="T14" fmla="*/ 0 w 44"/>
              <a:gd name="T15" fmla="*/ 5 h 50"/>
              <a:gd name="T16" fmla="*/ 5 w 44"/>
              <a:gd name="T17" fmla="*/ 0 h 50"/>
              <a:gd name="T18" fmla="*/ 10 w 44"/>
              <a:gd name="T19" fmla="*/ 8 h 50"/>
              <a:gd name="T20" fmla="*/ 12 w 44"/>
              <a:gd name="T21" fmla="*/ 8 h 50"/>
              <a:gd name="T22" fmla="*/ 27 w 44"/>
              <a:gd name="T23" fmla="*/ 11 h 50"/>
              <a:gd name="T24" fmla="*/ 5 w 44"/>
              <a:gd name="T25" fmla="*/ 4 h 50"/>
              <a:gd name="T26" fmla="*/ 4 w 44"/>
              <a:gd name="T27" fmla="*/ 5 h 50"/>
              <a:gd name="T28" fmla="*/ 4 w 44"/>
              <a:gd name="T29" fmla="*/ 46 h 50"/>
              <a:gd name="T30" fmla="*/ 38 w 44"/>
              <a:gd name="T31" fmla="*/ 46 h 50"/>
              <a:gd name="T32" fmla="*/ 40 w 44"/>
              <a:gd name="T33" fmla="*/ 45 h 50"/>
              <a:gd name="T34" fmla="*/ 34 w 44"/>
              <a:gd name="T35" fmla="*/ 17 h 50"/>
              <a:gd name="T36" fmla="*/ 37 w 44"/>
              <a:gd name="T37" fmla="*/ 37 h 50"/>
              <a:gd name="T38" fmla="*/ 37 w 44"/>
              <a:gd name="T39" fmla="*/ 40 h 50"/>
              <a:gd name="T40" fmla="*/ 34 w 44"/>
              <a:gd name="T41" fmla="*/ 42 h 50"/>
              <a:gd name="T42" fmla="*/ 32 w 44"/>
              <a:gd name="T43" fmla="*/ 42 h 50"/>
              <a:gd name="T44" fmla="*/ 12 w 44"/>
              <a:gd name="T45" fmla="*/ 40 h 50"/>
              <a:gd name="T46" fmla="*/ 11 w 44"/>
              <a:gd name="T47" fmla="*/ 43 h 50"/>
              <a:gd name="T48" fmla="*/ 10 w 44"/>
              <a:gd name="T49" fmla="*/ 40 h 50"/>
              <a:gd name="T50" fmla="*/ 5 w 44"/>
              <a:gd name="T51" fmla="*/ 38 h 50"/>
              <a:gd name="T52" fmla="*/ 10 w 44"/>
              <a:gd name="T53" fmla="*/ 37 h 50"/>
              <a:gd name="T54" fmla="*/ 7 w 44"/>
              <a:gd name="T55" fmla="*/ 13 h 50"/>
              <a:gd name="T56" fmla="*/ 7 w 44"/>
              <a:gd name="T57" fmla="*/ 11 h 50"/>
              <a:gd name="T58" fmla="*/ 10 w 44"/>
              <a:gd name="T59" fmla="*/ 8 h 50"/>
              <a:gd name="T60" fmla="*/ 12 w 44"/>
              <a:gd name="T61" fmla="*/ 13 h 50"/>
              <a:gd name="T62" fmla="*/ 32 w 44"/>
              <a:gd name="T63" fmla="*/ 37 h 50"/>
              <a:gd name="T64" fmla="*/ 31 w 44"/>
              <a:gd name="T65" fmla="*/ 17 h 50"/>
              <a:gd name="T66" fmla="*/ 28 w 44"/>
              <a:gd name="T67" fmla="*/ 16 h 50"/>
              <a:gd name="T68" fmla="*/ 12 w 44"/>
              <a:gd name="T69" fmla="*/ 13 h 50"/>
              <a:gd name="T70" fmla="*/ 38 w 44"/>
              <a:gd name="T71" fmla="*/ 15 h 50"/>
              <a:gd name="T72" fmla="*/ 29 w 44"/>
              <a:gd name="T73" fmla="*/ 13 h 50"/>
              <a:gd name="T74" fmla="*/ 30 w 44"/>
              <a:gd name="T75" fmla="*/ 14 h 50"/>
              <a:gd name="T76" fmla="*/ 38 w 44"/>
              <a:gd name="T77"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 h="50">
                <a:moveTo>
                  <a:pt x="5" y="0"/>
                </a:moveTo>
                <a:cubicBezTo>
                  <a:pt x="28" y="0"/>
                  <a:pt x="28" y="0"/>
                  <a:pt x="28" y="0"/>
                </a:cubicBezTo>
                <a:cubicBezTo>
                  <a:pt x="28" y="0"/>
                  <a:pt x="29" y="0"/>
                  <a:pt x="29" y="1"/>
                </a:cubicBezTo>
                <a:cubicBezTo>
                  <a:pt x="43" y="15"/>
                  <a:pt x="43" y="15"/>
                  <a:pt x="43" y="15"/>
                </a:cubicBezTo>
                <a:cubicBezTo>
                  <a:pt x="43" y="15"/>
                  <a:pt x="44" y="16"/>
                  <a:pt x="44" y="16"/>
                </a:cubicBezTo>
                <a:cubicBezTo>
                  <a:pt x="44" y="16"/>
                  <a:pt x="44" y="16"/>
                  <a:pt x="44" y="16"/>
                </a:cubicBezTo>
                <a:cubicBezTo>
                  <a:pt x="44" y="45"/>
                  <a:pt x="44" y="45"/>
                  <a:pt x="44" y="45"/>
                </a:cubicBezTo>
                <a:cubicBezTo>
                  <a:pt x="44" y="46"/>
                  <a:pt x="43" y="48"/>
                  <a:pt x="42" y="49"/>
                </a:cubicBezTo>
                <a:cubicBezTo>
                  <a:pt x="42" y="49"/>
                  <a:pt x="42" y="49"/>
                  <a:pt x="42" y="49"/>
                </a:cubicBezTo>
                <a:cubicBezTo>
                  <a:pt x="42" y="49"/>
                  <a:pt x="42" y="49"/>
                  <a:pt x="42" y="49"/>
                </a:cubicBezTo>
                <a:cubicBezTo>
                  <a:pt x="41" y="49"/>
                  <a:pt x="40" y="50"/>
                  <a:pt x="38" y="50"/>
                </a:cubicBezTo>
                <a:cubicBezTo>
                  <a:pt x="5" y="50"/>
                  <a:pt x="5" y="50"/>
                  <a:pt x="5" y="50"/>
                </a:cubicBezTo>
                <a:cubicBezTo>
                  <a:pt x="4" y="50"/>
                  <a:pt x="2" y="49"/>
                  <a:pt x="2" y="49"/>
                </a:cubicBezTo>
                <a:cubicBezTo>
                  <a:pt x="1" y="49"/>
                  <a:pt x="1" y="49"/>
                  <a:pt x="1" y="49"/>
                </a:cubicBezTo>
                <a:cubicBezTo>
                  <a:pt x="1" y="48"/>
                  <a:pt x="0" y="46"/>
                  <a:pt x="0" y="45"/>
                </a:cubicBezTo>
                <a:cubicBezTo>
                  <a:pt x="0" y="5"/>
                  <a:pt x="0" y="5"/>
                  <a:pt x="0" y="5"/>
                </a:cubicBezTo>
                <a:cubicBezTo>
                  <a:pt x="0" y="4"/>
                  <a:pt x="1" y="3"/>
                  <a:pt x="1" y="2"/>
                </a:cubicBezTo>
                <a:cubicBezTo>
                  <a:pt x="2" y="1"/>
                  <a:pt x="4" y="0"/>
                  <a:pt x="5" y="0"/>
                </a:cubicBezTo>
                <a:close/>
                <a:moveTo>
                  <a:pt x="10" y="8"/>
                </a:moveTo>
                <a:cubicBezTo>
                  <a:pt x="10" y="8"/>
                  <a:pt x="10" y="8"/>
                  <a:pt x="10" y="8"/>
                </a:cubicBezTo>
                <a:cubicBezTo>
                  <a:pt x="10" y="7"/>
                  <a:pt x="10" y="7"/>
                  <a:pt x="11" y="7"/>
                </a:cubicBezTo>
                <a:cubicBezTo>
                  <a:pt x="11" y="7"/>
                  <a:pt x="12" y="7"/>
                  <a:pt x="12" y="8"/>
                </a:cubicBezTo>
                <a:cubicBezTo>
                  <a:pt x="12" y="11"/>
                  <a:pt x="12" y="11"/>
                  <a:pt x="12" y="11"/>
                </a:cubicBezTo>
                <a:cubicBezTo>
                  <a:pt x="27" y="11"/>
                  <a:pt x="27" y="11"/>
                  <a:pt x="27" y="11"/>
                </a:cubicBezTo>
                <a:cubicBezTo>
                  <a:pt x="27" y="4"/>
                  <a:pt x="27" y="4"/>
                  <a:pt x="27" y="4"/>
                </a:cubicBezTo>
                <a:cubicBezTo>
                  <a:pt x="5" y="4"/>
                  <a:pt x="5" y="4"/>
                  <a:pt x="5" y="4"/>
                </a:cubicBezTo>
                <a:cubicBezTo>
                  <a:pt x="5" y="4"/>
                  <a:pt x="4" y="4"/>
                  <a:pt x="4" y="4"/>
                </a:cubicBezTo>
                <a:cubicBezTo>
                  <a:pt x="4" y="5"/>
                  <a:pt x="4" y="5"/>
                  <a:pt x="4" y="5"/>
                </a:cubicBezTo>
                <a:cubicBezTo>
                  <a:pt x="4" y="45"/>
                  <a:pt x="4" y="45"/>
                  <a:pt x="4" y="45"/>
                </a:cubicBezTo>
                <a:cubicBezTo>
                  <a:pt x="4" y="45"/>
                  <a:pt x="4" y="46"/>
                  <a:pt x="4" y="46"/>
                </a:cubicBezTo>
                <a:cubicBezTo>
                  <a:pt x="4" y="46"/>
                  <a:pt x="5" y="46"/>
                  <a:pt x="5" y="46"/>
                </a:cubicBezTo>
                <a:cubicBezTo>
                  <a:pt x="38" y="46"/>
                  <a:pt x="38" y="46"/>
                  <a:pt x="38" y="46"/>
                </a:cubicBezTo>
                <a:cubicBezTo>
                  <a:pt x="39" y="46"/>
                  <a:pt x="39" y="46"/>
                  <a:pt x="39" y="46"/>
                </a:cubicBezTo>
                <a:cubicBezTo>
                  <a:pt x="40" y="46"/>
                  <a:pt x="40" y="45"/>
                  <a:pt x="40" y="45"/>
                </a:cubicBezTo>
                <a:cubicBezTo>
                  <a:pt x="40" y="17"/>
                  <a:pt x="40" y="17"/>
                  <a:pt x="40" y="17"/>
                </a:cubicBezTo>
                <a:cubicBezTo>
                  <a:pt x="34" y="17"/>
                  <a:pt x="34" y="17"/>
                  <a:pt x="34" y="17"/>
                </a:cubicBezTo>
                <a:cubicBezTo>
                  <a:pt x="34" y="37"/>
                  <a:pt x="34" y="37"/>
                  <a:pt x="34" y="37"/>
                </a:cubicBezTo>
                <a:cubicBezTo>
                  <a:pt x="37" y="37"/>
                  <a:pt x="37" y="37"/>
                  <a:pt x="37" y="37"/>
                </a:cubicBezTo>
                <a:cubicBezTo>
                  <a:pt x="38" y="37"/>
                  <a:pt x="38" y="38"/>
                  <a:pt x="38" y="38"/>
                </a:cubicBezTo>
                <a:cubicBezTo>
                  <a:pt x="38" y="39"/>
                  <a:pt x="38" y="40"/>
                  <a:pt x="37" y="40"/>
                </a:cubicBezTo>
                <a:cubicBezTo>
                  <a:pt x="34" y="40"/>
                  <a:pt x="34" y="40"/>
                  <a:pt x="34" y="40"/>
                </a:cubicBezTo>
                <a:cubicBezTo>
                  <a:pt x="34" y="42"/>
                  <a:pt x="34" y="42"/>
                  <a:pt x="34" y="42"/>
                </a:cubicBezTo>
                <a:cubicBezTo>
                  <a:pt x="34" y="43"/>
                  <a:pt x="33" y="43"/>
                  <a:pt x="33" y="43"/>
                </a:cubicBezTo>
                <a:cubicBezTo>
                  <a:pt x="32" y="43"/>
                  <a:pt x="32" y="43"/>
                  <a:pt x="32" y="42"/>
                </a:cubicBezTo>
                <a:cubicBezTo>
                  <a:pt x="32" y="40"/>
                  <a:pt x="32" y="40"/>
                  <a:pt x="32" y="40"/>
                </a:cubicBezTo>
                <a:cubicBezTo>
                  <a:pt x="12" y="40"/>
                  <a:pt x="12" y="40"/>
                  <a:pt x="12" y="40"/>
                </a:cubicBezTo>
                <a:cubicBezTo>
                  <a:pt x="12" y="42"/>
                  <a:pt x="12" y="42"/>
                  <a:pt x="12" y="42"/>
                </a:cubicBezTo>
                <a:cubicBezTo>
                  <a:pt x="12" y="43"/>
                  <a:pt x="11" y="43"/>
                  <a:pt x="11" y="43"/>
                </a:cubicBezTo>
                <a:cubicBezTo>
                  <a:pt x="10" y="43"/>
                  <a:pt x="10" y="43"/>
                  <a:pt x="10" y="42"/>
                </a:cubicBezTo>
                <a:cubicBezTo>
                  <a:pt x="10" y="40"/>
                  <a:pt x="10" y="40"/>
                  <a:pt x="10" y="40"/>
                </a:cubicBezTo>
                <a:cubicBezTo>
                  <a:pt x="7" y="40"/>
                  <a:pt x="7" y="40"/>
                  <a:pt x="7" y="40"/>
                </a:cubicBezTo>
                <a:cubicBezTo>
                  <a:pt x="6" y="40"/>
                  <a:pt x="5" y="39"/>
                  <a:pt x="5" y="38"/>
                </a:cubicBezTo>
                <a:cubicBezTo>
                  <a:pt x="5" y="38"/>
                  <a:pt x="6" y="37"/>
                  <a:pt x="7" y="37"/>
                </a:cubicBezTo>
                <a:cubicBezTo>
                  <a:pt x="10" y="37"/>
                  <a:pt x="10" y="37"/>
                  <a:pt x="10" y="37"/>
                </a:cubicBezTo>
                <a:cubicBezTo>
                  <a:pt x="10" y="13"/>
                  <a:pt x="10" y="13"/>
                  <a:pt x="10" y="13"/>
                </a:cubicBezTo>
                <a:cubicBezTo>
                  <a:pt x="7" y="13"/>
                  <a:pt x="7" y="13"/>
                  <a:pt x="7" y="13"/>
                </a:cubicBezTo>
                <a:cubicBezTo>
                  <a:pt x="6" y="13"/>
                  <a:pt x="5" y="13"/>
                  <a:pt x="5" y="12"/>
                </a:cubicBezTo>
                <a:cubicBezTo>
                  <a:pt x="5" y="11"/>
                  <a:pt x="6" y="11"/>
                  <a:pt x="7" y="11"/>
                </a:cubicBezTo>
                <a:cubicBezTo>
                  <a:pt x="10" y="11"/>
                  <a:pt x="10" y="11"/>
                  <a:pt x="10" y="11"/>
                </a:cubicBezTo>
                <a:cubicBezTo>
                  <a:pt x="10" y="8"/>
                  <a:pt x="10" y="8"/>
                  <a:pt x="10" y="8"/>
                </a:cubicBezTo>
                <a:close/>
                <a:moveTo>
                  <a:pt x="12" y="13"/>
                </a:moveTo>
                <a:cubicBezTo>
                  <a:pt x="12" y="13"/>
                  <a:pt x="12" y="13"/>
                  <a:pt x="12" y="13"/>
                </a:cubicBezTo>
                <a:cubicBezTo>
                  <a:pt x="12" y="37"/>
                  <a:pt x="12" y="37"/>
                  <a:pt x="12" y="37"/>
                </a:cubicBezTo>
                <a:cubicBezTo>
                  <a:pt x="32" y="37"/>
                  <a:pt x="32" y="37"/>
                  <a:pt x="32" y="37"/>
                </a:cubicBezTo>
                <a:cubicBezTo>
                  <a:pt x="32" y="17"/>
                  <a:pt x="32" y="17"/>
                  <a:pt x="32" y="17"/>
                </a:cubicBezTo>
                <a:cubicBezTo>
                  <a:pt x="31" y="17"/>
                  <a:pt x="31" y="17"/>
                  <a:pt x="31" y="17"/>
                </a:cubicBezTo>
                <a:cubicBezTo>
                  <a:pt x="30" y="17"/>
                  <a:pt x="29" y="17"/>
                  <a:pt x="28" y="16"/>
                </a:cubicBezTo>
                <a:cubicBezTo>
                  <a:pt x="28" y="16"/>
                  <a:pt x="28" y="16"/>
                  <a:pt x="28" y="16"/>
                </a:cubicBezTo>
                <a:cubicBezTo>
                  <a:pt x="27" y="15"/>
                  <a:pt x="27" y="14"/>
                  <a:pt x="27" y="13"/>
                </a:cubicBezTo>
                <a:cubicBezTo>
                  <a:pt x="12" y="13"/>
                  <a:pt x="12" y="13"/>
                  <a:pt x="12" y="13"/>
                </a:cubicBezTo>
                <a:close/>
                <a:moveTo>
                  <a:pt x="38" y="15"/>
                </a:moveTo>
                <a:cubicBezTo>
                  <a:pt x="38" y="15"/>
                  <a:pt x="38" y="15"/>
                  <a:pt x="38" y="15"/>
                </a:cubicBezTo>
                <a:cubicBezTo>
                  <a:pt x="29" y="6"/>
                  <a:pt x="29" y="6"/>
                  <a:pt x="29" y="6"/>
                </a:cubicBezTo>
                <a:cubicBezTo>
                  <a:pt x="29" y="13"/>
                  <a:pt x="29" y="13"/>
                  <a:pt x="29" y="13"/>
                </a:cubicBezTo>
                <a:cubicBezTo>
                  <a:pt x="29" y="13"/>
                  <a:pt x="29" y="14"/>
                  <a:pt x="29" y="14"/>
                </a:cubicBezTo>
                <a:cubicBezTo>
                  <a:pt x="30" y="14"/>
                  <a:pt x="30" y="14"/>
                  <a:pt x="30" y="14"/>
                </a:cubicBezTo>
                <a:cubicBezTo>
                  <a:pt x="30" y="15"/>
                  <a:pt x="30" y="15"/>
                  <a:pt x="31" y="15"/>
                </a:cubicBezTo>
                <a:cubicBezTo>
                  <a:pt x="38" y="15"/>
                  <a:pt x="38" y="15"/>
                  <a:pt x="38" y="15"/>
                </a:cubicBezTo>
                <a:close/>
              </a:path>
            </a:pathLst>
          </a:custGeom>
          <a:solidFill>
            <a:schemeClr val="accent2"/>
          </a:solidFill>
          <a:ln>
            <a:noFill/>
          </a:ln>
          <a:extLst/>
        </p:spPr>
        <p:txBody>
          <a:bodyPr/>
          <a:lstStyle/>
          <a:p>
            <a:endParaRPr lang="zh-CN" altLang="en-US"/>
          </a:p>
        </p:txBody>
      </p:sp>
      <p:sp>
        <p:nvSpPr>
          <p:cNvPr id="65" name="Freeform 510"/>
          <p:cNvSpPr>
            <a:spLocks noEditPoints="1"/>
          </p:cNvSpPr>
          <p:nvPr/>
        </p:nvSpPr>
        <p:spPr bwMode="auto">
          <a:xfrm>
            <a:off x="673093" y="4437370"/>
            <a:ext cx="261092" cy="287493"/>
          </a:xfrm>
          <a:custGeom>
            <a:avLst/>
            <a:gdLst>
              <a:gd name="T0" fmla="*/ 28 w 44"/>
              <a:gd name="T1" fmla="*/ 0 h 49"/>
              <a:gd name="T2" fmla="*/ 44 w 44"/>
              <a:gd name="T3" fmla="*/ 14 h 49"/>
              <a:gd name="T4" fmla="*/ 44 w 44"/>
              <a:gd name="T5" fmla="*/ 16 h 49"/>
              <a:gd name="T6" fmla="*/ 43 w 44"/>
              <a:gd name="T7" fmla="*/ 48 h 49"/>
              <a:gd name="T8" fmla="*/ 39 w 44"/>
              <a:gd name="T9" fmla="*/ 49 h 49"/>
              <a:gd name="T10" fmla="*/ 2 w 44"/>
              <a:gd name="T11" fmla="*/ 48 h 49"/>
              <a:gd name="T12" fmla="*/ 0 w 44"/>
              <a:gd name="T13" fmla="*/ 5 h 49"/>
              <a:gd name="T14" fmla="*/ 6 w 44"/>
              <a:gd name="T15" fmla="*/ 0 h 49"/>
              <a:gd name="T16" fmla="*/ 12 w 44"/>
              <a:gd name="T17" fmla="*/ 39 h 49"/>
              <a:gd name="T18" fmla="*/ 12 w 44"/>
              <a:gd name="T19" fmla="*/ 33 h 49"/>
              <a:gd name="T20" fmla="*/ 12 w 44"/>
              <a:gd name="T21" fmla="*/ 32 h 49"/>
              <a:gd name="T22" fmla="*/ 26 w 44"/>
              <a:gd name="T23" fmla="*/ 20 h 49"/>
              <a:gd name="T24" fmla="*/ 32 w 44"/>
              <a:gd name="T25" fmla="*/ 28 h 49"/>
              <a:gd name="T26" fmla="*/ 19 w 44"/>
              <a:gd name="T27" fmla="*/ 40 h 49"/>
              <a:gd name="T28" fmla="*/ 12 w 44"/>
              <a:gd name="T29" fmla="*/ 39 h 49"/>
              <a:gd name="T30" fmla="*/ 15 w 44"/>
              <a:gd name="T31" fmla="*/ 33 h 49"/>
              <a:gd name="T32" fmla="*/ 26 w 44"/>
              <a:gd name="T33" fmla="*/ 30 h 49"/>
              <a:gd name="T34" fmla="*/ 15 w 44"/>
              <a:gd name="T35" fmla="*/ 33 h 49"/>
              <a:gd name="T36" fmla="*/ 16 w 44"/>
              <a:gd name="T37" fmla="*/ 38 h 49"/>
              <a:gd name="T38" fmla="*/ 14 w 44"/>
              <a:gd name="T39" fmla="*/ 38 h 49"/>
              <a:gd name="T40" fmla="*/ 28 w 44"/>
              <a:gd name="T41" fmla="*/ 29 h 49"/>
              <a:gd name="T42" fmla="*/ 30 w 44"/>
              <a:gd name="T43" fmla="*/ 27 h 49"/>
              <a:gd name="T44" fmla="*/ 24 w 44"/>
              <a:gd name="T45" fmla="*/ 24 h 49"/>
              <a:gd name="T46" fmla="*/ 27 w 44"/>
              <a:gd name="T47" fmla="*/ 3 h 49"/>
              <a:gd name="T48" fmla="*/ 6 w 44"/>
              <a:gd name="T49" fmla="*/ 3 h 49"/>
              <a:gd name="T50" fmla="*/ 4 w 44"/>
              <a:gd name="T51" fmla="*/ 5 h 49"/>
              <a:gd name="T52" fmla="*/ 5 w 44"/>
              <a:gd name="T53" fmla="*/ 45 h 49"/>
              <a:gd name="T54" fmla="*/ 39 w 44"/>
              <a:gd name="T55" fmla="*/ 46 h 49"/>
              <a:gd name="T56" fmla="*/ 40 w 44"/>
              <a:gd name="T57" fmla="*/ 45 h 49"/>
              <a:gd name="T58" fmla="*/ 40 w 44"/>
              <a:gd name="T59" fmla="*/ 17 h 49"/>
              <a:gd name="T60" fmla="*/ 28 w 44"/>
              <a:gd name="T61" fmla="*/ 15 h 49"/>
              <a:gd name="T62" fmla="*/ 27 w 44"/>
              <a:gd name="T63" fmla="*/ 12 h 49"/>
              <a:gd name="T64" fmla="*/ 38 w 44"/>
              <a:gd name="T65" fmla="*/ 14 h 49"/>
              <a:gd name="T66" fmla="*/ 29 w 44"/>
              <a:gd name="T67" fmla="*/ 5 h 49"/>
              <a:gd name="T68" fmla="*/ 30 w 44"/>
              <a:gd name="T69" fmla="*/ 14 h 49"/>
              <a:gd name="T70" fmla="*/ 32 w 44"/>
              <a:gd name="T71"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49">
                <a:moveTo>
                  <a:pt x="6" y="0"/>
                </a:moveTo>
                <a:cubicBezTo>
                  <a:pt x="28" y="0"/>
                  <a:pt x="28" y="0"/>
                  <a:pt x="28" y="0"/>
                </a:cubicBezTo>
                <a:cubicBezTo>
                  <a:pt x="29" y="0"/>
                  <a:pt x="29" y="0"/>
                  <a:pt x="30" y="0"/>
                </a:cubicBezTo>
                <a:cubicBezTo>
                  <a:pt x="44" y="14"/>
                  <a:pt x="44" y="14"/>
                  <a:pt x="44" y="14"/>
                </a:cubicBezTo>
                <a:cubicBezTo>
                  <a:pt x="44" y="14"/>
                  <a:pt x="44" y="15"/>
                  <a:pt x="44" y="15"/>
                </a:cubicBezTo>
                <a:cubicBezTo>
                  <a:pt x="44" y="16"/>
                  <a:pt x="44" y="16"/>
                  <a:pt x="44" y="16"/>
                </a:cubicBezTo>
                <a:cubicBezTo>
                  <a:pt x="44" y="44"/>
                  <a:pt x="44" y="44"/>
                  <a:pt x="44" y="44"/>
                </a:cubicBezTo>
                <a:cubicBezTo>
                  <a:pt x="44" y="46"/>
                  <a:pt x="43" y="47"/>
                  <a:pt x="43" y="48"/>
                </a:cubicBezTo>
                <a:cubicBezTo>
                  <a:pt x="43" y="48"/>
                  <a:pt x="43" y="48"/>
                  <a:pt x="43" y="48"/>
                </a:cubicBezTo>
                <a:cubicBezTo>
                  <a:pt x="42" y="49"/>
                  <a:pt x="40" y="49"/>
                  <a:pt x="39" y="49"/>
                </a:cubicBezTo>
                <a:cubicBezTo>
                  <a:pt x="6" y="49"/>
                  <a:pt x="6" y="49"/>
                  <a:pt x="6" y="49"/>
                </a:cubicBezTo>
                <a:cubicBezTo>
                  <a:pt x="4" y="49"/>
                  <a:pt x="3" y="49"/>
                  <a:pt x="2" y="48"/>
                </a:cubicBezTo>
                <a:cubicBezTo>
                  <a:pt x="1" y="47"/>
                  <a:pt x="0" y="46"/>
                  <a:pt x="0" y="44"/>
                </a:cubicBezTo>
                <a:cubicBezTo>
                  <a:pt x="0" y="5"/>
                  <a:pt x="0" y="5"/>
                  <a:pt x="0" y="5"/>
                </a:cubicBezTo>
                <a:cubicBezTo>
                  <a:pt x="0" y="3"/>
                  <a:pt x="1" y="2"/>
                  <a:pt x="2" y="1"/>
                </a:cubicBezTo>
                <a:cubicBezTo>
                  <a:pt x="3" y="0"/>
                  <a:pt x="4" y="0"/>
                  <a:pt x="6" y="0"/>
                </a:cubicBezTo>
                <a:close/>
                <a:moveTo>
                  <a:pt x="12" y="39"/>
                </a:moveTo>
                <a:cubicBezTo>
                  <a:pt x="12" y="39"/>
                  <a:pt x="12" y="39"/>
                  <a:pt x="12" y="39"/>
                </a:cubicBezTo>
                <a:cubicBezTo>
                  <a:pt x="12" y="39"/>
                  <a:pt x="12" y="39"/>
                  <a:pt x="12" y="39"/>
                </a:cubicBezTo>
                <a:cubicBezTo>
                  <a:pt x="12" y="33"/>
                  <a:pt x="12" y="33"/>
                  <a:pt x="12" y="33"/>
                </a:cubicBezTo>
                <a:cubicBezTo>
                  <a:pt x="12" y="33"/>
                  <a:pt x="12" y="32"/>
                  <a:pt x="12" y="32"/>
                </a:cubicBezTo>
                <a:cubicBezTo>
                  <a:pt x="12" y="32"/>
                  <a:pt x="12" y="32"/>
                  <a:pt x="12" y="32"/>
                </a:cubicBezTo>
                <a:cubicBezTo>
                  <a:pt x="25" y="20"/>
                  <a:pt x="25" y="20"/>
                  <a:pt x="25" y="20"/>
                </a:cubicBezTo>
                <a:cubicBezTo>
                  <a:pt x="25" y="19"/>
                  <a:pt x="26" y="19"/>
                  <a:pt x="26" y="20"/>
                </a:cubicBezTo>
                <a:cubicBezTo>
                  <a:pt x="32" y="26"/>
                  <a:pt x="32" y="26"/>
                  <a:pt x="32" y="26"/>
                </a:cubicBezTo>
                <a:cubicBezTo>
                  <a:pt x="33" y="26"/>
                  <a:pt x="33" y="27"/>
                  <a:pt x="32" y="28"/>
                </a:cubicBezTo>
                <a:cubicBezTo>
                  <a:pt x="20" y="40"/>
                  <a:pt x="20" y="40"/>
                  <a:pt x="20" y="40"/>
                </a:cubicBezTo>
                <a:cubicBezTo>
                  <a:pt x="20" y="40"/>
                  <a:pt x="19" y="40"/>
                  <a:pt x="19" y="40"/>
                </a:cubicBezTo>
                <a:cubicBezTo>
                  <a:pt x="13" y="40"/>
                  <a:pt x="13" y="40"/>
                  <a:pt x="13" y="40"/>
                </a:cubicBezTo>
                <a:cubicBezTo>
                  <a:pt x="12" y="40"/>
                  <a:pt x="12" y="40"/>
                  <a:pt x="12" y="39"/>
                </a:cubicBezTo>
                <a:close/>
                <a:moveTo>
                  <a:pt x="15" y="33"/>
                </a:moveTo>
                <a:cubicBezTo>
                  <a:pt x="15" y="33"/>
                  <a:pt x="15" y="33"/>
                  <a:pt x="15" y="33"/>
                </a:cubicBezTo>
                <a:cubicBezTo>
                  <a:pt x="19" y="37"/>
                  <a:pt x="19" y="37"/>
                  <a:pt x="19" y="37"/>
                </a:cubicBezTo>
                <a:cubicBezTo>
                  <a:pt x="26" y="30"/>
                  <a:pt x="26" y="30"/>
                  <a:pt x="26" y="30"/>
                </a:cubicBezTo>
                <a:cubicBezTo>
                  <a:pt x="22" y="26"/>
                  <a:pt x="22" y="26"/>
                  <a:pt x="22" y="26"/>
                </a:cubicBezTo>
                <a:cubicBezTo>
                  <a:pt x="15" y="33"/>
                  <a:pt x="15" y="33"/>
                  <a:pt x="15" y="33"/>
                </a:cubicBezTo>
                <a:close/>
                <a:moveTo>
                  <a:pt x="16" y="38"/>
                </a:moveTo>
                <a:cubicBezTo>
                  <a:pt x="16" y="38"/>
                  <a:pt x="16" y="38"/>
                  <a:pt x="16" y="38"/>
                </a:cubicBezTo>
                <a:cubicBezTo>
                  <a:pt x="14" y="36"/>
                  <a:pt x="14" y="36"/>
                  <a:pt x="14" y="36"/>
                </a:cubicBezTo>
                <a:cubicBezTo>
                  <a:pt x="14" y="38"/>
                  <a:pt x="14" y="38"/>
                  <a:pt x="14" y="38"/>
                </a:cubicBezTo>
                <a:cubicBezTo>
                  <a:pt x="16" y="38"/>
                  <a:pt x="16" y="38"/>
                  <a:pt x="16" y="38"/>
                </a:cubicBezTo>
                <a:close/>
                <a:moveTo>
                  <a:pt x="28" y="29"/>
                </a:moveTo>
                <a:cubicBezTo>
                  <a:pt x="28" y="29"/>
                  <a:pt x="28" y="29"/>
                  <a:pt x="28" y="29"/>
                </a:cubicBezTo>
                <a:cubicBezTo>
                  <a:pt x="30" y="27"/>
                  <a:pt x="30" y="27"/>
                  <a:pt x="30" y="27"/>
                </a:cubicBezTo>
                <a:cubicBezTo>
                  <a:pt x="25" y="22"/>
                  <a:pt x="25" y="22"/>
                  <a:pt x="25" y="22"/>
                </a:cubicBezTo>
                <a:cubicBezTo>
                  <a:pt x="24" y="24"/>
                  <a:pt x="24" y="24"/>
                  <a:pt x="24" y="24"/>
                </a:cubicBezTo>
                <a:cubicBezTo>
                  <a:pt x="28" y="29"/>
                  <a:pt x="28" y="29"/>
                  <a:pt x="28" y="29"/>
                </a:cubicBezTo>
                <a:close/>
                <a:moveTo>
                  <a:pt x="27" y="3"/>
                </a:moveTo>
                <a:cubicBezTo>
                  <a:pt x="27" y="3"/>
                  <a:pt x="27" y="3"/>
                  <a:pt x="27" y="3"/>
                </a:cubicBezTo>
                <a:cubicBezTo>
                  <a:pt x="6" y="3"/>
                  <a:pt x="6" y="3"/>
                  <a:pt x="6" y="3"/>
                </a:cubicBezTo>
                <a:cubicBezTo>
                  <a:pt x="5" y="3"/>
                  <a:pt x="5" y="4"/>
                  <a:pt x="5" y="4"/>
                </a:cubicBezTo>
                <a:cubicBezTo>
                  <a:pt x="4" y="4"/>
                  <a:pt x="4" y="4"/>
                  <a:pt x="4" y="5"/>
                </a:cubicBezTo>
                <a:cubicBezTo>
                  <a:pt x="4" y="44"/>
                  <a:pt x="4" y="44"/>
                  <a:pt x="4" y="44"/>
                </a:cubicBezTo>
                <a:cubicBezTo>
                  <a:pt x="4" y="45"/>
                  <a:pt x="4" y="45"/>
                  <a:pt x="5" y="45"/>
                </a:cubicBezTo>
                <a:cubicBezTo>
                  <a:pt x="5" y="45"/>
                  <a:pt x="5" y="46"/>
                  <a:pt x="6" y="46"/>
                </a:cubicBezTo>
                <a:cubicBezTo>
                  <a:pt x="39" y="46"/>
                  <a:pt x="39" y="46"/>
                  <a:pt x="39" y="46"/>
                </a:cubicBezTo>
                <a:cubicBezTo>
                  <a:pt x="39" y="46"/>
                  <a:pt x="40" y="45"/>
                  <a:pt x="40" y="45"/>
                </a:cubicBezTo>
                <a:cubicBezTo>
                  <a:pt x="40" y="45"/>
                  <a:pt x="40" y="45"/>
                  <a:pt x="40" y="45"/>
                </a:cubicBezTo>
                <a:cubicBezTo>
                  <a:pt x="40" y="45"/>
                  <a:pt x="40" y="45"/>
                  <a:pt x="40" y="44"/>
                </a:cubicBezTo>
                <a:cubicBezTo>
                  <a:pt x="40" y="17"/>
                  <a:pt x="40" y="17"/>
                  <a:pt x="40" y="17"/>
                </a:cubicBezTo>
                <a:cubicBezTo>
                  <a:pt x="32" y="17"/>
                  <a:pt x="32" y="17"/>
                  <a:pt x="32" y="17"/>
                </a:cubicBezTo>
                <a:cubicBezTo>
                  <a:pt x="30" y="17"/>
                  <a:pt x="29" y="16"/>
                  <a:pt x="28" y="15"/>
                </a:cubicBezTo>
                <a:cubicBezTo>
                  <a:pt x="28" y="15"/>
                  <a:pt x="28" y="15"/>
                  <a:pt x="28" y="15"/>
                </a:cubicBezTo>
                <a:cubicBezTo>
                  <a:pt x="28" y="14"/>
                  <a:pt x="27" y="13"/>
                  <a:pt x="27" y="12"/>
                </a:cubicBezTo>
                <a:cubicBezTo>
                  <a:pt x="27" y="3"/>
                  <a:pt x="27" y="3"/>
                  <a:pt x="27" y="3"/>
                </a:cubicBezTo>
                <a:close/>
                <a:moveTo>
                  <a:pt x="38" y="14"/>
                </a:moveTo>
                <a:cubicBezTo>
                  <a:pt x="38" y="14"/>
                  <a:pt x="38" y="14"/>
                  <a:pt x="38" y="14"/>
                </a:cubicBezTo>
                <a:cubicBezTo>
                  <a:pt x="29" y="5"/>
                  <a:pt x="29" y="5"/>
                  <a:pt x="29" y="5"/>
                </a:cubicBezTo>
                <a:cubicBezTo>
                  <a:pt x="29" y="12"/>
                  <a:pt x="29" y="12"/>
                  <a:pt x="29" y="12"/>
                </a:cubicBezTo>
                <a:cubicBezTo>
                  <a:pt x="29" y="13"/>
                  <a:pt x="30" y="13"/>
                  <a:pt x="30" y="14"/>
                </a:cubicBezTo>
                <a:cubicBezTo>
                  <a:pt x="30" y="14"/>
                  <a:pt x="30" y="14"/>
                  <a:pt x="30" y="14"/>
                </a:cubicBezTo>
                <a:cubicBezTo>
                  <a:pt x="30" y="14"/>
                  <a:pt x="31" y="14"/>
                  <a:pt x="32" y="14"/>
                </a:cubicBezTo>
                <a:cubicBezTo>
                  <a:pt x="38" y="14"/>
                  <a:pt x="38" y="14"/>
                  <a:pt x="38" y="14"/>
                </a:cubicBezTo>
                <a:close/>
              </a:path>
            </a:pathLst>
          </a:custGeom>
          <a:solidFill>
            <a:schemeClr val="accent2"/>
          </a:solidFill>
          <a:ln>
            <a:noFill/>
          </a:ln>
          <a:extLst/>
        </p:spPr>
        <p:txBody>
          <a:bodyPr/>
          <a:lstStyle/>
          <a:p>
            <a:endParaRPr lang="zh-CN" altLang="en-US"/>
          </a:p>
        </p:txBody>
      </p:sp>
      <p:sp>
        <p:nvSpPr>
          <p:cNvPr id="66" name="Freeform 517"/>
          <p:cNvSpPr>
            <a:spLocks noEditPoints="1"/>
          </p:cNvSpPr>
          <p:nvPr/>
        </p:nvSpPr>
        <p:spPr bwMode="auto">
          <a:xfrm>
            <a:off x="1749727" y="3211123"/>
            <a:ext cx="234688" cy="293361"/>
          </a:xfrm>
          <a:custGeom>
            <a:avLst/>
            <a:gdLst>
              <a:gd name="T0" fmla="*/ 28 w 40"/>
              <a:gd name="T1" fmla="*/ 33 h 50"/>
              <a:gd name="T2" fmla="*/ 28 w 40"/>
              <a:gd name="T3" fmla="*/ 33 h 50"/>
              <a:gd name="T4" fmla="*/ 36 w 40"/>
              <a:gd name="T5" fmla="*/ 20 h 50"/>
              <a:gd name="T6" fmla="*/ 20 w 40"/>
              <a:gd name="T7" fmla="*/ 4 h 50"/>
              <a:gd name="T8" fmla="*/ 4 w 40"/>
              <a:gd name="T9" fmla="*/ 20 h 50"/>
              <a:gd name="T10" fmla="*/ 12 w 40"/>
              <a:gd name="T11" fmla="*/ 33 h 50"/>
              <a:gd name="T12" fmla="*/ 12 w 40"/>
              <a:gd name="T13" fmla="*/ 33 h 50"/>
              <a:gd name="T14" fmla="*/ 28 w 40"/>
              <a:gd name="T15" fmla="*/ 33 h 50"/>
              <a:gd name="T16" fmla="*/ 21 w 40"/>
              <a:gd name="T17" fmla="*/ 22 h 50"/>
              <a:gd name="T18" fmla="*/ 17 w 40"/>
              <a:gd name="T19" fmla="*/ 20 h 50"/>
              <a:gd name="T20" fmla="*/ 12 w 40"/>
              <a:gd name="T21" fmla="*/ 20 h 50"/>
              <a:gd name="T22" fmla="*/ 9 w 40"/>
              <a:gd name="T23" fmla="*/ 22 h 50"/>
              <a:gd name="T24" fmla="*/ 11 w 40"/>
              <a:gd name="T25" fmla="*/ 18 h 50"/>
              <a:gd name="T26" fmla="*/ 18 w 40"/>
              <a:gd name="T27" fmla="*/ 18 h 50"/>
              <a:gd name="T28" fmla="*/ 22 w 40"/>
              <a:gd name="T29" fmla="*/ 18 h 50"/>
              <a:gd name="T30" fmla="*/ 29 w 40"/>
              <a:gd name="T31" fmla="*/ 18 h 50"/>
              <a:gd name="T32" fmla="*/ 32 w 40"/>
              <a:gd name="T33" fmla="*/ 22 h 50"/>
              <a:gd name="T34" fmla="*/ 28 w 40"/>
              <a:gd name="T35" fmla="*/ 20 h 50"/>
              <a:gd name="T36" fmla="*/ 23 w 40"/>
              <a:gd name="T37" fmla="*/ 20 h 50"/>
              <a:gd name="T38" fmla="*/ 31 w 40"/>
              <a:gd name="T39" fmla="*/ 36 h 50"/>
              <a:gd name="T40" fmla="*/ 31 w 40"/>
              <a:gd name="T41" fmla="*/ 44 h 50"/>
              <a:gd name="T42" fmla="*/ 29 w 40"/>
              <a:gd name="T43" fmla="*/ 46 h 50"/>
              <a:gd name="T44" fmla="*/ 24 w 40"/>
              <a:gd name="T45" fmla="*/ 48 h 50"/>
              <a:gd name="T46" fmla="*/ 20 w 40"/>
              <a:gd name="T47" fmla="*/ 50 h 50"/>
              <a:gd name="T48" fmla="*/ 16 w 40"/>
              <a:gd name="T49" fmla="*/ 48 h 50"/>
              <a:gd name="T50" fmla="*/ 11 w 40"/>
              <a:gd name="T51" fmla="*/ 46 h 50"/>
              <a:gd name="T52" fmla="*/ 9 w 40"/>
              <a:gd name="T53" fmla="*/ 44 h 50"/>
              <a:gd name="T54" fmla="*/ 6 w 40"/>
              <a:gd name="T55" fmla="*/ 34 h 50"/>
              <a:gd name="T56" fmla="*/ 6 w 40"/>
              <a:gd name="T57" fmla="*/ 6 h 50"/>
              <a:gd name="T58" fmla="*/ 34 w 40"/>
              <a:gd name="T59" fmla="*/ 6 h 50"/>
              <a:gd name="T60" fmla="*/ 34 w 40"/>
              <a:gd name="T61" fmla="*/ 34 h 50"/>
              <a:gd name="T62" fmla="*/ 13 w 40"/>
              <a:gd name="T63" fmla="*/ 38 h 50"/>
              <a:gd name="T64" fmla="*/ 13 w 40"/>
              <a:gd name="T65" fmla="*/ 42 h 50"/>
              <a:gd name="T66" fmla="*/ 16 w 40"/>
              <a:gd name="T67" fmla="*/ 42 h 50"/>
              <a:gd name="T68" fmla="*/ 18 w 40"/>
              <a:gd name="T69" fmla="*/ 44 h 50"/>
              <a:gd name="T70" fmla="*/ 19 w 40"/>
              <a:gd name="T71" fmla="*/ 46 h 50"/>
              <a:gd name="T72" fmla="*/ 22 w 40"/>
              <a:gd name="T73" fmla="*/ 46 h 50"/>
              <a:gd name="T74" fmla="*/ 22 w 40"/>
              <a:gd name="T75" fmla="*/ 44 h 50"/>
              <a:gd name="T76" fmla="*/ 24 w 40"/>
              <a:gd name="T77" fmla="*/ 42 h 50"/>
              <a:gd name="T78" fmla="*/ 27 w 40"/>
              <a:gd name="T79" fmla="*/ 38 h 50"/>
              <a:gd name="T80" fmla="*/ 13 w 40"/>
              <a:gd name="T81"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 h="50">
                <a:moveTo>
                  <a:pt x="28" y="33"/>
                </a:moveTo>
                <a:cubicBezTo>
                  <a:pt x="28" y="33"/>
                  <a:pt x="28" y="33"/>
                  <a:pt x="28" y="33"/>
                </a:cubicBezTo>
                <a:cubicBezTo>
                  <a:pt x="28" y="33"/>
                  <a:pt x="28" y="33"/>
                  <a:pt x="28" y="33"/>
                </a:cubicBezTo>
                <a:cubicBezTo>
                  <a:pt x="28" y="33"/>
                  <a:pt x="28" y="33"/>
                  <a:pt x="28" y="33"/>
                </a:cubicBezTo>
                <a:cubicBezTo>
                  <a:pt x="29" y="33"/>
                  <a:pt x="30" y="32"/>
                  <a:pt x="31" y="31"/>
                </a:cubicBezTo>
                <a:cubicBezTo>
                  <a:pt x="34" y="28"/>
                  <a:pt x="36" y="24"/>
                  <a:pt x="36" y="20"/>
                </a:cubicBezTo>
                <a:cubicBezTo>
                  <a:pt x="36" y="16"/>
                  <a:pt x="34" y="12"/>
                  <a:pt x="31" y="9"/>
                </a:cubicBezTo>
                <a:cubicBezTo>
                  <a:pt x="28" y="6"/>
                  <a:pt x="24" y="4"/>
                  <a:pt x="20" y="4"/>
                </a:cubicBezTo>
                <a:cubicBezTo>
                  <a:pt x="16" y="4"/>
                  <a:pt x="12" y="6"/>
                  <a:pt x="9" y="9"/>
                </a:cubicBezTo>
                <a:cubicBezTo>
                  <a:pt x="6" y="12"/>
                  <a:pt x="4" y="16"/>
                  <a:pt x="4" y="20"/>
                </a:cubicBezTo>
                <a:cubicBezTo>
                  <a:pt x="4" y="24"/>
                  <a:pt x="6" y="28"/>
                  <a:pt x="9" y="31"/>
                </a:cubicBezTo>
                <a:cubicBezTo>
                  <a:pt x="10" y="32"/>
                  <a:pt x="11" y="33"/>
                  <a:pt x="12" y="33"/>
                </a:cubicBezTo>
                <a:cubicBezTo>
                  <a:pt x="12" y="33"/>
                  <a:pt x="12" y="33"/>
                  <a:pt x="12" y="33"/>
                </a:cubicBezTo>
                <a:cubicBezTo>
                  <a:pt x="12" y="33"/>
                  <a:pt x="12" y="33"/>
                  <a:pt x="12" y="33"/>
                </a:cubicBezTo>
                <a:cubicBezTo>
                  <a:pt x="14" y="35"/>
                  <a:pt x="17" y="36"/>
                  <a:pt x="20" y="36"/>
                </a:cubicBezTo>
                <a:cubicBezTo>
                  <a:pt x="23" y="36"/>
                  <a:pt x="26" y="35"/>
                  <a:pt x="28" y="33"/>
                </a:cubicBezTo>
                <a:close/>
                <a:moveTo>
                  <a:pt x="21" y="22"/>
                </a:moveTo>
                <a:cubicBezTo>
                  <a:pt x="21" y="22"/>
                  <a:pt x="21" y="22"/>
                  <a:pt x="21" y="22"/>
                </a:cubicBezTo>
                <a:cubicBezTo>
                  <a:pt x="20" y="22"/>
                  <a:pt x="20" y="22"/>
                  <a:pt x="19" y="22"/>
                </a:cubicBezTo>
                <a:cubicBezTo>
                  <a:pt x="19" y="21"/>
                  <a:pt x="18" y="21"/>
                  <a:pt x="17" y="20"/>
                </a:cubicBezTo>
                <a:cubicBezTo>
                  <a:pt x="16" y="20"/>
                  <a:pt x="16" y="20"/>
                  <a:pt x="15" y="20"/>
                </a:cubicBezTo>
                <a:cubicBezTo>
                  <a:pt x="14" y="20"/>
                  <a:pt x="13" y="20"/>
                  <a:pt x="12" y="20"/>
                </a:cubicBezTo>
                <a:cubicBezTo>
                  <a:pt x="12" y="21"/>
                  <a:pt x="11" y="21"/>
                  <a:pt x="10" y="22"/>
                </a:cubicBezTo>
                <a:cubicBezTo>
                  <a:pt x="10" y="22"/>
                  <a:pt x="9" y="22"/>
                  <a:pt x="9" y="22"/>
                </a:cubicBezTo>
                <a:cubicBezTo>
                  <a:pt x="8" y="21"/>
                  <a:pt x="8" y="21"/>
                  <a:pt x="9" y="20"/>
                </a:cubicBezTo>
                <a:cubicBezTo>
                  <a:pt x="9" y="19"/>
                  <a:pt x="10" y="19"/>
                  <a:pt x="11" y="18"/>
                </a:cubicBezTo>
                <a:cubicBezTo>
                  <a:pt x="12" y="18"/>
                  <a:pt x="14" y="18"/>
                  <a:pt x="15" y="18"/>
                </a:cubicBezTo>
                <a:cubicBezTo>
                  <a:pt x="16" y="18"/>
                  <a:pt x="17" y="18"/>
                  <a:pt x="18" y="18"/>
                </a:cubicBezTo>
                <a:cubicBezTo>
                  <a:pt x="19" y="19"/>
                  <a:pt x="19" y="19"/>
                  <a:pt x="20" y="19"/>
                </a:cubicBezTo>
                <a:cubicBezTo>
                  <a:pt x="21" y="19"/>
                  <a:pt x="21" y="19"/>
                  <a:pt x="22" y="18"/>
                </a:cubicBezTo>
                <a:cubicBezTo>
                  <a:pt x="23" y="18"/>
                  <a:pt x="24" y="18"/>
                  <a:pt x="25" y="18"/>
                </a:cubicBezTo>
                <a:cubicBezTo>
                  <a:pt x="27" y="18"/>
                  <a:pt x="28" y="18"/>
                  <a:pt x="29" y="18"/>
                </a:cubicBezTo>
                <a:cubicBezTo>
                  <a:pt x="30" y="19"/>
                  <a:pt x="31" y="19"/>
                  <a:pt x="32" y="20"/>
                </a:cubicBezTo>
                <a:cubicBezTo>
                  <a:pt x="32" y="21"/>
                  <a:pt x="32" y="21"/>
                  <a:pt x="32" y="22"/>
                </a:cubicBezTo>
                <a:cubicBezTo>
                  <a:pt x="31" y="22"/>
                  <a:pt x="30" y="22"/>
                  <a:pt x="30" y="22"/>
                </a:cubicBezTo>
                <a:cubicBezTo>
                  <a:pt x="29" y="21"/>
                  <a:pt x="29" y="21"/>
                  <a:pt x="28" y="20"/>
                </a:cubicBezTo>
                <a:cubicBezTo>
                  <a:pt x="27" y="20"/>
                  <a:pt x="26" y="20"/>
                  <a:pt x="25" y="20"/>
                </a:cubicBezTo>
                <a:cubicBezTo>
                  <a:pt x="25" y="20"/>
                  <a:pt x="24" y="20"/>
                  <a:pt x="23" y="20"/>
                </a:cubicBezTo>
                <a:cubicBezTo>
                  <a:pt x="22" y="21"/>
                  <a:pt x="21" y="21"/>
                  <a:pt x="21" y="22"/>
                </a:cubicBezTo>
                <a:close/>
                <a:moveTo>
                  <a:pt x="31" y="36"/>
                </a:moveTo>
                <a:cubicBezTo>
                  <a:pt x="31" y="36"/>
                  <a:pt x="31" y="36"/>
                  <a:pt x="31" y="36"/>
                </a:cubicBezTo>
                <a:cubicBezTo>
                  <a:pt x="31" y="44"/>
                  <a:pt x="31" y="44"/>
                  <a:pt x="31" y="44"/>
                </a:cubicBezTo>
                <a:cubicBezTo>
                  <a:pt x="31" y="45"/>
                  <a:pt x="30" y="46"/>
                  <a:pt x="29" y="46"/>
                </a:cubicBezTo>
                <a:cubicBezTo>
                  <a:pt x="29" y="46"/>
                  <a:pt x="29" y="46"/>
                  <a:pt x="29" y="46"/>
                </a:cubicBezTo>
                <a:cubicBezTo>
                  <a:pt x="26" y="46"/>
                  <a:pt x="26" y="46"/>
                  <a:pt x="26" y="46"/>
                </a:cubicBezTo>
                <a:cubicBezTo>
                  <a:pt x="26" y="47"/>
                  <a:pt x="25" y="48"/>
                  <a:pt x="24" y="48"/>
                </a:cubicBezTo>
                <a:cubicBezTo>
                  <a:pt x="24" y="48"/>
                  <a:pt x="24" y="48"/>
                  <a:pt x="24" y="48"/>
                </a:cubicBezTo>
                <a:cubicBezTo>
                  <a:pt x="23" y="49"/>
                  <a:pt x="22" y="50"/>
                  <a:pt x="20" y="50"/>
                </a:cubicBezTo>
                <a:cubicBezTo>
                  <a:pt x="18" y="50"/>
                  <a:pt x="17" y="49"/>
                  <a:pt x="16" y="48"/>
                </a:cubicBezTo>
                <a:cubicBezTo>
                  <a:pt x="16" y="48"/>
                  <a:pt x="16" y="48"/>
                  <a:pt x="16" y="48"/>
                </a:cubicBezTo>
                <a:cubicBezTo>
                  <a:pt x="15" y="48"/>
                  <a:pt x="15" y="47"/>
                  <a:pt x="14" y="46"/>
                </a:cubicBezTo>
                <a:cubicBezTo>
                  <a:pt x="11" y="46"/>
                  <a:pt x="11" y="46"/>
                  <a:pt x="11" y="46"/>
                </a:cubicBezTo>
                <a:cubicBezTo>
                  <a:pt x="10" y="46"/>
                  <a:pt x="9" y="45"/>
                  <a:pt x="9" y="44"/>
                </a:cubicBezTo>
                <a:cubicBezTo>
                  <a:pt x="9" y="44"/>
                  <a:pt x="9" y="44"/>
                  <a:pt x="9" y="44"/>
                </a:cubicBezTo>
                <a:cubicBezTo>
                  <a:pt x="9" y="36"/>
                  <a:pt x="9" y="36"/>
                  <a:pt x="9" y="36"/>
                </a:cubicBezTo>
                <a:cubicBezTo>
                  <a:pt x="8" y="35"/>
                  <a:pt x="7" y="35"/>
                  <a:pt x="6" y="34"/>
                </a:cubicBezTo>
                <a:cubicBezTo>
                  <a:pt x="3" y="30"/>
                  <a:pt x="0" y="25"/>
                  <a:pt x="0" y="20"/>
                </a:cubicBezTo>
                <a:cubicBezTo>
                  <a:pt x="0" y="14"/>
                  <a:pt x="3" y="10"/>
                  <a:pt x="6" y="6"/>
                </a:cubicBezTo>
                <a:cubicBezTo>
                  <a:pt x="10" y="2"/>
                  <a:pt x="15" y="0"/>
                  <a:pt x="20" y="0"/>
                </a:cubicBezTo>
                <a:cubicBezTo>
                  <a:pt x="25" y="0"/>
                  <a:pt x="30" y="2"/>
                  <a:pt x="34" y="6"/>
                </a:cubicBezTo>
                <a:cubicBezTo>
                  <a:pt x="38" y="10"/>
                  <a:pt x="40" y="14"/>
                  <a:pt x="40" y="20"/>
                </a:cubicBezTo>
                <a:cubicBezTo>
                  <a:pt x="40" y="25"/>
                  <a:pt x="38" y="30"/>
                  <a:pt x="34" y="34"/>
                </a:cubicBezTo>
                <a:cubicBezTo>
                  <a:pt x="33" y="35"/>
                  <a:pt x="32" y="35"/>
                  <a:pt x="31" y="36"/>
                </a:cubicBezTo>
                <a:close/>
                <a:moveTo>
                  <a:pt x="13" y="38"/>
                </a:moveTo>
                <a:cubicBezTo>
                  <a:pt x="13" y="38"/>
                  <a:pt x="13" y="38"/>
                  <a:pt x="13" y="38"/>
                </a:cubicBezTo>
                <a:cubicBezTo>
                  <a:pt x="13" y="42"/>
                  <a:pt x="13" y="42"/>
                  <a:pt x="13" y="42"/>
                </a:cubicBezTo>
                <a:cubicBezTo>
                  <a:pt x="16" y="42"/>
                  <a:pt x="16" y="42"/>
                  <a:pt x="16" y="42"/>
                </a:cubicBezTo>
                <a:cubicBezTo>
                  <a:pt x="16" y="42"/>
                  <a:pt x="16" y="42"/>
                  <a:pt x="16" y="42"/>
                </a:cubicBezTo>
                <a:cubicBezTo>
                  <a:pt x="17" y="42"/>
                  <a:pt x="18" y="43"/>
                  <a:pt x="18" y="44"/>
                </a:cubicBezTo>
                <a:cubicBezTo>
                  <a:pt x="18" y="44"/>
                  <a:pt x="18" y="44"/>
                  <a:pt x="18" y="44"/>
                </a:cubicBezTo>
                <a:cubicBezTo>
                  <a:pt x="18" y="45"/>
                  <a:pt x="18" y="45"/>
                  <a:pt x="18" y="46"/>
                </a:cubicBezTo>
                <a:cubicBezTo>
                  <a:pt x="19" y="46"/>
                  <a:pt x="19" y="46"/>
                  <a:pt x="19" y="46"/>
                </a:cubicBezTo>
                <a:cubicBezTo>
                  <a:pt x="19" y="46"/>
                  <a:pt x="19" y="46"/>
                  <a:pt x="20" y="46"/>
                </a:cubicBezTo>
                <a:cubicBezTo>
                  <a:pt x="21" y="46"/>
                  <a:pt x="21" y="46"/>
                  <a:pt x="22" y="46"/>
                </a:cubicBezTo>
                <a:cubicBezTo>
                  <a:pt x="22" y="46"/>
                  <a:pt x="22" y="46"/>
                  <a:pt x="22" y="46"/>
                </a:cubicBezTo>
                <a:cubicBezTo>
                  <a:pt x="22" y="45"/>
                  <a:pt x="22" y="45"/>
                  <a:pt x="22" y="44"/>
                </a:cubicBezTo>
                <a:cubicBezTo>
                  <a:pt x="22" y="44"/>
                  <a:pt x="22" y="44"/>
                  <a:pt x="22" y="44"/>
                </a:cubicBezTo>
                <a:cubicBezTo>
                  <a:pt x="22" y="43"/>
                  <a:pt x="23" y="42"/>
                  <a:pt x="24" y="42"/>
                </a:cubicBezTo>
                <a:cubicBezTo>
                  <a:pt x="27" y="42"/>
                  <a:pt x="27" y="42"/>
                  <a:pt x="27" y="42"/>
                </a:cubicBezTo>
                <a:cubicBezTo>
                  <a:pt x="27" y="38"/>
                  <a:pt x="27" y="38"/>
                  <a:pt x="27" y="38"/>
                </a:cubicBezTo>
                <a:cubicBezTo>
                  <a:pt x="25" y="39"/>
                  <a:pt x="23" y="40"/>
                  <a:pt x="20" y="40"/>
                </a:cubicBezTo>
                <a:cubicBezTo>
                  <a:pt x="17" y="40"/>
                  <a:pt x="15" y="39"/>
                  <a:pt x="13" y="38"/>
                </a:cubicBezTo>
                <a:close/>
              </a:path>
            </a:pathLst>
          </a:custGeom>
          <a:solidFill>
            <a:schemeClr val="accent2"/>
          </a:solidFill>
          <a:ln>
            <a:noFill/>
          </a:ln>
          <a:extLst/>
        </p:spPr>
        <p:txBody>
          <a:bodyPr/>
          <a:lstStyle/>
          <a:p>
            <a:endParaRPr lang="zh-CN" altLang="en-US"/>
          </a:p>
        </p:txBody>
      </p:sp>
      <p:sp>
        <p:nvSpPr>
          <p:cNvPr id="67" name="Freeform 527"/>
          <p:cNvSpPr>
            <a:spLocks noEditPoints="1"/>
          </p:cNvSpPr>
          <p:nvPr/>
        </p:nvSpPr>
        <p:spPr bwMode="auto">
          <a:xfrm>
            <a:off x="7426252" y="4460839"/>
            <a:ext cx="287493" cy="246423"/>
          </a:xfrm>
          <a:custGeom>
            <a:avLst/>
            <a:gdLst>
              <a:gd name="T0" fmla="*/ 40 w 49"/>
              <a:gd name="T1" fmla="*/ 0 h 42"/>
              <a:gd name="T2" fmla="*/ 49 w 49"/>
              <a:gd name="T3" fmla="*/ 9 h 42"/>
              <a:gd name="T4" fmla="*/ 47 w 49"/>
              <a:gd name="T5" fmla="*/ 39 h 42"/>
              <a:gd name="T6" fmla="*/ 40 w 49"/>
              <a:gd name="T7" fmla="*/ 42 h 42"/>
              <a:gd name="T8" fmla="*/ 2 w 49"/>
              <a:gd name="T9" fmla="*/ 39 h 42"/>
              <a:gd name="T10" fmla="*/ 2 w 49"/>
              <a:gd name="T11" fmla="*/ 39 h 42"/>
              <a:gd name="T12" fmla="*/ 0 w 49"/>
              <a:gd name="T13" fmla="*/ 9 h 42"/>
              <a:gd name="T14" fmla="*/ 2 w 49"/>
              <a:gd name="T15" fmla="*/ 2 h 42"/>
              <a:gd name="T16" fmla="*/ 36 w 49"/>
              <a:gd name="T17" fmla="*/ 10 h 42"/>
              <a:gd name="T18" fmla="*/ 37 w 49"/>
              <a:gd name="T19" fmla="*/ 8 h 42"/>
              <a:gd name="T20" fmla="*/ 38 w 49"/>
              <a:gd name="T21" fmla="*/ 10 h 42"/>
              <a:gd name="T22" fmla="*/ 40 w 49"/>
              <a:gd name="T23" fmla="*/ 10 h 42"/>
              <a:gd name="T24" fmla="*/ 41 w 49"/>
              <a:gd name="T25" fmla="*/ 18 h 42"/>
              <a:gd name="T26" fmla="*/ 40 w 49"/>
              <a:gd name="T27" fmla="*/ 19 h 42"/>
              <a:gd name="T28" fmla="*/ 38 w 49"/>
              <a:gd name="T29" fmla="*/ 32 h 42"/>
              <a:gd name="T30" fmla="*/ 36 w 49"/>
              <a:gd name="T31" fmla="*/ 32 h 42"/>
              <a:gd name="T32" fmla="*/ 33 w 49"/>
              <a:gd name="T33" fmla="*/ 19 h 42"/>
              <a:gd name="T34" fmla="*/ 32 w 49"/>
              <a:gd name="T35" fmla="*/ 18 h 42"/>
              <a:gd name="T36" fmla="*/ 32 w 49"/>
              <a:gd name="T37" fmla="*/ 11 h 42"/>
              <a:gd name="T38" fmla="*/ 36 w 49"/>
              <a:gd name="T39" fmla="*/ 10 h 42"/>
              <a:gd name="T40" fmla="*/ 35 w 49"/>
              <a:gd name="T41" fmla="*/ 12 h 42"/>
              <a:gd name="T42" fmla="*/ 35 w 49"/>
              <a:gd name="T43" fmla="*/ 17 h 42"/>
              <a:gd name="T44" fmla="*/ 39 w 49"/>
              <a:gd name="T45" fmla="*/ 12 h 42"/>
              <a:gd name="T46" fmla="*/ 23 w 49"/>
              <a:gd name="T47" fmla="*/ 10 h 42"/>
              <a:gd name="T48" fmla="*/ 25 w 49"/>
              <a:gd name="T49" fmla="*/ 8 h 42"/>
              <a:gd name="T50" fmla="*/ 26 w 49"/>
              <a:gd name="T51" fmla="*/ 22 h 42"/>
              <a:gd name="T52" fmla="*/ 28 w 49"/>
              <a:gd name="T53" fmla="*/ 22 h 42"/>
              <a:gd name="T54" fmla="*/ 29 w 49"/>
              <a:gd name="T55" fmla="*/ 30 h 42"/>
              <a:gd name="T56" fmla="*/ 28 w 49"/>
              <a:gd name="T57" fmla="*/ 31 h 42"/>
              <a:gd name="T58" fmla="*/ 26 w 49"/>
              <a:gd name="T59" fmla="*/ 32 h 42"/>
              <a:gd name="T60" fmla="*/ 23 w 49"/>
              <a:gd name="T61" fmla="*/ 32 h 42"/>
              <a:gd name="T62" fmla="*/ 21 w 49"/>
              <a:gd name="T63" fmla="*/ 31 h 42"/>
              <a:gd name="T64" fmla="*/ 20 w 49"/>
              <a:gd name="T65" fmla="*/ 30 h 42"/>
              <a:gd name="T66" fmla="*/ 20 w 49"/>
              <a:gd name="T67" fmla="*/ 23 h 42"/>
              <a:gd name="T68" fmla="*/ 23 w 49"/>
              <a:gd name="T69" fmla="*/ 22 h 42"/>
              <a:gd name="T70" fmla="*/ 22 w 49"/>
              <a:gd name="T71" fmla="*/ 24 h 42"/>
              <a:gd name="T72" fmla="*/ 22 w 49"/>
              <a:gd name="T73" fmla="*/ 29 h 42"/>
              <a:gd name="T74" fmla="*/ 27 w 49"/>
              <a:gd name="T75" fmla="*/ 24 h 42"/>
              <a:gd name="T76" fmla="*/ 11 w 49"/>
              <a:gd name="T77" fmla="*/ 10 h 42"/>
              <a:gd name="T78" fmla="*/ 12 w 49"/>
              <a:gd name="T79" fmla="*/ 8 h 42"/>
              <a:gd name="T80" fmla="*/ 13 w 49"/>
              <a:gd name="T81" fmla="*/ 16 h 42"/>
              <a:gd name="T82" fmla="*/ 16 w 49"/>
              <a:gd name="T83" fmla="*/ 16 h 42"/>
              <a:gd name="T84" fmla="*/ 17 w 49"/>
              <a:gd name="T85" fmla="*/ 24 h 42"/>
              <a:gd name="T86" fmla="*/ 16 w 49"/>
              <a:gd name="T87" fmla="*/ 25 h 42"/>
              <a:gd name="T88" fmla="*/ 13 w 49"/>
              <a:gd name="T89" fmla="*/ 32 h 42"/>
              <a:gd name="T90" fmla="*/ 11 w 49"/>
              <a:gd name="T91" fmla="*/ 32 h 42"/>
              <a:gd name="T92" fmla="*/ 9 w 49"/>
              <a:gd name="T93" fmla="*/ 25 h 42"/>
              <a:gd name="T94" fmla="*/ 8 w 49"/>
              <a:gd name="T95" fmla="*/ 24 h 42"/>
              <a:gd name="T96" fmla="*/ 8 w 49"/>
              <a:gd name="T97" fmla="*/ 17 h 42"/>
              <a:gd name="T98" fmla="*/ 11 w 49"/>
              <a:gd name="T99" fmla="*/ 16 h 42"/>
              <a:gd name="T100" fmla="*/ 10 w 49"/>
              <a:gd name="T101" fmla="*/ 18 h 42"/>
              <a:gd name="T102" fmla="*/ 10 w 49"/>
              <a:gd name="T103" fmla="*/ 23 h 42"/>
              <a:gd name="T104" fmla="*/ 15 w 49"/>
              <a:gd name="T105" fmla="*/ 18 h 42"/>
              <a:gd name="T106" fmla="*/ 40 w 49"/>
              <a:gd name="T107" fmla="*/ 3 h 42"/>
              <a:gd name="T108" fmla="*/ 9 w 49"/>
              <a:gd name="T109" fmla="*/ 3 h 42"/>
              <a:gd name="T110" fmla="*/ 5 w 49"/>
              <a:gd name="T111" fmla="*/ 5 h 42"/>
              <a:gd name="T112" fmla="*/ 3 w 49"/>
              <a:gd name="T113" fmla="*/ 32 h 42"/>
              <a:gd name="T114" fmla="*/ 9 w 49"/>
              <a:gd name="T115" fmla="*/ 38 h 42"/>
              <a:gd name="T116" fmla="*/ 44 w 49"/>
              <a:gd name="T117" fmla="*/ 36 h 42"/>
              <a:gd name="T118" fmla="*/ 46 w 49"/>
              <a:gd name="T119" fmla="*/ 32 h 42"/>
              <a:gd name="T120" fmla="*/ 44 w 49"/>
              <a:gd name="T12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 h="42">
                <a:moveTo>
                  <a:pt x="9" y="0"/>
                </a:moveTo>
                <a:cubicBezTo>
                  <a:pt x="40" y="0"/>
                  <a:pt x="40" y="0"/>
                  <a:pt x="40" y="0"/>
                </a:cubicBezTo>
                <a:cubicBezTo>
                  <a:pt x="43" y="0"/>
                  <a:pt x="45" y="1"/>
                  <a:pt x="47" y="2"/>
                </a:cubicBezTo>
                <a:cubicBezTo>
                  <a:pt x="48" y="4"/>
                  <a:pt x="49" y="6"/>
                  <a:pt x="49" y="9"/>
                </a:cubicBezTo>
                <a:cubicBezTo>
                  <a:pt x="49" y="32"/>
                  <a:pt x="49" y="32"/>
                  <a:pt x="49" y="32"/>
                </a:cubicBezTo>
                <a:cubicBezTo>
                  <a:pt x="49" y="35"/>
                  <a:pt x="48" y="37"/>
                  <a:pt x="47" y="39"/>
                </a:cubicBezTo>
                <a:cubicBezTo>
                  <a:pt x="47" y="39"/>
                  <a:pt x="47" y="39"/>
                  <a:pt x="47" y="39"/>
                </a:cubicBezTo>
                <a:cubicBezTo>
                  <a:pt x="45" y="41"/>
                  <a:pt x="43" y="42"/>
                  <a:pt x="40" y="42"/>
                </a:cubicBezTo>
                <a:cubicBezTo>
                  <a:pt x="9" y="42"/>
                  <a:pt x="9" y="42"/>
                  <a:pt x="9" y="42"/>
                </a:cubicBezTo>
                <a:cubicBezTo>
                  <a:pt x="6" y="42"/>
                  <a:pt x="4" y="41"/>
                  <a:pt x="2" y="39"/>
                </a:cubicBezTo>
                <a:cubicBezTo>
                  <a:pt x="2" y="39"/>
                  <a:pt x="2" y="39"/>
                  <a:pt x="2" y="39"/>
                </a:cubicBezTo>
                <a:cubicBezTo>
                  <a:pt x="2" y="39"/>
                  <a:pt x="2" y="39"/>
                  <a:pt x="2" y="39"/>
                </a:cubicBezTo>
                <a:cubicBezTo>
                  <a:pt x="1" y="37"/>
                  <a:pt x="0" y="35"/>
                  <a:pt x="0" y="32"/>
                </a:cubicBezTo>
                <a:cubicBezTo>
                  <a:pt x="0" y="9"/>
                  <a:pt x="0" y="9"/>
                  <a:pt x="0" y="9"/>
                </a:cubicBezTo>
                <a:cubicBezTo>
                  <a:pt x="0" y="6"/>
                  <a:pt x="1" y="4"/>
                  <a:pt x="2" y="2"/>
                </a:cubicBezTo>
                <a:cubicBezTo>
                  <a:pt x="2" y="2"/>
                  <a:pt x="2" y="2"/>
                  <a:pt x="2" y="2"/>
                </a:cubicBezTo>
                <a:cubicBezTo>
                  <a:pt x="4" y="1"/>
                  <a:pt x="6" y="0"/>
                  <a:pt x="9" y="0"/>
                </a:cubicBezTo>
                <a:close/>
                <a:moveTo>
                  <a:pt x="36" y="10"/>
                </a:moveTo>
                <a:cubicBezTo>
                  <a:pt x="36" y="10"/>
                  <a:pt x="36" y="10"/>
                  <a:pt x="36" y="10"/>
                </a:cubicBezTo>
                <a:cubicBezTo>
                  <a:pt x="36" y="9"/>
                  <a:pt x="36" y="8"/>
                  <a:pt x="37" y="8"/>
                </a:cubicBezTo>
                <a:cubicBezTo>
                  <a:pt x="37" y="8"/>
                  <a:pt x="38" y="9"/>
                  <a:pt x="38" y="10"/>
                </a:cubicBezTo>
                <a:cubicBezTo>
                  <a:pt x="38" y="10"/>
                  <a:pt x="38" y="10"/>
                  <a:pt x="38" y="10"/>
                </a:cubicBezTo>
                <a:cubicBezTo>
                  <a:pt x="40" y="10"/>
                  <a:pt x="40" y="10"/>
                  <a:pt x="40" y="10"/>
                </a:cubicBezTo>
                <a:cubicBezTo>
                  <a:pt x="40" y="10"/>
                  <a:pt x="40" y="10"/>
                  <a:pt x="40" y="10"/>
                </a:cubicBezTo>
                <a:cubicBezTo>
                  <a:pt x="41" y="10"/>
                  <a:pt x="41" y="10"/>
                  <a:pt x="41" y="11"/>
                </a:cubicBezTo>
                <a:cubicBezTo>
                  <a:pt x="41" y="18"/>
                  <a:pt x="41" y="18"/>
                  <a:pt x="41" y="18"/>
                </a:cubicBezTo>
                <a:cubicBezTo>
                  <a:pt x="41" y="18"/>
                  <a:pt x="41" y="18"/>
                  <a:pt x="41" y="18"/>
                </a:cubicBezTo>
                <a:cubicBezTo>
                  <a:pt x="41" y="18"/>
                  <a:pt x="41" y="19"/>
                  <a:pt x="40" y="19"/>
                </a:cubicBezTo>
                <a:cubicBezTo>
                  <a:pt x="38" y="19"/>
                  <a:pt x="38" y="19"/>
                  <a:pt x="38" y="19"/>
                </a:cubicBezTo>
                <a:cubicBezTo>
                  <a:pt x="38" y="32"/>
                  <a:pt x="38" y="32"/>
                  <a:pt x="38" y="32"/>
                </a:cubicBezTo>
                <a:cubicBezTo>
                  <a:pt x="38" y="32"/>
                  <a:pt x="37" y="33"/>
                  <a:pt x="37" y="33"/>
                </a:cubicBezTo>
                <a:cubicBezTo>
                  <a:pt x="36" y="33"/>
                  <a:pt x="36" y="32"/>
                  <a:pt x="36" y="32"/>
                </a:cubicBezTo>
                <a:cubicBezTo>
                  <a:pt x="36" y="19"/>
                  <a:pt x="36" y="19"/>
                  <a:pt x="36" y="19"/>
                </a:cubicBezTo>
                <a:cubicBezTo>
                  <a:pt x="33" y="19"/>
                  <a:pt x="33" y="19"/>
                  <a:pt x="33" y="19"/>
                </a:cubicBezTo>
                <a:cubicBezTo>
                  <a:pt x="33" y="19"/>
                  <a:pt x="33" y="19"/>
                  <a:pt x="33" y="19"/>
                </a:cubicBezTo>
                <a:cubicBezTo>
                  <a:pt x="33" y="19"/>
                  <a:pt x="32" y="18"/>
                  <a:pt x="32" y="18"/>
                </a:cubicBezTo>
                <a:cubicBezTo>
                  <a:pt x="32" y="11"/>
                  <a:pt x="32" y="11"/>
                  <a:pt x="32" y="11"/>
                </a:cubicBezTo>
                <a:cubicBezTo>
                  <a:pt x="32" y="11"/>
                  <a:pt x="32" y="11"/>
                  <a:pt x="32" y="11"/>
                </a:cubicBezTo>
                <a:cubicBezTo>
                  <a:pt x="32" y="10"/>
                  <a:pt x="33" y="10"/>
                  <a:pt x="33" y="10"/>
                </a:cubicBezTo>
                <a:cubicBezTo>
                  <a:pt x="36" y="10"/>
                  <a:pt x="36" y="10"/>
                  <a:pt x="36" y="10"/>
                </a:cubicBezTo>
                <a:cubicBezTo>
                  <a:pt x="36" y="10"/>
                  <a:pt x="36" y="10"/>
                  <a:pt x="36" y="10"/>
                </a:cubicBezTo>
                <a:close/>
                <a:moveTo>
                  <a:pt x="35" y="12"/>
                </a:moveTo>
                <a:cubicBezTo>
                  <a:pt x="35" y="12"/>
                  <a:pt x="35" y="12"/>
                  <a:pt x="35" y="12"/>
                </a:cubicBezTo>
                <a:cubicBezTo>
                  <a:pt x="35" y="17"/>
                  <a:pt x="35" y="17"/>
                  <a:pt x="35" y="17"/>
                </a:cubicBezTo>
                <a:cubicBezTo>
                  <a:pt x="36" y="17"/>
                  <a:pt x="38" y="17"/>
                  <a:pt x="39" y="17"/>
                </a:cubicBezTo>
                <a:cubicBezTo>
                  <a:pt x="39" y="12"/>
                  <a:pt x="39" y="12"/>
                  <a:pt x="39" y="12"/>
                </a:cubicBezTo>
                <a:cubicBezTo>
                  <a:pt x="38" y="12"/>
                  <a:pt x="36" y="12"/>
                  <a:pt x="35" y="12"/>
                </a:cubicBezTo>
                <a:close/>
                <a:moveTo>
                  <a:pt x="23" y="10"/>
                </a:moveTo>
                <a:cubicBezTo>
                  <a:pt x="23" y="10"/>
                  <a:pt x="23" y="10"/>
                  <a:pt x="23" y="10"/>
                </a:cubicBezTo>
                <a:cubicBezTo>
                  <a:pt x="23" y="9"/>
                  <a:pt x="24" y="8"/>
                  <a:pt x="25" y="8"/>
                </a:cubicBezTo>
                <a:cubicBezTo>
                  <a:pt x="25" y="8"/>
                  <a:pt x="26" y="9"/>
                  <a:pt x="26" y="10"/>
                </a:cubicBezTo>
                <a:cubicBezTo>
                  <a:pt x="26" y="22"/>
                  <a:pt x="26" y="22"/>
                  <a:pt x="26" y="22"/>
                </a:cubicBezTo>
                <a:cubicBezTo>
                  <a:pt x="28" y="22"/>
                  <a:pt x="28" y="22"/>
                  <a:pt x="28" y="22"/>
                </a:cubicBezTo>
                <a:cubicBezTo>
                  <a:pt x="28" y="22"/>
                  <a:pt x="28" y="22"/>
                  <a:pt x="28" y="22"/>
                </a:cubicBezTo>
                <a:cubicBezTo>
                  <a:pt x="29" y="22"/>
                  <a:pt x="29" y="23"/>
                  <a:pt x="29" y="23"/>
                </a:cubicBezTo>
                <a:cubicBezTo>
                  <a:pt x="29" y="30"/>
                  <a:pt x="29" y="30"/>
                  <a:pt x="29" y="30"/>
                </a:cubicBezTo>
                <a:cubicBezTo>
                  <a:pt x="29" y="30"/>
                  <a:pt x="29" y="30"/>
                  <a:pt x="29" y="30"/>
                </a:cubicBezTo>
                <a:cubicBezTo>
                  <a:pt x="29" y="31"/>
                  <a:pt x="29" y="31"/>
                  <a:pt x="28" y="31"/>
                </a:cubicBezTo>
                <a:cubicBezTo>
                  <a:pt x="26" y="31"/>
                  <a:pt x="26" y="31"/>
                  <a:pt x="26" y="31"/>
                </a:cubicBezTo>
                <a:cubicBezTo>
                  <a:pt x="26" y="32"/>
                  <a:pt x="26" y="32"/>
                  <a:pt x="26" y="32"/>
                </a:cubicBezTo>
                <a:cubicBezTo>
                  <a:pt x="26" y="32"/>
                  <a:pt x="25" y="33"/>
                  <a:pt x="25" y="33"/>
                </a:cubicBezTo>
                <a:cubicBezTo>
                  <a:pt x="24" y="33"/>
                  <a:pt x="23" y="32"/>
                  <a:pt x="23" y="32"/>
                </a:cubicBezTo>
                <a:cubicBezTo>
                  <a:pt x="23" y="31"/>
                  <a:pt x="23" y="31"/>
                  <a:pt x="23" y="31"/>
                </a:cubicBezTo>
                <a:cubicBezTo>
                  <a:pt x="21" y="31"/>
                  <a:pt x="21" y="31"/>
                  <a:pt x="21" y="31"/>
                </a:cubicBezTo>
                <a:cubicBezTo>
                  <a:pt x="21" y="31"/>
                  <a:pt x="21" y="31"/>
                  <a:pt x="21" y="31"/>
                </a:cubicBezTo>
                <a:cubicBezTo>
                  <a:pt x="20" y="31"/>
                  <a:pt x="20" y="31"/>
                  <a:pt x="20" y="30"/>
                </a:cubicBezTo>
                <a:cubicBezTo>
                  <a:pt x="20" y="23"/>
                  <a:pt x="20" y="23"/>
                  <a:pt x="20" y="23"/>
                </a:cubicBezTo>
                <a:cubicBezTo>
                  <a:pt x="20" y="23"/>
                  <a:pt x="20" y="23"/>
                  <a:pt x="20" y="23"/>
                </a:cubicBezTo>
                <a:cubicBezTo>
                  <a:pt x="20" y="23"/>
                  <a:pt x="20" y="22"/>
                  <a:pt x="21" y="22"/>
                </a:cubicBezTo>
                <a:cubicBezTo>
                  <a:pt x="23" y="22"/>
                  <a:pt x="23" y="22"/>
                  <a:pt x="23" y="22"/>
                </a:cubicBezTo>
                <a:cubicBezTo>
                  <a:pt x="23" y="10"/>
                  <a:pt x="23" y="10"/>
                  <a:pt x="23" y="10"/>
                </a:cubicBezTo>
                <a:close/>
                <a:moveTo>
                  <a:pt x="22" y="24"/>
                </a:moveTo>
                <a:cubicBezTo>
                  <a:pt x="22" y="24"/>
                  <a:pt x="22" y="24"/>
                  <a:pt x="22" y="24"/>
                </a:cubicBezTo>
                <a:cubicBezTo>
                  <a:pt x="22" y="29"/>
                  <a:pt x="22" y="29"/>
                  <a:pt x="22" y="29"/>
                </a:cubicBezTo>
                <a:cubicBezTo>
                  <a:pt x="24" y="29"/>
                  <a:pt x="25" y="29"/>
                  <a:pt x="27" y="29"/>
                </a:cubicBezTo>
                <a:cubicBezTo>
                  <a:pt x="27" y="24"/>
                  <a:pt x="27" y="24"/>
                  <a:pt x="27" y="24"/>
                </a:cubicBezTo>
                <a:cubicBezTo>
                  <a:pt x="25" y="24"/>
                  <a:pt x="24" y="24"/>
                  <a:pt x="22" y="24"/>
                </a:cubicBezTo>
                <a:close/>
                <a:moveTo>
                  <a:pt x="11" y="10"/>
                </a:moveTo>
                <a:cubicBezTo>
                  <a:pt x="11" y="10"/>
                  <a:pt x="11" y="10"/>
                  <a:pt x="11" y="10"/>
                </a:cubicBezTo>
                <a:cubicBezTo>
                  <a:pt x="11" y="9"/>
                  <a:pt x="12" y="8"/>
                  <a:pt x="12" y="8"/>
                </a:cubicBezTo>
                <a:cubicBezTo>
                  <a:pt x="13" y="8"/>
                  <a:pt x="13" y="9"/>
                  <a:pt x="13" y="10"/>
                </a:cubicBezTo>
                <a:cubicBezTo>
                  <a:pt x="13" y="16"/>
                  <a:pt x="13" y="16"/>
                  <a:pt x="13" y="16"/>
                </a:cubicBezTo>
                <a:cubicBezTo>
                  <a:pt x="16" y="16"/>
                  <a:pt x="16" y="16"/>
                  <a:pt x="16" y="16"/>
                </a:cubicBezTo>
                <a:cubicBezTo>
                  <a:pt x="16" y="16"/>
                  <a:pt x="16" y="16"/>
                  <a:pt x="16" y="16"/>
                </a:cubicBezTo>
                <a:cubicBezTo>
                  <a:pt x="16" y="16"/>
                  <a:pt x="17" y="17"/>
                  <a:pt x="17" y="17"/>
                </a:cubicBezTo>
                <a:cubicBezTo>
                  <a:pt x="17" y="24"/>
                  <a:pt x="17" y="24"/>
                  <a:pt x="17" y="24"/>
                </a:cubicBezTo>
                <a:cubicBezTo>
                  <a:pt x="17" y="24"/>
                  <a:pt x="17" y="24"/>
                  <a:pt x="17" y="24"/>
                </a:cubicBezTo>
                <a:cubicBezTo>
                  <a:pt x="17" y="25"/>
                  <a:pt x="16" y="25"/>
                  <a:pt x="16" y="25"/>
                </a:cubicBezTo>
                <a:cubicBezTo>
                  <a:pt x="13" y="25"/>
                  <a:pt x="13" y="25"/>
                  <a:pt x="13" y="25"/>
                </a:cubicBezTo>
                <a:cubicBezTo>
                  <a:pt x="13" y="32"/>
                  <a:pt x="13" y="32"/>
                  <a:pt x="13" y="32"/>
                </a:cubicBezTo>
                <a:cubicBezTo>
                  <a:pt x="13" y="32"/>
                  <a:pt x="13" y="33"/>
                  <a:pt x="12" y="33"/>
                </a:cubicBezTo>
                <a:cubicBezTo>
                  <a:pt x="12" y="33"/>
                  <a:pt x="11" y="32"/>
                  <a:pt x="11" y="32"/>
                </a:cubicBezTo>
                <a:cubicBezTo>
                  <a:pt x="11" y="25"/>
                  <a:pt x="11" y="25"/>
                  <a:pt x="11" y="25"/>
                </a:cubicBezTo>
                <a:cubicBezTo>
                  <a:pt x="9" y="25"/>
                  <a:pt x="9" y="25"/>
                  <a:pt x="9" y="25"/>
                </a:cubicBezTo>
                <a:cubicBezTo>
                  <a:pt x="9" y="25"/>
                  <a:pt x="9" y="25"/>
                  <a:pt x="9" y="25"/>
                </a:cubicBezTo>
                <a:cubicBezTo>
                  <a:pt x="8" y="25"/>
                  <a:pt x="8" y="25"/>
                  <a:pt x="8" y="24"/>
                </a:cubicBezTo>
                <a:cubicBezTo>
                  <a:pt x="8" y="17"/>
                  <a:pt x="8" y="17"/>
                  <a:pt x="8" y="17"/>
                </a:cubicBezTo>
                <a:cubicBezTo>
                  <a:pt x="8" y="17"/>
                  <a:pt x="8" y="17"/>
                  <a:pt x="8" y="17"/>
                </a:cubicBezTo>
                <a:cubicBezTo>
                  <a:pt x="8" y="17"/>
                  <a:pt x="8" y="16"/>
                  <a:pt x="9" y="16"/>
                </a:cubicBezTo>
                <a:cubicBezTo>
                  <a:pt x="11" y="16"/>
                  <a:pt x="11" y="16"/>
                  <a:pt x="11" y="16"/>
                </a:cubicBezTo>
                <a:cubicBezTo>
                  <a:pt x="11" y="10"/>
                  <a:pt x="11" y="10"/>
                  <a:pt x="11" y="10"/>
                </a:cubicBezTo>
                <a:close/>
                <a:moveTo>
                  <a:pt x="10" y="18"/>
                </a:moveTo>
                <a:cubicBezTo>
                  <a:pt x="10" y="18"/>
                  <a:pt x="10" y="18"/>
                  <a:pt x="10" y="18"/>
                </a:cubicBezTo>
                <a:cubicBezTo>
                  <a:pt x="10" y="23"/>
                  <a:pt x="10" y="23"/>
                  <a:pt x="10" y="23"/>
                </a:cubicBezTo>
                <a:cubicBezTo>
                  <a:pt x="12" y="23"/>
                  <a:pt x="13" y="23"/>
                  <a:pt x="15" y="23"/>
                </a:cubicBezTo>
                <a:cubicBezTo>
                  <a:pt x="15" y="18"/>
                  <a:pt x="15" y="18"/>
                  <a:pt x="15" y="18"/>
                </a:cubicBezTo>
                <a:cubicBezTo>
                  <a:pt x="13" y="18"/>
                  <a:pt x="12" y="18"/>
                  <a:pt x="10" y="18"/>
                </a:cubicBezTo>
                <a:close/>
                <a:moveTo>
                  <a:pt x="40" y="3"/>
                </a:moveTo>
                <a:cubicBezTo>
                  <a:pt x="40" y="3"/>
                  <a:pt x="40" y="3"/>
                  <a:pt x="40" y="3"/>
                </a:cubicBezTo>
                <a:cubicBezTo>
                  <a:pt x="9" y="3"/>
                  <a:pt x="9" y="3"/>
                  <a:pt x="9" y="3"/>
                </a:cubicBezTo>
                <a:cubicBezTo>
                  <a:pt x="7" y="3"/>
                  <a:pt x="6" y="4"/>
                  <a:pt x="5" y="5"/>
                </a:cubicBezTo>
                <a:cubicBezTo>
                  <a:pt x="5" y="5"/>
                  <a:pt x="5" y="5"/>
                  <a:pt x="5" y="5"/>
                </a:cubicBezTo>
                <a:cubicBezTo>
                  <a:pt x="4" y="6"/>
                  <a:pt x="3" y="7"/>
                  <a:pt x="3" y="9"/>
                </a:cubicBezTo>
                <a:cubicBezTo>
                  <a:pt x="3" y="32"/>
                  <a:pt x="3" y="32"/>
                  <a:pt x="3" y="32"/>
                </a:cubicBezTo>
                <a:cubicBezTo>
                  <a:pt x="3" y="34"/>
                  <a:pt x="4" y="35"/>
                  <a:pt x="5" y="36"/>
                </a:cubicBezTo>
                <a:cubicBezTo>
                  <a:pt x="6" y="37"/>
                  <a:pt x="7" y="38"/>
                  <a:pt x="9" y="38"/>
                </a:cubicBezTo>
                <a:cubicBezTo>
                  <a:pt x="40" y="38"/>
                  <a:pt x="40" y="38"/>
                  <a:pt x="40" y="38"/>
                </a:cubicBezTo>
                <a:cubicBezTo>
                  <a:pt x="42" y="38"/>
                  <a:pt x="43" y="37"/>
                  <a:pt x="44" y="36"/>
                </a:cubicBezTo>
                <a:cubicBezTo>
                  <a:pt x="44" y="36"/>
                  <a:pt x="44" y="36"/>
                  <a:pt x="44" y="36"/>
                </a:cubicBezTo>
                <a:cubicBezTo>
                  <a:pt x="45" y="35"/>
                  <a:pt x="46" y="34"/>
                  <a:pt x="46" y="32"/>
                </a:cubicBezTo>
                <a:cubicBezTo>
                  <a:pt x="46" y="9"/>
                  <a:pt x="46" y="9"/>
                  <a:pt x="46" y="9"/>
                </a:cubicBezTo>
                <a:cubicBezTo>
                  <a:pt x="46" y="7"/>
                  <a:pt x="45" y="6"/>
                  <a:pt x="44" y="5"/>
                </a:cubicBezTo>
                <a:cubicBezTo>
                  <a:pt x="43" y="4"/>
                  <a:pt x="42" y="3"/>
                  <a:pt x="40" y="3"/>
                </a:cubicBezTo>
                <a:close/>
              </a:path>
            </a:pathLst>
          </a:custGeom>
          <a:solidFill>
            <a:schemeClr val="accent2"/>
          </a:solidFill>
          <a:ln>
            <a:noFill/>
          </a:ln>
          <a:extLst/>
        </p:spPr>
        <p:txBody>
          <a:bodyPr/>
          <a:lstStyle/>
          <a:p>
            <a:endParaRPr lang="zh-CN" altLang="en-US"/>
          </a:p>
        </p:txBody>
      </p:sp>
      <p:sp>
        <p:nvSpPr>
          <p:cNvPr id="68" name="Freeform 529"/>
          <p:cNvSpPr>
            <a:spLocks noEditPoints="1"/>
          </p:cNvSpPr>
          <p:nvPr/>
        </p:nvSpPr>
        <p:spPr bwMode="auto">
          <a:xfrm>
            <a:off x="7974811" y="3818379"/>
            <a:ext cx="299228" cy="249357"/>
          </a:xfrm>
          <a:custGeom>
            <a:avLst/>
            <a:gdLst>
              <a:gd name="T0" fmla="*/ 2 w 51"/>
              <a:gd name="T1" fmla="*/ 0 h 42"/>
              <a:gd name="T2" fmla="*/ 2 w 51"/>
              <a:gd name="T3" fmla="*/ 0 h 42"/>
              <a:gd name="T4" fmla="*/ 49 w 51"/>
              <a:gd name="T5" fmla="*/ 0 h 42"/>
              <a:gd name="T6" fmla="*/ 51 w 51"/>
              <a:gd name="T7" fmla="*/ 2 h 42"/>
              <a:gd name="T8" fmla="*/ 51 w 51"/>
              <a:gd name="T9" fmla="*/ 2 h 42"/>
              <a:gd name="T10" fmla="*/ 51 w 51"/>
              <a:gd name="T11" fmla="*/ 40 h 42"/>
              <a:gd name="T12" fmla="*/ 49 w 51"/>
              <a:gd name="T13" fmla="*/ 42 h 42"/>
              <a:gd name="T14" fmla="*/ 49 w 51"/>
              <a:gd name="T15" fmla="*/ 42 h 42"/>
              <a:gd name="T16" fmla="*/ 2 w 51"/>
              <a:gd name="T17" fmla="*/ 42 h 42"/>
              <a:gd name="T18" fmla="*/ 0 w 51"/>
              <a:gd name="T19" fmla="*/ 40 h 42"/>
              <a:gd name="T20" fmla="*/ 0 w 51"/>
              <a:gd name="T21" fmla="*/ 40 h 42"/>
              <a:gd name="T22" fmla="*/ 0 w 51"/>
              <a:gd name="T23" fmla="*/ 2 h 42"/>
              <a:gd name="T24" fmla="*/ 2 w 51"/>
              <a:gd name="T25" fmla="*/ 0 h 42"/>
              <a:gd name="T26" fmla="*/ 20 w 51"/>
              <a:gd name="T27" fmla="*/ 5 h 42"/>
              <a:gd name="T28" fmla="*/ 20 w 51"/>
              <a:gd name="T29" fmla="*/ 5 h 42"/>
              <a:gd name="T30" fmla="*/ 22 w 51"/>
              <a:gd name="T31" fmla="*/ 7 h 42"/>
              <a:gd name="T32" fmla="*/ 20 w 51"/>
              <a:gd name="T33" fmla="*/ 9 h 42"/>
              <a:gd name="T34" fmla="*/ 19 w 51"/>
              <a:gd name="T35" fmla="*/ 7 h 42"/>
              <a:gd name="T36" fmla="*/ 20 w 51"/>
              <a:gd name="T37" fmla="*/ 5 h 42"/>
              <a:gd name="T38" fmla="*/ 14 w 51"/>
              <a:gd name="T39" fmla="*/ 5 h 42"/>
              <a:gd name="T40" fmla="*/ 14 w 51"/>
              <a:gd name="T41" fmla="*/ 5 h 42"/>
              <a:gd name="T42" fmla="*/ 16 w 51"/>
              <a:gd name="T43" fmla="*/ 7 h 42"/>
              <a:gd name="T44" fmla="*/ 14 w 51"/>
              <a:gd name="T45" fmla="*/ 9 h 42"/>
              <a:gd name="T46" fmla="*/ 12 w 51"/>
              <a:gd name="T47" fmla="*/ 7 h 42"/>
              <a:gd name="T48" fmla="*/ 14 w 51"/>
              <a:gd name="T49" fmla="*/ 5 h 42"/>
              <a:gd name="T50" fmla="*/ 8 w 51"/>
              <a:gd name="T51" fmla="*/ 5 h 42"/>
              <a:gd name="T52" fmla="*/ 8 w 51"/>
              <a:gd name="T53" fmla="*/ 5 h 42"/>
              <a:gd name="T54" fmla="*/ 10 w 51"/>
              <a:gd name="T55" fmla="*/ 7 h 42"/>
              <a:gd name="T56" fmla="*/ 8 w 51"/>
              <a:gd name="T57" fmla="*/ 9 h 42"/>
              <a:gd name="T58" fmla="*/ 6 w 51"/>
              <a:gd name="T59" fmla="*/ 7 h 42"/>
              <a:gd name="T60" fmla="*/ 8 w 51"/>
              <a:gd name="T61" fmla="*/ 5 h 42"/>
              <a:gd name="T62" fmla="*/ 47 w 51"/>
              <a:gd name="T63" fmla="*/ 13 h 42"/>
              <a:gd name="T64" fmla="*/ 47 w 51"/>
              <a:gd name="T65" fmla="*/ 13 h 42"/>
              <a:gd name="T66" fmla="*/ 4 w 51"/>
              <a:gd name="T67" fmla="*/ 13 h 42"/>
              <a:gd name="T68" fmla="*/ 4 w 51"/>
              <a:gd name="T69" fmla="*/ 38 h 42"/>
              <a:gd name="T70" fmla="*/ 47 w 51"/>
              <a:gd name="T71" fmla="*/ 38 h 42"/>
              <a:gd name="T72" fmla="*/ 47 w 51"/>
              <a:gd name="T73" fmla="*/ 13 h 42"/>
              <a:gd name="T74" fmla="*/ 4 w 51"/>
              <a:gd name="T75" fmla="*/ 11 h 42"/>
              <a:gd name="T76" fmla="*/ 4 w 51"/>
              <a:gd name="T77" fmla="*/ 11 h 42"/>
              <a:gd name="T78" fmla="*/ 47 w 51"/>
              <a:gd name="T79" fmla="*/ 11 h 42"/>
              <a:gd name="T80" fmla="*/ 47 w 51"/>
              <a:gd name="T81" fmla="*/ 3 h 42"/>
              <a:gd name="T82" fmla="*/ 4 w 51"/>
              <a:gd name="T83" fmla="*/ 3 h 42"/>
              <a:gd name="T84" fmla="*/ 4 w 51"/>
              <a:gd name="T8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42">
                <a:moveTo>
                  <a:pt x="2" y="0"/>
                </a:moveTo>
                <a:cubicBezTo>
                  <a:pt x="2" y="0"/>
                  <a:pt x="2" y="0"/>
                  <a:pt x="2" y="0"/>
                </a:cubicBezTo>
                <a:cubicBezTo>
                  <a:pt x="49" y="0"/>
                  <a:pt x="49" y="0"/>
                  <a:pt x="49" y="0"/>
                </a:cubicBezTo>
                <a:cubicBezTo>
                  <a:pt x="50" y="0"/>
                  <a:pt x="51" y="1"/>
                  <a:pt x="51" y="2"/>
                </a:cubicBezTo>
                <a:cubicBezTo>
                  <a:pt x="51" y="2"/>
                  <a:pt x="51" y="2"/>
                  <a:pt x="51" y="2"/>
                </a:cubicBezTo>
                <a:cubicBezTo>
                  <a:pt x="51" y="40"/>
                  <a:pt x="51" y="40"/>
                  <a:pt x="51" y="40"/>
                </a:cubicBezTo>
                <a:cubicBezTo>
                  <a:pt x="51" y="41"/>
                  <a:pt x="50" y="42"/>
                  <a:pt x="49" y="42"/>
                </a:cubicBezTo>
                <a:cubicBezTo>
                  <a:pt x="49" y="42"/>
                  <a:pt x="49" y="42"/>
                  <a:pt x="49" y="42"/>
                </a:cubicBezTo>
                <a:cubicBezTo>
                  <a:pt x="2" y="42"/>
                  <a:pt x="2" y="42"/>
                  <a:pt x="2" y="42"/>
                </a:cubicBezTo>
                <a:cubicBezTo>
                  <a:pt x="1" y="42"/>
                  <a:pt x="0" y="41"/>
                  <a:pt x="0" y="40"/>
                </a:cubicBezTo>
                <a:cubicBezTo>
                  <a:pt x="0" y="40"/>
                  <a:pt x="0" y="40"/>
                  <a:pt x="0" y="40"/>
                </a:cubicBezTo>
                <a:cubicBezTo>
                  <a:pt x="0" y="2"/>
                  <a:pt x="0" y="2"/>
                  <a:pt x="0" y="2"/>
                </a:cubicBezTo>
                <a:cubicBezTo>
                  <a:pt x="0" y="1"/>
                  <a:pt x="1" y="0"/>
                  <a:pt x="2" y="0"/>
                </a:cubicBezTo>
                <a:close/>
                <a:moveTo>
                  <a:pt x="20" y="5"/>
                </a:moveTo>
                <a:cubicBezTo>
                  <a:pt x="20" y="5"/>
                  <a:pt x="20" y="5"/>
                  <a:pt x="20" y="5"/>
                </a:cubicBezTo>
                <a:cubicBezTo>
                  <a:pt x="22" y="5"/>
                  <a:pt x="22" y="6"/>
                  <a:pt x="22" y="7"/>
                </a:cubicBezTo>
                <a:cubicBezTo>
                  <a:pt x="22" y="8"/>
                  <a:pt x="22" y="9"/>
                  <a:pt x="20" y="9"/>
                </a:cubicBezTo>
                <a:cubicBezTo>
                  <a:pt x="19" y="9"/>
                  <a:pt x="19" y="8"/>
                  <a:pt x="19" y="7"/>
                </a:cubicBezTo>
                <a:cubicBezTo>
                  <a:pt x="19" y="6"/>
                  <a:pt x="19" y="5"/>
                  <a:pt x="20" y="5"/>
                </a:cubicBezTo>
                <a:close/>
                <a:moveTo>
                  <a:pt x="14" y="5"/>
                </a:moveTo>
                <a:cubicBezTo>
                  <a:pt x="14" y="5"/>
                  <a:pt x="14" y="5"/>
                  <a:pt x="14" y="5"/>
                </a:cubicBezTo>
                <a:cubicBezTo>
                  <a:pt x="15" y="5"/>
                  <a:pt x="16" y="6"/>
                  <a:pt x="16" y="7"/>
                </a:cubicBezTo>
                <a:cubicBezTo>
                  <a:pt x="16" y="8"/>
                  <a:pt x="15" y="9"/>
                  <a:pt x="14" y="9"/>
                </a:cubicBezTo>
                <a:cubicBezTo>
                  <a:pt x="13" y="9"/>
                  <a:pt x="12" y="8"/>
                  <a:pt x="12" y="7"/>
                </a:cubicBezTo>
                <a:cubicBezTo>
                  <a:pt x="12" y="6"/>
                  <a:pt x="13" y="5"/>
                  <a:pt x="14" y="5"/>
                </a:cubicBezTo>
                <a:close/>
                <a:moveTo>
                  <a:pt x="8" y="5"/>
                </a:moveTo>
                <a:cubicBezTo>
                  <a:pt x="8" y="5"/>
                  <a:pt x="8" y="5"/>
                  <a:pt x="8" y="5"/>
                </a:cubicBezTo>
                <a:cubicBezTo>
                  <a:pt x="9" y="5"/>
                  <a:pt x="10" y="6"/>
                  <a:pt x="10" y="7"/>
                </a:cubicBezTo>
                <a:cubicBezTo>
                  <a:pt x="10" y="8"/>
                  <a:pt x="9" y="9"/>
                  <a:pt x="8" y="9"/>
                </a:cubicBezTo>
                <a:cubicBezTo>
                  <a:pt x="7" y="9"/>
                  <a:pt x="6" y="8"/>
                  <a:pt x="6" y="7"/>
                </a:cubicBezTo>
                <a:cubicBezTo>
                  <a:pt x="6" y="6"/>
                  <a:pt x="7" y="5"/>
                  <a:pt x="8" y="5"/>
                </a:cubicBezTo>
                <a:close/>
                <a:moveTo>
                  <a:pt x="47" y="13"/>
                </a:moveTo>
                <a:cubicBezTo>
                  <a:pt x="47" y="13"/>
                  <a:pt x="47" y="13"/>
                  <a:pt x="47" y="13"/>
                </a:cubicBezTo>
                <a:cubicBezTo>
                  <a:pt x="4" y="13"/>
                  <a:pt x="4" y="13"/>
                  <a:pt x="4" y="13"/>
                </a:cubicBezTo>
                <a:cubicBezTo>
                  <a:pt x="4" y="38"/>
                  <a:pt x="4" y="38"/>
                  <a:pt x="4" y="38"/>
                </a:cubicBezTo>
                <a:cubicBezTo>
                  <a:pt x="47" y="38"/>
                  <a:pt x="47" y="38"/>
                  <a:pt x="47" y="38"/>
                </a:cubicBezTo>
                <a:cubicBezTo>
                  <a:pt x="47" y="13"/>
                  <a:pt x="47" y="13"/>
                  <a:pt x="47" y="13"/>
                </a:cubicBezTo>
                <a:close/>
                <a:moveTo>
                  <a:pt x="4" y="11"/>
                </a:moveTo>
                <a:cubicBezTo>
                  <a:pt x="4" y="11"/>
                  <a:pt x="4" y="11"/>
                  <a:pt x="4" y="11"/>
                </a:cubicBezTo>
                <a:cubicBezTo>
                  <a:pt x="47" y="11"/>
                  <a:pt x="47" y="11"/>
                  <a:pt x="47" y="11"/>
                </a:cubicBezTo>
                <a:cubicBezTo>
                  <a:pt x="47" y="3"/>
                  <a:pt x="47" y="3"/>
                  <a:pt x="47" y="3"/>
                </a:cubicBezTo>
                <a:cubicBezTo>
                  <a:pt x="4" y="3"/>
                  <a:pt x="4" y="3"/>
                  <a:pt x="4" y="3"/>
                </a:cubicBezTo>
                <a:cubicBezTo>
                  <a:pt x="4" y="11"/>
                  <a:pt x="4" y="11"/>
                  <a:pt x="4" y="11"/>
                </a:cubicBezTo>
                <a:close/>
              </a:path>
            </a:pathLst>
          </a:custGeom>
          <a:solidFill>
            <a:schemeClr val="accent2"/>
          </a:solidFill>
          <a:ln>
            <a:noFill/>
          </a:ln>
          <a:extLst/>
        </p:spPr>
        <p:txBody>
          <a:bodyPr/>
          <a:lstStyle/>
          <a:p>
            <a:endParaRPr lang="zh-CN" altLang="en-US"/>
          </a:p>
        </p:txBody>
      </p:sp>
      <p:sp>
        <p:nvSpPr>
          <p:cNvPr id="69" name="Freeform 530"/>
          <p:cNvSpPr>
            <a:spLocks noEditPoints="1"/>
          </p:cNvSpPr>
          <p:nvPr/>
        </p:nvSpPr>
        <p:spPr bwMode="auto">
          <a:xfrm>
            <a:off x="1204076" y="3216990"/>
            <a:ext cx="310962" cy="281626"/>
          </a:xfrm>
          <a:custGeom>
            <a:avLst/>
            <a:gdLst>
              <a:gd name="T0" fmla="*/ 2 w 53"/>
              <a:gd name="T1" fmla="*/ 0 h 48"/>
              <a:gd name="T2" fmla="*/ 51 w 53"/>
              <a:gd name="T3" fmla="*/ 2 h 48"/>
              <a:gd name="T4" fmla="*/ 51 w 53"/>
              <a:gd name="T5" fmla="*/ 29 h 48"/>
              <a:gd name="T6" fmla="*/ 51 w 53"/>
              <a:gd name="T7" fmla="*/ 41 h 48"/>
              <a:gd name="T8" fmla="*/ 50 w 53"/>
              <a:gd name="T9" fmla="*/ 43 h 48"/>
              <a:gd name="T10" fmla="*/ 52 w 53"/>
              <a:gd name="T11" fmla="*/ 47 h 48"/>
              <a:gd name="T12" fmla="*/ 47 w 53"/>
              <a:gd name="T13" fmla="*/ 45 h 48"/>
              <a:gd name="T14" fmla="*/ 29 w 53"/>
              <a:gd name="T15" fmla="*/ 43 h 48"/>
              <a:gd name="T16" fmla="*/ 0 w 53"/>
              <a:gd name="T17" fmla="*/ 41 h 48"/>
              <a:gd name="T18" fmla="*/ 0 w 53"/>
              <a:gd name="T19" fmla="*/ 2 h 48"/>
              <a:gd name="T20" fmla="*/ 47 w 53"/>
              <a:gd name="T21" fmla="*/ 25 h 48"/>
              <a:gd name="T22" fmla="*/ 47 w 53"/>
              <a:gd name="T23" fmla="*/ 14 h 48"/>
              <a:gd name="T24" fmla="*/ 4 w 53"/>
              <a:gd name="T25" fmla="*/ 39 h 48"/>
              <a:gd name="T26" fmla="*/ 27 w 53"/>
              <a:gd name="T27" fmla="*/ 35 h 48"/>
              <a:gd name="T28" fmla="*/ 47 w 53"/>
              <a:gd name="T29" fmla="*/ 25 h 48"/>
              <a:gd name="T30" fmla="*/ 40 w 53"/>
              <a:gd name="T31" fmla="*/ 26 h 48"/>
              <a:gd name="T32" fmla="*/ 33 w 53"/>
              <a:gd name="T33" fmla="*/ 41 h 48"/>
              <a:gd name="T34" fmla="*/ 33 w 53"/>
              <a:gd name="T35" fmla="*/ 41 h 48"/>
              <a:gd name="T36" fmla="*/ 40 w 53"/>
              <a:gd name="T37" fmla="*/ 44 h 48"/>
              <a:gd name="T38" fmla="*/ 46 w 53"/>
              <a:gd name="T39" fmla="*/ 41 h 48"/>
              <a:gd name="T40" fmla="*/ 48 w 53"/>
              <a:gd name="T41" fmla="*/ 35 h 48"/>
              <a:gd name="T42" fmla="*/ 34 w 53"/>
              <a:gd name="T43" fmla="*/ 40 h 48"/>
              <a:gd name="T44" fmla="*/ 34 w 53"/>
              <a:gd name="T45" fmla="*/ 39 h 48"/>
              <a:gd name="T46" fmla="*/ 37 w 53"/>
              <a:gd name="T47" fmla="*/ 39 h 48"/>
              <a:gd name="T48" fmla="*/ 43 w 53"/>
              <a:gd name="T49" fmla="*/ 39 h 48"/>
              <a:gd name="T50" fmla="*/ 45 w 53"/>
              <a:gd name="T51" fmla="*/ 40 h 48"/>
              <a:gd name="T52" fmla="*/ 37 w 53"/>
              <a:gd name="T53" fmla="*/ 42 h 48"/>
              <a:gd name="T54" fmla="*/ 34 w 53"/>
              <a:gd name="T55" fmla="*/ 40 h 48"/>
              <a:gd name="T56" fmla="*/ 42 w 53"/>
              <a:gd name="T57" fmla="*/ 28 h 48"/>
              <a:gd name="T58" fmla="*/ 41 w 53"/>
              <a:gd name="T59" fmla="*/ 30 h 48"/>
              <a:gd name="T60" fmla="*/ 40 w 53"/>
              <a:gd name="T61" fmla="*/ 30 h 48"/>
              <a:gd name="T62" fmla="*/ 38 w 53"/>
              <a:gd name="T63" fmla="*/ 30 h 48"/>
              <a:gd name="T64" fmla="*/ 37 w 53"/>
              <a:gd name="T65" fmla="*/ 28 h 48"/>
              <a:gd name="T66" fmla="*/ 40 w 53"/>
              <a:gd name="T67" fmla="*/ 28 h 48"/>
              <a:gd name="T68" fmla="*/ 42 w 53"/>
              <a:gd name="T69" fmla="*/ 28 h 48"/>
              <a:gd name="T70" fmla="*/ 20 w 53"/>
              <a:gd name="T71" fmla="*/ 6 h 48"/>
              <a:gd name="T72" fmla="*/ 20 w 53"/>
              <a:gd name="T73" fmla="*/ 10 h 48"/>
              <a:gd name="T74" fmla="*/ 20 w 53"/>
              <a:gd name="T75" fmla="*/ 6 h 48"/>
              <a:gd name="T76" fmla="*/ 14 w 53"/>
              <a:gd name="T77" fmla="*/ 6 h 48"/>
              <a:gd name="T78" fmla="*/ 14 w 53"/>
              <a:gd name="T79" fmla="*/ 10 h 48"/>
              <a:gd name="T80" fmla="*/ 14 w 53"/>
              <a:gd name="T81" fmla="*/ 6 h 48"/>
              <a:gd name="T82" fmla="*/ 8 w 53"/>
              <a:gd name="T83" fmla="*/ 6 h 48"/>
              <a:gd name="T84" fmla="*/ 8 w 53"/>
              <a:gd name="T85" fmla="*/ 10 h 48"/>
              <a:gd name="T86" fmla="*/ 8 w 53"/>
              <a:gd name="T87" fmla="*/ 6 h 48"/>
              <a:gd name="T88" fmla="*/ 4 w 53"/>
              <a:gd name="T89" fmla="*/ 11 h 48"/>
              <a:gd name="T90" fmla="*/ 47 w 53"/>
              <a:gd name="T91" fmla="*/ 4 h 48"/>
              <a:gd name="T92" fmla="*/ 4 w 53"/>
              <a:gd name="T93"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48">
                <a:moveTo>
                  <a:pt x="2" y="0"/>
                </a:moveTo>
                <a:cubicBezTo>
                  <a:pt x="2" y="0"/>
                  <a:pt x="2" y="0"/>
                  <a:pt x="2" y="0"/>
                </a:cubicBezTo>
                <a:cubicBezTo>
                  <a:pt x="49" y="0"/>
                  <a:pt x="49" y="0"/>
                  <a:pt x="49" y="0"/>
                </a:cubicBezTo>
                <a:cubicBezTo>
                  <a:pt x="50" y="0"/>
                  <a:pt x="51" y="1"/>
                  <a:pt x="51" y="2"/>
                </a:cubicBezTo>
                <a:cubicBezTo>
                  <a:pt x="51" y="2"/>
                  <a:pt x="51" y="2"/>
                  <a:pt x="51" y="2"/>
                </a:cubicBezTo>
                <a:cubicBezTo>
                  <a:pt x="51" y="29"/>
                  <a:pt x="51" y="29"/>
                  <a:pt x="51" y="29"/>
                </a:cubicBezTo>
                <a:cubicBezTo>
                  <a:pt x="52" y="31"/>
                  <a:pt x="52" y="33"/>
                  <a:pt x="52" y="35"/>
                </a:cubicBezTo>
                <a:cubicBezTo>
                  <a:pt x="52" y="37"/>
                  <a:pt x="52" y="39"/>
                  <a:pt x="51" y="41"/>
                </a:cubicBezTo>
                <a:cubicBezTo>
                  <a:pt x="50" y="42"/>
                  <a:pt x="50" y="42"/>
                  <a:pt x="50" y="42"/>
                </a:cubicBezTo>
                <a:cubicBezTo>
                  <a:pt x="50" y="42"/>
                  <a:pt x="50" y="42"/>
                  <a:pt x="50" y="43"/>
                </a:cubicBezTo>
                <a:cubicBezTo>
                  <a:pt x="52" y="45"/>
                  <a:pt x="52" y="45"/>
                  <a:pt x="52" y="45"/>
                </a:cubicBezTo>
                <a:cubicBezTo>
                  <a:pt x="53" y="45"/>
                  <a:pt x="53" y="47"/>
                  <a:pt x="52" y="47"/>
                </a:cubicBezTo>
                <a:cubicBezTo>
                  <a:pt x="51" y="48"/>
                  <a:pt x="50" y="48"/>
                  <a:pt x="49" y="47"/>
                </a:cubicBezTo>
                <a:cubicBezTo>
                  <a:pt x="47" y="45"/>
                  <a:pt x="47" y="45"/>
                  <a:pt x="47" y="45"/>
                </a:cubicBezTo>
                <a:cubicBezTo>
                  <a:pt x="45" y="47"/>
                  <a:pt x="42" y="48"/>
                  <a:pt x="40" y="48"/>
                </a:cubicBezTo>
                <a:cubicBezTo>
                  <a:pt x="36" y="48"/>
                  <a:pt x="32" y="46"/>
                  <a:pt x="29" y="43"/>
                </a:cubicBezTo>
                <a:cubicBezTo>
                  <a:pt x="2" y="43"/>
                  <a:pt x="2" y="43"/>
                  <a:pt x="2" y="43"/>
                </a:cubicBezTo>
                <a:cubicBezTo>
                  <a:pt x="1" y="43"/>
                  <a:pt x="0" y="42"/>
                  <a:pt x="0" y="41"/>
                </a:cubicBezTo>
                <a:cubicBezTo>
                  <a:pt x="0" y="41"/>
                  <a:pt x="0" y="41"/>
                  <a:pt x="0" y="41"/>
                </a:cubicBezTo>
                <a:cubicBezTo>
                  <a:pt x="0" y="2"/>
                  <a:pt x="0" y="2"/>
                  <a:pt x="0" y="2"/>
                </a:cubicBezTo>
                <a:cubicBezTo>
                  <a:pt x="0" y="1"/>
                  <a:pt x="1" y="0"/>
                  <a:pt x="2" y="0"/>
                </a:cubicBezTo>
                <a:close/>
                <a:moveTo>
                  <a:pt x="47" y="25"/>
                </a:moveTo>
                <a:cubicBezTo>
                  <a:pt x="47" y="25"/>
                  <a:pt x="47" y="25"/>
                  <a:pt x="47" y="25"/>
                </a:cubicBezTo>
                <a:cubicBezTo>
                  <a:pt x="47" y="14"/>
                  <a:pt x="47" y="14"/>
                  <a:pt x="47" y="14"/>
                </a:cubicBezTo>
                <a:cubicBezTo>
                  <a:pt x="4" y="14"/>
                  <a:pt x="4" y="14"/>
                  <a:pt x="4" y="14"/>
                </a:cubicBezTo>
                <a:cubicBezTo>
                  <a:pt x="4" y="39"/>
                  <a:pt x="4" y="39"/>
                  <a:pt x="4" y="39"/>
                </a:cubicBezTo>
                <a:cubicBezTo>
                  <a:pt x="27" y="39"/>
                  <a:pt x="27" y="39"/>
                  <a:pt x="27" y="39"/>
                </a:cubicBezTo>
                <a:cubicBezTo>
                  <a:pt x="27" y="38"/>
                  <a:pt x="27" y="36"/>
                  <a:pt x="27" y="35"/>
                </a:cubicBezTo>
                <a:cubicBezTo>
                  <a:pt x="27" y="28"/>
                  <a:pt x="33" y="22"/>
                  <a:pt x="40" y="22"/>
                </a:cubicBezTo>
                <a:cubicBezTo>
                  <a:pt x="42" y="22"/>
                  <a:pt x="45" y="23"/>
                  <a:pt x="47" y="25"/>
                </a:cubicBezTo>
                <a:close/>
                <a:moveTo>
                  <a:pt x="40" y="26"/>
                </a:moveTo>
                <a:cubicBezTo>
                  <a:pt x="40" y="26"/>
                  <a:pt x="40" y="26"/>
                  <a:pt x="40" y="26"/>
                </a:cubicBezTo>
                <a:cubicBezTo>
                  <a:pt x="35" y="26"/>
                  <a:pt x="31" y="30"/>
                  <a:pt x="31" y="35"/>
                </a:cubicBezTo>
                <a:cubicBezTo>
                  <a:pt x="31" y="37"/>
                  <a:pt x="32" y="39"/>
                  <a:pt x="33" y="41"/>
                </a:cubicBezTo>
                <a:cubicBezTo>
                  <a:pt x="33" y="41"/>
                  <a:pt x="33" y="41"/>
                  <a:pt x="33" y="41"/>
                </a:cubicBezTo>
                <a:cubicBezTo>
                  <a:pt x="33" y="41"/>
                  <a:pt x="33" y="41"/>
                  <a:pt x="33" y="41"/>
                </a:cubicBezTo>
                <a:cubicBezTo>
                  <a:pt x="33" y="41"/>
                  <a:pt x="33" y="41"/>
                  <a:pt x="33" y="41"/>
                </a:cubicBezTo>
                <a:cubicBezTo>
                  <a:pt x="35" y="43"/>
                  <a:pt x="37" y="44"/>
                  <a:pt x="40" y="44"/>
                </a:cubicBezTo>
                <a:cubicBezTo>
                  <a:pt x="42" y="44"/>
                  <a:pt x="44" y="43"/>
                  <a:pt x="46" y="41"/>
                </a:cubicBezTo>
                <a:cubicBezTo>
                  <a:pt x="46" y="41"/>
                  <a:pt x="46" y="41"/>
                  <a:pt x="46" y="41"/>
                </a:cubicBezTo>
                <a:cubicBezTo>
                  <a:pt x="46" y="41"/>
                  <a:pt x="46" y="41"/>
                  <a:pt x="46" y="41"/>
                </a:cubicBezTo>
                <a:cubicBezTo>
                  <a:pt x="48" y="39"/>
                  <a:pt x="48" y="37"/>
                  <a:pt x="48" y="35"/>
                </a:cubicBezTo>
                <a:cubicBezTo>
                  <a:pt x="48" y="30"/>
                  <a:pt x="44" y="26"/>
                  <a:pt x="40" y="26"/>
                </a:cubicBezTo>
                <a:close/>
                <a:moveTo>
                  <a:pt x="34" y="40"/>
                </a:moveTo>
                <a:cubicBezTo>
                  <a:pt x="34" y="40"/>
                  <a:pt x="34" y="40"/>
                  <a:pt x="34" y="40"/>
                </a:cubicBezTo>
                <a:cubicBezTo>
                  <a:pt x="34" y="40"/>
                  <a:pt x="34" y="39"/>
                  <a:pt x="34" y="39"/>
                </a:cubicBezTo>
                <a:cubicBezTo>
                  <a:pt x="35" y="38"/>
                  <a:pt x="36" y="38"/>
                  <a:pt x="36" y="39"/>
                </a:cubicBezTo>
                <a:cubicBezTo>
                  <a:pt x="36" y="39"/>
                  <a:pt x="37" y="39"/>
                  <a:pt x="37" y="39"/>
                </a:cubicBezTo>
                <a:cubicBezTo>
                  <a:pt x="38" y="40"/>
                  <a:pt x="41" y="40"/>
                  <a:pt x="42" y="39"/>
                </a:cubicBezTo>
                <a:cubicBezTo>
                  <a:pt x="43" y="39"/>
                  <a:pt x="43" y="39"/>
                  <a:pt x="43" y="39"/>
                </a:cubicBezTo>
                <a:cubicBezTo>
                  <a:pt x="44" y="38"/>
                  <a:pt x="44" y="38"/>
                  <a:pt x="45" y="39"/>
                </a:cubicBezTo>
                <a:cubicBezTo>
                  <a:pt x="45" y="39"/>
                  <a:pt x="45" y="40"/>
                  <a:pt x="45" y="40"/>
                </a:cubicBezTo>
                <a:cubicBezTo>
                  <a:pt x="44" y="41"/>
                  <a:pt x="44" y="41"/>
                  <a:pt x="44" y="41"/>
                </a:cubicBezTo>
                <a:cubicBezTo>
                  <a:pt x="41" y="42"/>
                  <a:pt x="39" y="43"/>
                  <a:pt x="37" y="42"/>
                </a:cubicBezTo>
                <a:cubicBezTo>
                  <a:pt x="36" y="42"/>
                  <a:pt x="36" y="41"/>
                  <a:pt x="35" y="41"/>
                </a:cubicBezTo>
                <a:cubicBezTo>
                  <a:pt x="35" y="41"/>
                  <a:pt x="35" y="41"/>
                  <a:pt x="34" y="40"/>
                </a:cubicBezTo>
                <a:close/>
                <a:moveTo>
                  <a:pt x="42" y="28"/>
                </a:moveTo>
                <a:cubicBezTo>
                  <a:pt x="42" y="28"/>
                  <a:pt x="42" y="28"/>
                  <a:pt x="42" y="28"/>
                </a:cubicBezTo>
                <a:cubicBezTo>
                  <a:pt x="43" y="28"/>
                  <a:pt x="43" y="29"/>
                  <a:pt x="43" y="30"/>
                </a:cubicBezTo>
                <a:cubicBezTo>
                  <a:pt x="43" y="30"/>
                  <a:pt x="42" y="31"/>
                  <a:pt x="41" y="30"/>
                </a:cubicBezTo>
                <a:cubicBezTo>
                  <a:pt x="41" y="30"/>
                  <a:pt x="41" y="30"/>
                  <a:pt x="41" y="30"/>
                </a:cubicBezTo>
                <a:cubicBezTo>
                  <a:pt x="40" y="30"/>
                  <a:pt x="40" y="30"/>
                  <a:pt x="40" y="30"/>
                </a:cubicBezTo>
                <a:cubicBezTo>
                  <a:pt x="39" y="30"/>
                  <a:pt x="39" y="30"/>
                  <a:pt x="39" y="30"/>
                </a:cubicBezTo>
                <a:cubicBezTo>
                  <a:pt x="38" y="30"/>
                  <a:pt x="38" y="30"/>
                  <a:pt x="38" y="30"/>
                </a:cubicBezTo>
                <a:cubicBezTo>
                  <a:pt x="37" y="30"/>
                  <a:pt x="36" y="30"/>
                  <a:pt x="36" y="30"/>
                </a:cubicBezTo>
                <a:cubicBezTo>
                  <a:pt x="36" y="29"/>
                  <a:pt x="36" y="28"/>
                  <a:pt x="37" y="28"/>
                </a:cubicBezTo>
                <a:cubicBezTo>
                  <a:pt x="37" y="28"/>
                  <a:pt x="38" y="28"/>
                  <a:pt x="38" y="28"/>
                </a:cubicBezTo>
                <a:cubicBezTo>
                  <a:pt x="39" y="28"/>
                  <a:pt x="39" y="28"/>
                  <a:pt x="40" y="28"/>
                </a:cubicBezTo>
                <a:cubicBezTo>
                  <a:pt x="40" y="28"/>
                  <a:pt x="40" y="28"/>
                  <a:pt x="41" y="28"/>
                </a:cubicBezTo>
                <a:cubicBezTo>
                  <a:pt x="41" y="28"/>
                  <a:pt x="42" y="28"/>
                  <a:pt x="42" y="28"/>
                </a:cubicBezTo>
                <a:close/>
                <a:moveTo>
                  <a:pt x="20" y="6"/>
                </a:moveTo>
                <a:cubicBezTo>
                  <a:pt x="20" y="6"/>
                  <a:pt x="20" y="6"/>
                  <a:pt x="20" y="6"/>
                </a:cubicBezTo>
                <a:cubicBezTo>
                  <a:pt x="22" y="6"/>
                  <a:pt x="22" y="7"/>
                  <a:pt x="22" y="8"/>
                </a:cubicBezTo>
                <a:cubicBezTo>
                  <a:pt x="22" y="9"/>
                  <a:pt x="22" y="10"/>
                  <a:pt x="20" y="10"/>
                </a:cubicBezTo>
                <a:cubicBezTo>
                  <a:pt x="19" y="10"/>
                  <a:pt x="19" y="9"/>
                  <a:pt x="19" y="8"/>
                </a:cubicBezTo>
                <a:cubicBezTo>
                  <a:pt x="19" y="7"/>
                  <a:pt x="19" y="6"/>
                  <a:pt x="20" y="6"/>
                </a:cubicBezTo>
                <a:close/>
                <a:moveTo>
                  <a:pt x="14" y="6"/>
                </a:moveTo>
                <a:cubicBezTo>
                  <a:pt x="14" y="6"/>
                  <a:pt x="14" y="6"/>
                  <a:pt x="14" y="6"/>
                </a:cubicBezTo>
                <a:cubicBezTo>
                  <a:pt x="15" y="6"/>
                  <a:pt x="16" y="7"/>
                  <a:pt x="16" y="8"/>
                </a:cubicBezTo>
                <a:cubicBezTo>
                  <a:pt x="16" y="9"/>
                  <a:pt x="15" y="10"/>
                  <a:pt x="14" y="10"/>
                </a:cubicBezTo>
                <a:cubicBezTo>
                  <a:pt x="13" y="10"/>
                  <a:pt x="12" y="9"/>
                  <a:pt x="12" y="8"/>
                </a:cubicBezTo>
                <a:cubicBezTo>
                  <a:pt x="12" y="7"/>
                  <a:pt x="13" y="6"/>
                  <a:pt x="14" y="6"/>
                </a:cubicBezTo>
                <a:close/>
                <a:moveTo>
                  <a:pt x="8" y="6"/>
                </a:moveTo>
                <a:cubicBezTo>
                  <a:pt x="8" y="6"/>
                  <a:pt x="8" y="6"/>
                  <a:pt x="8" y="6"/>
                </a:cubicBezTo>
                <a:cubicBezTo>
                  <a:pt x="9" y="6"/>
                  <a:pt x="10" y="7"/>
                  <a:pt x="10" y="8"/>
                </a:cubicBezTo>
                <a:cubicBezTo>
                  <a:pt x="10" y="9"/>
                  <a:pt x="9" y="10"/>
                  <a:pt x="8" y="10"/>
                </a:cubicBezTo>
                <a:cubicBezTo>
                  <a:pt x="7" y="10"/>
                  <a:pt x="6" y="9"/>
                  <a:pt x="6" y="8"/>
                </a:cubicBezTo>
                <a:cubicBezTo>
                  <a:pt x="6" y="7"/>
                  <a:pt x="7" y="6"/>
                  <a:pt x="8" y="6"/>
                </a:cubicBezTo>
                <a:close/>
                <a:moveTo>
                  <a:pt x="4" y="11"/>
                </a:moveTo>
                <a:cubicBezTo>
                  <a:pt x="4" y="11"/>
                  <a:pt x="4" y="11"/>
                  <a:pt x="4" y="11"/>
                </a:cubicBezTo>
                <a:cubicBezTo>
                  <a:pt x="47" y="11"/>
                  <a:pt x="47" y="11"/>
                  <a:pt x="47" y="11"/>
                </a:cubicBezTo>
                <a:cubicBezTo>
                  <a:pt x="47" y="4"/>
                  <a:pt x="47" y="4"/>
                  <a:pt x="47" y="4"/>
                </a:cubicBezTo>
                <a:cubicBezTo>
                  <a:pt x="4" y="4"/>
                  <a:pt x="4" y="4"/>
                  <a:pt x="4" y="4"/>
                </a:cubicBezTo>
                <a:cubicBezTo>
                  <a:pt x="4" y="11"/>
                  <a:pt x="4" y="11"/>
                  <a:pt x="4" y="11"/>
                </a:cubicBezTo>
                <a:close/>
              </a:path>
            </a:pathLst>
          </a:custGeom>
          <a:solidFill>
            <a:schemeClr val="accent2"/>
          </a:solidFill>
          <a:ln>
            <a:noFill/>
          </a:ln>
          <a:extLst/>
        </p:spPr>
        <p:txBody>
          <a:bodyPr/>
          <a:lstStyle/>
          <a:p>
            <a:endParaRPr lang="zh-CN" altLang="en-US"/>
          </a:p>
        </p:txBody>
      </p:sp>
      <p:sp>
        <p:nvSpPr>
          <p:cNvPr id="71" name="Freeform 534"/>
          <p:cNvSpPr>
            <a:spLocks noEditPoints="1"/>
          </p:cNvSpPr>
          <p:nvPr/>
        </p:nvSpPr>
        <p:spPr bwMode="auto">
          <a:xfrm>
            <a:off x="7437987" y="3821313"/>
            <a:ext cx="264024" cy="246423"/>
          </a:xfrm>
          <a:custGeom>
            <a:avLst/>
            <a:gdLst>
              <a:gd name="T0" fmla="*/ 10 w 45"/>
              <a:gd name="T1" fmla="*/ 5 h 42"/>
              <a:gd name="T2" fmla="*/ 23 w 45"/>
              <a:gd name="T3" fmla="*/ 0 h 42"/>
              <a:gd name="T4" fmla="*/ 40 w 45"/>
              <a:gd name="T5" fmla="*/ 18 h 42"/>
              <a:gd name="T6" fmla="*/ 42 w 45"/>
              <a:gd name="T7" fmla="*/ 26 h 42"/>
              <a:gd name="T8" fmla="*/ 44 w 45"/>
              <a:gd name="T9" fmla="*/ 28 h 42"/>
              <a:gd name="T10" fmla="*/ 45 w 45"/>
              <a:gd name="T11" fmla="*/ 37 h 42"/>
              <a:gd name="T12" fmla="*/ 43 w 45"/>
              <a:gd name="T13" fmla="*/ 40 h 42"/>
              <a:gd name="T14" fmla="*/ 40 w 45"/>
              <a:gd name="T15" fmla="*/ 42 h 42"/>
              <a:gd name="T16" fmla="*/ 35 w 45"/>
              <a:gd name="T17" fmla="*/ 41 h 42"/>
              <a:gd name="T18" fmla="*/ 32 w 45"/>
              <a:gd name="T19" fmla="*/ 37 h 42"/>
              <a:gd name="T20" fmla="*/ 33 w 45"/>
              <a:gd name="T21" fmla="*/ 28 h 42"/>
              <a:gd name="T22" fmla="*/ 34 w 45"/>
              <a:gd name="T23" fmla="*/ 27 h 42"/>
              <a:gd name="T24" fmla="*/ 33 w 45"/>
              <a:gd name="T25" fmla="*/ 13 h 42"/>
              <a:gd name="T26" fmla="*/ 8 w 45"/>
              <a:gd name="T27" fmla="*/ 19 h 42"/>
              <a:gd name="T28" fmla="*/ 10 w 45"/>
              <a:gd name="T29" fmla="*/ 26 h 42"/>
              <a:gd name="T30" fmla="*/ 12 w 45"/>
              <a:gd name="T31" fmla="*/ 28 h 42"/>
              <a:gd name="T32" fmla="*/ 13 w 45"/>
              <a:gd name="T33" fmla="*/ 37 h 42"/>
              <a:gd name="T34" fmla="*/ 12 w 45"/>
              <a:gd name="T35" fmla="*/ 39 h 42"/>
              <a:gd name="T36" fmla="*/ 10 w 45"/>
              <a:gd name="T37" fmla="*/ 41 h 42"/>
              <a:gd name="T38" fmla="*/ 5 w 45"/>
              <a:gd name="T39" fmla="*/ 42 h 42"/>
              <a:gd name="T40" fmla="*/ 0 w 45"/>
              <a:gd name="T41" fmla="*/ 37 h 42"/>
              <a:gd name="T42" fmla="*/ 1 w 45"/>
              <a:gd name="T43" fmla="*/ 28 h 42"/>
              <a:gd name="T44" fmla="*/ 2 w 45"/>
              <a:gd name="T45" fmla="*/ 27 h 42"/>
              <a:gd name="T46" fmla="*/ 7 w 45"/>
              <a:gd name="T47" fmla="*/ 29 h 42"/>
              <a:gd name="T48" fmla="*/ 4 w 45"/>
              <a:gd name="T49" fmla="*/ 30 h 42"/>
              <a:gd name="T50" fmla="*/ 4 w 45"/>
              <a:gd name="T51" fmla="*/ 33 h 42"/>
              <a:gd name="T52" fmla="*/ 5 w 45"/>
              <a:gd name="T53" fmla="*/ 38 h 42"/>
              <a:gd name="T54" fmla="*/ 8 w 45"/>
              <a:gd name="T55" fmla="*/ 38 h 42"/>
              <a:gd name="T56" fmla="*/ 9 w 45"/>
              <a:gd name="T57" fmla="*/ 38 h 42"/>
              <a:gd name="T58" fmla="*/ 9 w 45"/>
              <a:gd name="T59" fmla="*/ 33 h 42"/>
              <a:gd name="T60" fmla="*/ 9 w 45"/>
              <a:gd name="T61" fmla="*/ 30 h 42"/>
              <a:gd name="T62" fmla="*/ 9 w 45"/>
              <a:gd name="T63" fmla="*/ 29 h 42"/>
              <a:gd name="T64" fmla="*/ 39 w 45"/>
              <a:gd name="T65" fmla="*/ 29 h 42"/>
              <a:gd name="T66" fmla="*/ 36 w 45"/>
              <a:gd name="T67" fmla="*/ 29 h 42"/>
              <a:gd name="T68" fmla="*/ 36 w 45"/>
              <a:gd name="T69" fmla="*/ 33 h 42"/>
              <a:gd name="T70" fmla="*/ 37 w 45"/>
              <a:gd name="T71" fmla="*/ 38 h 42"/>
              <a:gd name="T72" fmla="*/ 40 w 45"/>
              <a:gd name="T73" fmla="*/ 38 h 42"/>
              <a:gd name="T74" fmla="*/ 41 w 45"/>
              <a:gd name="T75" fmla="*/ 38 h 42"/>
              <a:gd name="T76" fmla="*/ 41 w 45"/>
              <a:gd name="T77" fmla="*/ 33 h 42"/>
              <a:gd name="T78" fmla="*/ 41 w 45"/>
              <a:gd name="T79" fmla="*/ 30 h 42"/>
              <a:gd name="T80" fmla="*/ 40 w 45"/>
              <a:gd name="T81" fmla="*/ 29 h 42"/>
              <a:gd name="T82" fmla="*/ 35 w 45"/>
              <a:gd name="T83" fmla="*/ 12 h 42"/>
              <a:gd name="T84" fmla="*/ 23 w 45"/>
              <a:gd name="T85" fmla="*/ 4 h 42"/>
              <a:gd name="T86" fmla="*/ 10 w 45"/>
              <a:gd name="T87" fmla="*/ 11 h 42"/>
              <a:gd name="T88" fmla="*/ 35 w 45"/>
              <a:gd name="T8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42">
                <a:moveTo>
                  <a:pt x="5" y="25"/>
                </a:moveTo>
                <a:cubicBezTo>
                  <a:pt x="5" y="18"/>
                  <a:pt x="5" y="18"/>
                  <a:pt x="5" y="18"/>
                </a:cubicBezTo>
                <a:cubicBezTo>
                  <a:pt x="5" y="13"/>
                  <a:pt x="7" y="8"/>
                  <a:pt x="10" y="5"/>
                </a:cubicBezTo>
                <a:cubicBezTo>
                  <a:pt x="10" y="5"/>
                  <a:pt x="10" y="5"/>
                  <a:pt x="10" y="5"/>
                </a:cubicBezTo>
                <a:cubicBezTo>
                  <a:pt x="10" y="5"/>
                  <a:pt x="10" y="5"/>
                  <a:pt x="10" y="5"/>
                </a:cubicBezTo>
                <a:cubicBezTo>
                  <a:pt x="13" y="2"/>
                  <a:pt x="18" y="0"/>
                  <a:pt x="23" y="0"/>
                </a:cubicBezTo>
                <a:cubicBezTo>
                  <a:pt x="27" y="0"/>
                  <a:pt x="32" y="2"/>
                  <a:pt x="35" y="5"/>
                </a:cubicBezTo>
                <a:cubicBezTo>
                  <a:pt x="35" y="5"/>
                  <a:pt x="35" y="5"/>
                  <a:pt x="35" y="5"/>
                </a:cubicBezTo>
                <a:cubicBezTo>
                  <a:pt x="38" y="8"/>
                  <a:pt x="40" y="13"/>
                  <a:pt x="40" y="18"/>
                </a:cubicBezTo>
                <a:cubicBezTo>
                  <a:pt x="40" y="25"/>
                  <a:pt x="40" y="25"/>
                  <a:pt x="40" y="25"/>
                </a:cubicBezTo>
                <a:cubicBezTo>
                  <a:pt x="41" y="25"/>
                  <a:pt x="41" y="26"/>
                  <a:pt x="42" y="26"/>
                </a:cubicBezTo>
                <a:cubicBezTo>
                  <a:pt x="42" y="26"/>
                  <a:pt x="42" y="26"/>
                  <a:pt x="42" y="26"/>
                </a:cubicBezTo>
                <a:cubicBezTo>
                  <a:pt x="42" y="26"/>
                  <a:pt x="43" y="26"/>
                  <a:pt x="43" y="27"/>
                </a:cubicBezTo>
                <a:cubicBezTo>
                  <a:pt x="44" y="27"/>
                  <a:pt x="44" y="28"/>
                  <a:pt x="44" y="28"/>
                </a:cubicBezTo>
                <a:cubicBezTo>
                  <a:pt x="44" y="28"/>
                  <a:pt x="44" y="28"/>
                  <a:pt x="44" y="28"/>
                </a:cubicBezTo>
                <a:cubicBezTo>
                  <a:pt x="44" y="29"/>
                  <a:pt x="45" y="29"/>
                  <a:pt x="45" y="30"/>
                </a:cubicBezTo>
                <a:cubicBezTo>
                  <a:pt x="45" y="33"/>
                  <a:pt x="45" y="33"/>
                  <a:pt x="45" y="33"/>
                </a:cubicBezTo>
                <a:cubicBezTo>
                  <a:pt x="45" y="37"/>
                  <a:pt x="45" y="37"/>
                  <a:pt x="45" y="37"/>
                </a:cubicBezTo>
                <a:cubicBezTo>
                  <a:pt x="45" y="38"/>
                  <a:pt x="44" y="38"/>
                  <a:pt x="44" y="39"/>
                </a:cubicBezTo>
                <a:cubicBezTo>
                  <a:pt x="44" y="39"/>
                  <a:pt x="44" y="39"/>
                  <a:pt x="44" y="39"/>
                </a:cubicBezTo>
                <a:cubicBezTo>
                  <a:pt x="44" y="39"/>
                  <a:pt x="44" y="40"/>
                  <a:pt x="43" y="40"/>
                </a:cubicBezTo>
                <a:cubicBezTo>
                  <a:pt x="43" y="41"/>
                  <a:pt x="42" y="41"/>
                  <a:pt x="42" y="41"/>
                </a:cubicBezTo>
                <a:cubicBezTo>
                  <a:pt x="42" y="41"/>
                  <a:pt x="42" y="41"/>
                  <a:pt x="42" y="41"/>
                </a:cubicBezTo>
                <a:cubicBezTo>
                  <a:pt x="41" y="41"/>
                  <a:pt x="41" y="42"/>
                  <a:pt x="40" y="42"/>
                </a:cubicBezTo>
                <a:cubicBezTo>
                  <a:pt x="39" y="42"/>
                  <a:pt x="39" y="42"/>
                  <a:pt x="39" y="42"/>
                </a:cubicBezTo>
                <a:cubicBezTo>
                  <a:pt x="37" y="42"/>
                  <a:pt x="37" y="42"/>
                  <a:pt x="37" y="42"/>
                </a:cubicBezTo>
                <a:cubicBezTo>
                  <a:pt x="36" y="42"/>
                  <a:pt x="36" y="41"/>
                  <a:pt x="35" y="41"/>
                </a:cubicBezTo>
                <a:cubicBezTo>
                  <a:pt x="35" y="41"/>
                  <a:pt x="35" y="41"/>
                  <a:pt x="35" y="41"/>
                </a:cubicBezTo>
                <a:cubicBezTo>
                  <a:pt x="35" y="41"/>
                  <a:pt x="34" y="41"/>
                  <a:pt x="34" y="40"/>
                </a:cubicBezTo>
                <a:cubicBezTo>
                  <a:pt x="33" y="39"/>
                  <a:pt x="32" y="38"/>
                  <a:pt x="32" y="37"/>
                </a:cubicBezTo>
                <a:cubicBezTo>
                  <a:pt x="32" y="33"/>
                  <a:pt x="32" y="33"/>
                  <a:pt x="32" y="33"/>
                </a:cubicBezTo>
                <a:cubicBezTo>
                  <a:pt x="32" y="30"/>
                  <a:pt x="32" y="30"/>
                  <a:pt x="32" y="30"/>
                </a:cubicBezTo>
                <a:cubicBezTo>
                  <a:pt x="32" y="29"/>
                  <a:pt x="33" y="29"/>
                  <a:pt x="33" y="28"/>
                </a:cubicBezTo>
                <a:cubicBezTo>
                  <a:pt x="33" y="28"/>
                  <a:pt x="33" y="28"/>
                  <a:pt x="33" y="28"/>
                </a:cubicBezTo>
                <a:cubicBezTo>
                  <a:pt x="33" y="28"/>
                  <a:pt x="33" y="28"/>
                  <a:pt x="33" y="28"/>
                </a:cubicBezTo>
                <a:cubicBezTo>
                  <a:pt x="33" y="28"/>
                  <a:pt x="33" y="27"/>
                  <a:pt x="34" y="27"/>
                </a:cubicBezTo>
                <a:cubicBezTo>
                  <a:pt x="34" y="26"/>
                  <a:pt x="35" y="25"/>
                  <a:pt x="37" y="25"/>
                </a:cubicBezTo>
                <a:cubicBezTo>
                  <a:pt x="37" y="19"/>
                  <a:pt x="37" y="19"/>
                  <a:pt x="37" y="19"/>
                </a:cubicBezTo>
                <a:cubicBezTo>
                  <a:pt x="36" y="17"/>
                  <a:pt x="35" y="15"/>
                  <a:pt x="33" y="13"/>
                </a:cubicBezTo>
                <a:cubicBezTo>
                  <a:pt x="30" y="10"/>
                  <a:pt x="27" y="9"/>
                  <a:pt x="23" y="9"/>
                </a:cubicBezTo>
                <a:cubicBezTo>
                  <a:pt x="18" y="9"/>
                  <a:pt x="15" y="10"/>
                  <a:pt x="12" y="13"/>
                </a:cubicBezTo>
                <a:cubicBezTo>
                  <a:pt x="10" y="15"/>
                  <a:pt x="9" y="17"/>
                  <a:pt x="8" y="19"/>
                </a:cubicBezTo>
                <a:cubicBezTo>
                  <a:pt x="8" y="25"/>
                  <a:pt x="8" y="25"/>
                  <a:pt x="8" y="25"/>
                </a:cubicBezTo>
                <a:cubicBezTo>
                  <a:pt x="9" y="25"/>
                  <a:pt x="10" y="26"/>
                  <a:pt x="10" y="26"/>
                </a:cubicBezTo>
                <a:cubicBezTo>
                  <a:pt x="10" y="26"/>
                  <a:pt x="10" y="26"/>
                  <a:pt x="10" y="26"/>
                </a:cubicBezTo>
                <a:cubicBezTo>
                  <a:pt x="11" y="26"/>
                  <a:pt x="11" y="26"/>
                  <a:pt x="11" y="27"/>
                </a:cubicBezTo>
                <a:cubicBezTo>
                  <a:pt x="12" y="27"/>
                  <a:pt x="12" y="28"/>
                  <a:pt x="12" y="28"/>
                </a:cubicBezTo>
                <a:cubicBezTo>
                  <a:pt x="12" y="28"/>
                  <a:pt x="12" y="28"/>
                  <a:pt x="12" y="28"/>
                </a:cubicBezTo>
                <a:cubicBezTo>
                  <a:pt x="13" y="29"/>
                  <a:pt x="13" y="29"/>
                  <a:pt x="13" y="30"/>
                </a:cubicBezTo>
                <a:cubicBezTo>
                  <a:pt x="13" y="33"/>
                  <a:pt x="13" y="33"/>
                  <a:pt x="13" y="33"/>
                </a:cubicBezTo>
                <a:cubicBezTo>
                  <a:pt x="13" y="37"/>
                  <a:pt x="13" y="37"/>
                  <a:pt x="13" y="37"/>
                </a:cubicBezTo>
                <a:cubicBezTo>
                  <a:pt x="13" y="38"/>
                  <a:pt x="12" y="38"/>
                  <a:pt x="12" y="39"/>
                </a:cubicBezTo>
                <a:cubicBezTo>
                  <a:pt x="12" y="39"/>
                  <a:pt x="12" y="39"/>
                  <a:pt x="12" y="39"/>
                </a:cubicBezTo>
                <a:cubicBezTo>
                  <a:pt x="12" y="39"/>
                  <a:pt x="12" y="39"/>
                  <a:pt x="12" y="39"/>
                </a:cubicBezTo>
                <a:cubicBezTo>
                  <a:pt x="12" y="39"/>
                  <a:pt x="12" y="40"/>
                  <a:pt x="11" y="40"/>
                </a:cubicBezTo>
                <a:cubicBezTo>
                  <a:pt x="11" y="41"/>
                  <a:pt x="11" y="41"/>
                  <a:pt x="10" y="41"/>
                </a:cubicBezTo>
                <a:cubicBezTo>
                  <a:pt x="10" y="41"/>
                  <a:pt x="10" y="41"/>
                  <a:pt x="10" y="41"/>
                </a:cubicBezTo>
                <a:cubicBezTo>
                  <a:pt x="9" y="41"/>
                  <a:pt x="9" y="42"/>
                  <a:pt x="8" y="42"/>
                </a:cubicBezTo>
                <a:cubicBezTo>
                  <a:pt x="7" y="42"/>
                  <a:pt x="7" y="42"/>
                  <a:pt x="7" y="42"/>
                </a:cubicBezTo>
                <a:cubicBezTo>
                  <a:pt x="5" y="42"/>
                  <a:pt x="5" y="42"/>
                  <a:pt x="5" y="42"/>
                </a:cubicBezTo>
                <a:cubicBezTo>
                  <a:pt x="4" y="42"/>
                  <a:pt x="4" y="41"/>
                  <a:pt x="3" y="41"/>
                </a:cubicBezTo>
                <a:cubicBezTo>
                  <a:pt x="3" y="41"/>
                  <a:pt x="2" y="41"/>
                  <a:pt x="2" y="40"/>
                </a:cubicBezTo>
                <a:cubicBezTo>
                  <a:pt x="1" y="39"/>
                  <a:pt x="0" y="38"/>
                  <a:pt x="0" y="37"/>
                </a:cubicBezTo>
                <a:cubicBezTo>
                  <a:pt x="0" y="33"/>
                  <a:pt x="0" y="33"/>
                  <a:pt x="0" y="33"/>
                </a:cubicBezTo>
                <a:cubicBezTo>
                  <a:pt x="0" y="30"/>
                  <a:pt x="0" y="30"/>
                  <a:pt x="0" y="30"/>
                </a:cubicBezTo>
                <a:cubicBezTo>
                  <a:pt x="0" y="29"/>
                  <a:pt x="1" y="29"/>
                  <a:pt x="1" y="28"/>
                </a:cubicBezTo>
                <a:cubicBezTo>
                  <a:pt x="1" y="28"/>
                  <a:pt x="1" y="28"/>
                  <a:pt x="1" y="28"/>
                </a:cubicBezTo>
                <a:cubicBezTo>
                  <a:pt x="1" y="28"/>
                  <a:pt x="1" y="28"/>
                  <a:pt x="1" y="28"/>
                </a:cubicBezTo>
                <a:cubicBezTo>
                  <a:pt x="1" y="28"/>
                  <a:pt x="1" y="27"/>
                  <a:pt x="2" y="27"/>
                </a:cubicBezTo>
                <a:cubicBezTo>
                  <a:pt x="2" y="26"/>
                  <a:pt x="3" y="25"/>
                  <a:pt x="5" y="25"/>
                </a:cubicBezTo>
                <a:close/>
                <a:moveTo>
                  <a:pt x="7" y="29"/>
                </a:moveTo>
                <a:cubicBezTo>
                  <a:pt x="7" y="29"/>
                  <a:pt x="7" y="29"/>
                  <a:pt x="7" y="29"/>
                </a:cubicBezTo>
                <a:cubicBezTo>
                  <a:pt x="5" y="29"/>
                  <a:pt x="5" y="29"/>
                  <a:pt x="5" y="29"/>
                </a:cubicBezTo>
                <a:cubicBezTo>
                  <a:pt x="5" y="29"/>
                  <a:pt x="5" y="29"/>
                  <a:pt x="4" y="29"/>
                </a:cubicBezTo>
                <a:cubicBezTo>
                  <a:pt x="4" y="29"/>
                  <a:pt x="4" y="29"/>
                  <a:pt x="4" y="30"/>
                </a:cubicBezTo>
                <a:cubicBezTo>
                  <a:pt x="4" y="30"/>
                  <a:pt x="4" y="30"/>
                  <a:pt x="4" y="30"/>
                </a:cubicBezTo>
                <a:cubicBezTo>
                  <a:pt x="4" y="30"/>
                  <a:pt x="4" y="30"/>
                  <a:pt x="4" y="30"/>
                </a:cubicBezTo>
                <a:cubicBezTo>
                  <a:pt x="4" y="33"/>
                  <a:pt x="4" y="33"/>
                  <a:pt x="4" y="33"/>
                </a:cubicBezTo>
                <a:cubicBezTo>
                  <a:pt x="4" y="37"/>
                  <a:pt x="4" y="37"/>
                  <a:pt x="4" y="37"/>
                </a:cubicBezTo>
                <a:cubicBezTo>
                  <a:pt x="4" y="37"/>
                  <a:pt x="4" y="37"/>
                  <a:pt x="4" y="38"/>
                </a:cubicBezTo>
                <a:cubicBezTo>
                  <a:pt x="4" y="38"/>
                  <a:pt x="5" y="38"/>
                  <a:pt x="5" y="38"/>
                </a:cubicBezTo>
                <a:cubicBezTo>
                  <a:pt x="5" y="38"/>
                  <a:pt x="5" y="38"/>
                  <a:pt x="5" y="38"/>
                </a:cubicBezTo>
                <a:cubicBezTo>
                  <a:pt x="7" y="38"/>
                  <a:pt x="7" y="38"/>
                  <a:pt x="7" y="38"/>
                </a:cubicBezTo>
                <a:cubicBezTo>
                  <a:pt x="8" y="38"/>
                  <a:pt x="8" y="38"/>
                  <a:pt x="8" y="38"/>
                </a:cubicBezTo>
                <a:cubicBezTo>
                  <a:pt x="8" y="38"/>
                  <a:pt x="8" y="38"/>
                  <a:pt x="8" y="38"/>
                </a:cubicBezTo>
                <a:cubicBezTo>
                  <a:pt x="9" y="38"/>
                  <a:pt x="9" y="38"/>
                  <a:pt x="9" y="38"/>
                </a:cubicBezTo>
                <a:cubicBezTo>
                  <a:pt x="9" y="38"/>
                  <a:pt x="9" y="38"/>
                  <a:pt x="9" y="38"/>
                </a:cubicBezTo>
                <a:cubicBezTo>
                  <a:pt x="9" y="37"/>
                  <a:pt x="9" y="37"/>
                  <a:pt x="9" y="37"/>
                </a:cubicBezTo>
                <a:cubicBezTo>
                  <a:pt x="9" y="37"/>
                  <a:pt x="9" y="37"/>
                  <a:pt x="9" y="37"/>
                </a:cubicBezTo>
                <a:cubicBezTo>
                  <a:pt x="9" y="33"/>
                  <a:pt x="9" y="33"/>
                  <a:pt x="9" y="33"/>
                </a:cubicBezTo>
                <a:cubicBezTo>
                  <a:pt x="9" y="30"/>
                  <a:pt x="9" y="30"/>
                  <a:pt x="9" y="30"/>
                </a:cubicBezTo>
                <a:cubicBezTo>
                  <a:pt x="9" y="30"/>
                  <a:pt x="9" y="30"/>
                  <a:pt x="9" y="30"/>
                </a:cubicBezTo>
                <a:cubicBezTo>
                  <a:pt x="9" y="30"/>
                  <a:pt x="9" y="30"/>
                  <a:pt x="9" y="30"/>
                </a:cubicBezTo>
                <a:cubicBezTo>
                  <a:pt x="9" y="29"/>
                  <a:pt x="9" y="29"/>
                  <a:pt x="9" y="29"/>
                </a:cubicBezTo>
                <a:cubicBezTo>
                  <a:pt x="9" y="29"/>
                  <a:pt x="9" y="29"/>
                  <a:pt x="9" y="29"/>
                </a:cubicBezTo>
                <a:cubicBezTo>
                  <a:pt x="9" y="29"/>
                  <a:pt x="9" y="29"/>
                  <a:pt x="9" y="29"/>
                </a:cubicBezTo>
                <a:cubicBezTo>
                  <a:pt x="8" y="29"/>
                  <a:pt x="8" y="29"/>
                  <a:pt x="8" y="29"/>
                </a:cubicBezTo>
                <a:cubicBezTo>
                  <a:pt x="7" y="29"/>
                  <a:pt x="7" y="29"/>
                  <a:pt x="7" y="29"/>
                </a:cubicBezTo>
                <a:close/>
                <a:moveTo>
                  <a:pt x="39" y="29"/>
                </a:moveTo>
                <a:cubicBezTo>
                  <a:pt x="39" y="29"/>
                  <a:pt x="39" y="29"/>
                  <a:pt x="39" y="29"/>
                </a:cubicBezTo>
                <a:cubicBezTo>
                  <a:pt x="37" y="29"/>
                  <a:pt x="37" y="29"/>
                  <a:pt x="37" y="29"/>
                </a:cubicBezTo>
                <a:cubicBezTo>
                  <a:pt x="37" y="29"/>
                  <a:pt x="37" y="29"/>
                  <a:pt x="36" y="29"/>
                </a:cubicBezTo>
                <a:cubicBezTo>
                  <a:pt x="36" y="29"/>
                  <a:pt x="36" y="29"/>
                  <a:pt x="36" y="30"/>
                </a:cubicBezTo>
                <a:cubicBezTo>
                  <a:pt x="36" y="30"/>
                  <a:pt x="36" y="30"/>
                  <a:pt x="36" y="30"/>
                </a:cubicBezTo>
                <a:cubicBezTo>
                  <a:pt x="36" y="33"/>
                  <a:pt x="36" y="33"/>
                  <a:pt x="36" y="33"/>
                </a:cubicBezTo>
                <a:cubicBezTo>
                  <a:pt x="36" y="37"/>
                  <a:pt x="36" y="37"/>
                  <a:pt x="36" y="37"/>
                </a:cubicBezTo>
                <a:cubicBezTo>
                  <a:pt x="36" y="37"/>
                  <a:pt x="36" y="37"/>
                  <a:pt x="36" y="38"/>
                </a:cubicBezTo>
                <a:cubicBezTo>
                  <a:pt x="36" y="38"/>
                  <a:pt x="37" y="38"/>
                  <a:pt x="37" y="38"/>
                </a:cubicBezTo>
                <a:cubicBezTo>
                  <a:pt x="37" y="38"/>
                  <a:pt x="37" y="38"/>
                  <a:pt x="37" y="38"/>
                </a:cubicBezTo>
                <a:cubicBezTo>
                  <a:pt x="39" y="38"/>
                  <a:pt x="39" y="38"/>
                  <a:pt x="39" y="38"/>
                </a:cubicBezTo>
                <a:cubicBezTo>
                  <a:pt x="40" y="38"/>
                  <a:pt x="40" y="38"/>
                  <a:pt x="40" y="38"/>
                </a:cubicBezTo>
                <a:cubicBezTo>
                  <a:pt x="40" y="38"/>
                  <a:pt x="40" y="38"/>
                  <a:pt x="40" y="38"/>
                </a:cubicBezTo>
                <a:cubicBezTo>
                  <a:pt x="40" y="38"/>
                  <a:pt x="40" y="38"/>
                  <a:pt x="40" y="38"/>
                </a:cubicBezTo>
                <a:cubicBezTo>
                  <a:pt x="41" y="38"/>
                  <a:pt x="41" y="38"/>
                  <a:pt x="41" y="38"/>
                </a:cubicBezTo>
                <a:cubicBezTo>
                  <a:pt x="41" y="37"/>
                  <a:pt x="41" y="37"/>
                  <a:pt x="41" y="37"/>
                </a:cubicBezTo>
                <a:cubicBezTo>
                  <a:pt x="41" y="37"/>
                  <a:pt x="41" y="37"/>
                  <a:pt x="41" y="37"/>
                </a:cubicBezTo>
                <a:cubicBezTo>
                  <a:pt x="41" y="33"/>
                  <a:pt x="41" y="33"/>
                  <a:pt x="41" y="33"/>
                </a:cubicBezTo>
                <a:cubicBezTo>
                  <a:pt x="41" y="30"/>
                  <a:pt x="41" y="30"/>
                  <a:pt x="41" y="30"/>
                </a:cubicBezTo>
                <a:cubicBezTo>
                  <a:pt x="41" y="30"/>
                  <a:pt x="41" y="30"/>
                  <a:pt x="41" y="30"/>
                </a:cubicBezTo>
                <a:cubicBezTo>
                  <a:pt x="41" y="30"/>
                  <a:pt x="41" y="30"/>
                  <a:pt x="41" y="30"/>
                </a:cubicBezTo>
                <a:cubicBezTo>
                  <a:pt x="41" y="29"/>
                  <a:pt x="41" y="29"/>
                  <a:pt x="41" y="29"/>
                </a:cubicBezTo>
                <a:cubicBezTo>
                  <a:pt x="41" y="29"/>
                  <a:pt x="41" y="29"/>
                  <a:pt x="40" y="29"/>
                </a:cubicBezTo>
                <a:cubicBezTo>
                  <a:pt x="40" y="29"/>
                  <a:pt x="40" y="29"/>
                  <a:pt x="40" y="29"/>
                </a:cubicBezTo>
                <a:cubicBezTo>
                  <a:pt x="40" y="29"/>
                  <a:pt x="40" y="29"/>
                  <a:pt x="40" y="29"/>
                </a:cubicBezTo>
                <a:cubicBezTo>
                  <a:pt x="39" y="29"/>
                  <a:pt x="39" y="29"/>
                  <a:pt x="39" y="29"/>
                </a:cubicBezTo>
                <a:close/>
                <a:moveTo>
                  <a:pt x="35" y="12"/>
                </a:moveTo>
                <a:cubicBezTo>
                  <a:pt x="35" y="12"/>
                  <a:pt x="35" y="12"/>
                  <a:pt x="35" y="12"/>
                </a:cubicBezTo>
                <a:cubicBezTo>
                  <a:pt x="35" y="11"/>
                  <a:pt x="34" y="9"/>
                  <a:pt x="32" y="8"/>
                </a:cubicBezTo>
                <a:cubicBezTo>
                  <a:pt x="30" y="5"/>
                  <a:pt x="26" y="4"/>
                  <a:pt x="23" y="4"/>
                </a:cubicBezTo>
                <a:cubicBezTo>
                  <a:pt x="19" y="4"/>
                  <a:pt x="15" y="5"/>
                  <a:pt x="13" y="8"/>
                </a:cubicBezTo>
                <a:cubicBezTo>
                  <a:pt x="11" y="9"/>
                  <a:pt x="10" y="11"/>
                  <a:pt x="10" y="12"/>
                </a:cubicBezTo>
                <a:cubicBezTo>
                  <a:pt x="10" y="12"/>
                  <a:pt x="10" y="12"/>
                  <a:pt x="10" y="11"/>
                </a:cubicBezTo>
                <a:cubicBezTo>
                  <a:pt x="14" y="8"/>
                  <a:pt x="18" y="6"/>
                  <a:pt x="23" y="6"/>
                </a:cubicBezTo>
                <a:cubicBezTo>
                  <a:pt x="27" y="6"/>
                  <a:pt x="32" y="8"/>
                  <a:pt x="35" y="11"/>
                </a:cubicBezTo>
                <a:cubicBezTo>
                  <a:pt x="35" y="12"/>
                  <a:pt x="35" y="12"/>
                  <a:pt x="35" y="12"/>
                </a:cubicBezTo>
                <a:close/>
              </a:path>
            </a:pathLst>
          </a:custGeom>
          <a:solidFill>
            <a:schemeClr val="accent2"/>
          </a:solidFill>
          <a:ln>
            <a:noFill/>
          </a:ln>
          <a:extLst/>
        </p:spPr>
        <p:txBody>
          <a:bodyPr/>
          <a:lstStyle/>
          <a:p>
            <a:endParaRPr lang="zh-CN" altLang="en-US"/>
          </a:p>
        </p:txBody>
      </p:sp>
      <p:sp>
        <p:nvSpPr>
          <p:cNvPr id="72" name="Freeform 535"/>
          <p:cNvSpPr>
            <a:spLocks noEditPoints="1"/>
          </p:cNvSpPr>
          <p:nvPr/>
        </p:nvSpPr>
        <p:spPr bwMode="auto">
          <a:xfrm>
            <a:off x="7426252" y="3216990"/>
            <a:ext cx="287493" cy="281626"/>
          </a:xfrm>
          <a:custGeom>
            <a:avLst/>
            <a:gdLst>
              <a:gd name="T0" fmla="*/ 21 w 49"/>
              <a:gd name="T1" fmla="*/ 0 h 48"/>
              <a:gd name="T2" fmla="*/ 30 w 49"/>
              <a:gd name="T3" fmla="*/ 3 h 48"/>
              <a:gd name="T4" fmla="*/ 34 w 49"/>
              <a:gd name="T5" fmla="*/ 12 h 48"/>
              <a:gd name="T6" fmla="*/ 27 w 49"/>
              <a:gd name="T7" fmla="*/ 15 h 48"/>
              <a:gd name="T8" fmla="*/ 49 w 49"/>
              <a:gd name="T9" fmla="*/ 43 h 48"/>
              <a:gd name="T10" fmla="*/ 0 w 49"/>
              <a:gd name="T11" fmla="*/ 22 h 48"/>
              <a:gd name="T12" fmla="*/ 26 w 49"/>
              <a:gd name="T13" fmla="*/ 13 h 48"/>
              <a:gd name="T14" fmla="*/ 33 w 49"/>
              <a:gd name="T15" fmla="*/ 8 h 48"/>
              <a:gd name="T16" fmla="*/ 22 w 49"/>
              <a:gd name="T17" fmla="*/ 5 h 48"/>
              <a:gd name="T18" fmla="*/ 18 w 49"/>
              <a:gd name="T19" fmla="*/ 8 h 48"/>
              <a:gd name="T20" fmla="*/ 14 w 49"/>
              <a:gd name="T21" fmla="*/ 4 h 48"/>
              <a:gd name="T22" fmla="*/ 7 w 49"/>
              <a:gd name="T23" fmla="*/ 26 h 48"/>
              <a:gd name="T24" fmla="*/ 12 w 49"/>
              <a:gd name="T25" fmla="*/ 24 h 48"/>
              <a:gd name="T26" fmla="*/ 39 w 49"/>
              <a:gd name="T27" fmla="*/ 42 h 48"/>
              <a:gd name="T28" fmla="*/ 43 w 49"/>
              <a:gd name="T29" fmla="*/ 41 h 48"/>
              <a:gd name="T30" fmla="*/ 15 w 49"/>
              <a:gd name="T31" fmla="*/ 42 h 48"/>
              <a:gd name="T32" fmla="*/ 35 w 49"/>
              <a:gd name="T33" fmla="*/ 41 h 48"/>
              <a:gd name="T34" fmla="*/ 7 w 49"/>
              <a:gd name="T35" fmla="*/ 42 h 48"/>
              <a:gd name="T36" fmla="*/ 12 w 49"/>
              <a:gd name="T37" fmla="*/ 41 h 48"/>
              <a:gd name="T38" fmla="*/ 39 w 49"/>
              <a:gd name="T39" fmla="*/ 36 h 48"/>
              <a:gd name="T40" fmla="*/ 43 w 49"/>
              <a:gd name="T41" fmla="*/ 35 h 48"/>
              <a:gd name="T42" fmla="*/ 31 w 49"/>
              <a:gd name="T43" fmla="*/ 36 h 48"/>
              <a:gd name="T44" fmla="*/ 35 w 49"/>
              <a:gd name="T45" fmla="*/ 35 h 48"/>
              <a:gd name="T46" fmla="*/ 23 w 49"/>
              <a:gd name="T47" fmla="*/ 36 h 48"/>
              <a:gd name="T48" fmla="*/ 27 w 49"/>
              <a:gd name="T49" fmla="*/ 35 h 48"/>
              <a:gd name="T50" fmla="*/ 15 w 49"/>
              <a:gd name="T51" fmla="*/ 36 h 48"/>
              <a:gd name="T52" fmla="*/ 20 w 49"/>
              <a:gd name="T53" fmla="*/ 35 h 48"/>
              <a:gd name="T54" fmla="*/ 7 w 49"/>
              <a:gd name="T55" fmla="*/ 36 h 48"/>
              <a:gd name="T56" fmla="*/ 12 w 49"/>
              <a:gd name="T57" fmla="*/ 35 h 48"/>
              <a:gd name="T58" fmla="*/ 34 w 49"/>
              <a:gd name="T59" fmla="*/ 31 h 48"/>
              <a:gd name="T60" fmla="*/ 38 w 49"/>
              <a:gd name="T61" fmla="*/ 30 h 48"/>
              <a:gd name="T62" fmla="*/ 27 w 49"/>
              <a:gd name="T63" fmla="*/ 31 h 48"/>
              <a:gd name="T64" fmla="*/ 31 w 49"/>
              <a:gd name="T65" fmla="*/ 30 h 48"/>
              <a:gd name="T66" fmla="*/ 19 w 49"/>
              <a:gd name="T67" fmla="*/ 31 h 48"/>
              <a:gd name="T68" fmla="*/ 24 w 49"/>
              <a:gd name="T69" fmla="*/ 30 h 48"/>
              <a:gd name="T70" fmla="*/ 12 w 49"/>
              <a:gd name="T71" fmla="*/ 31 h 48"/>
              <a:gd name="T72" fmla="*/ 16 w 49"/>
              <a:gd name="T73" fmla="*/ 30 h 48"/>
              <a:gd name="T74" fmla="*/ 39 w 49"/>
              <a:gd name="T75" fmla="*/ 26 h 48"/>
              <a:gd name="T76" fmla="*/ 43 w 49"/>
              <a:gd name="T77" fmla="*/ 24 h 48"/>
              <a:gd name="T78" fmla="*/ 41 w 49"/>
              <a:gd name="T79" fmla="*/ 31 h 48"/>
              <a:gd name="T80" fmla="*/ 43 w 49"/>
              <a:gd name="T81" fmla="*/ 30 h 48"/>
              <a:gd name="T82" fmla="*/ 7 w 49"/>
              <a:gd name="T83" fmla="*/ 31 h 48"/>
              <a:gd name="T84" fmla="*/ 9 w 49"/>
              <a:gd name="T85" fmla="*/ 30 h 48"/>
              <a:gd name="T86" fmla="*/ 31 w 49"/>
              <a:gd name="T87" fmla="*/ 26 h 48"/>
              <a:gd name="T88" fmla="*/ 35 w 49"/>
              <a:gd name="T89" fmla="*/ 24 h 48"/>
              <a:gd name="T90" fmla="*/ 23 w 49"/>
              <a:gd name="T91" fmla="*/ 26 h 48"/>
              <a:gd name="T92" fmla="*/ 27 w 49"/>
              <a:gd name="T93" fmla="*/ 24 h 48"/>
              <a:gd name="T94" fmla="*/ 15 w 49"/>
              <a:gd name="T95" fmla="*/ 26 h 48"/>
              <a:gd name="T96" fmla="*/ 20 w 49"/>
              <a:gd name="T97" fmla="*/ 24 h 48"/>
              <a:gd name="T98" fmla="*/ 44 w 49"/>
              <a:gd name="T99" fmla="*/ 21 h 48"/>
              <a:gd name="T100" fmla="*/ 5 w 49"/>
              <a:gd name="T101" fmla="*/ 44 h 48"/>
              <a:gd name="T102" fmla="*/ 44 w 49"/>
              <a:gd name="T103" fmla="*/ 21 h 48"/>
              <a:gd name="T104" fmla="*/ 17 w 49"/>
              <a:gd name="T105" fmla="*/ 4 h 48"/>
              <a:gd name="T106" fmla="*/ 20 w 49"/>
              <a:gd name="T107" fmla="*/ 4 h 48"/>
              <a:gd name="T108" fmla="*/ 18 w 49"/>
              <a:gd name="T109"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48">
                <a:moveTo>
                  <a:pt x="16" y="0"/>
                </a:moveTo>
                <a:cubicBezTo>
                  <a:pt x="16" y="0"/>
                  <a:pt x="16" y="0"/>
                  <a:pt x="16" y="0"/>
                </a:cubicBezTo>
                <a:cubicBezTo>
                  <a:pt x="18" y="0"/>
                  <a:pt x="18" y="0"/>
                  <a:pt x="18" y="0"/>
                </a:cubicBezTo>
                <a:cubicBezTo>
                  <a:pt x="21" y="0"/>
                  <a:pt x="21" y="0"/>
                  <a:pt x="21" y="0"/>
                </a:cubicBezTo>
                <a:cubicBezTo>
                  <a:pt x="21" y="0"/>
                  <a:pt x="22" y="1"/>
                  <a:pt x="22" y="1"/>
                </a:cubicBezTo>
                <a:cubicBezTo>
                  <a:pt x="22" y="1"/>
                  <a:pt x="22" y="1"/>
                  <a:pt x="22" y="1"/>
                </a:cubicBezTo>
                <a:cubicBezTo>
                  <a:pt x="22" y="3"/>
                  <a:pt x="22" y="3"/>
                  <a:pt x="22" y="3"/>
                </a:cubicBezTo>
                <a:cubicBezTo>
                  <a:pt x="30" y="3"/>
                  <a:pt x="30" y="3"/>
                  <a:pt x="30" y="3"/>
                </a:cubicBezTo>
                <a:cubicBezTo>
                  <a:pt x="31" y="3"/>
                  <a:pt x="33" y="3"/>
                  <a:pt x="34" y="4"/>
                </a:cubicBezTo>
                <a:cubicBezTo>
                  <a:pt x="34" y="5"/>
                  <a:pt x="34" y="5"/>
                  <a:pt x="34" y="5"/>
                </a:cubicBezTo>
                <a:cubicBezTo>
                  <a:pt x="35" y="6"/>
                  <a:pt x="35" y="7"/>
                  <a:pt x="35" y="8"/>
                </a:cubicBezTo>
                <a:cubicBezTo>
                  <a:pt x="35" y="10"/>
                  <a:pt x="35" y="11"/>
                  <a:pt x="34" y="12"/>
                </a:cubicBezTo>
                <a:cubicBezTo>
                  <a:pt x="33" y="13"/>
                  <a:pt x="31" y="14"/>
                  <a:pt x="30" y="14"/>
                </a:cubicBezTo>
                <a:cubicBezTo>
                  <a:pt x="30" y="14"/>
                  <a:pt x="30" y="14"/>
                  <a:pt x="30" y="14"/>
                </a:cubicBezTo>
                <a:cubicBezTo>
                  <a:pt x="29" y="14"/>
                  <a:pt x="28" y="15"/>
                  <a:pt x="27" y="15"/>
                </a:cubicBezTo>
                <a:cubicBezTo>
                  <a:pt x="27" y="15"/>
                  <a:pt x="27" y="15"/>
                  <a:pt x="27" y="15"/>
                </a:cubicBezTo>
                <a:cubicBezTo>
                  <a:pt x="27" y="16"/>
                  <a:pt x="26" y="16"/>
                  <a:pt x="26" y="17"/>
                </a:cubicBezTo>
                <a:cubicBezTo>
                  <a:pt x="44" y="17"/>
                  <a:pt x="44" y="17"/>
                  <a:pt x="44" y="17"/>
                </a:cubicBezTo>
                <a:cubicBezTo>
                  <a:pt x="47" y="17"/>
                  <a:pt x="49" y="20"/>
                  <a:pt x="49" y="22"/>
                </a:cubicBezTo>
                <a:cubicBezTo>
                  <a:pt x="49" y="43"/>
                  <a:pt x="49" y="43"/>
                  <a:pt x="49" y="43"/>
                </a:cubicBezTo>
                <a:cubicBezTo>
                  <a:pt x="49" y="46"/>
                  <a:pt x="47" y="48"/>
                  <a:pt x="44" y="48"/>
                </a:cubicBezTo>
                <a:cubicBezTo>
                  <a:pt x="5" y="48"/>
                  <a:pt x="5" y="48"/>
                  <a:pt x="5" y="48"/>
                </a:cubicBezTo>
                <a:cubicBezTo>
                  <a:pt x="2" y="48"/>
                  <a:pt x="0" y="46"/>
                  <a:pt x="0" y="43"/>
                </a:cubicBezTo>
                <a:cubicBezTo>
                  <a:pt x="0" y="22"/>
                  <a:pt x="0" y="22"/>
                  <a:pt x="0" y="22"/>
                </a:cubicBezTo>
                <a:cubicBezTo>
                  <a:pt x="0" y="19"/>
                  <a:pt x="2" y="17"/>
                  <a:pt x="5" y="17"/>
                </a:cubicBezTo>
                <a:cubicBezTo>
                  <a:pt x="24" y="17"/>
                  <a:pt x="24" y="17"/>
                  <a:pt x="24" y="17"/>
                </a:cubicBezTo>
                <a:cubicBezTo>
                  <a:pt x="24" y="16"/>
                  <a:pt x="25" y="15"/>
                  <a:pt x="26" y="14"/>
                </a:cubicBezTo>
                <a:cubicBezTo>
                  <a:pt x="26" y="13"/>
                  <a:pt x="26" y="13"/>
                  <a:pt x="26" y="13"/>
                </a:cubicBezTo>
                <a:cubicBezTo>
                  <a:pt x="27" y="12"/>
                  <a:pt x="28" y="12"/>
                  <a:pt x="30" y="12"/>
                </a:cubicBezTo>
                <a:cubicBezTo>
                  <a:pt x="30" y="12"/>
                  <a:pt x="30" y="12"/>
                  <a:pt x="30" y="12"/>
                </a:cubicBezTo>
                <a:cubicBezTo>
                  <a:pt x="30" y="12"/>
                  <a:pt x="31" y="11"/>
                  <a:pt x="32" y="11"/>
                </a:cubicBezTo>
                <a:cubicBezTo>
                  <a:pt x="33" y="10"/>
                  <a:pt x="33" y="9"/>
                  <a:pt x="33" y="8"/>
                </a:cubicBezTo>
                <a:cubicBezTo>
                  <a:pt x="33" y="8"/>
                  <a:pt x="33" y="7"/>
                  <a:pt x="32" y="6"/>
                </a:cubicBezTo>
                <a:cubicBezTo>
                  <a:pt x="32" y="6"/>
                  <a:pt x="32" y="6"/>
                  <a:pt x="32" y="6"/>
                </a:cubicBezTo>
                <a:cubicBezTo>
                  <a:pt x="31" y="5"/>
                  <a:pt x="31" y="5"/>
                  <a:pt x="30" y="5"/>
                </a:cubicBezTo>
                <a:cubicBezTo>
                  <a:pt x="22" y="5"/>
                  <a:pt x="22" y="5"/>
                  <a:pt x="22" y="5"/>
                </a:cubicBezTo>
                <a:cubicBezTo>
                  <a:pt x="22" y="6"/>
                  <a:pt x="22" y="6"/>
                  <a:pt x="22" y="6"/>
                </a:cubicBezTo>
                <a:cubicBezTo>
                  <a:pt x="22" y="7"/>
                  <a:pt x="21" y="8"/>
                  <a:pt x="21" y="8"/>
                </a:cubicBezTo>
                <a:cubicBezTo>
                  <a:pt x="21" y="8"/>
                  <a:pt x="21" y="8"/>
                  <a:pt x="21" y="8"/>
                </a:cubicBezTo>
                <a:cubicBezTo>
                  <a:pt x="18" y="8"/>
                  <a:pt x="18" y="8"/>
                  <a:pt x="18" y="8"/>
                </a:cubicBezTo>
                <a:cubicBezTo>
                  <a:pt x="16" y="8"/>
                  <a:pt x="16" y="8"/>
                  <a:pt x="16" y="8"/>
                </a:cubicBezTo>
                <a:cubicBezTo>
                  <a:pt x="15" y="8"/>
                  <a:pt x="14" y="7"/>
                  <a:pt x="14" y="6"/>
                </a:cubicBezTo>
                <a:cubicBezTo>
                  <a:pt x="14" y="6"/>
                  <a:pt x="14" y="6"/>
                  <a:pt x="14" y="6"/>
                </a:cubicBezTo>
                <a:cubicBezTo>
                  <a:pt x="14" y="4"/>
                  <a:pt x="14" y="4"/>
                  <a:pt x="14" y="4"/>
                </a:cubicBezTo>
                <a:cubicBezTo>
                  <a:pt x="14" y="1"/>
                  <a:pt x="14" y="1"/>
                  <a:pt x="14" y="1"/>
                </a:cubicBezTo>
                <a:cubicBezTo>
                  <a:pt x="14" y="1"/>
                  <a:pt x="15" y="0"/>
                  <a:pt x="16" y="0"/>
                </a:cubicBezTo>
                <a:close/>
                <a:moveTo>
                  <a:pt x="7" y="26"/>
                </a:moveTo>
                <a:cubicBezTo>
                  <a:pt x="7" y="26"/>
                  <a:pt x="7" y="26"/>
                  <a:pt x="7" y="26"/>
                </a:cubicBezTo>
                <a:cubicBezTo>
                  <a:pt x="6" y="26"/>
                  <a:pt x="6" y="25"/>
                  <a:pt x="6" y="24"/>
                </a:cubicBezTo>
                <a:cubicBezTo>
                  <a:pt x="6" y="24"/>
                  <a:pt x="6" y="23"/>
                  <a:pt x="7" y="23"/>
                </a:cubicBezTo>
                <a:cubicBezTo>
                  <a:pt x="11" y="23"/>
                  <a:pt x="11" y="23"/>
                  <a:pt x="11" y="23"/>
                </a:cubicBezTo>
                <a:cubicBezTo>
                  <a:pt x="11" y="23"/>
                  <a:pt x="12" y="24"/>
                  <a:pt x="12" y="24"/>
                </a:cubicBezTo>
                <a:cubicBezTo>
                  <a:pt x="12" y="25"/>
                  <a:pt x="11" y="26"/>
                  <a:pt x="11" y="26"/>
                </a:cubicBezTo>
                <a:cubicBezTo>
                  <a:pt x="7" y="26"/>
                  <a:pt x="7" y="26"/>
                  <a:pt x="7" y="26"/>
                </a:cubicBezTo>
                <a:close/>
                <a:moveTo>
                  <a:pt x="39" y="42"/>
                </a:moveTo>
                <a:cubicBezTo>
                  <a:pt x="39" y="42"/>
                  <a:pt x="39" y="42"/>
                  <a:pt x="39" y="42"/>
                </a:cubicBezTo>
                <a:cubicBezTo>
                  <a:pt x="38" y="42"/>
                  <a:pt x="37" y="41"/>
                  <a:pt x="37" y="41"/>
                </a:cubicBezTo>
                <a:cubicBezTo>
                  <a:pt x="37" y="40"/>
                  <a:pt x="38" y="40"/>
                  <a:pt x="39" y="40"/>
                </a:cubicBezTo>
                <a:cubicBezTo>
                  <a:pt x="42" y="40"/>
                  <a:pt x="42" y="40"/>
                  <a:pt x="42" y="40"/>
                </a:cubicBezTo>
                <a:cubicBezTo>
                  <a:pt x="43" y="40"/>
                  <a:pt x="43" y="40"/>
                  <a:pt x="43" y="41"/>
                </a:cubicBezTo>
                <a:cubicBezTo>
                  <a:pt x="43" y="41"/>
                  <a:pt x="43" y="42"/>
                  <a:pt x="42" y="42"/>
                </a:cubicBezTo>
                <a:cubicBezTo>
                  <a:pt x="39" y="42"/>
                  <a:pt x="39" y="42"/>
                  <a:pt x="39" y="42"/>
                </a:cubicBezTo>
                <a:close/>
                <a:moveTo>
                  <a:pt x="15" y="42"/>
                </a:moveTo>
                <a:cubicBezTo>
                  <a:pt x="15" y="42"/>
                  <a:pt x="15" y="42"/>
                  <a:pt x="15" y="42"/>
                </a:cubicBezTo>
                <a:cubicBezTo>
                  <a:pt x="14" y="42"/>
                  <a:pt x="14" y="41"/>
                  <a:pt x="14" y="41"/>
                </a:cubicBezTo>
                <a:cubicBezTo>
                  <a:pt x="14" y="40"/>
                  <a:pt x="14" y="40"/>
                  <a:pt x="15" y="40"/>
                </a:cubicBezTo>
                <a:cubicBezTo>
                  <a:pt x="34" y="40"/>
                  <a:pt x="34" y="40"/>
                  <a:pt x="34" y="40"/>
                </a:cubicBezTo>
                <a:cubicBezTo>
                  <a:pt x="35" y="40"/>
                  <a:pt x="35" y="40"/>
                  <a:pt x="35" y="41"/>
                </a:cubicBezTo>
                <a:cubicBezTo>
                  <a:pt x="35" y="41"/>
                  <a:pt x="35" y="42"/>
                  <a:pt x="34" y="42"/>
                </a:cubicBezTo>
                <a:cubicBezTo>
                  <a:pt x="15" y="42"/>
                  <a:pt x="15" y="42"/>
                  <a:pt x="15" y="42"/>
                </a:cubicBezTo>
                <a:close/>
                <a:moveTo>
                  <a:pt x="7" y="42"/>
                </a:moveTo>
                <a:cubicBezTo>
                  <a:pt x="7" y="42"/>
                  <a:pt x="7" y="42"/>
                  <a:pt x="7" y="42"/>
                </a:cubicBezTo>
                <a:cubicBezTo>
                  <a:pt x="6" y="42"/>
                  <a:pt x="6" y="41"/>
                  <a:pt x="6" y="41"/>
                </a:cubicBezTo>
                <a:cubicBezTo>
                  <a:pt x="6" y="40"/>
                  <a:pt x="6" y="40"/>
                  <a:pt x="7" y="40"/>
                </a:cubicBezTo>
                <a:cubicBezTo>
                  <a:pt x="11" y="40"/>
                  <a:pt x="11" y="40"/>
                  <a:pt x="11" y="40"/>
                </a:cubicBezTo>
                <a:cubicBezTo>
                  <a:pt x="11" y="40"/>
                  <a:pt x="12" y="40"/>
                  <a:pt x="12" y="41"/>
                </a:cubicBezTo>
                <a:cubicBezTo>
                  <a:pt x="12" y="41"/>
                  <a:pt x="11" y="42"/>
                  <a:pt x="11" y="42"/>
                </a:cubicBezTo>
                <a:cubicBezTo>
                  <a:pt x="7" y="42"/>
                  <a:pt x="7" y="42"/>
                  <a:pt x="7" y="42"/>
                </a:cubicBezTo>
                <a:close/>
                <a:moveTo>
                  <a:pt x="39" y="36"/>
                </a:moveTo>
                <a:cubicBezTo>
                  <a:pt x="39" y="36"/>
                  <a:pt x="39" y="36"/>
                  <a:pt x="39" y="36"/>
                </a:cubicBezTo>
                <a:cubicBezTo>
                  <a:pt x="38" y="36"/>
                  <a:pt x="37" y="36"/>
                  <a:pt x="37" y="35"/>
                </a:cubicBezTo>
                <a:cubicBezTo>
                  <a:pt x="37" y="35"/>
                  <a:pt x="38" y="34"/>
                  <a:pt x="39" y="34"/>
                </a:cubicBezTo>
                <a:cubicBezTo>
                  <a:pt x="42" y="34"/>
                  <a:pt x="42" y="34"/>
                  <a:pt x="42" y="34"/>
                </a:cubicBezTo>
                <a:cubicBezTo>
                  <a:pt x="43" y="34"/>
                  <a:pt x="43" y="35"/>
                  <a:pt x="43" y="35"/>
                </a:cubicBezTo>
                <a:cubicBezTo>
                  <a:pt x="43" y="36"/>
                  <a:pt x="43" y="36"/>
                  <a:pt x="42" y="36"/>
                </a:cubicBezTo>
                <a:cubicBezTo>
                  <a:pt x="39" y="36"/>
                  <a:pt x="39" y="36"/>
                  <a:pt x="39" y="36"/>
                </a:cubicBezTo>
                <a:close/>
                <a:moveTo>
                  <a:pt x="31" y="36"/>
                </a:moveTo>
                <a:cubicBezTo>
                  <a:pt x="31" y="36"/>
                  <a:pt x="31" y="36"/>
                  <a:pt x="31" y="36"/>
                </a:cubicBezTo>
                <a:cubicBezTo>
                  <a:pt x="30" y="36"/>
                  <a:pt x="30" y="36"/>
                  <a:pt x="30" y="35"/>
                </a:cubicBezTo>
                <a:cubicBezTo>
                  <a:pt x="30" y="35"/>
                  <a:pt x="30" y="34"/>
                  <a:pt x="31" y="34"/>
                </a:cubicBezTo>
                <a:cubicBezTo>
                  <a:pt x="34" y="34"/>
                  <a:pt x="34" y="34"/>
                  <a:pt x="34" y="34"/>
                </a:cubicBezTo>
                <a:cubicBezTo>
                  <a:pt x="35" y="34"/>
                  <a:pt x="35" y="35"/>
                  <a:pt x="35" y="35"/>
                </a:cubicBezTo>
                <a:cubicBezTo>
                  <a:pt x="35" y="36"/>
                  <a:pt x="35" y="36"/>
                  <a:pt x="34" y="36"/>
                </a:cubicBezTo>
                <a:cubicBezTo>
                  <a:pt x="31" y="36"/>
                  <a:pt x="31" y="36"/>
                  <a:pt x="31" y="36"/>
                </a:cubicBezTo>
                <a:close/>
                <a:moveTo>
                  <a:pt x="23" y="36"/>
                </a:moveTo>
                <a:cubicBezTo>
                  <a:pt x="23" y="36"/>
                  <a:pt x="23" y="36"/>
                  <a:pt x="23" y="36"/>
                </a:cubicBezTo>
                <a:cubicBezTo>
                  <a:pt x="22" y="36"/>
                  <a:pt x="22" y="36"/>
                  <a:pt x="22" y="35"/>
                </a:cubicBezTo>
                <a:cubicBezTo>
                  <a:pt x="22" y="35"/>
                  <a:pt x="22" y="34"/>
                  <a:pt x="23" y="34"/>
                </a:cubicBezTo>
                <a:cubicBezTo>
                  <a:pt x="26" y="34"/>
                  <a:pt x="26" y="34"/>
                  <a:pt x="26" y="34"/>
                </a:cubicBezTo>
                <a:cubicBezTo>
                  <a:pt x="27" y="34"/>
                  <a:pt x="27" y="35"/>
                  <a:pt x="27" y="35"/>
                </a:cubicBezTo>
                <a:cubicBezTo>
                  <a:pt x="27" y="36"/>
                  <a:pt x="27" y="36"/>
                  <a:pt x="26" y="36"/>
                </a:cubicBezTo>
                <a:cubicBezTo>
                  <a:pt x="23" y="36"/>
                  <a:pt x="23" y="36"/>
                  <a:pt x="23" y="36"/>
                </a:cubicBezTo>
                <a:close/>
                <a:moveTo>
                  <a:pt x="15" y="36"/>
                </a:moveTo>
                <a:cubicBezTo>
                  <a:pt x="15" y="36"/>
                  <a:pt x="15" y="36"/>
                  <a:pt x="15" y="36"/>
                </a:cubicBezTo>
                <a:cubicBezTo>
                  <a:pt x="14" y="36"/>
                  <a:pt x="14" y="36"/>
                  <a:pt x="14" y="35"/>
                </a:cubicBezTo>
                <a:cubicBezTo>
                  <a:pt x="14" y="35"/>
                  <a:pt x="14" y="34"/>
                  <a:pt x="15" y="34"/>
                </a:cubicBezTo>
                <a:cubicBezTo>
                  <a:pt x="18" y="34"/>
                  <a:pt x="18" y="34"/>
                  <a:pt x="18" y="34"/>
                </a:cubicBezTo>
                <a:cubicBezTo>
                  <a:pt x="19" y="34"/>
                  <a:pt x="20" y="35"/>
                  <a:pt x="20" y="35"/>
                </a:cubicBezTo>
                <a:cubicBezTo>
                  <a:pt x="20" y="36"/>
                  <a:pt x="19" y="36"/>
                  <a:pt x="18" y="36"/>
                </a:cubicBezTo>
                <a:cubicBezTo>
                  <a:pt x="15" y="36"/>
                  <a:pt x="15" y="36"/>
                  <a:pt x="15" y="36"/>
                </a:cubicBezTo>
                <a:close/>
                <a:moveTo>
                  <a:pt x="7" y="36"/>
                </a:moveTo>
                <a:cubicBezTo>
                  <a:pt x="7" y="36"/>
                  <a:pt x="7" y="36"/>
                  <a:pt x="7" y="36"/>
                </a:cubicBezTo>
                <a:cubicBezTo>
                  <a:pt x="6" y="36"/>
                  <a:pt x="6" y="36"/>
                  <a:pt x="6" y="35"/>
                </a:cubicBezTo>
                <a:cubicBezTo>
                  <a:pt x="6" y="35"/>
                  <a:pt x="6" y="34"/>
                  <a:pt x="7" y="34"/>
                </a:cubicBezTo>
                <a:cubicBezTo>
                  <a:pt x="11" y="34"/>
                  <a:pt x="11" y="34"/>
                  <a:pt x="11" y="34"/>
                </a:cubicBezTo>
                <a:cubicBezTo>
                  <a:pt x="11" y="34"/>
                  <a:pt x="12" y="35"/>
                  <a:pt x="12" y="35"/>
                </a:cubicBezTo>
                <a:cubicBezTo>
                  <a:pt x="12" y="36"/>
                  <a:pt x="11" y="36"/>
                  <a:pt x="11" y="36"/>
                </a:cubicBezTo>
                <a:cubicBezTo>
                  <a:pt x="7" y="36"/>
                  <a:pt x="7" y="36"/>
                  <a:pt x="7" y="36"/>
                </a:cubicBezTo>
                <a:close/>
                <a:moveTo>
                  <a:pt x="34" y="31"/>
                </a:moveTo>
                <a:cubicBezTo>
                  <a:pt x="34" y="31"/>
                  <a:pt x="34" y="31"/>
                  <a:pt x="34" y="31"/>
                </a:cubicBezTo>
                <a:cubicBezTo>
                  <a:pt x="33" y="31"/>
                  <a:pt x="33" y="30"/>
                  <a:pt x="33" y="30"/>
                </a:cubicBezTo>
                <a:cubicBezTo>
                  <a:pt x="33" y="29"/>
                  <a:pt x="33" y="29"/>
                  <a:pt x="34" y="29"/>
                </a:cubicBezTo>
                <a:cubicBezTo>
                  <a:pt x="37" y="29"/>
                  <a:pt x="37" y="29"/>
                  <a:pt x="37" y="29"/>
                </a:cubicBezTo>
                <a:cubicBezTo>
                  <a:pt x="38" y="29"/>
                  <a:pt x="38" y="29"/>
                  <a:pt x="38" y="30"/>
                </a:cubicBezTo>
                <a:cubicBezTo>
                  <a:pt x="38" y="30"/>
                  <a:pt x="38" y="31"/>
                  <a:pt x="37" y="31"/>
                </a:cubicBezTo>
                <a:cubicBezTo>
                  <a:pt x="34" y="31"/>
                  <a:pt x="34" y="31"/>
                  <a:pt x="34" y="31"/>
                </a:cubicBezTo>
                <a:close/>
                <a:moveTo>
                  <a:pt x="27" y="31"/>
                </a:moveTo>
                <a:cubicBezTo>
                  <a:pt x="27" y="31"/>
                  <a:pt x="27" y="31"/>
                  <a:pt x="27" y="31"/>
                </a:cubicBezTo>
                <a:cubicBezTo>
                  <a:pt x="26" y="31"/>
                  <a:pt x="25" y="30"/>
                  <a:pt x="25" y="30"/>
                </a:cubicBezTo>
                <a:cubicBezTo>
                  <a:pt x="25" y="29"/>
                  <a:pt x="26" y="29"/>
                  <a:pt x="27" y="29"/>
                </a:cubicBezTo>
                <a:cubicBezTo>
                  <a:pt x="30" y="29"/>
                  <a:pt x="30" y="29"/>
                  <a:pt x="30" y="29"/>
                </a:cubicBezTo>
                <a:cubicBezTo>
                  <a:pt x="30" y="29"/>
                  <a:pt x="31" y="29"/>
                  <a:pt x="31" y="30"/>
                </a:cubicBezTo>
                <a:cubicBezTo>
                  <a:pt x="31" y="30"/>
                  <a:pt x="30" y="31"/>
                  <a:pt x="30" y="31"/>
                </a:cubicBezTo>
                <a:cubicBezTo>
                  <a:pt x="27" y="31"/>
                  <a:pt x="27" y="31"/>
                  <a:pt x="27" y="31"/>
                </a:cubicBezTo>
                <a:close/>
                <a:moveTo>
                  <a:pt x="19" y="31"/>
                </a:moveTo>
                <a:cubicBezTo>
                  <a:pt x="19" y="31"/>
                  <a:pt x="19" y="31"/>
                  <a:pt x="19" y="31"/>
                </a:cubicBezTo>
                <a:cubicBezTo>
                  <a:pt x="19" y="31"/>
                  <a:pt x="18" y="30"/>
                  <a:pt x="18" y="30"/>
                </a:cubicBezTo>
                <a:cubicBezTo>
                  <a:pt x="18" y="29"/>
                  <a:pt x="19" y="29"/>
                  <a:pt x="19" y="29"/>
                </a:cubicBezTo>
                <a:cubicBezTo>
                  <a:pt x="22" y="29"/>
                  <a:pt x="22" y="29"/>
                  <a:pt x="22" y="29"/>
                </a:cubicBezTo>
                <a:cubicBezTo>
                  <a:pt x="23" y="29"/>
                  <a:pt x="24" y="29"/>
                  <a:pt x="24" y="30"/>
                </a:cubicBezTo>
                <a:cubicBezTo>
                  <a:pt x="24" y="30"/>
                  <a:pt x="23" y="31"/>
                  <a:pt x="22" y="31"/>
                </a:cubicBezTo>
                <a:cubicBezTo>
                  <a:pt x="19" y="31"/>
                  <a:pt x="19" y="31"/>
                  <a:pt x="19" y="31"/>
                </a:cubicBezTo>
                <a:close/>
                <a:moveTo>
                  <a:pt x="12" y="31"/>
                </a:moveTo>
                <a:cubicBezTo>
                  <a:pt x="12" y="31"/>
                  <a:pt x="12" y="31"/>
                  <a:pt x="12" y="31"/>
                </a:cubicBezTo>
                <a:cubicBezTo>
                  <a:pt x="11" y="31"/>
                  <a:pt x="11" y="30"/>
                  <a:pt x="11" y="30"/>
                </a:cubicBezTo>
                <a:cubicBezTo>
                  <a:pt x="11" y="29"/>
                  <a:pt x="11" y="29"/>
                  <a:pt x="12" y="29"/>
                </a:cubicBezTo>
                <a:cubicBezTo>
                  <a:pt x="15" y="29"/>
                  <a:pt x="15" y="29"/>
                  <a:pt x="15" y="29"/>
                </a:cubicBezTo>
                <a:cubicBezTo>
                  <a:pt x="16" y="29"/>
                  <a:pt x="16" y="29"/>
                  <a:pt x="16" y="30"/>
                </a:cubicBezTo>
                <a:cubicBezTo>
                  <a:pt x="16" y="30"/>
                  <a:pt x="16" y="31"/>
                  <a:pt x="15" y="31"/>
                </a:cubicBezTo>
                <a:cubicBezTo>
                  <a:pt x="12" y="31"/>
                  <a:pt x="12" y="31"/>
                  <a:pt x="12" y="31"/>
                </a:cubicBezTo>
                <a:close/>
                <a:moveTo>
                  <a:pt x="39" y="26"/>
                </a:moveTo>
                <a:cubicBezTo>
                  <a:pt x="39" y="26"/>
                  <a:pt x="39" y="26"/>
                  <a:pt x="39" y="26"/>
                </a:cubicBezTo>
                <a:cubicBezTo>
                  <a:pt x="38" y="26"/>
                  <a:pt x="37" y="25"/>
                  <a:pt x="37" y="24"/>
                </a:cubicBezTo>
                <a:cubicBezTo>
                  <a:pt x="37" y="24"/>
                  <a:pt x="38" y="23"/>
                  <a:pt x="39" y="23"/>
                </a:cubicBezTo>
                <a:cubicBezTo>
                  <a:pt x="42" y="23"/>
                  <a:pt x="42" y="23"/>
                  <a:pt x="42" y="23"/>
                </a:cubicBezTo>
                <a:cubicBezTo>
                  <a:pt x="43" y="23"/>
                  <a:pt x="43" y="24"/>
                  <a:pt x="43" y="24"/>
                </a:cubicBezTo>
                <a:cubicBezTo>
                  <a:pt x="43" y="25"/>
                  <a:pt x="43" y="26"/>
                  <a:pt x="42" y="26"/>
                </a:cubicBezTo>
                <a:cubicBezTo>
                  <a:pt x="39" y="26"/>
                  <a:pt x="39" y="26"/>
                  <a:pt x="39" y="26"/>
                </a:cubicBezTo>
                <a:close/>
                <a:moveTo>
                  <a:pt x="41" y="31"/>
                </a:moveTo>
                <a:cubicBezTo>
                  <a:pt x="41" y="31"/>
                  <a:pt x="41" y="31"/>
                  <a:pt x="41" y="31"/>
                </a:cubicBezTo>
                <a:cubicBezTo>
                  <a:pt x="41" y="31"/>
                  <a:pt x="40" y="30"/>
                  <a:pt x="40" y="30"/>
                </a:cubicBezTo>
                <a:cubicBezTo>
                  <a:pt x="40" y="29"/>
                  <a:pt x="41" y="29"/>
                  <a:pt x="41" y="29"/>
                </a:cubicBezTo>
                <a:cubicBezTo>
                  <a:pt x="42" y="29"/>
                  <a:pt x="42" y="29"/>
                  <a:pt x="42" y="29"/>
                </a:cubicBezTo>
                <a:cubicBezTo>
                  <a:pt x="43" y="29"/>
                  <a:pt x="43" y="29"/>
                  <a:pt x="43" y="30"/>
                </a:cubicBezTo>
                <a:cubicBezTo>
                  <a:pt x="43" y="30"/>
                  <a:pt x="43" y="31"/>
                  <a:pt x="42" y="31"/>
                </a:cubicBezTo>
                <a:cubicBezTo>
                  <a:pt x="41" y="31"/>
                  <a:pt x="41" y="31"/>
                  <a:pt x="41" y="31"/>
                </a:cubicBezTo>
                <a:close/>
                <a:moveTo>
                  <a:pt x="7" y="31"/>
                </a:moveTo>
                <a:cubicBezTo>
                  <a:pt x="7" y="31"/>
                  <a:pt x="7" y="31"/>
                  <a:pt x="7" y="31"/>
                </a:cubicBezTo>
                <a:cubicBezTo>
                  <a:pt x="6" y="31"/>
                  <a:pt x="6" y="30"/>
                  <a:pt x="6" y="30"/>
                </a:cubicBezTo>
                <a:cubicBezTo>
                  <a:pt x="6" y="29"/>
                  <a:pt x="6" y="29"/>
                  <a:pt x="7" y="29"/>
                </a:cubicBezTo>
                <a:cubicBezTo>
                  <a:pt x="8" y="29"/>
                  <a:pt x="8" y="29"/>
                  <a:pt x="8" y="29"/>
                </a:cubicBezTo>
                <a:cubicBezTo>
                  <a:pt x="9" y="29"/>
                  <a:pt x="9" y="29"/>
                  <a:pt x="9" y="30"/>
                </a:cubicBezTo>
                <a:cubicBezTo>
                  <a:pt x="9" y="30"/>
                  <a:pt x="9" y="31"/>
                  <a:pt x="8" y="31"/>
                </a:cubicBezTo>
                <a:cubicBezTo>
                  <a:pt x="7" y="31"/>
                  <a:pt x="7" y="31"/>
                  <a:pt x="7" y="31"/>
                </a:cubicBezTo>
                <a:close/>
                <a:moveTo>
                  <a:pt x="31" y="26"/>
                </a:moveTo>
                <a:cubicBezTo>
                  <a:pt x="31" y="26"/>
                  <a:pt x="31" y="26"/>
                  <a:pt x="31" y="26"/>
                </a:cubicBezTo>
                <a:cubicBezTo>
                  <a:pt x="30" y="26"/>
                  <a:pt x="30" y="25"/>
                  <a:pt x="30" y="24"/>
                </a:cubicBezTo>
                <a:cubicBezTo>
                  <a:pt x="30" y="24"/>
                  <a:pt x="30" y="23"/>
                  <a:pt x="31" y="23"/>
                </a:cubicBezTo>
                <a:cubicBezTo>
                  <a:pt x="34" y="23"/>
                  <a:pt x="34" y="23"/>
                  <a:pt x="34" y="23"/>
                </a:cubicBezTo>
                <a:cubicBezTo>
                  <a:pt x="35" y="23"/>
                  <a:pt x="35" y="24"/>
                  <a:pt x="35" y="24"/>
                </a:cubicBezTo>
                <a:cubicBezTo>
                  <a:pt x="35" y="25"/>
                  <a:pt x="35" y="26"/>
                  <a:pt x="34" y="26"/>
                </a:cubicBezTo>
                <a:cubicBezTo>
                  <a:pt x="31" y="26"/>
                  <a:pt x="31" y="26"/>
                  <a:pt x="31" y="26"/>
                </a:cubicBezTo>
                <a:close/>
                <a:moveTo>
                  <a:pt x="23" y="26"/>
                </a:moveTo>
                <a:cubicBezTo>
                  <a:pt x="23" y="26"/>
                  <a:pt x="23" y="26"/>
                  <a:pt x="23" y="26"/>
                </a:cubicBezTo>
                <a:cubicBezTo>
                  <a:pt x="22" y="26"/>
                  <a:pt x="22" y="25"/>
                  <a:pt x="22" y="24"/>
                </a:cubicBezTo>
                <a:cubicBezTo>
                  <a:pt x="22" y="24"/>
                  <a:pt x="22" y="23"/>
                  <a:pt x="23" y="23"/>
                </a:cubicBezTo>
                <a:cubicBezTo>
                  <a:pt x="26" y="23"/>
                  <a:pt x="26" y="23"/>
                  <a:pt x="26" y="23"/>
                </a:cubicBezTo>
                <a:cubicBezTo>
                  <a:pt x="27" y="23"/>
                  <a:pt x="27" y="24"/>
                  <a:pt x="27" y="24"/>
                </a:cubicBezTo>
                <a:cubicBezTo>
                  <a:pt x="27" y="25"/>
                  <a:pt x="27" y="26"/>
                  <a:pt x="26" y="26"/>
                </a:cubicBezTo>
                <a:cubicBezTo>
                  <a:pt x="23" y="26"/>
                  <a:pt x="23" y="26"/>
                  <a:pt x="23" y="26"/>
                </a:cubicBezTo>
                <a:close/>
                <a:moveTo>
                  <a:pt x="15" y="26"/>
                </a:moveTo>
                <a:cubicBezTo>
                  <a:pt x="15" y="26"/>
                  <a:pt x="15" y="26"/>
                  <a:pt x="15" y="26"/>
                </a:cubicBezTo>
                <a:cubicBezTo>
                  <a:pt x="14" y="26"/>
                  <a:pt x="14" y="25"/>
                  <a:pt x="14" y="24"/>
                </a:cubicBezTo>
                <a:cubicBezTo>
                  <a:pt x="14" y="24"/>
                  <a:pt x="14" y="23"/>
                  <a:pt x="15" y="23"/>
                </a:cubicBezTo>
                <a:cubicBezTo>
                  <a:pt x="18" y="23"/>
                  <a:pt x="18" y="23"/>
                  <a:pt x="18" y="23"/>
                </a:cubicBezTo>
                <a:cubicBezTo>
                  <a:pt x="19" y="23"/>
                  <a:pt x="20" y="24"/>
                  <a:pt x="20" y="24"/>
                </a:cubicBezTo>
                <a:cubicBezTo>
                  <a:pt x="20" y="25"/>
                  <a:pt x="19" y="26"/>
                  <a:pt x="18" y="26"/>
                </a:cubicBezTo>
                <a:cubicBezTo>
                  <a:pt x="15" y="26"/>
                  <a:pt x="15" y="26"/>
                  <a:pt x="15" y="26"/>
                </a:cubicBezTo>
                <a:close/>
                <a:moveTo>
                  <a:pt x="44" y="21"/>
                </a:moveTo>
                <a:cubicBezTo>
                  <a:pt x="44" y="21"/>
                  <a:pt x="44" y="21"/>
                  <a:pt x="44" y="21"/>
                </a:cubicBezTo>
                <a:cubicBezTo>
                  <a:pt x="5" y="21"/>
                  <a:pt x="5" y="21"/>
                  <a:pt x="5" y="21"/>
                </a:cubicBezTo>
                <a:cubicBezTo>
                  <a:pt x="4" y="21"/>
                  <a:pt x="3" y="22"/>
                  <a:pt x="3" y="22"/>
                </a:cubicBezTo>
                <a:cubicBezTo>
                  <a:pt x="3" y="43"/>
                  <a:pt x="3" y="43"/>
                  <a:pt x="3" y="43"/>
                </a:cubicBezTo>
                <a:cubicBezTo>
                  <a:pt x="3" y="44"/>
                  <a:pt x="4" y="44"/>
                  <a:pt x="5" y="44"/>
                </a:cubicBezTo>
                <a:cubicBezTo>
                  <a:pt x="44" y="44"/>
                  <a:pt x="44" y="44"/>
                  <a:pt x="44" y="44"/>
                </a:cubicBezTo>
                <a:cubicBezTo>
                  <a:pt x="45" y="44"/>
                  <a:pt x="46" y="44"/>
                  <a:pt x="46" y="43"/>
                </a:cubicBezTo>
                <a:cubicBezTo>
                  <a:pt x="46" y="22"/>
                  <a:pt x="46" y="22"/>
                  <a:pt x="46" y="22"/>
                </a:cubicBezTo>
                <a:cubicBezTo>
                  <a:pt x="46" y="22"/>
                  <a:pt x="45" y="21"/>
                  <a:pt x="44" y="21"/>
                </a:cubicBezTo>
                <a:close/>
                <a:moveTo>
                  <a:pt x="18" y="3"/>
                </a:moveTo>
                <a:cubicBezTo>
                  <a:pt x="18" y="3"/>
                  <a:pt x="18" y="3"/>
                  <a:pt x="18" y="3"/>
                </a:cubicBezTo>
                <a:cubicBezTo>
                  <a:pt x="17" y="3"/>
                  <a:pt x="17" y="3"/>
                  <a:pt x="17" y="3"/>
                </a:cubicBezTo>
                <a:cubicBezTo>
                  <a:pt x="17" y="4"/>
                  <a:pt x="17" y="4"/>
                  <a:pt x="17" y="4"/>
                </a:cubicBezTo>
                <a:cubicBezTo>
                  <a:pt x="17" y="5"/>
                  <a:pt x="17" y="5"/>
                  <a:pt x="17" y="5"/>
                </a:cubicBezTo>
                <a:cubicBezTo>
                  <a:pt x="18" y="5"/>
                  <a:pt x="18" y="5"/>
                  <a:pt x="18" y="5"/>
                </a:cubicBezTo>
                <a:cubicBezTo>
                  <a:pt x="20" y="5"/>
                  <a:pt x="20" y="5"/>
                  <a:pt x="20" y="5"/>
                </a:cubicBezTo>
                <a:cubicBezTo>
                  <a:pt x="20" y="4"/>
                  <a:pt x="20" y="4"/>
                  <a:pt x="20" y="4"/>
                </a:cubicBezTo>
                <a:cubicBezTo>
                  <a:pt x="20" y="4"/>
                  <a:pt x="20" y="4"/>
                  <a:pt x="20" y="4"/>
                </a:cubicBezTo>
                <a:cubicBezTo>
                  <a:pt x="20" y="4"/>
                  <a:pt x="20" y="4"/>
                  <a:pt x="20" y="4"/>
                </a:cubicBezTo>
                <a:cubicBezTo>
                  <a:pt x="20" y="3"/>
                  <a:pt x="20" y="3"/>
                  <a:pt x="20" y="3"/>
                </a:cubicBezTo>
                <a:cubicBezTo>
                  <a:pt x="18" y="3"/>
                  <a:pt x="18" y="3"/>
                  <a:pt x="18" y="3"/>
                </a:cubicBezTo>
                <a:close/>
              </a:path>
            </a:pathLst>
          </a:custGeom>
          <a:solidFill>
            <a:schemeClr val="accent2"/>
          </a:solidFill>
          <a:ln>
            <a:noFill/>
          </a:ln>
          <a:extLst/>
        </p:spPr>
        <p:txBody>
          <a:bodyPr/>
          <a:lstStyle/>
          <a:p>
            <a:endParaRPr lang="zh-CN" altLang="en-US"/>
          </a:p>
        </p:txBody>
      </p:sp>
      <p:sp>
        <p:nvSpPr>
          <p:cNvPr id="73" name="Freeform 539"/>
          <p:cNvSpPr>
            <a:spLocks noEditPoints="1"/>
          </p:cNvSpPr>
          <p:nvPr/>
        </p:nvSpPr>
        <p:spPr bwMode="auto">
          <a:xfrm>
            <a:off x="4797742" y="4443237"/>
            <a:ext cx="275759" cy="275759"/>
          </a:xfrm>
          <a:custGeom>
            <a:avLst/>
            <a:gdLst>
              <a:gd name="T0" fmla="*/ 2 w 47"/>
              <a:gd name="T1" fmla="*/ 0 h 47"/>
              <a:gd name="T2" fmla="*/ 19 w 47"/>
              <a:gd name="T3" fmla="*/ 2 h 47"/>
              <a:gd name="T4" fmla="*/ 19 w 47"/>
              <a:gd name="T5" fmla="*/ 28 h 47"/>
              <a:gd name="T6" fmla="*/ 47 w 47"/>
              <a:gd name="T7" fmla="*/ 30 h 47"/>
              <a:gd name="T8" fmla="*/ 47 w 47"/>
              <a:gd name="T9" fmla="*/ 45 h 47"/>
              <a:gd name="T10" fmla="*/ 45 w 47"/>
              <a:gd name="T11" fmla="*/ 47 h 47"/>
              <a:gd name="T12" fmla="*/ 0 w 47"/>
              <a:gd name="T13" fmla="*/ 45 h 47"/>
              <a:gd name="T14" fmla="*/ 0 w 47"/>
              <a:gd name="T15" fmla="*/ 2 h 47"/>
              <a:gd name="T16" fmla="*/ 9 w 47"/>
              <a:gd name="T17" fmla="*/ 28 h 47"/>
              <a:gd name="T18" fmla="*/ 8 w 47"/>
              <a:gd name="T19" fmla="*/ 27 h 47"/>
              <a:gd name="T20" fmla="*/ 15 w 47"/>
              <a:gd name="T21" fmla="*/ 26 h 47"/>
              <a:gd name="T22" fmla="*/ 12 w 47"/>
              <a:gd name="T23" fmla="*/ 23 h 47"/>
              <a:gd name="T24" fmla="*/ 12 w 47"/>
              <a:gd name="T25" fmla="*/ 21 h 47"/>
              <a:gd name="T26" fmla="*/ 15 w 47"/>
              <a:gd name="T27" fmla="*/ 18 h 47"/>
              <a:gd name="T28" fmla="*/ 8 w 47"/>
              <a:gd name="T29" fmla="*/ 17 h 47"/>
              <a:gd name="T30" fmla="*/ 15 w 47"/>
              <a:gd name="T31" fmla="*/ 16 h 47"/>
              <a:gd name="T32" fmla="*/ 12 w 47"/>
              <a:gd name="T33" fmla="*/ 14 h 47"/>
              <a:gd name="T34" fmla="*/ 12 w 47"/>
              <a:gd name="T35" fmla="*/ 11 h 47"/>
              <a:gd name="T36" fmla="*/ 15 w 47"/>
              <a:gd name="T37" fmla="*/ 9 h 47"/>
              <a:gd name="T38" fmla="*/ 8 w 47"/>
              <a:gd name="T39" fmla="*/ 8 h 47"/>
              <a:gd name="T40" fmla="*/ 15 w 47"/>
              <a:gd name="T41" fmla="*/ 7 h 47"/>
              <a:gd name="T42" fmla="*/ 4 w 47"/>
              <a:gd name="T43" fmla="*/ 4 h 47"/>
              <a:gd name="T44" fmla="*/ 43 w 47"/>
              <a:gd name="T45" fmla="*/ 43 h 47"/>
              <a:gd name="T46" fmla="*/ 40 w 47"/>
              <a:gd name="T47" fmla="*/ 32 h 47"/>
              <a:gd name="T48" fmla="*/ 39 w 47"/>
              <a:gd name="T49" fmla="*/ 39 h 47"/>
              <a:gd name="T50" fmla="*/ 38 w 47"/>
              <a:gd name="T51" fmla="*/ 32 h 47"/>
              <a:gd name="T52" fmla="*/ 36 w 47"/>
              <a:gd name="T53" fmla="*/ 35 h 47"/>
              <a:gd name="T54" fmla="*/ 33 w 47"/>
              <a:gd name="T55" fmla="*/ 35 h 47"/>
              <a:gd name="T56" fmla="*/ 31 w 47"/>
              <a:gd name="T57" fmla="*/ 32 h 47"/>
              <a:gd name="T58" fmla="*/ 30 w 47"/>
              <a:gd name="T59" fmla="*/ 39 h 47"/>
              <a:gd name="T60" fmla="*/ 29 w 47"/>
              <a:gd name="T61" fmla="*/ 32 h 47"/>
              <a:gd name="T62" fmla="*/ 26 w 47"/>
              <a:gd name="T63" fmla="*/ 35 h 47"/>
              <a:gd name="T64" fmla="*/ 24 w 47"/>
              <a:gd name="T65" fmla="*/ 35 h 47"/>
              <a:gd name="T66" fmla="*/ 21 w 47"/>
              <a:gd name="T67" fmla="*/ 32 h 47"/>
              <a:gd name="T68" fmla="*/ 20 w 47"/>
              <a:gd name="T69" fmla="*/ 39 h 47"/>
              <a:gd name="T70" fmla="*/ 19 w 47"/>
              <a:gd name="T71" fmla="*/ 32 h 47"/>
              <a:gd name="T72" fmla="*/ 17 w 47"/>
              <a:gd name="T73" fmla="*/ 32 h 47"/>
              <a:gd name="T74" fmla="*/ 15 w 47"/>
              <a:gd name="T75"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2" y="0"/>
                </a:moveTo>
                <a:cubicBezTo>
                  <a:pt x="2" y="0"/>
                  <a:pt x="2" y="0"/>
                  <a:pt x="2" y="0"/>
                </a:cubicBezTo>
                <a:cubicBezTo>
                  <a:pt x="17" y="0"/>
                  <a:pt x="17" y="0"/>
                  <a:pt x="17" y="0"/>
                </a:cubicBezTo>
                <a:cubicBezTo>
                  <a:pt x="18" y="0"/>
                  <a:pt x="19" y="1"/>
                  <a:pt x="19" y="2"/>
                </a:cubicBezTo>
                <a:cubicBezTo>
                  <a:pt x="19" y="2"/>
                  <a:pt x="19" y="2"/>
                  <a:pt x="19" y="2"/>
                </a:cubicBezTo>
                <a:cubicBezTo>
                  <a:pt x="19" y="28"/>
                  <a:pt x="19" y="28"/>
                  <a:pt x="19" y="28"/>
                </a:cubicBezTo>
                <a:cubicBezTo>
                  <a:pt x="45" y="28"/>
                  <a:pt x="45" y="28"/>
                  <a:pt x="45" y="28"/>
                </a:cubicBezTo>
                <a:cubicBezTo>
                  <a:pt x="46" y="28"/>
                  <a:pt x="47" y="29"/>
                  <a:pt x="47" y="30"/>
                </a:cubicBezTo>
                <a:cubicBezTo>
                  <a:pt x="47" y="30"/>
                  <a:pt x="47" y="30"/>
                  <a:pt x="47" y="30"/>
                </a:cubicBezTo>
                <a:cubicBezTo>
                  <a:pt x="47" y="45"/>
                  <a:pt x="47" y="45"/>
                  <a:pt x="47" y="45"/>
                </a:cubicBezTo>
                <a:cubicBezTo>
                  <a:pt x="47" y="46"/>
                  <a:pt x="46" y="47"/>
                  <a:pt x="45" y="47"/>
                </a:cubicBezTo>
                <a:cubicBezTo>
                  <a:pt x="45" y="47"/>
                  <a:pt x="45" y="47"/>
                  <a:pt x="45" y="47"/>
                </a:cubicBezTo>
                <a:cubicBezTo>
                  <a:pt x="2" y="47"/>
                  <a:pt x="2" y="47"/>
                  <a:pt x="2" y="47"/>
                </a:cubicBezTo>
                <a:cubicBezTo>
                  <a:pt x="1" y="47"/>
                  <a:pt x="0" y="46"/>
                  <a:pt x="0" y="45"/>
                </a:cubicBezTo>
                <a:cubicBezTo>
                  <a:pt x="0" y="45"/>
                  <a:pt x="0" y="45"/>
                  <a:pt x="0" y="45"/>
                </a:cubicBezTo>
                <a:cubicBezTo>
                  <a:pt x="0" y="2"/>
                  <a:pt x="0" y="2"/>
                  <a:pt x="0" y="2"/>
                </a:cubicBezTo>
                <a:cubicBezTo>
                  <a:pt x="0" y="1"/>
                  <a:pt x="1" y="0"/>
                  <a:pt x="2" y="0"/>
                </a:cubicBezTo>
                <a:close/>
                <a:moveTo>
                  <a:pt x="9" y="28"/>
                </a:moveTo>
                <a:cubicBezTo>
                  <a:pt x="9" y="28"/>
                  <a:pt x="9" y="28"/>
                  <a:pt x="9" y="28"/>
                </a:cubicBezTo>
                <a:cubicBezTo>
                  <a:pt x="9" y="28"/>
                  <a:pt x="8" y="27"/>
                  <a:pt x="8" y="27"/>
                </a:cubicBezTo>
                <a:cubicBezTo>
                  <a:pt x="8" y="26"/>
                  <a:pt x="9" y="26"/>
                  <a:pt x="9" y="26"/>
                </a:cubicBezTo>
                <a:cubicBezTo>
                  <a:pt x="15" y="26"/>
                  <a:pt x="15" y="26"/>
                  <a:pt x="15" y="26"/>
                </a:cubicBezTo>
                <a:cubicBezTo>
                  <a:pt x="15" y="23"/>
                  <a:pt x="15" y="23"/>
                  <a:pt x="15" y="23"/>
                </a:cubicBezTo>
                <a:cubicBezTo>
                  <a:pt x="12" y="23"/>
                  <a:pt x="12" y="23"/>
                  <a:pt x="12" y="23"/>
                </a:cubicBezTo>
                <a:cubicBezTo>
                  <a:pt x="11" y="23"/>
                  <a:pt x="11" y="23"/>
                  <a:pt x="11" y="22"/>
                </a:cubicBezTo>
                <a:cubicBezTo>
                  <a:pt x="11" y="21"/>
                  <a:pt x="11" y="21"/>
                  <a:pt x="12" y="21"/>
                </a:cubicBezTo>
                <a:cubicBezTo>
                  <a:pt x="15" y="21"/>
                  <a:pt x="15" y="21"/>
                  <a:pt x="15" y="21"/>
                </a:cubicBezTo>
                <a:cubicBezTo>
                  <a:pt x="15" y="18"/>
                  <a:pt x="15" y="18"/>
                  <a:pt x="15" y="18"/>
                </a:cubicBezTo>
                <a:cubicBezTo>
                  <a:pt x="9" y="18"/>
                  <a:pt x="9" y="18"/>
                  <a:pt x="9" y="18"/>
                </a:cubicBezTo>
                <a:cubicBezTo>
                  <a:pt x="9" y="18"/>
                  <a:pt x="8" y="18"/>
                  <a:pt x="8" y="17"/>
                </a:cubicBezTo>
                <a:cubicBezTo>
                  <a:pt x="8" y="17"/>
                  <a:pt x="9" y="16"/>
                  <a:pt x="9" y="16"/>
                </a:cubicBezTo>
                <a:cubicBezTo>
                  <a:pt x="15" y="16"/>
                  <a:pt x="15" y="16"/>
                  <a:pt x="15" y="16"/>
                </a:cubicBezTo>
                <a:cubicBezTo>
                  <a:pt x="15" y="14"/>
                  <a:pt x="15" y="14"/>
                  <a:pt x="15" y="14"/>
                </a:cubicBezTo>
                <a:cubicBezTo>
                  <a:pt x="12" y="14"/>
                  <a:pt x="12" y="14"/>
                  <a:pt x="12" y="14"/>
                </a:cubicBezTo>
                <a:cubicBezTo>
                  <a:pt x="11" y="14"/>
                  <a:pt x="11" y="13"/>
                  <a:pt x="11" y="12"/>
                </a:cubicBezTo>
                <a:cubicBezTo>
                  <a:pt x="11" y="12"/>
                  <a:pt x="11" y="11"/>
                  <a:pt x="12" y="11"/>
                </a:cubicBezTo>
                <a:cubicBezTo>
                  <a:pt x="15" y="11"/>
                  <a:pt x="15" y="11"/>
                  <a:pt x="15" y="11"/>
                </a:cubicBezTo>
                <a:cubicBezTo>
                  <a:pt x="15" y="9"/>
                  <a:pt x="15" y="9"/>
                  <a:pt x="15" y="9"/>
                </a:cubicBezTo>
                <a:cubicBezTo>
                  <a:pt x="9" y="9"/>
                  <a:pt x="9" y="9"/>
                  <a:pt x="9" y="9"/>
                </a:cubicBezTo>
                <a:cubicBezTo>
                  <a:pt x="9" y="9"/>
                  <a:pt x="8" y="8"/>
                  <a:pt x="8" y="8"/>
                </a:cubicBezTo>
                <a:cubicBezTo>
                  <a:pt x="8" y="7"/>
                  <a:pt x="9" y="7"/>
                  <a:pt x="9" y="7"/>
                </a:cubicBezTo>
                <a:cubicBezTo>
                  <a:pt x="15" y="7"/>
                  <a:pt x="15" y="7"/>
                  <a:pt x="15" y="7"/>
                </a:cubicBezTo>
                <a:cubicBezTo>
                  <a:pt x="15" y="4"/>
                  <a:pt x="15" y="4"/>
                  <a:pt x="15" y="4"/>
                </a:cubicBezTo>
                <a:cubicBezTo>
                  <a:pt x="4" y="4"/>
                  <a:pt x="4" y="4"/>
                  <a:pt x="4" y="4"/>
                </a:cubicBezTo>
                <a:cubicBezTo>
                  <a:pt x="4" y="43"/>
                  <a:pt x="4" y="43"/>
                  <a:pt x="4" y="43"/>
                </a:cubicBezTo>
                <a:cubicBezTo>
                  <a:pt x="43" y="43"/>
                  <a:pt x="43" y="43"/>
                  <a:pt x="43" y="43"/>
                </a:cubicBezTo>
                <a:cubicBezTo>
                  <a:pt x="43" y="32"/>
                  <a:pt x="43" y="32"/>
                  <a:pt x="43" y="32"/>
                </a:cubicBezTo>
                <a:cubicBezTo>
                  <a:pt x="40" y="32"/>
                  <a:pt x="40" y="32"/>
                  <a:pt x="40" y="32"/>
                </a:cubicBezTo>
                <a:cubicBezTo>
                  <a:pt x="40" y="38"/>
                  <a:pt x="40" y="38"/>
                  <a:pt x="40" y="38"/>
                </a:cubicBezTo>
                <a:cubicBezTo>
                  <a:pt x="40" y="38"/>
                  <a:pt x="40" y="39"/>
                  <a:pt x="39" y="39"/>
                </a:cubicBezTo>
                <a:cubicBezTo>
                  <a:pt x="39" y="39"/>
                  <a:pt x="38" y="38"/>
                  <a:pt x="38" y="38"/>
                </a:cubicBezTo>
                <a:cubicBezTo>
                  <a:pt x="38" y="32"/>
                  <a:pt x="38" y="32"/>
                  <a:pt x="38" y="32"/>
                </a:cubicBezTo>
                <a:cubicBezTo>
                  <a:pt x="36" y="32"/>
                  <a:pt x="36" y="32"/>
                  <a:pt x="36" y="32"/>
                </a:cubicBezTo>
                <a:cubicBezTo>
                  <a:pt x="36" y="35"/>
                  <a:pt x="36" y="35"/>
                  <a:pt x="36" y="35"/>
                </a:cubicBezTo>
                <a:cubicBezTo>
                  <a:pt x="36" y="36"/>
                  <a:pt x="35" y="36"/>
                  <a:pt x="35" y="36"/>
                </a:cubicBezTo>
                <a:cubicBezTo>
                  <a:pt x="34" y="36"/>
                  <a:pt x="33" y="36"/>
                  <a:pt x="33" y="35"/>
                </a:cubicBezTo>
                <a:cubicBezTo>
                  <a:pt x="33" y="32"/>
                  <a:pt x="33" y="32"/>
                  <a:pt x="33" y="32"/>
                </a:cubicBezTo>
                <a:cubicBezTo>
                  <a:pt x="31" y="32"/>
                  <a:pt x="31" y="32"/>
                  <a:pt x="31" y="32"/>
                </a:cubicBezTo>
                <a:cubicBezTo>
                  <a:pt x="31" y="38"/>
                  <a:pt x="31" y="38"/>
                  <a:pt x="31" y="38"/>
                </a:cubicBezTo>
                <a:cubicBezTo>
                  <a:pt x="31" y="38"/>
                  <a:pt x="30" y="39"/>
                  <a:pt x="30" y="39"/>
                </a:cubicBezTo>
                <a:cubicBezTo>
                  <a:pt x="29" y="39"/>
                  <a:pt x="29" y="38"/>
                  <a:pt x="29" y="38"/>
                </a:cubicBezTo>
                <a:cubicBezTo>
                  <a:pt x="29" y="32"/>
                  <a:pt x="29" y="32"/>
                  <a:pt x="29" y="32"/>
                </a:cubicBezTo>
                <a:cubicBezTo>
                  <a:pt x="26" y="32"/>
                  <a:pt x="26" y="32"/>
                  <a:pt x="26" y="32"/>
                </a:cubicBezTo>
                <a:cubicBezTo>
                  <a:pt x="26" y="35"/>
                  <a:pt x="26" y="35"/>
                  <a:pt x="26" y="35"/>
                </a:cubicBezTo>
                <a:cubicBezTo>
                  <a:pt x="26" y="36"/>
                  <a:pt x="26" y="36"/>
                  <a:pt x="25" y="36"/>
                </a:cubicBezTo>
                <a:cubicBezTo>
                  <a:pt x="24" y="36"/>
                  <a:pt x="24" y="36"/>
                  <a:pt x="24" y="35"/>
                </a:cubicBezTo>
                <a:cubicBezTo>
                  <a:pt x="24" y="32"/>
                  <a:pt x="24" y="32"/>
                  <a:pt x="24" y="32"/>
                </a:cubicBezTo>
                <a:cubicBezTo>
                  <a:pt x="21" y="32"/>
                  <a:pt x="21" y="32"/>
                  <a:pt x="21" y="32"/>
                </a:cubicBezTo>
                <a:cubicBezTo>
                  <a:pt x="21" y="38"/>
                  <a:pt x="21" y="38"/>
                  <a:pt x="21" y="38"/>
                </a:cubicBezTo>
                <a:cubicBezTo>
                  <a:pt x="21" y="38"/>
                  <a:pt x="21" y="39"/>
                  <a:pt x="20" y="39"/>
                </a:cubicBezTo>
                <a:cubicBezTo>
                  <a:pt x="20" y="39"/>
                  <a:pt x="19" y="38"/>
                  <a:pt x="19" y="38"/>
                </a:cubicBezTo>
                <a:cubicBezTo>
                  <a:pt x="19" y="32"/>
                  <a:pt x="19" y="32"/>
                  <a:pt x="19" y="32"/>
                </a:cubicBezTo>
                <a:cubicBezTo>
                  <a:pt x="17" y="32"/>
                  <a:pt x="17" y="32"/>
                  <a:pt x="17" y="32"/>
                </a:cubicBezTo>
                <a:cubicBezTo>
                  <a:pt x="17" y="32"/>
                  <a:pt x="17" y="32"/>
                  <a:pt x="17" y="32"/>
                </a:cubicBezTo>
                <a:cubicBezTo>
                  <a:pt x="16" y="32"/>
                  <a:pt x="15" y="31"/>
                  <a:pt x="15" y="30"/>
                </a:cubicBezTo>
                <a:cubicBezTo>
                  <a:pt x="15" y="28"/>
                  <a:pt x="15" y="28"/>
                  <a:pt x="15" y="28"/>
                </a:cubicBezTo>
                <a:cubicBezTo>
                  <a:pt x="9" y="28"/>
                  <a:pt x="9" y="28"/>
                  <a:pt x="9" y="28"/>
                </a:cubicBezTo>
                <a:close/>
              </a:path>
            </a:pathLst>
          </a:custGeom>
          <a:solidFill>
            <a:schemeClr val="accent2"/>
          </a:solidFill>
          <a:ln>
            <a:noFill/>
          </a:ln>
          <a:extLst/>
        </p:spPr>
        <p:txBody>
          <a:bodyPr/>
          <a:lstStyle/>
          <a:p>
            <a:endParaRPr lang="zh-CN" altLang="en-US"/>
          </a:p>
        </p:txBody>
      </p:sp>
      <p:sp>
        <p:nvSpPr>
          <p:cNvPr id="74" name="Freeform 540"/>
          <p:cNvSpPr>
            <a:spLocks noEditPoints="1"/>
          </p:cNvSpPr>
          <p:nvPr/>
        </p:nvSpPr>
        <p:spPr bwMode="auto">
          <a:xfrm>
            <a:off x="5314057" y="4437370"/>
            <a:ext cx="281626" cy="287493"/>
          </a:xfrm>
          <a:custGeom>
            <a:avLst/>
            <a:gdLst>
              <a:gd name="T0" fmla="*/ 3 w 48"/>
              <a:gd name="T1" fmla="*/ 39 h 49"/>
              <a:gd name="T2" fmla="*/ 3 w 48"/>
              <a:gd name="T3" fmla="*/ 39 h 49"/>
              <a:gd name="T4" fmla="*/ 3 w 48"/>
              <a:gd name="T5" fmla="*/ 41 h 49"/>
              <a:gd name="T6" fmla="*/ 4 w 48"/>
              <a:gd name="T7" fmla="*/ 41 h 49"/>
              <a:gd name="T8" fmla="*/ 5 w 48"/>
              <a:gd name="T9" fmla="*/ 41 h 49"/>
              <a:gd name="T10" fmla="*/ 7 w 48"/>
              <a:gd name="T11" fmla="*/ 39 h 49"/>
              <a:gd name="T12" fmla="*/ 8 w 48"/>
              <a:gd name="T13" fmla="*/ 39 h 49"/>
              <a:gd name="T14" fmla="*/ 11 w 48"/>
              <a:gd name="T15" fmla="*/ 38 h 49"/>
              <a:gd name="T16" fmla="*/ 12 w 48"/>
              <a:gd name="T17" fmla="*/ 40 h 49"/>
              <a:gd name="T18" fmla="*/ 12 w 48"/>
              <a:gd name="T19" fmla="*/ 39 h 49"/>
              <a:gd name="T20" fmla="*/ 14 w 48"/>
              <a:gd name="T21" fmla="*/ 42 h 49"/>
              <a:gd name="T22" fmla="*/ 13 w 48"/>
              <a:gd name="T23" fmla="*/ 43 h 49"/>
              <a:gd name="T24" fmla="*/ 13 w 48"/>
              <a:gd name="T25" fmla="*/ 45 h 49"/>
              <a:gd name="T26" fmla="*/ 15 w 48"/>
              <a:gd name="T27" fmla="*/ 46 h 49"/>
              <a:gd name="T28" fmla="*/ 16 w 48"/>
              <a:gd name="T29" fmla="*/ 46 h 49"/>
              <a:gd name="T30" fmla="*/ 17 w 48"/>
              <a:gd name="T31" fmla="*/ 45 h 49"/>
              <a:gd name="T32" fmla="*/ 16 w 48"/>
              <a:gd name="T33" fmla="*/ 43 h 49"/>
              <a:gd name="T34" fmla="*/ 15 w 48"/>
              <a:gd name="T35" fmla="*/ 38 h 49"/>
              <a:gd name="T36" fmla="*/ 8 w 48"/>
              <a:gd name="T37" fmla="*/ 28 h 49"/>
              <a:gd name="T38" fmla="*/ 29 w 48"/>
              <a:gd name="T39" fmla="*/ 7 h 49"/>
              <a:gd name="T40" fmla="*/ 4 w 48"/>
              <a:gd name="T41" fmla="*/ 34 h 49"/>
              <a:gd name="T42" fmla="*/ 31 w 48"/>
              <a:gd name="T43" fmla="*/ 7 h 49"/>
              <a:gd name="T44" fmla="*/ 36 w 48"/>
              <a:gd name="T45" fmla="*/ 9 h 49"/>
              <a:gd name="T46" fmla="*/ 45 w 48"/>
              <a:gd name="T47" fmla="*/ 16 h 49"/>
              <a:gd name="T48" fmla="*/ 37 w 48"/>
              <a:gd name="T49" fmla="*/ 35 h 49"/>
              <a:gd name="T50" fmla="*/ 47 w 48"/>
              <a:gd name="T51" fmla="*/ 40 h 49"/>
              <a:gd name="T52" fmla="*/ 41 w 48"/>
              <a:gd name="T53" fmla="*/ 47 h 49"/>
              <a:gd name="T54" fmla="*/ 36 w 48"/>
              <a:gd name="T55" fmla="*/ 37 h 49"/>
              <a:gd name="T56" fmla="*/ 43 w 48"/>
              <a:gd name="T57" fmla="*/ 17 h 49"/>
              <a:gd name="T58" fmla="*/ 39 w 48"/>
              <a:gd name="T59" fmla="*/ 15 h 49"/>
              <a:gd name="T60" fmla="*/ 18 w 48"/>
              <a:gd name="T61" fmla="*/ 38 h 49"/>
              <a:gd name="T62" fmla="*/ 19 w 48"/>
              <a:gd name="T63" fmla="*/ 43 h 49"/>
              <a:gd name="T64" fmla="*/ 19 w 48"/>
              <a:gd name="T65" fmla="*/ 46 h 49"/>
              <a:gd name="T66" fmla="*/ 18 w 48"/>
              <a:gd name="T67" fmla="*/ 48 h 49"/>
              <a:gd name="T68" fmla="*/ 12 w 48"/>
              <a:gd name="T69" fmla="*/ 47 h 49"/>
              <a:gd name="T70" fmla="*/ 10 w 48"/>
              <a:gd name="T71" fmla="*/ 43 h 49"/>
              <a:gd name="T72" fmla="*/ 11 w 48"/>
              <a:gd name="T73" fmla="*/ 42 h 49"/>
              <a:gd name="T74" fmla="*/ 9 w 48"/>
              <a:gd name="T75" fmla="*/ 41 h 49"/>
              <a:gd name="T76" fmla="*/ 7 w 48"/>
              <a:gd name="T77" fmla="*/ 41 h 49"/>
              <a:gd name="T78" fmla="*/ 5 w 48"/>
              <a:gd name="T79" fmla="*/ 43 h 49"/>
              <a:gd name="T80" fmla="*/ 1 w 48"/>
              <a:gd name="T81" fmla="*/ 42 h 49"/>
              <a:gd name="T82" fmla="*/ 0 w 48"/>
              <a:gd name="T83" fmla="*/ 40 h 49"/>
              <a:gd name="T84" fmla="*/ 1 w 48"/>
              <a:gd name="T85" fmla="*/ 38 h 49"/>
              <a:gd name="T86" fmla="*/ 2 w 48"/>
              <a:gd name="T87" fmla="*/ 2 h 49"/>
              <a:gd name="T88" fmla="*/ 30 w 48"/>
              <a:gd name="T89" fmla="*/ 0 h 49"/>
              <a:gd name="T90" fmla="*/ 31 w 48"/>
              <a:gd name="T91" fmla="*/ 7 h 49"/>
              <a:gd name="T92" fmla="*/ 12 w 48"/>
              <a:gd name="T93" fmla="*/ 29 h 49"/>
              <a:gd name="T94" fmla="*/ 30 w 48"/>
              <a:gd name="T95" fmla="*/ 11 h 49"/>
              <a:gd name="T96" fmla="*/ 37 w 48"/>
              <a:gd name="T97" fmla="*/ 39 h 49"/>
              <a:gd name="T98" fmla="*/ 40 w 48"/>
              <a:gd name="T99"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 h="49">
                <a:moveTo>
                  <a:pt x="4" y="34"/>
                </a:moveTo>
                <a:cubicBezTo>
                  <a:pt x="4" y="34"/>
                  <a:pt x="4" y="34"/>
                  <a:pt x="4" y="34"/>
                </a:cubicBezTo>
                <a:cubicBezTo>
                  <a:pt x="4" y="36"/>
                  <a:pt x="4" y="37"/>
                  <a:pt x="3" y="39"/>
                </a:cubicBezTo>
                <a:cubicBezTo>
                  <a:pt x="3" y="39"/>
                  <a:pt x="3" y="39"/>
                  <a:pt x="3" y="39"/>
                </a:cubicBezTo>
                <a:cubicBezTo>
                  <a:pt x="3" y="39"/>
                  <a:pt x="3" y="39"/>
                  <a:pt x="3" y="39"/>
                </a:cubicBezTo>
                <a:cubicBezTo>
                  <a:pt x="3" y="39"/>
                  <a:pt x="3" y="39"/>
                  <a:pt x="3" y="39"/>
                </a:cubicBezTo>
                <a:cubicBezTo>
                  <a:pt x="3" y="39"/>
                  <a:pt x="3" y="39"/>
                  <a:pt x="3" y="40"/>
                </a:cubicBezTo>
                <a:cubicBezTo>
                  <a:pt x="3" y="40"/>
                  <a:pt x="3" y="40"/>
                  <a:pt x="3" y="40"/>
                </a:cubicBezTo>
                <a:cubicBezTo>
                  <a:pt x="3" y="40"/>
                  <a:pt x="3" y="40"/>
                  <a:pt x="3" y="41"/>
                </a:cubicBezTo>
                <a:cubicBezTo>
                  <a:pt x="3" y="41"/>
                  <a:pt x="3" y="41"/>
                  <a:pt x="3" y="41"/>
                </a:cubicBezTo>
                <a:cubicBezTo>
                  <a:pt x="3" y="41"/>
                  <a:pt x="3" y="41"/>
                  <a:pt x="3" y="41"/>
                </a:cubicBezTo>
                <a:cubicBezTo>
                  <a:pt x="4" y="41"/>
                  <a:pt x="4" y="41"/>
                  <a:pt x="4" y="41"/>
                </a:cubicBezTo>
                <a:cubicBezTo>
                  <a:pt x="4" y="41"/>
                  <a:pt x="4" y="41"/>
                  <a:pt x="5" y="41"/>
                </a:cubicBezTo>
                <a:cubicBezTo>
                  <a:pt x="5" y="41"/>
                  <a:pt x="5" y="41"/>
                  <a:pt x="5" y="41"/>
                </a:cubicBezTo>
                <a:cubicBezTo>
                  <a:pt x="5" y="41"/>
                  <a:pt x="5" y="41"/>
                  <a:pt x="5" y="41"/>
                </a:cubicBezTo>
                <a:cubicBezTo>
                  <a:pt x="5" y="41"/>
                  <a:pt x="5" y="40"/>
                  <a:pt x="5" y="40"/>
                </a:cubicBezTo>
                <a:cubicBezTo>
                  <a:pt x="5" y="40"/>
                  <a:pt x="5" y="40"/>
                  <a:pt x="5" y="40"/>
                </a:cubicBezTo>
                <a:cubicBezTo>
                  <a:pt x="6" y="39"/>
                  <a:pt x="6" y="39"/>
                  <a:pt x="7" y="39"/>
                </a:cubicBezTo>
                <a:cubicBezTo>
                  <a:pt x="7" y="39"/>
                  <a:pt x="7" y="39"/>
                  <a:pt x="7" y="39"/>
                </a:cubicBezTo>
                <a:cubicBezTo>
                  <a:pt x="7" y="39"/>
                  <a:pt x="7" y="39"/>
                  <a:pt x="7" y="39"/>
                </a:cubicBezTo>
                <a:cubicBezTo>
                  <a:pt x="7" y="39"/>
                  <a:pt x="8" y="39"/>
                  <a:pt x="8" y="39"/>
                </a:cubicBezTo>
                <a:cubicBezTo>
                  <a:pt x="8" y="39"/>
                  <a:pt x="8" y="39"/>
                  <a:pt x="9" y="38"/>
                </a:cubicBezTo>
                <a:cubicBezTo>
                  <a:pt x="9" y="38"/>
                  <a:pt x="9" y="38"/>
                  <a:pt x="9" y="38"/>
                </a:cubicBezTo>
                <a:cubicBezTo>
                  <a:pt x="10" y="37"/>
                  <a:pt x="11" y="38"/>
                  <a:pt x="11" y="38"/>
                </a:cubicBezTo>
                <a:cubicBezTo>
                  <a:pt x="11" y="39"/>
                  <a:pt x="11" y="39"/>
                  <a:pt x="11" y="39"/>
                </a:cubicBezTo>
                <a:cubicBezTo>
                  <a:pt x="11" y="39"/>
                  <a:pt x="11" y="39"/>
                  <a:pt x="11" y="39"/>
                </a:cubicBezTo>
                <a:cubicBezTo>
                  <a:pt x="11" y="39"/>
                  <a:pt x="12" y="40"/>
                  <a:pt x="12" y="40"/>
                </a:cubicBezTo>
                <a:cubicBezTo>
                  <a:pt x="12" y="40"/>
                  <a:pt x="12" y="40"/>
                  <a:pt x="12" y="40"/>
                </a:cubicBezTo>
                <a:cubicBezTo>
                  <a:pt x="12" y="40"/>
                  <a:pt x="12" y="40"/>
                  <a:pt x="12" y="40"/>
                </a:cubicBezTo>
                <a:cubicBezTo>
                  <a:pt x="12" y="39"/>
                  <a:pt x="12" y="39"/>
                  <a:pt x="12" y="39"/>
                </a:cubicBezTo>
                <a:cubicBezTo>
                  <a:pt x="13" y="39"/>
                  <a:pt x="13" y="39"/>
                  <a:pt x="13" y="39"/>
                </a:cubicBezTo>
                <a:cubicBezTo>
                  <a:pt x="14" y="40"/>
                  <a:pt x="14" y="40"/>
                  <a:pt x="14" y="41"/>
                </a:cubicBezTo>
                <a:cubicBezTo>
                  <a:pt x="14" y="41"/>
                  <a:pt x="14" y="42"/>
                  <a:pt x="14" y="42"/>
                </a:cubicBezTo>
                <a:cubicBezTo>
                  <a:pt x="14" y="42"/>
                  <a:pt x="14" y="42"/>
                  <a:pt x="14" y="42"/>
                </a:cubicBezTo>
                <a:cubicBezTo>
                  <a:pt x="13" y="42"/>
                  <a:pt x="13" y="43"/>
                  <a:pt x="13" y="43"/>
                </a:cubicBezTo>
                <a:cubicBezTo>
                  <a:pt x="13" y="43"/>
                  <a:pt x="13" y="43"/>
                  <a:pt x="13" y="43"/>
                </a:cubicBezTo>
                <a:cubicBezTo>
                  <a:pt x="13" y="43"/>
                  <a:pt x="13" y="44"/>
                  <a:pt x="13" y="44"/>
                </a:cubicBezTo>
                <a:cubicBezTo>
                  <a:pt x="13" y="44"/>
                  <a:pt x="13" y="44"/>
                  <a:pt x="13" y="44"/>
                </a:cubicBezTo>
                <a:cubicBezTo>
                  <a:pt x="13" y="45"/>
                  <a:pt x="13" y="45"/>
                  <a:pt x="13" y="45"/>
                </a:cubicBezTo>
                <a:cubicBezTo>
                  <a:pt x="13" y="45"/>
                  <a:pt x="13" y="46"/>
                  <a:pt x="13" y="46"/>
                </a:cubicBezTo>
                <a:cubicBezTo>
                  <a:pt x="13" y="46"/>
                  <a:pt x="14" y="46"/>
                  <a:pt x="14" y="46"/>
                </a:cubicBezTo>
                <a:cubicBezTo>
                  <a:pt x="14" y="46"/>
                  <a:pt x="14" y="46"/>
                  <a:pt x="15" y="46"/>
                </a:cubicBezTo>
                <a:cubicBezTo>
                  <a:pt x="15" y="46"/>
                  <a:pt x="15" y="46"/>
                  <a:pt x="15" y="46"/>
                </a:cubicBezTo>
                <a:cubicBezTo>
                  <a:pt x="15" y="46"/>
                  <a:pt x="15" y="46"/>
                  <a:pt x="15" y="46"/>
                </a:cubicBezTo>
                <a:cubicBezTo>
                  <a:pt x="16" y="46"/>
                  <a:pt x="16" y="46"/>
                  <a:pt x="16" y="46"/>
                </a:cubicBezTo>
                <a:cubicBezTo>
                  <a:pt x="16" y="46"/>
                  <a:pt x="16" y="46"/>
                  <a:pt x="16" y="46"/>
                </a:cubicBezTo>
                <a:cubicBezTo>
                  <a:pt x="16" y="46"/>
                  <a:pt x="16" y="45"/>
                  <a:pt x="17" y="45"/>
                </a:cubicBezTo>
                <a:cubicBezTo>
                  <a:pt x="17" y="45"/>
                  <a:pt x="17" y="45"/>
                  <a:pt x="17" y="45"/>
                </a:cubicBezTo>
                <a:cubicBezTo>
                  <a:pt x="17" y="45"/>
                  <a:pt x="17" y="45"/>
                  <a:pt x="17" y="44"/>
                </a:cubicBezTo>
                <a:cubicBezTo>
                  <a:pt x="17" y="44"/>
                  <a:pt x="17" y="44"/>
                  <a:pt x="17" y="44"/>
                </a:cubicBezTo>
                <a:cubicBezTo>
                  <a:pt x="17" y="44"/>
                  <a:pt x="17" y="43"/>
                  <a:pt x="16" y="43"/>
                </a:cubicBezTo>
                <a:cubicBezTo>
                  <a:pt x="16" y="43"/>
                  <a:pt x="16" y="43"/>
                  <a:pt x="16" y="43"/>
                </a:cubicBezTo>
                <a:cubicBezTo>
                  <a:pt x="15" y="41"/>
                  <a:pt x="15" y="40"/>
                  <a:pt x="15" y="38"/>
                </a:cubicBezTo>
                <a:cubicBezTo>
                  <a:pt x="15" y="38"/>
                  <a:pt x="15" y="38"/>
                  <a:pt x="15" y="38"/>
                </a:cubicBezTo>
                <a:cubicBezTo>
                  <a:pt x="15" y="37"/>
                  <a:pt x="15" y="37"/>
                  <a:pt x="15" y="37"/>
                </a:cubicBezTo>
                <a:cubicBezTo>
                  <a:pt x="8" y="30"/>
                  <a:pt x="8" y="30"/>
                  <a:pt x="8" y="30"/>
                </a:cubicBezTo>
                <a:cubicBezTo>
                  <a:pt x="7" y="30"/>
                  <a:pt x="7" y="28"/>
                  <a:pt x="8" y="28"/>
                </a:cubicBezTo>
                <a:cubicBezTo>
                  <a:pt x="8" y="28"/>
                  <a:pt x="8" y="28"/>
                  <a:pt x="8" y="28"/>
                </a:cubicBezTo>
                <a:cubicBezTo>
                  <a:pt x="28" y="7"/>
                  <a:pt x="28" y="7"/>
                  <a:pt x="28" y="7"/>
                </a:cubicBezTo>
                <a:cubicBezTo>
                  <a:pt x="29" y="7"/>
                  <a:pt x="29" y="7"/>
                  <a:pt x="29" y="7"/>
                </a:cubicBezTo>
                <a:cubicBezTo>
                  <a:pt x="29" y="3"/>
                  <a:pt x="29" y="3"/>
                  <a:pt x="29" y="3"/>
                </a:cubicBezTo>
                <a:cubicBezTo>
                  <a:pt x="4" y="3"/>
                  <a:pt x="4" y="3"/>
                  <a:pt x="4" y="3"/>
                </a:cubicBezTo>
                <a:cubicBezTo>
                  <a:pt x="4" y="13"/>
                  <a:pt x="4" y="24"/>
                  <a:pt x="4" y="34"/>
                </a:cubicBezTo>
                <a:close/>
                <a:moveTo>
                  <a:pt x="31" y="7"/>
                </a:moveTo>
                <a:cubicBezTo>
                  <a:pt x="31" y="7"/>
                  <a:pt x="31" y="7"/>
                  <a:pt x="31" y="7"/>
                </a:cubicBezTo>
                <a:cubicBezTo>
                  <a:pt x="31" y="7"/>
                  <a:pt x="31" y="7"/>
                  <a:pt x="31" y="7"/>
                </a:cubicBezTo>
                <a:cubicBezTo>
                  <a:pt x="31" y="7"/>
                  <a:pt x="31" y="7"/>
                  <a:pt x="31" y="7"/>
                </a:cubicBezTo>
                <a:cubicBezTo>
                  <a:pt x="34" y="10"/>
                  <a:pt x="34" y="10"/>
                  <a:pt x="34" y="10"/>
                </a:cubicBezTo>
                <a:cubicBezTo>
                  <a:pt x="36" y="9"/>
                  <a:pt x="36" y="9"/>
                  <a:pt x="36" y="9"/>
                </a:cubicBezTo>
                <a:cubicBezTo>
                  <a:pt x="36" y="9"/>
                  <a:pt x="36" y="9"/>
                  <a:pt x="36" y="9"/>
                </a:cubicBezTo>
                <a:cubicBezTo>
                  <a:pt x="36" y="8"/>
                  <a:pt x="37" y="8"/>
                  <a:pt x="38" y="9"/>
                </a:cubicBezTo>
                <a:cubicBezTo>
                  <a:pt x="45" y="16"/>
                  <a:pt x="45" y="16"/>
                  <a:pt x="45" y="16"/>
                </a:cubicBezTo>
                <a:cubicBezTo>
                  <a:pt x="46" y="17"/>
                  <a:pt x="46" y="17"/>
                  <a:pt x="45" y="18"/>
                </a:cubicBezTo>
                <a:cubicBezTo>
                  <a:pt x="33" y="30"/>
                  <a:pt x="33" y="30"/>
                  <a:pt x="33" y="30"/>
                </a:cubicBezTo>
                <a:cubicBezTo>
                  <a:pt x="37" y="35"/>
                  <a:pt x="37" y="35"/>
                  <a:pt x="37" y="35"/>
                </a:cubicBezTo>
                <a:cubicBezTo>
                  <a:pt x="39" y="34"/>
                  <a:pt x="39" y="34"/>
                  <a:pt x="39" y="34"/>
                </a:cubicBezTo>
                <a:cubicBezTo>
                  <a:pt x="39" y="33"/>
                  <a:pt x="40" y="33"/>
                  <a:pt x="40" y="34"/>
                </a:cubicBezTo>
                <a:cubicBezTo>
                  <a:pt x="47" y="40"/>
                  <a:pt x="47" y="40"/>
                  <a:pt x="47" y="40"/>
                </a:cubicBezTo>
                <a:cubicBezTo>
                  <a:pt x="48" y="41"/>
                  <a:pt x="48" y="42"/>
                  <a:pt x="47" y="42"/>
                </a:cubicBezTo>
                <a:cubicBezTo>
                  <a:pt x="43" y="47"/>
                  <a:pt x="43" y="47"/>
                  <a:pt x="43" y="47"/>
                </a:cubicBezTo>
                <a:cubicBezTo>
                  <a:pt x="42" y="47"/>
                  <a:pt x="42" y="47"/>
                  <a:pt x="41" y="47"/>
                </a:cubicBezTo>
                <a:cubicBezTo>
                  <a:pt x="34" y="40"/>
                  <a:pt x="34" y="40"/>
                  <a:pt x="34" y="40"/>
                </a:cubicBezTo>
                <a:cubicBezTo>
                  <a:pt x="34" y="39"/>
                  <a:pt x="34" y="39"/>
                  <a:pt x="34" y="38"/>
                </a:cubicBezTo>
                <a:cubicBezTo>
                  <a:pt x="36" y="37"/>
                  <a:pt x="36" y="37"/>
                  <a:pt x="36" y="37"/>
                </a:cubicBezTo>
                <a:cubicBezTo>
                  <a:pt x="30" y="31"/>
                  <a:pt x="30" y="31"/>
                  <a:pt x="30" y="31"/>
                </a:cubicBezTo>
                <a:cubicBezTo>
                  <a:pt x="30" y="31"/>
                  <a:pt x="30" y="30"/>
                  <a:pt x="30" y="30"/>
                </a:cubicBezTo>
                <a:cubicBezTo>
                  <a:pt x="43" y="17"/>
                  <a:pt x="43" y="17"/>
                  <a:pt x="43" y="17"/>
                </a:cubicBezTo>
                <a:cubicBezTo>
                  <a:pt x="37" y="11"/>
                  <a:pt x="37" y="11"/>
                  <a:pt x="37" y="11"/>
                </a:cubicBezTo>
                <a:cubicBezTo>
                  <a:pt x="36" y="12"/>
                  <a:pt x="36" y="12"/>
                  <a:pt x="36" y="12"/>
                </a:cubicBezTo>
                <a:cubicBezTo>
                  <a:pt x="39" y="15"/>
                  <a:pt x="39" y="15"/>
                  <a:pt x="39" y="15"/>
                </a:cubicBezTo>
                <a:cubicBezTo>
                  <a:pt x="39" y="16"/>
                  <a:pt x="39" y="17"/>
                  <a:pt x="39" y="18"/>
                </a:cubicBezTo>
                <a:cubicBezTo>
                  <a:pt x="18" y="38"/>
                  <a:pt x="18" y="38"/>
                  <a:pt x="18" y="38"/>
                </a:cubicBezTo>
                <a:cubicBezTo>
                  <a:pt x="18" y="38"/>
                  <a:pt x="18" y="38"/>
                  <a:pt x="18" y="38"/>
                </a:cubicBezTo>
                <a:cubicBezTo>
                  <a:pt x="18" y="40"/>
                  <a:pt x="18" y="41"/>
                  <a:pt x="18" y="42"/>
                </a:cubicBezTo>
                <a:cubicBezTo>
                  <a:pt x="18" y="42"/>
                  <a:pt x="18" y="42"/>
                  <a:pt x="18" y="42"/>
                </a:cubicBezTo>
                <a:cubicBezTo>
                  <a:pt x="19" y="42"/>
                  <a:pt x="19" y="43"/>
                  <a:pt x="19" y="43"/>
                </a:cubicBezTo>
                <a:cubicBezTo>
                  <a:pt x="19" y="43"/>
                  <a:pt x="19" y="43"/>
                  <a:pt x="19" y="43"/>
                </a:cubicBezTo>
                <a:cubicBezTo>
                  <a:pt x="19" y="44"/>
                  <a:pt x="19" y="44"/>
                  <a:pt x="19" y="44"/>
                </a:cubicBezTo>
                <a:cubicBezTo>
                  <a:pt x="19" y="45"/>
                  <a:pt x="19" y="46"/>
                  <a:pt x="19" y="46"/>
                </a:cubicBezTo>
                <a:cubicBezTo>
                  <a:pt x="19" y="46"/>
                  <a:pt x="19" y="46"/>
                  <a:pt x="19" y="46"/>
                </a:cubicBezTo>
                <a:cubicBezTo>
                  <a:pt x="18" y="47"/>
                  <a:pt x="18" y="47"/>
                  <a:pt x="18" y="47"/>
                </a:cubicBezTo>
                <a:cubicBezTo>
                  <a:pt x="18" y="48"/>
                  <a:pt x="18" y="48"/>
                  <a:pt x="18" y="48"/>
                </a:cubicBezTo>
                <a:cubicBezTo>
                  <a:pt x="17" y="48"/>
                  <a:pt x="17" y="48"/>
                  <a:pt x="16" y="48"/>
                </a:cubicBezTo>
                <a:cubicBezTo>
                  <a:pt x="15" y="49"/>
                  <a:pt x="14" y="49"/>
                  <a:pt x="13" y="48"/>
                </a:cubicBezTo>
                <a:cubicBezTo>
                  <a:pt x="12" y="48"/>
                  <a:pt x="12" y="48"/>
                  <a:pt x="12" y="47"/>
                </a:cubicBezTo>
                <a:cubicBezTo>
                  <a:pt x="11" y="47"/>
                  <a:pt x="11" y="47"/>
                  <a:pt x="11" y="46"/>
                </a:cubicBezTo>
                <a:cubicBezTo>
                  <a:pt x="10" y="46"/>
                  <a:pt x="10" y="45"/>
                  <a:pt x="10" y="44"/>
                </a:cubicBezTo>
                <a:cubicBezTo>
                  <a:pt x="10" y="44"/>
                  <a:pt x="10" y="44"/>
                  <a:pt x="10" y="43"/>
                </a:cubicBezTo>
                <a:cubicBezTo>
                  <a:pt x="11" y="43"/>
                  <a:pt x="11" y="42"/>
                  <a:pt x="11" y="42"/>
                </a:cubicBezTo>
                <a:cubicBezTo>
                  <a:pt x="11" y="42"/>
                  <a:pt x="11" y="42"/>
                  <a:pt x="11" y="42"/>
                </a:cubicBezTo>
                <a:cubicBezTo>
                  <a:pt x="11" y="42"/>
                  <a:pt x="11" y="42"/>
                  <a:pt x="11" y="42"/>
                </a:cubicBezTo>
                <a:cubicBezTo>
                  <a:pt x="11" y="42"/>
                  <a:pt x="10" y="41"/>
                  <a:pt x="10" y="41"/>
                </a:cubicBezTo>
                <a:cubicBezTo>
                  <a:pt x="10" y="41"/>
                  <a:pt x="10" y="41"/>
                  <a:pt x="10" y="41"/>
                </a:cubicBezTo>
                <a:cubicBezTo>
                  <a:pt x="10" y="41"/>
                  <a:pt x="9" y="41"/>
                  <a:pt x="9" y="41"/>
                </a:cubicBezTo>
                <a:cubicBezTo>
                  <a:pt x="9" y="41"/>
                  <a:pt x="9" y="41"/>
                  <a:pt x="9" y="41"/>
                </a:cubicBezTo>
                <a:cubicBezTo>
                  <a:pt x="9" y="41"/>
                  <a:pt x="8" y="41"/>
                  <a:pt x="7" y="41"/>
                </a:cubicBezTo>
                <a:cubicBezTo>
                  <a:pt x="7" y="41"/>
                  <a:pt x="7" y="41"/>
                  <a:pt x="7" y="41"/>
                </a:cubicBezTo>
                <a:cubicBezTo>
                  <a:pt x="7" y="42"/>
                  <a:pt x="7" y="42"/>
                  <a:pt x="7" y="42"/>
                </a:cubicBezTo>
                <a:cubicBezTo>
                  <a:pt x="6" y="43"/>
                  <a:pt x="6" y="43"/>
                  <a:pt x="5" y="43"/>
                </a:cubicBezTo>
                <a:cubicBezTo>
                  <a:pt x="5" y="43"/>
                  <a:pt x="5" y="43"/>
                  <a:pt x="5" y="43"/>
                </a:cubicBezTo>
                <a:cubicBezTo>
                  <a:pt x="5" y="43"/>
                  <a:pt x="5" y="43"/>
                  <a:pt x="4" y="43"/>
                </a:cubicBezTo>
                <a:cubicBezTo>
                  <a:pt x="4" y="43"/>
                  <a:pt x="3" y="43"/>
                  <a:pt x="3" y="43"/>
                </a:cubicBezTo>
                <a:cubicBezTo>
                  <a:pt x="2" y="43"/>
                  <a:pt x="2" y="43"/>
                  <a:pt x="1" y="42"/>
                </a:cubicBezTo>
                <a:cubicBezTo>
                  <a:pt x="1" y="42"/>
                  <a:pt x="1" y="42"/>
                  <a:pt x="1" y="42"/>
                </a:cubicBezTo>
                <a:cubicBezTo>
                  <a:pt x="1" y="42"/>
                  <a:pt x="1" y="41"/>
                  <a:pt x="1" y="41"/>
                </a:cubicBezTo>
                <a:cubicBezTo>
                  <a:pt x="0" y="41"/>
                  <a:pt x="0" y="40"/>
                  <a:pt x="0" y="40"/>
                </a:cubicBezTo>
                <a:cubicBezTo>
                  <a:pt x="0" y="39"/>
                  <a:pt x="0" y="39"/>
                  <a:pt x="0" y="39"/>
                </a:cubicBezTo>
                <a:cubicBezTo>
                  <a:pt x="0" y="39"/>
                  <a:pt x="0" y="39"/>
                  <a:pt x="0" y="39"/>
                </a:cubicBezTo>
                <a:cubicBezTo>
                  <a:pt x="1" y="38"/>
                  <a:pt x="1" y="38"/>
                  <a:pt x="1" y="38"/>
                </a:cubicBezTo>
                <a:cubicBezTo>
                  <a:pt x="1" y="38"/>
                  <a:pt x="1" y="38"/>
                  <a:pt x="1" y="38"/>
                </a:cubicBezTo>
                <a:cubicBezTo>
                  <a:pt x="2" y="36"/>
                  <a:pt x="2" y="36"/>
                  <a:pt x="2" y="34"/>
                </a:cubicBezTo>
                <a:cubicBezTo>
                  <a:pt x="2" y="23"/>
                  <a:pt x="2" y="12"/>
                  <a:pt x="2" y="2"/>
                </a:cubicBezTo>
                <a:cubicBezTo>
                  <a:pt x="2" y="2"/>
                  <a:pt x="2" y="2"/>
                  <a:pt x="2" y="2"/>
                </a:cubicBezTo>
                <a:cubicBezTo>
                  <a:pt x="2" y="1"/>
                  <a:pt x="2" y="0"/>
                  <a:pt x="3" y="0"/>
                </a:cubicBezTo>
                <a:cubicBezTo>
                  <a:pt x="30" y="0"/>
                  <a:pt x="30" y="0"/>
                  <a:pt x="30" y="0"/>
                </a:cubicBezTo>
                <a:cubicBezTo>
                  <a:pt x="30" y="0"/>
                  <a:pt x="30" y="0"/>
                  <a:pt x="30" y="0"/>
                </a:cubicBezTo>
                <a:cubicBezTo>
                  <a:pt x="30" y="0"/>
                  <a:pt x="31" y="1"/>
                  <a:pt x="31" y="2"/>
                </a:cubicBezTo>
                <a:cubicBezTo>
                  <a:pt x="31" y="7"/>
                  <a:pt x="31" y="7"/>
                  <a:pt x="31" y="7"/>
                </a:cubicBezTo>
                <a:close/>
                <a:moveTo>
                  <a:pt x="30" y="11"/>
                </a:moveTo>
                <a:cubicBezTo>
                  <a:pt x="30" y="11"/>
                  <a:pt x="30" y="11"/>
                  <a:pt x="30" y="11"/>
                </a:cubicBezTo>
                <a:cubicBezTo>
                  <a:pt x="12" y="29"/>
                  <a:pt x="12" y="29"/>
                  <a:pt x="12" y="29"/>
                </a:cubicBezTo>
                <a:cubicBezTo>
                  <a:pt x="17" y="34"/>
                  <a:pt x="17" y="34"/>
                  <a:pt x="17" y="34"/>
                </a:cubicBezTo>
                <a:cubicBezTo>
                  <a:pt x="35" y="16"/>
                  <a:pt x="35" y="16"/>
                  <a:pt x="35" y="16"/>
                </a:cubicBezTo>
                <a:cubicBezTo>
                  <a:pt x="30" y="11"/>
                  <a:pt x="30" y="11"/>
                  <a:pt x="30" y="11"/>
                </a:cubicBezTo>
                <a:close/>
                <a:moveTo>
                  <a:pt x="40" y="36"/>
                </a:moveTo>
                <a:cubicBezTo>
                  <a:pt x="40" y="36"/>
                  <a:pt x="40" y="36"/>
                  <a:pt x="40" y="36"/>
                </a:cubicBezTo>
                <a:cubicBezTo>
                  <a:pt x="37" y="39"/>
                  <a:pt x="37" y="39"/>
                  <a:pt x="37" y="39"/>
                </a:cubicBezTo>
                <a:cubicBezTo>
                  <a:pt x="42" y="44"/>
                  <a:pt x="42" y="44"/>
                  <a:pt x="42" y="44"/>
                </a:cubicBezTo>
                <a:cubicBezTo>
                  <a:pt x="45" y="41"/>
                  <a:pt x="45" y="41"/>
                  <a:pt x="45" y="41"/>
                </a:cubicBezTo>
                <a:cubicBezTo>
                  <a:pt x="40" y="36"/>
                  <a:pt x="40" y="36"/>
                  <a:pt x="40" y="36"/>
                </a:cubicBezTo>
                <a:close/>
              </a:path>
            </a:pathLst>
          </a:custGeom>
          <a:solidFill>
            <a:schemeClr val="accent2"/>
          </a:solidFill>
          <a:ln>
            <a:noFill/>
          </a:ln>
          <a:extLst/>
        </p:spPr>
        <p:txBody>
          <a:bodyPr/>
          <a:lstStyle/>
          <a:p>
            <a:endParaRPr lang="zh-CN" altLang="en-US"/>
          </a:p>
        </p:txBody>
      </p:sp>
      <p:sp>
        <p:nvSpPr>
          <p:cNvPr id="76" name="Freeform 545"/>
          <p:cNvSpPr>
            <a:spLocks noEditPoints="1"/>
          </p:cNvSpPr>
          <p:nvPr/>
        </p:nvSpPr>
        <p:spPr bwMode="auto">
          <a:xfrm>
            <a:off x="3768047" y="4437370"/>
            <a:ext cx="287493" cy="287493"/>
          </a:xfrm>
          <a:custGeom>
            <a:avLst/>
            <a:gdLst>
              <a:gd name="T0" fmla="*/ 25 w 49"/>
              <a:gd name="T1" fmla="*/ 11 h 49"/>
              <a:gd name="T2" fmla="*/ 26 w 49"/>
              <a:gd name="T3" fmla="*/ 23 h 49"/>
              <a:gd name="T4" fmla="*/ 23 w 49"/>
              <a:gd name="T5" fmla="*/ 23 h 49"/>
              <a:gd name="T6" fmla="*/ 25 w 49"/>
              <a:gd name="T7" fmla="*/ 0 h 49"/>
              <a:gd name="T8" fmla="*/ 42 w 49"/>
              <a:gd name="T9" fmla="*/ 7 h 49"/>
              <a:gd name="T10" fmla="*/ 49 w 49"/>
              <a:gd name="T11" fmla="*/ 25 h 49"/>
              <a:gd name="T12" fmla="*/ 42 w 49"/>
              <a:gd name="T13" fmla="*/ 42 h 49"/>
              <a:gd name="T14" fmla="*/ 25 w 49"/>
              <a:gd name="T15" fmla="*/ 49 h 49"/>
              <a:gd name="T16" fmla="*/ 7 w 49"/>
              <a:gd name="T17" fmla="*/ 42 h 49"/>
              <a:gd name="T18" fmla="*/ 7 w 49"/>
              <a:gd name="T19" fmla="*/ 7 h 49"/>
              <a:gd name="T20" fmla="*/ 39 w 49"/>
              <a:gd name="T21" fmla="*/ 10 h 49"/>
              <a:gd name="T22" fmla="*/ 25 w 49"/>
              <a:gd name="T23" fmla="*/ 4 h 49"/>
              <a:gd name="T24" fmla="*/ 10 w 49"/>
              <a:gd name="T25" fmla="*/ 10 h 49"/>
              <a:gd name="T26" fmla="*/ 10 w 49"/>
              <a:gd name="T27" fmla="*/ 39 h 49"/>
              <a:gd name="T28" fmla="*/ 25 w 49"/>
              <a:gd name="T29" fmla="*/ 46 h 49"/>
              <a:gd name="T30" fmla="*/ 39 w 49"/>
              <a:gd name="T31" fmla="*/ 39 h 49"/>
              <a:gd name="T32" fmla="*/ 39 w 49"/>
              <a:gd name="T33" fmla="*/ 10 h 49"/>
              <a:gd name="T34" fmla="*/ 31 w 49"/>
              <a:gd name="T35" fmla="*/ 18 h 49"/>
              <a:gd name="T36" fmla="*/ 31 w 49"/>
              <a:gd name="T37" fmla="*/ 15 h 49"/>
              <a:gd name="T38" fmla="*/ 35 w 49"/>
              <a:gd name="T39" fmla="*/ 17 h 49"/>
              <a:gd name="T40" fmla="*/ 37 w 49"/>
              <a:gd name="T41" fmla="*/ 22 h 49"/>
              <a:gd name="T42" fmla="*/ 37 w 49"/>
              <a:gd name="T43" fmla="*/ 27 h 49"/>
              <a:gd name="T44" fmla="*/ 35 w 49"/>
              <a:gd name="T45" fmla="*/ 32 h 49"/>
              <a:gd name="T46" fmla="*/ 32 w 49"/>
              <a:gd name="T47" fmla="*/ 35 h 49"/>
              <a:gd name="T48" fmla="*/ 27 w 49"/>
              <a:gd name="T49" fmla="*/ 37 h 49"/>
              <a:gd name="T50" fmla="*/ 22 w 49"/>
              <a:gd name="T51" fmla="*/ 37 h 49"/>
              <a:gd name="T52" fmla="*/ 17 w 49"/>
              <a:gd name="T53" fmla="*/ 35 h 49"/>
              <a:gd name="T54" fmla="*/ 14 w 49"/>
              <a:gd name="T55" fmla="*/ 32 h 49"/>
              <a:gd name="T56" fmla="*/ 12 w 49"/>
              <a:gd name="T57" fmla="*/ 27 h 49"/>
              <a:gd name="T58" fmla="*/ 12 w 49"/>
              <a:gd name="T59" fmla="*/ 22 h 49"/>
              <a:gd name="T60" fmla="*/ 14 w 49"/>
              <a:gd name="T61" fmla="*/ 17 h 49"/>
              <a:gd name="T62" fmla="*/ 18 w 49"/>
              <a:gd name="T63" fmla="*/ 15 h 49"/>
              <a:gd name="T64" fmla="*/ 17 w 49"/>
              <a:gd name="T65" fmla="*/ 19 h 49"/>
              <a:gd name="T66" fmla="*/ 15 w 49"/>
              <a:gd name="T67" fmla="*/ 23 h 49"/>
              <a:gd name="T68" fmla="*/ 15 w 49"/>
              <a:gd name="T69" fmla="*/ 26 h 49"/>
              <a:gd name="T70" fmla="*/ 17 w 49"/>
              <a:gd name="T71" fmla="*/ 30 h 49"/>
              <a:gd name="T72" fmla="*/ 19 w 49"/>
              <a:gd name="T73" fmla="*/ 32 h 49"/>
              <a:gd name="T74" fmla="*/ 23 w 49"/>
              <a:gd name="T75" fmla="*/ 34 h 49"/>
              <a:gd name="T76" fmla="*/ 26 w 49"/>
              <a:gd name="T77" fmla="*/ 34 h 49"/>
              <a:gd name="T78" fmla="*/ 30 w 49"/>
              <a:gd name="T79" fmla="*/ 32 h 49"/>
              <a:gd name="T80" fmla="*/ 32 w 49"/>
              <a:gd name="T81" fmla="*/ 30 h 49"/>
              <a:gd name="T82" fmla="*/ 34 w 49"/>
              <a:gd name="T83" fmla="*/ 26 h 49"/>
              <a:gd name="T84" fmla="*/ 34 w 49"/>
              <a:gd name="T85" fmla="*/ 23 h 49"/>
              <a:gd name="T86" fmla="*/ 32 w 49"/>
              <a:gd name="T87"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 h="49">
                <a:moveTo>
                  <a:pt x="23" y="13"/>
                </a:moveTo>
                <a:cubicBezTo>
                  <a:pt x="23" y="12"/>
                  <a:pt x="23" y="11"/>
                  <a:pt x="25" y="11"/>
                </a:cubicBezTo>
                <a:cubicBezTo>
                  <a:pt x="26" y="11"/>
                  <a:pt x="26" y="12"/>
                  <a:pt x="26" y="13"/>
                </a:cubicBezTo>
                <a:cubicBezTo>
                  <a:pt x="26" y="23"/>
                  <a:pt x="26" y="23"/>
                  <a:pt x="26" y="23"/>
                </a:cubicBezTo>
                <a:cubicBezTo>
                  <a:pt x="26" y="24"/>
                  <a:pt x="26" y="25"/>
                  <a:pt x="25" y="25"/>
                </a:cubicBezTo>
                <a:cubicBezTo>
                  <a:pt x="23" y="25"/>
                  <a:pt x="23" y="24"/>
                  <a:pt x="23" y="23"/>
                </a:cubicBezTo>
                <a:cubicBezTo>
                  <a:pt x="23" y="13"/>
                  <a:pt x="23" y="13"/>
                  <a:pt x="23" y="13"/>
                </a:cubicBezTo>
                <a:close/>
                <a:moveTo>
                  <a:pt x="25" y="0"/>
                </a:moveTo>
                <a:cubicBezTo>
                  <a:pt x="25" y="0"/>
                  <a:pt x="25" y="0"/>
                  <a:pt x="25" y="0"/>
                </a:cubicBezTo>
                <a:cubicBezTo>
                  <a:pt x="31" y="0"/>
                  <a:pt x="38" y="2"/>
                  <a:pt x="42" y="7"/>
                </a:cubicBezTo>
                <a:cubicBezTo>
                  <a:pt x="42" y="7"/>
                  <a:pt x="42" y="7"/>
                  <a:pt x="42" y="7"/>
                </a:cubicBezTo>
                <a:cubicBezTo>
                  <a:pt x="47" y="11"/>
                  <a:pt x="49" y="18"/>
                  <a:pt x="49" y="25"/>
                </a:cubicBezTo>
                <a:cubicBezTo>
                  <a:pt x="49" y="31"/>
                  <a:pt x="47" y="38"/>
                  <a:pt x="42" y="42"/>
                </a:cubicBezTo>
                <a:cubicBezTo>
                  <a:pt x="42" y="42"/>
                  <a:pt x="42" y="42"/>
                  <a:pt x="42" y="42"/>
                </a:cubicBezTo>
                <a:cubicBezTo>
                  <a:pt x="42" y="42"/>
                  <a:pt x="42" y="42"/>
                  <a:pt x="42" y="42"/>
                </a:cubicBezTo>
                <a:cubicBezTo>
                  <a:pt x="38" y="47"/>
                  <a:pt x="31" y="49"/>
                  <a:pt x="25" y="49"/>
                </a:cubicBezTo>
                <a:cubicBezTo>
                  <a:pt x="18" y="49"/>
                  <a:pt x="11" y="47"/>
                  <a:pt x="7" y="42"/>
                </a:cubicBezTo>
                <a:cubicBezTo>
                  <a:pt x="7" y="42"/>
                  <a:pt x="7" y="42"/>
                  <a:pt x="7" y="42"/>
                </a:cubicBezTo>
                <a:cubicBezTo>
                  <a:pt x="2" y="38"/>
                  <a:pt x="0" y="31"/>
                  <a:pt x="0" y="25"/>
                </a:cubicBezTo>
                <a:cubicBezTo>
                  <a:pt x="0" y="18"/>
                  <a:pt x="2" y="11"/>
                  <a:pt x="7" y="7"/>
                </a:cubicBezTo>
                <a:cubicBezTo>
                  <a:pt x="11" y="2"/>
                  <a:pt x="18" y="0"/>
                  <a:pt x="25" y="0"/>
                </a:cubicBezTo>
                <a:close/>
                <a:moveTo>
                  <a:pt x="39" y="10"/>
                </a:moveTo>
                <a:cubicBezTo>
                  <a:pt x="39" y="10"/>
                  <a:pt x="39" y="10"/>
                  <a:pt x="39" y="10"/>
                </a:cubicBezTo>
                <a:cubicBezTo>
                  <a:pt x="36" y="6"/>
                  <a:pt x="30" y="4"/>
                  <a:pt x="25" y="4"/>
                </a:cubicBezTo>
                <a:cubicBezTo>
                  <a:pt x="19" y="4"/>
                  <a:pt x="13" y="6"/>
                  <a:pt x="10" y="10"/>
                </a:cubicBezTo>
                <a:cubicBezTo>
                  <a:pt x="10" y="10"/>
                  <a:pt x="10" y="10"/>
                  <a:pt x="10" y="10"/>
                </a:cubicBezTo>
                <a:cubicBezTo>
                  <a:pt x="6" y="14"/>
                  <a:pt x="3" y="19"/>
                  <a:pt x="3" y="25"/>
                </a:cubicBezTo>
                <a:cubicBezTo>
                  <a:pt x="3" y="30"/>
                  <a:pt x="6" y="36"/>
                  <a:pt x="10" y="39"/>
                </a:cubicBezTo>
                <a:cubicBezTo>
                  <a:pt x="10" y="39"/>
                  <a:pt x="10" y="39"/>
                  <a:pt x="10" y="39"/>
                </a:cubicBezTo>
                <a:cubicBezTo>
                  <a:pt x="13" y="43"/>
                  <a:pt x="19" y="46"/>
                  <a:pt x="25" y="46"/>
                </a:cubicBezTo>
                <a:cubicBezTo>
                  <a:pt x="30" y="46"/>
                  <a:pt x="36" y="43"/>
                  <a:pt x="39" y="39"/>
                </a:cubicBezTo>
                <a:cubicBezTo>
                  <a:pt x="39" y="39"/>
                  <a:pt x="39" y="39"/>
                  <a:pt x="39" y="39"/>
                </a:cubicBezTo>
                <a:cubicBezTo>
                  <a:pt x="43" y="36"/>
                  <a:pt x="46" y="30"/>
                  <a:pt x="46" y="25"/>
                </a:cubicBezTo>
                <a:cubicBezTo>
                  <a:pt x="46" y="19"/>
                  <a:pt x="43" y="14"/>
                  <a:pt x="39" y="10"/>
                </a:cubicBezTo>
                <a:cubicBezTo>
                  <a:pt x="39" y="10"/>
                  <a:pt x="39" y="10"/>
                  <a:pt x="39" y="10"/>
                </a:cubicBezTo>
                <a:close/>
                <a:moveTo>
                  <a:pt x="31" y="18"/>
                </a:moveTo>
                <a:cubicBezTo>
                  <a:pt x="31" y="18"/>
                  <a:pt x="31" y="18"/>
                  <a:pt x="31" y="18"/>
                </a:cubicBezTo>
                <a:cubicBezTo>
                  <a:pt x="30" y="17"/>
                  <a:pt x="30" y="16"/>
                  <a:pt x="31" y="15"/>
                </a:cubicBezTo>
                <a:cubicBezTo>
                  <a:pt x="32" y="15"/>
                  <a:pt x="33" y="15"/>
                  <a:pt x="34" y="15"/>
                </a:cubicBezTo>
                <a:cubicBezTo>
                  <a:pt x="34" y="16"/>
                  <a:pt x="35" y="17"/>
                  <a:pt x="35" y="17"/>
                </a:cubicBezTo>
                <a:cubicBezTo>
                  <a:pt x="36" y="18"/>
                  <a:pt x="36" y="19"/>
                  <a:pt x="37" y="19"/>
                </a:cubicBezTo>
                <a:cubicBezTo>
                  <a:pt x="37" y="20"/>
                  <a:pt x="37" y="21"/>
                  <a:pt x="37" y="22"/>
                </a:cubicBezTo>
                <a:cubicBezTo>
                  <a:pt x="38" y="23"/>
                  <a:pt x="38" y="24"/>
                  <a:pt x="38" y="25"/>
                </a:cubicBezTo>
                <a:cubicBezTo>
                  <a:pt x="38" y="25"/>
                  <a:pt x="38" y="26"/>
                  <a:pt x="37" y="27"/>
                </a:cubicBezTo>
                <a:cubicBezTo>
                  <a:pt x="37" y="28"/>
                  <a:pt x="37" y="29"/>
                  <a:pt x="37" y="30"/>
                </a:cubicBezTo>
                <a:cubicBezTo>
                  <a:pt x="36" y="30"/>
                  <a:pt x="36" y="31"/>
                  <a:pt x="35" y="32"/>
                </a:cubicBezTo>
                <a:cubicBezTo>
                  <a:pt x="35" y="33"/>
                  <a:pt x="34" y="33"/>
                  <a:pt x="34" y="34"/>
                </a:cubicBezTo>
                <a:cubicBezTo>
                  <a:pt x="33" y="34"/>
                  <a:pt x="33" y="35"/>
                  <a:pt x="32" y="35"/>
                </a:cubicBezTo>
                <a:cubicBezTo>
                  <a:pt x="31" y="36"/>
                  <a:pt x="30" y="36"/>
                  <a:pt x="30" y="37"/>
                </a:cubicBezTo>
                <a:cubicBezTo>
                  <a:pt x="29" y="37"/>
                  <a:pt x="28" y="37"/>
                  <a:pt x="27" y="37"/>
                </a:cubicBezTo>
                <a:cubicBezTo>
                  <a:pt x="26" y="38"/>
                  <a:pt x="25" y="38"/>
                  <a:pt x="25" y="38"/>
                </a:cubicBezTo>
                <a:cubicBezTo>
                  <a:pt x="24" y="38"/>
                  <a:pt x="23" y="38"/>
                  <a:pt x="22" y="37"/>
                </a:cubicBezTo>
                <a:cubicBezTo>
                  <a:pt x="21" y="37"/>
                  <a:pt x="20" y="37"/>
                  <a:pt x="19" y="37"/>
                </a:cubicBezTo>
                <a:cubicBezTo>
                  <a:pt x="19" y="36"/>
                  <a:pt x="18" y="36"/>
                  <a:pt x="17" y="35"/>
                </a:cubicBezTo>
                <a:cubicBezTo>
                  <a:pt x="17" y="35"/>
                  <a:pt x="16" y="34"/>
                  <a:pt x="15" y="34"/>
                </a:cubicBezTo>
                <a:cubicBezTo>
                  <a:pt x="15" y="33"/>
                  <a:pt x="14" y="33"/>
                  <a:pt x="14" y="32"/>
                </a:cubicBezTo>
                <a:cubicBezTo>
                  <a:pt x="13" y="31"/>
                  <a:pt x="13" y="30"/>
                  <a:pt x="12" y="30"/>
                </a:cubicBezTo>
                <a:cubicBezTo>
                  <a:pt x="12" y="29"/>
                  <a:pt x="12" y="28"/>
                  <a:pt x="12" y="27"/>
                </a:cubicBezTo>
                <a:cubicBezTo>
                  <a:pt x="12" y="26"/>
                  <a:pt x="11" y="25"/>
                  <a:pt x="11" y="25"/>
                </a:cubicBezTo>
                <a:cubicBezTo>
                  <a:pt x="11" y="24"/>
                  <a:pt x="12" y="23"/>
                  <a:pt x="12" y="22"/>
                </a:cubicBezTo>
                <a:cubicBezTo>
                  <a:pt x="12" y="21"/>
                  <a:pt x="12" y="20"/>
                  <a:pt x="12" y="19"/>
                </a:cubicBezTo>
                <a:cubicBezTo>
                  <a:pt x="13" y="19"/>
                  <a:pt x="13" y="18"/>
                  <a:pt x="14" y="17"/>
                </a:cubicBezTo>
                <a:cubicBezTo>
                  <a:pt x="14" y="17"/>
                  <a:pt x="15" y="16"/>
                  <a:pt x="15" y="15"/>
                </a:cubicBezTo>
                <a:cubicBezTo>
                  <a:pt x="16" y="15"/>
                  <a:pt x="17" y="15"/>
                  <a:pt x="18" y="15"/>
                </a:cubicBezTo>
                <a:cubicBezTo>
                  <a:pt x="19" y="16"/>
                  <a:pt x="19" y="17"/>
                  <a:pt x="18" y="18"/>
                </a:cubicBezTo>
                <a:cubicBezTo>
                  <a:pt x="18" y="18"/>
                  <a:pt x="17" y="19"/>
                  <a:pt x="17" y="19"/>
                </a:cubicBezTo>
                <a:cubicBezTo>
                  <a:pt x="17" y="20"/>
                  <a:pt x="16" y="20"/>
                  <a:pt x="16" y="21"/>
                </a:cubicBezTo>
                <a:cubicBezTo>
                  <a:pt x="16" y="22"/>
                  <a:pt x="16" y="22"/>
                  <a:pt x="15" y="23"/>
                </a:cubicBezTo>
                <a:cubicBezTo>
                  <a:pt x="15" y="23"/>
                  <a:pt x="15" y="24"/>
                  <a:pt x="15" y="25"/>
                </a:cubicBezTo>
                <a:cubicBezTo>
                  <a:pt x="15" y="25"/>
                  <a:pt x="15" y="26"/>
                  <a:pt x="15" y="26"/>
                </a:cubicBezTo>
                <a:cubicBezTo>
                  <a:pt x="16" y="27"/>
                  <a:pt x="16" y="28"/>
                  <a:pt x="16" y="28"/>
                </a:cubicBezTo>
                <a:cubicBezTo>
                  <a:pt x="16" y="29"/>
                  <a:pt x="17" y="29"/>
                  <a:pt x="17" y="30"/>
                </a:cubicBezTo>
                <a:cubicBezTo>
                  <a:pt x="17" y="30"/>
                  <a:pt x="18" y="31"/>
                  <a:pt x="18" y="31"/>
                </a:cubicBezTo>
                <a:cubicBezTo>
                  <a:pt x="18" y="32"/>
                  <a:pt x="19" y="32"/>
                  <a:pt x="19" y="32"/>
                </a:cubicBezTo>
                <a:cubicBezTo>
                  <a:pt x="20" y="33"/>
                  <a:pt x="20" y="33"/>
                  <a:pt x="21" y="33"/>
                </a:cubicBezTo>
                <a:cubicBezTo>
                  <a:pt x="21" y="33"/>
                  <a:pt x="22" y="34"/>
                  <a:pt x="23" y="34"/>
                </a:cubicBezTo>
                <a:cubicBezTo>
                  <a:pt x="23" y="34"/>
                  <a:pt x="24" y="34"/>
                  <a:pt x="25" y="34"/>
                </a:cubicBezTo>
                <a:cubicBezTo>
                  <a:pt x="25" y="34"/>
                  <a:pt x="26" y="34"/>
                  <a:pt x="26" y="34"/>
                </a:cubicBezTo>
                <a:cubicBezTo>
                  <a:pt x="27" y="34"/>
                  <a:pt x="28" y="33"/>
                  <a:pt x="28" y="33"/>
                </a:cubicBezTo>
                <a:cubicBezTo>
                  <a:pt x="29" y="33"/>
                  <a:pt x="29" y="33"/>
                  <a:pt x="30" y="32"/>
                </a:cubicBezTo>
                <a:cubicBezTo>
                  <a:pt x="30" y="32"/>
                  <a:pt x="31" y="32"/>
                  <a:pt x="31" y="31"/>
                </a:cubicBezTo>
                <a:cubicBezTo>
                  <a:pt x="32" y="31"/>
                  <a:pt x="32" y="30"/>
                  <a:pt x="32" y="30"/>
                </a:cubicBezTo>
                <a:cubicBezTo>
                  <a:pt x="33" y="29"/>
                  <a:pt x="33" y="29"/>
                  <a:pt x="33" y="28"/>
                </a:cubicBezTo>
                <a:cubicBezTo>
                  <a:pt x="33" y="28"/>
                  <a:pt x="34" y="27"/>
                  <a:pt x="34" y="26"/>
                </a:cubicBezTo>
                <a:cubicBezTo>
                  <a:pt x="34" y="26"/>
                  <a:pt x="34" y="25"/>
                  <a:pt x="34" y="25"/>
                </a:cubicBezTo>
                <a:cubicBezTo>
                  <a:pt x="34" y="24"/>
                  <a:pt x="34" y="23"/>
                  <a:pt x="34" y="23"/>
                </a:cubicBezTo>
                <a:cubicBezTo>
                  <a:pt x="34" y="22"/>
                  <a:pt x="33" y="22"/>
                  <a:pt x="33" y="21"/>
                </a:cubicBezTo>
                <a:cubicBezTo>
                  <a:pt x="33" y="20"/>
                  <a:pt x="33" y="20"/>
                  <a:pt x="32" y="19"/>
                </a:cubicBezTo>
                <a:cubicBezTo>
                  <a:pt x="32" y="19"/>
                  <a:pt x="32" y="18"/>
                  <a:pt x="31" y="18"/>
                </a:cubicBezTo>
                <a:close/>
              </a:path>
            </a:pathLst>
          </a:custGeom>
          <a:solidFill>
            <a:schemeClr val="accent2"/>
          </a:solidFill>
          <a:ln>
            <a:noFill/>
          </a:ln>
          <a:extLst/>
        </p:spPr>
        <p:txBody>
          <a:bodyPr/>
          <a:lstStyle/>
          <a:p>
            <a:endParaRPr lang="zh-CN" altLang="en-US"/>
          </a:p>
        </p:txBody>
      </p:sp>
      <p:sp>
        <p:nvSpPr>
          <p:cNvPr id="77" name="Freeform 555"/>
          <p:cNvSpPr>
            <a:spLocks noEditPoints="1"/>
          </p:cNvSpPr>
          <p:nvPr/>
        </p:nvSpPr>
        <p:spPr bwMode="auto">
          <a:xfrm>
            <a:off x="6924607" y="3211123"/>
            <a:ext cx="255223" cy="293361"/>
          </a:xfrm>
          <a:custGeom>
            <a:avLst/>
            <a:gdLst>
              <a:gd name="T0" fmla="*/ 13 w 43"/>
              <a:gd name="T1" fmla="*/ 10 h 50"/>
              <a:gd name="T2" fmla="*/ 17 w 43"/>
              <a:gd name="T3" fmla="*/ 4 h 50"/>
              <a:gd name="T4" fmla="*/ 41 w 43"/>
              <a:gd name="T5" fmla="*/ 17 h 50"/>
              <a:gd name="T6" fmla="*/ 43 w 43"/>
              <a:gd name="T7" fmla="*/ 19 h 50"/>
              <a:gd name="T8" fmla="*/ 36 w 43"/>
              <a:gd name="T9" fmla="*/ 25 h 50"/>
              <a:gd name="T10" fmla="*/ 23 w 43"/>
              <a:gd name="T11" fmla="*/ 50 h 50"/>
              <a:gd name="T12" fmla="*/ 7 w 43"/>
              <a:gd name="T13" fmla="*/ 39 h 50"/>
              <a:gd name="T14" fmla="*/ 6 w 43"/>
              <a:gd name="T15" fmla="*/ 37 h 50"/>
              <a:gd name="T16" fmla="*/ 4 w 43"/>
              <a:gd name="T17" fmla="*/ 35 h 50"/>
              <a:gd name="T18" fmla="*/ 0 w 43"/>
              <a:gd name="T19" fmla="*/ 15 h 50"/>
              <a:gd name="T20" fmla="*/ 3 w 43"/>
              <a:gd name="T21" fmla="*/ 2 h 50"/>
              <a:gd name="T22" fmla="*/ 5 w 43"/>
              <a:gd name="T23" fmla="*/ 0 h 50"/>
              <a:gd name="T24" fmla="*/ 21 w 43"/>
              <a:gd name="T25" fmla="*/ 2 h 50"/>
              <a:gd name="T26" fmla="*/ 21 w 43"/>
              <a:gd name="T27" fmla="*/ 10 h 50"/>
              <a:gd name="T28" fmla="*/ 24 w 43"/>
              <a:gd name="T29" fmla="*/ 30 h 50"/>
              <a:gd name="T30" fmla="*/ 18 w 43"/>
              <a:gd name="T31" fmla="*/ 35 h 50"/>
              <a:gd name="T32" fmla="*/ 16 w 43"/>
              <a:gd name="T33" fmla="*/ 39 h 50"/>
              <a:gd name="T34" fmla="*/ 14 w 43"/>
              <a:gd name="T35" fmla="*/ 39 h 50"/>
              <a:gd name="T36" fmla="*/ 32 w 43"/>
              <a:gd name="T37" fmla="*/ 37 h 50"/>
              <a:gd name="T38" fmla="*/ 41 w 43"/>
              <a:gd name="T39" fmla="*/ 17 h 50"/>
              <a:gd name="T40" fmla="*/ 7 w 43"/>
              <a:gd name="T41" fmla="*/ 10 h 50"/>
              <a:gd name="T42" fmla="*/ 11 w 43"/>
              <a:gd name="T43" fmla="*/ 4 h 50"/>
              <a:gd name="T44" fmla="*/ 7 w 43"/>
              <a:gd name="T45" fmla="*/ 10 h 50"/>
              <a:gd name="T46" fmla="*/ 20 w 43"/>
              <a:gd name="T47" fmla="*/ 14 h 50"/>
              <a:gd name="T48" fmla="*/ 5 w 43"/>
              <a:gd name="T49" fmla="*/ 14 h 50"/>
              <a:gd name="T50" fmla="*/ 3 w 43"/>
              <a:gd name="T51" fmla="*/ 15 h 50"/>
              <a:gd name="T52" fmla="*/ 4 w 43"/>
              <a:gd name="T53" fmla="*/ 31 h 50"/>
              <a:gd name="T54" fmla="*/ 7 w 43"/>
              <a:gd name="T55" fmla="*/ 31 h 50"/>
              <a:gd name="T56" fmla="*/ 9 w 43"/>
              <a:gd name="T57" fmla="*/ 35 h 50"/>
              <a:gd name="T58" fmla="*/ 14 w 43"/>
              <a:gd name="T59" fmla="*/ 33 h 50"/>
              <a:gd name="T60" fmla="*/ 16 w 43"/>
              <a:gd name="T61" fmla="*/ 31 h 50"/>
              <a:gd name="T62" fmla="*/ 20 w 43"/>
              <a:gd name="T63" fmla="*/ 30 h 50"/>
              <a:gd name="T64" fmla="*/ 20 w 43"/>
              <a:gd name="T65"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50">
                <a:moveTo>
                  <a:pt x="13" y="4"/>
                </a:moveTo>
                <a:cubicBezTo>
                  <a:pt x="13" y="10"/>
                  <a:pt x="13" y="10"/>
                  <a:pt x="13" y="10"/>
                </a:cubicBezTo>
                <a:cubicBezTo>
                  <a:pt x="17" y="10"/>
                  <a:pt x="17" y="10"/>
                  <a:pt x="17" y="10"/>
                </a:cubicBezTo>
                <a:cubicBezTo>
                  <a:pt x="17" y="4"/>
                  <a:pt x="17" y="4"/>
                  <a:pt x="17" y="4"/>
                </a:cubicBezTo>
                <a:cubicBezTo>
                  <a:pt x="13" y="4"/>
                  <a:pt x="13" y="4"/>
                  <a:pt x="13" y="4"/>
                </a:cubicBezTo>
                <a:close/>
                <a:moveTo>
                  <a:pt x="41" y="17"/>
                </a:moveTo>
                <a:cubicBezTo>
                  <a:pt x="41" y="17"/>
                  <a:pt x="41" y="17"/>
                  <a:pt x="41" y="17"/>
                </a:cubicBezTo>
                <a:cubicBezTo>
                  <a:pt x="42" y="17"/>
                  <a:pt x="43" y="18"/>
                  <a:pt x="43" y="19"/>
                </a:cubicBezTo>
                <a:cubicBezTo>
                  <a:pt x="43" y="20"/>
                  <a:pt x="42" y="21"/>
                  <a:pt x="41" y="21"/>
                </a:cubicBezTo>
                <a:cubicBezTo>
                  <a:pt x="38" y="21"/>
                  <a:pt x="36" y="23"/>
                  <a:pt x="36" y="25"/>
                </a:cubicBezTo>
                <a:cubicBezTo>
                  <a:pt x="36" y="37"/>
                  <a:pt x="36" y="37"/>
                  <a:pt x="36" y="37"/>
                </a:cubicBezTo>
                <a:cubicBezTo>
                  <a:pt x="36" y="44"/>
                  <a:pt x="30" y="50"/>
                  <a:pt x="23" y="50"/>
                </a:cubicBezTo>
                <a:cubicBezTo>
                  <a:pt x="17" y="50"/>
                  <a:pt x="11" y="45"/>
                  <a:pt x="10" y="39"/>
                </a:cubicBezTo>
                <a:cubicBezTo>
                  <a:pt x="7" y="39"/>
                  <a:pt x="7" y="39"/>
                  <a:pt x="7" y="39"/>
                </a:cubicBezTo>
                <a:cubicBezTo>
                  <a:pt x="6" y="39"/>
                  <a:pt x="6" y="38"/>
                  <a:pt x="6" y="37"/>
                </a:cubicBezTo>
                <a:cubicBezTo>
                  <a:pt x="6" y="37"/>
                  <a:pt x="6" y="37"/>
                  <a:pt x="6" y="37"/>
                </a:cubicBezTo>
                <a:cubicBezTo>
                  <a:pt x="6" y="35"/>
                  <a:pt x="6" y="35"/>
                  <a:pt x="6" y="35"/>
                </a:cubicBezTo>
                <a:cubicBezTo>
                  <a:pt x="4" y="35"/>
                  <a:pt x="4" y="35"/>
                  <a:pt x="4" y="35"/>
                </a:cubicBezTo>
                <a:cubicBezTo>
                  <a:pt x="2" y="35"/>
                  <a:pt x="0" y="33"/>
                  <a:pt x="0" y="30"/>
                </a:cubicBezTo>
                <a:cubicBezTo>
                  <a:pt x="0" y="15"/>
                  <a:pt x="0" y="15"/>
                  <a:pt x="0" y="15"/>
                </a:cubicBezTo>
                <a:cubicBezTo>
                  <a:pt x="0" y="13"/>
                  <a:pt x="1" y="11"/>
                  <a:pt x="3" y="10"/>
                </a:cubicBezTo>
                <a:cubicBezTo>
                  <a:pt x="3" y="2"/>
                  <a:pt x="3" y="2"/>
                  <a:pt x="3" y="2"/>
                </a:cubicBezTo>
                <a:cubicBezTo>
                  <a:pt x="3" y="1"/>
                  <a:pt x="4" y="0"/>
                  <a:pt x="5" y="0"/>
                </a:cubicBezTo>
                <a:cubicBezTo>
                  <a:pt x="5" y="0"/>
                  <a:pt x="5" y="0"/>
                  <a:pt x="5" y="0"/>
                </a:cubicBezTo>
                <a:cubicBezTo>
                  <a:pt x="19" y="0"/>
                  <a:pt x="19" y="0"/>
                  <a:pt x="19" y="0"/>
                </a:cubicBezTo>
                <a:cubicBezTo>
                  <a:pt x="20" y="0"/>
                  <a:pt x="21" y="1"/>
                  <a:pt x="21" y="2"/>
                </a:cubicBezTo>
                <a:cubicBezTo>
                  <a:pt x="21" y="2"/>
                  <a:pt x="21" y="2"/>
                  <a:pt x="21" y="2"/>
                </a:cubicBezTo>
                <a:cubicBezTo>
                  <a:pt x="21" y="10"/>
                  <a:pt x="21" y="10"/>
                  <a:pt x="21" y="10"/>
                </a:cubicBezTo>
                <a:cubicBezTo>
                  <a:pt x="23" y="11"/>
                  <a:pt x="24" y="13"/>
                  <a:pt x="24" y="15"/>
                </a:cubicBezTo>
                <a:cubicBezTo>
                  <a:pt x="24" y="30"/>
                  <a:pt x="24" y="30"/>
                  <a:pt x="24" y="30"/>
                </a:cubicBezTo>
                <a:cubicBezTo>
                  <a:pt x="24" y="33"/>
                  <a:pt x="22" y="35"/>
                  <a:pt x="20" y="35"/>
                </a:cubicBezTo>
                <a:cubicBezTo>
                  <a:pt x="18" y="35"/>
                  <a:pt x="18" y="35"/>
                  <a:pt x="18" y="35"/>
                </a:cubicBezTo>
                <a:cubicBezTo>
                  <a:pt x="18" y="37"/>
                  <a:pt x="18" y="37"/>
                  <a:pt x="18" y="37"/>
                </a:cubicBezTo>
                <a:cubicBezTo>
                  <a:pt x="18" y="38"/>
                  <a:pt x="17" y="39"/>
                  <a:pt x="16" y="39"/>
                </a:cubicBezTo>
                <a:cubicBezTo>
                  <a:pt x="16" y="39"/>
                  <a:pt x="16" y="39"/>
                  <a:pt x="16" y="39"/>
                </a:cubicBezTo>
                <a:cubicBezTo>
                  <a:pt x="14" y="39"/>
                  <a:pt x="14" y="39"/>
                  <a:pt x="14" y="39"/>
                </a:cubicBezTo>
                <a:cubicBezTo>
                  <a:pt x="15" y="43"/>
                  <a:pt x="19" y="46"/>
                  <a:pt x="23" y="46"/>
                </a:cubicBezTo>
                <a:cubicBezTo>
                  <a:pt x="28" y="46"/>
                  <a:pt x="32" y="42"/>
                  <a:pt x="32" y="37"/>
                </a:cubicBezTo>
                <a:cubicBezTo>
                  <a:pt x="32" y="25"/>
                  <a:pt x="32" y="25"/>
                  <a:pt x="32" y="25"/>
                </a:cubicBezTo>
                <a:cubicBezTo>
                  <a:pt x="32" y="21"/>
                  <a:pt x="36" y="17"/>
                  <a:pt x="41" y="17"/>
                </a:cubicBezTo>
                <a:close/>
                <a:moveTo>
                  <a:pt x="7" y="10"/>
                </a:moveTo>
                <a:cubicBezTo>
                  <a:pt x="7" y="10"/>
                  <a:pt x="7" y="10"/>
                  <a:pt x="7" y="10"/>
                </a:cubicBezTo>
                <a:cubicBezTo>
                  <a:pt x="11" y="10"/>
                  <a:pt x="11" y="10"/>
                  <a:pt x="11" y="10"/>
                </a:cubicBezTo>
                <a:cubicBezTo>
                  <a:pt x="11" y="4"/>
                  <a:pt x="11" y="4"/>
                  <a:pt x="11" y="4"/>
                </a:cubicBezTo>
                <a:cubicBezTo>
                  <a:pt x="7" y="4"/>
                  <a:pt x="7" y="4"/>
                  <a:pt x="7" y="4"/>
                </a:cubicBezTo>
                <a:cubicBezTo>
                  <a:pt x="7" y="10"/>
                  <a:pt x="7" y="10"/>
                  <a:pt x="7" y="10"/>
                </a:cubicBezTo>
                <a:close/>
                <a:moveTo>
                  <a:pt x="20" y="14"/>
                </a:moveTo>
                <a:cubicBezTo>
                  <a:pt x="20" y="14"/>
                  <a:pt x="20" y="14"/>
                  <a:pt x="20" y="14"/>
                </a:cubicBezTo>
                <a:cubicBezTo>
                  <a:pt x="15" y="14"/>
                  <a:pt x="10" y="14"/>
                  <a:pt x="5" y="14"/>
                </a:cubicBezTo>
                <a:cubicBezTo>
                  <a:pt x="5" y="14"/>
                  <a:pt x="5" y="14"/>
                  <a:pt x="5" y="14"/>
                </a:cubicBezTo>
                <a:cubicBezTo>
                  <a:pt x="4" y="14"/>
                  <a:pt x="4" y="14"/>
                  <a:pt x="4" y="14"/>
                </a:cubicBezTo>
                <a:cubicBezTo>
                  <a:pt x="4" y="14"/>
                  <a:pt x="3" y="14"/>
                  <a:pt x="3" y="15"/>
                </a:cubicBezTo>
                <a:cubicBezTo>
                  <a:pt x="3" y="30"/>
                  <a:pt x="3" y="30"/>
                  <a:pt x="3" y="30"/>
                </a:cubicBezTo>
                <a:cubicBezTo>
                  <a:pt x="3" y="31"/>
                  <a:pt x="4" y="31"/>
                  <a:pt x="4" y="31"/>
                </a:cubicBezTo>
                <a:cubicBezTo>
                  <a:pt x="7" y="31"/>
                  <a:pt x="7" y="31"/>
                  <a:pt x="7" y="31"/>
                </a:cubicBezTo>
                <a:cubicBezTo>
                  <a:pt x="7" y="31"/>
                  <a:pt x="7" y="31"/>
                  <a:pt x="7" y="31"/>
                </a:cubicBezTo>
                <a:cubicBezTo>
                  <a:pt x="8" y="31"/>
                  <a:pt x="9" y="32"/>
                  <a:pt x="9" y="33"/>
                </a:cubicBezTo>
                <a:cubicBezTo>
                  <a:pt x="9" y="35"/>
                  <a:pt x="9" y="35"/>
                  <a:pt x="9" y="35"/>
                </a:cubicBezTo>
                <a:cubicBezTo>
                  <a:pt x="11" y="35"/>
                  <a:pt x="13" y="35"/>
                  <a:pt x="14" y="35"/>
                </a:cubicBezTo>
                <a:cubicBezTo>
                  <a:pt x="14" y="33"/>
                  <a:pt x="14" y="33"/>
                  <a:pt x="14" y="33"/>
                </a:cubicBezTo>
                <a:cubicBezTo>
                  <a:pt x="14" y="33"/>
                  <a:pt x="14" y="33"/>
                  <a:pt x="14" y="33"/>
                </a:cubicBezTo>
                <a:cubicBezTo>
                  <a:pt x="14" y="32"/>
                  <a:pt x="15" y="31"/>
                  <a:pt x="16" y="31"/>
                </a:cubicBezTo>
                <a:cubicBezTo>
                  <a:pt x="20" y="31"/>
                  <a:pt x="20" y="31"/>
                  <a:pt x="20" y="31"/>
                </a:cubicBezTo>
                <a:cubicBezTo>
                  <a:pt x="20" y="31"/>
                  <a:pt x="20" y="31"/>
                  <a:pt x="20" y="30"/>
                </a:cubicBezTo>
                <a:cubicBezTo>
                  <a:pt x="20" y="15"/>
                  <a:pt x="20" y="15"/>
                  <a:pt x="20" y="15"/>
                </a:cubicBezTo>
                <a:cubicBezTo>
                  <a:pt x="20" y="14"/>
                  <a:pt x="20" y="14"/>
                  <a:pt x="20" y="14"/>
                </a:cubicBezTo>
                <a:close/>
              </a:path>
            </a:pathLst>
          </a:custGeom>
          <a:solidFill>
            <a:schemeClr val="accent2"/>
          </a:solidFill>
          <a:ln>
            <a:noFill/>
          </a:ln>
          <a:extLst/>
        </p:spPr>
        <p:txBody>
          <a:bodyPr/>
          <a:lstStyle/>
          <a:p>
            <a:endParaRPr lang="zh-CN" altLang="en-US"/>
          </a:p>
        </p:txBody>
      </p:sp>
      <p:sp>
        <p:nvSpPr>
          <p:cNvPr id="78" name="Freeform 568"/>
          <p:cNvSpPr>
            <a:spLocks noEditPoints="1"/>
          </p:cNvSpPr>
          <p:nvPr/>
        </p:nvSpPr>
        <p:spPr bwMode="auto">
          <a:xfrm>
            <a:off x="673093" y="3216990"/>
            <a:ext cx="261092" cy="281626"/>
          </a:xfrm>
          <a:custGeom>
            <a:avLst/>
            <a:gdLst>
              <a:gd name="T0" fmla="*/ 17 w 44"/>
              <a:gd name="T1" fmla="*/ 6 h 48"/>
              <a:gd name="T2" fmla="*/ 4 w 44"/>
              <a:gd name="T3" fmla="*/ 6 h 48"/>
              <a:gd name="T4" fmla="*/ 4 w 44"/>
              <a:gd name="T5" fmla="*/ 44 h 48"/>
              <a:gd name="T6" fmla="*/ 41 w 44"/>
              <a:gd name="T7" fmla="*/ 44 h 48"/>
              <a:gd name="T8" fmla="*/ 41 w 44"/>
              <a:gd name="T9" fmla="*/ 6 h 48"/>
              <a:gd name="T10" fmla="*/ 28 w 44"/>
              <a:gd name="T11" fmla="*/ 6 h 48"/>
              <a:gd name="T12" fmla="*/ 28 w 44"/>
              <a:gd name="T13" fmla="*/ 6 h 48"/>
              <a:gd name="T14" fmla="*/ 28 w 44"/>
              <a:gd name="T15" fmla="*/ 7 h 48"/>
              <a:gd name="T16" fmla="*/ 33 w 44"/>
              <a:gd name="T17" fmla="*/ 7 h 48"/>
              <a:gd name="T18" fmla="*/ 36 w 44"/>
              <a:gd name="T19" fmla="*/ 9 h 48"/>
              <a:gd name="T20" fmla="*/ 36 w 44"/>
              <a:gd name="T21" fmla="*/ 9 h 48"/>
              <a:gd name="T22" fmla="*/ 36 w 44"/>
              <a:gd name="T23" fmla="*/ 10 h 48"/>
              <a:gd name="T24" fmla="*/ 36 w 44"/>
              <a:gd name="T25" fmla="*/ 11 h 48"/>
              <a:gd name="T26" fmla="*/ 33 w 44"/>
              <a:gd name="T27" fmla="*/ 14 h 48"/>
              <a:gd name="T28" fmla="*/ 12 w 44"/>
              <a:gd name="T29" fmla="*/ 14 h 48"/>
              <a:gd name="T30" fmla="*/ 9 w 44"/>
              <a:gd name="T31" fmla="*/ 11 h 48"/>
              <a:gd name="T32" fmla="*/ 9 w 44"/>
              <a:gd name="T33" fmla="*/ 10 h 48"/>
              <a:gd name="T34" fmla="*/ 9 w 44"/>
              <a:gd name="T35" fmla="*/ 9 h 48"/>
              <a:gd name="T36" fmla="*/ 9 w 44"/>
              <a:gd name="T37" fmla="*/ 9 h 48"/>
              <a:gd name="T38" fmla="*/ 12 w 44"/>
              <a:gd name="T39" fmla="*/ 7 h 48"/>
              <a:gd name="T40" fmla="*/ 17 w 44"/>
              <a:gd name="T41" fmla="*/ 7 h 48"/>
              <a:gd name="T42" fmla="*/ 17 w 44"/>
              <a:gd name="T43" fmla="*/ 6 h 48"/>
              <a:gd name="T44" fmla="*/ 17 w 44"/>
              <a:gd name="T45" fmla="*/ 6 h 48"/>
              <a:gd name="T46" fmla="*/ 2 w 44"/>
              <a:gd name="T47" fmla="*/ 48 h 48"/>
              <a:gd name="T48" fmla="*/ 2 w 44"/>
              <a:gd name="T49" fmla="*/ 48 h 48"/>
              <a:gd name="T50" fmla="*/ 0 w 44"/>
              <a:gd name="T51" fmla="*/ 46 h 48"/>
              <a:gd name="T52" fmla="*/ 0 w 44"/>
              <a:gd name="T53" fmla="*/ 46 h 48"/>
              <a:gd name="T54" fmla="*/ 0 w 44"/>
              <a:gd name="T55" fmla="*/ 4 h 48"/>
              <a:gd name="T56" fmla="*/ 2 w 44"/>
              <a:gd name="T57" fmla="*/ 2 h 48"/>
              <a:gd name="T58" fmla="*/ 2 w 44"/>
              <a:gd name="T59" fmla="*/ 2 h 48"/>
              <a:gd name="T60" fmla="*/ 19 w 44"/>
              <a:gd name="T61" fmla="*/ 2 h 48"/>
              <a:gd name="T62" fmla="*/ 26 w 44"/>
              <a:gd name="T63" fmla="*/ 2 h 48"/>
              <a:gd name="T64" fmla="*/ 43 w 44"/>
              <a:gd name="T65" fmla="*/ 2 h 48"/>
              <a:gd name="T66" fmla="*/ 43 w 44"/>
              <a:gd name="T67" fmla="*/ 2 h 48"/>
              <a:gd name="T68" fmla="*/ 44 w 44"/>
              <a:gd name="T69" fmla="*/ 4 h 48"/>
              <a:gd name="T70" fmla="*/ 44 w 44"/>
              <a:gd name="T71" fmla="*/ 46 h 48"/>
              <a:gd name="T72" fmla="*/ 44 w 44"/>
              <a:gd name="T73" fmla="*/ 46 h 48"/>
              <a:gd name="T74" fmla="*/ 43 w 44"/>
              <a:gd name="T75" fmla="*/ 48 h 48"/>
              <a:gd name="T76" fmla="*/ 2 w 44"/>
              <a:gd name="T77" fmla="*/ 48 h 48"/>
              <a:gd name="T78" fmla="*/ 20 w 44"/>
              <a:gd name="T79" fmla="*/ 4 h 48"/>
              <a:gd name="T80" fmla="*/ 20 w 44"/>
              <a:gd name="T81" fmla="*/ 4 h 48"/>
              <a:gd name="T82" fmla="*/ 19 w 44"/>
              <a:gd name="T83" fmla="*/ 6 h 48"/>
              <a:gd name="T84" fmla="*/ 19 w 44"/>
              <a:gd name="T85" fmla="*/ 8 h 48"/>
              <a:gd name="T86" fmla="*/ 19 w 44"/>
              <a:gd name="T87" fmla="*/ 8 h 48"/>
              <a:gd name="T88" fmla="*/ 18 w 44"/>
              <a:gd name="T89" fmla="*/ 9 h 48"/>
              <a:gd name="T90" fmla="*/ 12 w 44"/>
              <a:gd name="T91" fmla="*/ 9 h 48"/>
              <a:gd name="T92" fmla="*/ 11 w 44"/>
              <a:gd name="T93" fmla="*/ 9 h 48"/>
              <a:gd name="T94" fmla="*/ 11 w 44"/>
              <a:gd name="T95" fmla="*/ 9 h 48"/>
              <a:gd name="T96" fmla="*/ 11 w 44"/>
              <a:gd name="T97" fmla="*/ 10 h 48"/>
              <a:gd name="T98" fmla="*/ 11 w 44"/>
              <a:gd name="T99" fmla="*/ 11 h 48"/>
              <a:gd name="T100" fmla="*/ 12 w 44"/>
              <a:gd name="T101" fmla="*/ 11 h 48"/>
              <a:gd name="T102" fmla="*/ 33 w 44"/>
              <a:gd name="T103" fmla="*/ 11 h 48"/>
              <a:gd name="T104" fmla="*/ 34 w 44"/>
              <a:gd name="T105" fmla="*/ 11 h 48"/>
              <a:gd name="T106" fmla="*/ 34 w 44"/>
              <a:gd name="T107" fmla="*/ 10 h 48"/>
              <a:gd name="T108" fmla="*/ 34 w 44"/>
              <a:gd name="T109" fmla="*/ 9 h 48"/>
              <a:gd name="T110" fmla="*/ 34 w 44"/>
              <a:gd name="T111" fmla="*/ 9 h 48"/>
              <a:gd name="T112" fmla="*/ 33 w 44"/>
              <a:gd name="T113" fmla="*/ 9 h 48"/>
              <a:gd name="T114" fmla="*/ 27 w 44"/>
              <a:gd name="T115" fmla="*/ 9 h 48"/>
              <a:gd name="T116" fmla="*/ 26 w 44"/>
              <a:gd name="T117" fmla="*/ 8 h 48"/>
              <a:gd name="T118" fmla="*/ 26 w 44"/>
              <a:gd name="T119" fmla="*/ 8 h 48"/>
              <a:gd name="T120" fmla="*/ 26 w 44"/>
              <a:gd name="T121" fmla="*/ 6 h 48"/>
              <a:gd name="T122" fmla="*/ 25 w 44"/>
              <a:gd name="T123" fmla="*/ 4 h 48"/>
              <a:gd name="T124" fmla="*/ 20 w 44"/>
              <a:gd name="T12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 h="48">
                <a:moveTo>
                  <a:pt x="17" y="6"/>
                </a:moveTo>
                <a:cubicBezTo>
                  <a:pt x="4" y="6"/>
                  <a:pt x="4" y="6"/>
                  <a:pt x="4" y="6"/>
                </a:cubicBezTo>
                <a:cubicBezTo>
                  <a:pt x="4" y="44"/>
                  <a:pt x="4" y="44"/>
                  <a:pt x="4" y="44"/>
                </a:cubicBezTo>
                <a:cubicBezTo>
                  <a:pt x="14" y="44"/>
                  <a:pt x="30" y="44"/>
                  <a:pt x="41" y="44"/>
                </a:cubicBezTo>
                <a:cubicBezTo>
                  <a:pt x="41" y="6"/>
                  <a:pt x="41" y="6"/>
                  <a:pt x="41" y="6"/>
                </a:cubicBezTo>
                <a:cubicBezTo>
                  <a:pt x="28" y="6"/>
                  <a:pt x="28" y="6"/>
                  <a:pt x="28" y="6"/>
                </a:cubicBezTo>
                <a:cubicBezTo>
                  <a:pt x="28" y="6"/>
                  <a:pt x="28" y="6"/>
                  <a:pt x="28" y="6"/>
                </a:cubicBezTo>
                <a:cubicBezTo>
                  <a:pt x="28" y="7"/>
                  <a:pt x="28" y="7"/>
                  <a:pt x="28" y="7"/>
                </a:cubicBezTo>
                <a:cubicBezTo>
                  <a:pt x="33" y="7"/>
                  <a:pt x="33" y="7"/>
                  <a:pt x="33" y="7"/>
                </a:cubicBezTo>
                <a:cubicBezTo>
                  <a:pt x="34" y="7"/>
                  <a:pt x="35" y="7"/>
                  <a:pt x="36" y="9"/>
                </a:cubicBezTo>
                <a:cubicBezTo>
                  <a:pt x="36" y="9"/>
                  <a:pt x="36" y="9"/>
                  <a:pt x="36" y="9"/>
                </a:cubicBezTo>
                <a:cubicBezTo>
                  <a:pt x="36" y="9"/>
                  <a:pt x="36" y="10"/>
                  <a:pt x="36" y="10"/>
                </a:cubicBezTo>
                <a:cubicBezTo>
                  <a:pt x="36" y="11"/>
                  <a:pt x="36" y="11"/>
                  <a:pt x="36" y="11"/>
                </a:cubicBezTo>
                <a:cubicBezTo>
                  <a:pt x="35" y="13"/>
                  <a:pt x="34" y="14"/>
                  <a:pt x="33" y="14"/>
                </a:cubicBezTo>
                <a:cubicBezTo>
                  <a:pt x="12" y="14"/>
                  <a:pt x="12" y="14"/>
                  <a:pt x="12" y="14"/>
                </a:cubicBezTo>
                <a:cubicBezTo>
                  <a:pt x="10" y="14"/>
                  <a:pt x="9" y="13"/>
                  <a:pt x="9" y="11"/>
                </a:cubicBezTo>
                <a:cubicBezTo>
                  <a:pt x="9" y="11"/>
                  <a:pt x="9" y="11"/>
                  <a:pt x="9" y="10"/>
                </a:cubicBezTo>
                <a:cubicBezTo>
                  <a:pt x="9" y="10"/>
                  <a:pt x="9" y="9"/>
                  <a:pt x="9" y="9"/>
                </a:cubicBezTo>
                <a:cubicBezTo>
                  <a:pt x="9" y="9"/>
                  <a:pt x="9" y="9"/>
                  <a:pt x="9" y="9"/>
                </a:cubicBezTo>
                <a:cubicBezTo>
                  <a:pt x="9" y="7"/>
                  <a:pt x="10" y="7"/>
                  <a:pt x="12" y="7"/>
                </a:cubicBezTo>
                <a:cubicBezTo>
                  <a:pt x="17" y="7"/>
                  <a:pt x="17" y="7"/>
                  <a:pt x="17" y="7"/>
                </a:cubicBezTo>
                <a:cubicBezTo>
                  <a:pt x="17" y="6"/>
                  <a:pt x="17" y="6"/>
                  <a:pt x="17" y="6"/>
                </a:cubicBezTo>
                <a:cubicBezTo>
                  <a:pt x="17" y="6"/>
                  <a:pt x="17" y="6"/>
                  <a:pt x="17" y="6"/>
                </a:cubicBezTo>
                <a:close/>
                <a:moveTo>
                  <a:pt x="2" y="48"/>
                </a:moveTo>
                <a:cubicBezTo>
                  <a:pt x="2" y="48"/>
                  <a:pt x="2" y="48"/>
                  <a:pt x="2" y="48"/>
                </a:cubicBezTo>
                <a:cubicBezTo>
                  <a:pt x="1" y="48"/>
                  <a:pt x="0" y="47"/>
                  <a:pt x="0" y="46"/>
                </a:cubicBezTo>
                <a:cubicBezTo>
                  <a:pt x="0" y="46"/>
                  <a:pt x="0" y="46"/>
                  <a:pt x="0" y="46"/>
                </a:cubicBezTo>
                <a:cubicBezTo>
                  <a:pt x="0" y="4"/>
                  <a:pt x="0" y="4"/>
                  <a:pt x="0" y="4"/>
                </a:cubicBezTo>
                <a:cubicBezTo>
                  <a:pt x="0" y="3"/>
                  <a:pt x="1" y="2"/>
                  <a:pt x="2" y="2"/>
                </a:cubicBezTo>
                <a:cubicBezTo>
                  <a:pt x="2" y="2"/>
                  <a:pt x="2" y="2"/>
                  <a:pt x="2" y="2"/>
                </a:cubicBezTo>
                <a:cubicBezTo>
                  <a:pt x="19" y="2"/>
                  <a:pt x="19" y="2"/>
                  <a:pt x="19" y="2"/>
                </a:cubicBezTo>
                <a:cubicBezTo>
                  <a:pt x="21" y="0"/>
                  <a:pt x="24" y="0"/>
                  <a:pt x="26" y="2"/>
                </a:cubicBezTo>
                <a:cubicBezTo>
                  <a:pt x="43" y="2"/>
                  <a:pt x="43" y="2"/>
                  <a:pt x="43" y="2"/>
                </a:cubicBezTo>
                <a:cubicBezTo>
                  <a:pt x="43" y="2"/>
                  <a:pt x="43" y="2"/>
                  <a:pt x="43" y="2"/>
                </a:cubicBezTo>
                <a:cubicBezTo>
                  <a:pt x="44" y="2"/>
                  <a:pt x="44" y="3"/>
                  <a:pt x="44" y="4"/>
                </a:cubicBezTo>
                <a:cubicBezTo>
                  <a:pt x="44" y="46"/>
                  <a:pt x="44" y="46"/>
                  <a:pt x="44" y="46"/>
                </a:cubicBezTo>
                <a:cubicBezTo>
                  <a:pt x="44" y="46"/>
                  <a:pt x="44" y="46"/>
                  <a:pt x="44" y="46"/>
                </a:cubicBezTo>
                <a:cubicBezTo>
                  <a:pt x="44" y="47"/>
                  <a:pt x="44" y="48"/>
                  <a:pt x="43" y="48"/>
                </a:cubicBezTo>
                <a:cubicBezTo>
                  <a:pt x="31" y="48"/>
                  <a:pt x="13" y="48"/>
                  <a:pt x="2" y="48"/>
                </a:cubicBezTo>
                <a:close/>
                <a:moveTo>
                  <a:pt x="20" y="4"/>
                </a:moveTo>
                <a:cubicBezTo>
                  <a:pt x="20" y="4"/>
                  <a:pt x="20" y="4"/>
                  <a:pt x="20" y="4"/>
                </a:cubicBezTo>
                <a:cubicBezTo>
                  <a:pt x="19" y="4"/>
                  <a:pt x="19" y="5"/>
                  <a:pt x="19" y="6"/>
                </a:cubicBezTo>
                <a:cubicBezTo>
                  <a:pt x="19" y="8"/>
                  <a:pt x="19" y="8"/>
                  <a:pt x="19" y="8"/>
                </a:cubicBezTo>
                <a:cubicBezTo>
                  <a:pt x="19" y="8"/>
                  <a:pt x="19" y="8"/>
                  <a:pt x="19" y="8"/>
                </a:cubicBezTo>
                <a:cubicBezTo>
                  <a:pt x="19" y="8"/>
                  <a:pt x="18" y="9"/>
                  <a:pt x="18" y="9"/>
                </a:cubicBezTo>
                <a:cubicBezTo>
                  <a:pt x="12" y="9"/>
                  <a:pt x="12" y="9"/>
                  <a:pt x="12" y="9"/>
                </a:cubicBezTo>
                <a:cubicBezTo>
                  <a:pt x="11" y="9"/>
                  <a:pt x="11" y="9"/>
                  <a:pt x="11" y="9"/>
                </a:cubicBezTo>
                <a:cubicBezTo>
                  <a:pt x="11" y="9"/>
                  <a:pt x="11" y="9"/>
                  <a:pt x="11" y="9"/>
                </a:cubicBezTo>
                <a:cubicBezTo>
                  <a:pt x="11" y="10"/>
                  <a:pt x="11" y="10"/>
                  <a:pt x="11" y="10"/>
                </a:cubicBezTo>
                <a:cubicBezTo>
                  <a:pt x="11" y="10"/>
                  <a:pt x="11" y="11"/>
                  <a:pt x="11" y="11"/>
                </a:cubicBezTo>
                <a:cubicBezTo>
                  <a:pt x="11" y="11"/>
                  <a:pt x="11" y="11"/>
                  <a:pt x="12" y="11"/>
                </a:cubicBezTo>
                <a:cubicBezTo>
                  <a:pt x="33" y="11"/>
                  <a:pt x="33" y="11"/>
                  <a:pt x="33" y="11"/>
                </a:cubicBezTo>
                <a:cubicBezTo>
                  <a:pt x="33" y="11"/>
                  <a:pt x="33" y="11"/>
                  <a:pt x="34" y="11"/>
                </a:cubicBezTo>
                <a:cubicBezTo>
                  <a:pt x="34" y="11"/>
                  <a:pt x="34" y="10"/>
                  <a:pt x="34" y="10"/>
                </a:cubicBezTo>
                <a:cubicBezTo>
                  <a:pt x="34" y="10"/>
                  <a:pt x="34" y="10"/>
                  <a:pt x="34" y="9"/>
                </a:cubicBezTo>
                <a:cubicBezTo>
                  <a:pt x="34" y="9"/>
                  <a:pt x="34" y="9"/>
                  <a:pt x="34" y="9"/>
                </a:cubicBezTo>
                <a:cubicBezTo>
                  <a:pt x="33" y="9"/>
                  <a:pt x="33" y="9"/>
                  <a:pt x="33" y="9"/>
                </a:cubicBezTo>
                <a:cubicBezTo>
                  <a:pt x="27" y="9"/>
                  <a:pt x="27" y="9"/>
                  <a:pt x="27" y="9"/>
                </a:cubicBezTo>
                <a:cubicBezTo>
                  <a:pt x="26" y="9"/>
                  <a:pt x="26" y="8"/>
                  <a:pt x="26" y="8"/>
                </a:cubicBezTo>
                <a:cubicBezTo>
                  <a:pt x="26" y="8"/>
                  <a:pt x="26" y="8"/>
                  <a:pt x="26" y="8"/>
                </a:cubicBezTo>
                <a:cubicBezTo>
                  <a:pt x="26" y="6"/>
                  <a:pt x="26" y="6"/>
                  <a:pt x="26" y="6"/>
                </a:cubicBezTo>
                <a:cubicBezTo>
                  <a:pt x="26" y="5"/>
                  <a:pt x="25" y="4"/>
                  <a:pt x="25" y="4"/>
                </a:cubicBezTo>
                <a:cubicBezTo>
                  <a:pt x="23" y="2"/>
                  <a:pt x="21" y="2"/>
                  <a:pt x="20" y="4"/>
                </a:cubicBezTo>
                <a:close/>
              </a:path>
            </a:pathLst>
          </a:custGeom>
          <a:solidFill>
            <a:schemeClr val="accent2"/>
          </a:solidFill>
          <a:ln>
            <a:noFill/>
          </a:ln>
          <a:extLst/>
        </p:spPr>
        <p:txBody>
          <a:bodyPr/>
          <a:lstStyle/>
          <a:p>
            <a:endParaRPr lang="zh-CN" altLang="en-US"/>
          </a:p>
        </p:txBody>
      </p:sp>
      <p:sp>
        <p:nvSpPr>
          <p:cNvPr id="79" name="Freeform 573"/>
          <p:cNvSpPr>
            <a:spLocks noEditPoints="1"/>
          </p:cNvSpPr>
          <p:nvPr/>
        </p:nvSpPr>
        <p:spPr bwMode="auto">
          <a:xfrm>
            <a:off x="2245505" y="3211123"/>
            <a:ext cx="281626" cy="293361"/>
          </a:xfrm>
          <a:custGeom>
            <a:avLst/>
            <a:gdLst>
              <a:gd name="T0" fmla="*/ 11 w 48"/>
              <a:gd name="T1" fmla="*/ 46 h 50"/>
              <a:gd name="T2" fmla="*/ 12 w 48"/>
              <a:gd name="T3" fmla="*/ 46 h 50"/>
              <a:gd name="T4" fmla="*/ 36 w 48"/>
              <a:gd name="T5" fmla="*/ 46 h 50"/>
              <a:gd name="T6" fmla="*/ 37 w 48"/>
              <a:gd name="T7" fmla="*/ 5 h 50"/>
              <a:gd name="T8" fmla="*/ 36 w 48"/>
              <a:gd name="T9" fmla="*/ 4 h 50"/>
              <a:gd name="T10" fmla="*/ 11 w 48"/>
              <a:gd name="T11" fmla="*/ 4 h 50"/>
              <a:gd name="T12" fmla="*/ 11 w 48"/>
              <a:gd name="T13" fmla="*/ 5 h 50"/>
              <a:gd name="T14" fmla="*/ 16 w 48"/>
              <a:gd name="T15" fmla="*/ 7 h 50"/>
              <a:gd name="T16" fmla="*/ 16 w 48"/>
              <a:gd name="T17" fmla="*/ 7 h 50"/>
              <a:gd name="T18" fmla="*/ 34 w 48"/>
              <a:gd name="T19" fmla="*/ 8 h 50"/>
              <a:gd name="T20" fmla="*/ 34 w 48"/>
              <a:gd name="T21" fmla="*/ 42 h 50"/>
              <a:gd name="T22" fmla="*/ 32 w 48"/>
              <a:gd name="T23" fmla="*/ 43 h 50"/>
              <a:gd name="T24" fmla="*/ 14 w 48"/>
              <a:gd name="T25" fmla="*/ 42 h 50"/>
              <a:gd name="T26" fmla="*/ 14 w 48"/>
              <a:gd name="T27" fmla="*/ 8 h 50"/>
              <a:gd name="T28" fmla="*/ 31 w 48"/>
              <a:gd name="T29" fmla="*/ 9 h 50"/>
              <a:gd name="T30" fmla="*/ 17 w 48"/>
              <a:gd name="T31" fmla="*/ 9 h 50"/>
              <a:gd name="T32" fmla="*/ 31 w 48"/>
              <a:gd name="T33" fmla="*/ 41 h 50"/>
              <a:gd name="T34" fmla="*/ 7 w 48"/>
              <a:gd name="T35" fmla="*/ 19 h 50"/>
              <a:gd name="T36" fmla="*/ 2 w 48"/>
              <a:gd name="T37" fmla="*/ 19 h 50"/>
              <a:gd name="T38" fmla="*/ 2 w 48"/>
              <a:gd name="T39" fmla="*/ 15 h 50"/>
              <a:gd name="T40" fmla="*/ 7 w 48"/>
              <a:gd name="T41" fmla="*/ 11 h 50"/>
              <a:gd name="T42" fmla="*/ 0 w 48"/>
              <a:gd name="T43" fmla="*/ 9 h 50"/>
              <a:gd name="T44" fmla="*/ 7 w 48"/>
              <a:gd name="T45" fmla="*/ 7 h 50"/>
              <a:gd name="T46" fmla="*/ 9 w 48"/>
              <a:gd name="T47" fmla="*/ 2 h 50"/>
              <a:gd name="T48" fmla="*/ 36 w 48"/>
              <a:gd name="T49" fmla="*/ 0 h 50"/>
              <a:gd name="T50" fmla="*/ 40 w 48"/>
              <a:gd name="T51" fmla="*/ 5 h 50"/>
              <a:gd name="T52" fmla="*/ 46 w 48"/>
              <a:gd name="T53" fmla="*/ 7 h 50"/>
              <a:gd name="T54" fmla="*/ 46 w 48"/>
              <a:gd name="T55" fmla="*/ 11 h 50"/>
              <a:gd name="T56" fmla="*/ 40 w 48"/>
              <a:gd name="T57" fmla="*/ 15 h 50"/>
              <a:gd name="T58" fmla="*/ 48 w 48"/>
              <a:gd name="T59" fmla="*/ 17 h 50"/>
              <a:gd name="T60" fmla="*/ 40 w 48"/>
              <a:gd name="T61" fmla="*/ 19 h 50"/>
              <a:gd name="T62" fmla="*/ 46 w 48"/>
              <a:gd name="T63" fmla="*/ 23 h 50"/>
              <a:gd name="T64" fmla="*/ 46 w 48"/>
              <a:gd name="T65" fmla="*/ 27 h 50"/>
              <a:gd name="T66" fmla="*/ 40 w 48"/>
              <a:gd name="T67" fmla="*/ 31 h 50"/>
              <a:gd name="T68" fmla="*/ 48 w 48"/>
              <a:gd name="T69" fmla="*/ 33 h 50"/>
              <a:gd name="T70" fmla="*/ 40 w 48"/>
              <a:gd name="T71" fmla="*/ 35 h 50"/>
              <a:gd name="T72" fmla="*/ 46 w 48"/>
              <a:gd name="T73" fmla="*/ 39 h 50"/>
              <a:gd name="T74" fmla="*/ 46 w 48"/>
              <a:gd name="T75" fmla="*/ 43 h 50"/>
              <a:gd name="T76" fmla="*/ 40 w 48"/>
              <a:gd name="T77" fmla="*/ 46 h 50"/>
              <a:gd name="T78" fmla="*/ 36 w 48"/>
              <a:gd name="T79" fmla="*/ 50 h 50"/>
              <a:gd name="T80" fmla="*/ 9 w 48"/>
              <a:gd name="T81" fmla="*/ 49 h 50"/>
              <a:gd name="T82" fmla="*/ 7 w 48"/>
              <a:gd name="T83" fmla="*/ 46 h 50"/>
              <a:gd name="T84" fmla="*/ 2 w 48"/>
              <a:gd name="T85" fmla="*/ 43 h 50"/>
              <a:gd name="T86" fmla="*/ 2 w 48"/>
              <a:gd name="T87" fmla="*/ 39 h 50"/>
              <a:gd name="T88" fmla="*/ 7 w 48"/>
              <a:gd name="T89" fmla="*/ 35 h 50"/>
              <a:gd name="T90" fmla="*/ 0 w 48"/>
              <a:gd name="T91" fmla="*/ 33 h 50"/>
              <a:gd name="T92" fmla="*/ 7 w 48"/>
              <a:gd name="T93" fmla="*/ 31 h 50"/>
              <a:gd name="T94" fmla="*/ 2 w 48"/>
              <a:gd name="T95" fmla="*/ 27 h 50"/>
              <a:gd name="T96" fmla="*/ 2 w 48"/>
              <a:gd name="T97" fmla="*/ 23 h 50"/>
              <a:gd name="T98" fmla="*/ 7 w 48"/>
              <a:gd name="T99" fmla="*/ 1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 h="50">
                <a:moveTo>
                  <a:pt x="11" y="46"/>
                </a:moveTo>
                <a:cubicBezTo>
                  <a:pt x="11" y="46"/>
                  <a:pt x="11" y="46"/>
                  <a:pt x="11" y="46"/>
                </a:cubicBezTo>
                <a:cubicBezTo>
                  <a:pt x="11" y="46"/>
                  <a:pt x="11" y="46"/>
                  <a:pt x="11" y="46"/>
                </a:cubicBezTo>
                <a:cubicBezTo>
                  <a:pt x="12" y="46"/>
                  <a:pt x="12" y="46"/>
                  <a:pt x="12" y="46"/>
                </a:cubicBezTo>
                <a:cubicBezTo>
                  <a:pt x="36" y="46"/>
                  <a:pt x="36" y="46"/>
                  <a:pt x="36" y="46"/>
                </a:cubicBezTo>
                <a:cubicBezTo>
                  <a:pt x="36" y="46"/>
                  <a:pt x="36" y="46"/>
                  <a:pt x="36" y="46"/>
                </a:cubicBezTo>
                <a:cubicBezTo>
                  <a:pt x="37" y="46"/>
                  <a:pt x="37" y="46"/>
                  <a:pt x="37" y="46"/>
                </a:cubicBezTo>
                <a:cubicBezTo>
                  <a:pt x="37" y="32"/>
                  <a:pt x="37" y="18"/>
                  <a:pt x="37" y="5"/>
                </a:cubicBezTo>
                <a:cubicBezTo>
                  <a:pt x="37" y="5"/>
                  <a:pt x="37" y="4"/>
                  <a:pt x="36" y="4"/>
                </a:cubicBezTo>
                <a:cubicBezTo>
                  <a:pt x="36" y="4"/>
                  <a:pt x="36" y="4"/>
                  <a:pt x="36" y="4"/>
                </a:cubicBezTo>
                <a:cubicBezTo>
                  <a:pt x="12" y="4"/>
                  <a:pt x="12" y="4"/>
                  <a:pt x="12" y="4"/>
                </a:cubicBezTo>
                <a:cubicBezTo>
                  <a:pt x="12" y="4"/>
                  <a:pt x="12" y="4"/>
                  <a:pt x="11" y="4"/>
                </a:cubicBezTo>
                <a:cubicBezTo>
                  <a:pt x="11" y="4"/>
                  <a:pt x="11" y="4"/>
                  <a:pt x="11" y="4"/>
                </a:cubicBezTo>
                <a:cubicBezTo>
                  <a:pt x="11" y="4"/>
                  <a:pt x="11" y="5"/>
                  <a:pt x="11" y="5"/>
                </a:cubicBezTo>
                <a:cubicBezTo>
                  <a:pt x="11" y="18"/>
                  <a:pt x="11" y="32"/>
                  <a:pt x="11" y="46"/>
                </a:cubicBezTo>
                <a:close/>
                <a:moveTo>
                  <a:pt x="16" y="7"/>
                </a:moveTo>
                <a:cubicBezTo>
                  <a:pt x="16" y="7"/>
                  <a:pt x="16" y="7"/>
                  <a:pt x="16" y="7"/>
                </a:cubicBezTo>
                <a:cubicBezTo>
                  <a:pt x="16" y="7"/>
                  <a:pt x="16" y="7"/>
                  <a:pt x="16" y="7"/>
                </a:cubicBezTo>
                <a:cubicBezTo>
                  <a:pt x="32" y="7"/>
                  <a:pt x="32" y="7"/>
                  <a:pt x="32" y="7"/>
                </a:cubicBezTo>
                <a:cubicBezTo>
                  <a:pt x="33" y="7"/>
                  <a:pt x="34" y="7"/>
                  <a:pt x="34" y="8"/>
                </a:cubicBezTo>
                <a:cubicBezTo>
                  <a:pt x="34" y="8"/>
                  <a:pt x="34" y="8"/>
                  <a:pt x="34" y="8"/>
                </a:cubicBezTo>
                <a:cubicBezTo>
                  <a:pt x="34" y="42"/>
                  <a:pt x="34" y="42"/>
                  <a:pt x="34" y="42"/>
                </a:cubicBezTo>
                <a:cubicBezTo>
                  <a:pt x="34" y="43"/>
                  <a:pt x="33" y="43"/>
                  <a:pt x="32" y="43"/>
                </a:cubicBezTo>
                <a:cubicBezTo>
                  <a:pt x="32" y="43"/>
                  <a:pt x="32" y="43"/>
                  <a:pt x="32" y="43"/>
                </a:cubicBezTo>
                <a:cubicBezTo>
                  <a:pt x="16" y="43"/>
                  <a:pt x="16" y="43"/>
                  <a:pt x="16" y="43"/>
                </a:cubicBezTo>
                <a:cubicBezTo>
                  <a:pt x="15" y="43"/>
                  <a:pt x="14" y="43"/>
                  <a:pt x="14" y="42"/>
                </a:cubicBezTo>
                <a:cubicBezTo>
                  <a:pt x="14" y="42"/>
                  <a:pt x="14" y="42"/>
                  <a:pt x="14" y="42"/>
                </a:cubicBezTo>
                <a:cubicBezTo>
                  <a:pt x="14" y="8"/>
                  <a:pt x="14" y="8"/>
                  <a:pt x="14" y="8"/>
                </a:cubicBezTo>
                <a:cubicBezTo>
                  <a:pt x="14" y="7"/>
                  <a:pt x="15" y="7"/>
                  <a:pt x="16" y="7"/>
                </a:cubicBezTo>
                <a:close/>
                <a:moveTo>
                  <a:pt x="31" y="9"/>
                </a:moveTo>
                <a:cubicBezTo>
                  <a:pt x="31" y="9"/>
                  <a:pt x="31" y="9"/>
                  <a:pt x="31" y="9"/>
                </a:cubicBezTo>
                <a:cubicBezTo>
                  <a:pt x="17" y="9"/>
                  <a:pt x="17" y="9"/>
                  <a:pt x="17" y="9"/>
                </a:cubicBezTo>
                <a:cubicBezTo>
                  <a:pt x="17" y="41"/>
                  <a:pt x="17" y="41"/>
                  <a:pt x="17" y="41"/>
                </a:cubicBezTo>
                <a:cubicBezTo>
                  <a:pt x="31" y="41"/>
                  <a:pt x="31" y="41"/>
                  <a:pt x="31" y="41"/>
                </a:cubicBezTo>
                <a:cubicBezTo>
                  <a:pt x="31" y="9"/>
                  <a:pt x="31" y="9"/>
                  <a:pt x="31" y="9"/>
                </a:cubicBezTo>
                <a:close/>
                <a:moveTo>
                  <a:pt x="7" y="19"/>
                </a:moveTo>
                <a:cubicBezTo>
                  <a:pt x="7" y="19"/>
                  <a:pt x="7" y="19"/>
                  <a:pt x="7" y="19"/>
                </a:cubicBezTo>
                <a:cubicBezTo>
                  <a:pt x="2" y="19"/>
                  <a:pt x="2" y="19"/>
                  <a:pt x="2" y="19"/>
                </a:cubicBezTo>
                <a:cubicBezTo>
                  <a:pt x="1" y="19"/>
                  <a:pt x="0" y="18"/>
                  <a:pt x="0" y="17"/>
                </a:cubicBezTo>
                <a:cubicBezTo>
                  <a:pt x="0" y="16"/>
                  <a:pt x="1" y="15"/>
                  <a:pt x="2" y="15"/>
                </a:cubicBezTo>
                <a:cubicBezTo>
                  <a:pt x="7" y="15"/>
                  <a:pt x="7" y="15"/>
                  <a:pt x="7" y="15"/>
                </a:cubicBezTo>
                <a:cubicBezTo>
                  <a:pt x="7" y="11"/>
                  <a:pt x="7" y="11"/>
                  <a:pt x="7" y="11"/>
                </a:cubicBezTo>
                <a:cubicBezTo>
                  <a:pt x="2" y="11"/>
                  <a:pt x="2" y="11"/>
                  <a:pt x="2" y="11"/>
                </a:cubicBezTo>
                <a:cubicBezTo>
                  <a:pt x="1" y="11"/>
                  <a:pt x="0" y="10"/>
                  <a:pt x="0" y="9"/>
                </a:cubicBezTo>
                <a:cubicBezTo>
                  <a:pt x="0" y="8"/>
                  <a:pt x="1" y="7"/>
                  <a:pt x="2" y="7"/>
                </a:cubicBezTo>
                <a:cubicBezTo>
                  <a:pt x="7" y="7"/>
                  <a:pt x="7" y="7"/>
                  <a:pt x="7" y="7"/>
                </a:cubicBezTo>
                <a:cubicBezTo>
                  <a:pt x="7" y="5"/>
                  <a:pt x="7" y="5"/>
                  <a:pt x="7" y="5"/>
                </a:cubicBezTo>
                <a:cubicBezTo>
                  <a:pt x="7" y="4"/>
                  <a:pt x="8" y="2"/>
                  <a:pt x="9" y="2"/>
                </a:cubicBezTo>
                <a:cubicBezTo>
                  <a:pt x="10" y="1"/>
                  <a:pt x="11" y="0"/>
                  <a:pt x="12" y="0"/>
                </a:cubicBezTo>
                <a:cubicBezTo>
                  <a:pt x="36" y="0"/>
                  <a:pt x="36" y="0"/>
                  <a:pt x="36" y="0"/>
                </a:cubicBezTo>
                <a:cubicBezTo>
                  <a:pt x="37" y="0"/>
                  <a:pt x="38" y="1"/>
                  <a:pt x="39" y="2"/>
                </a:cubicBezTo>
                <a:cubicBezTo>
                  <a:pt x="40" y="2"/>
                  <a:pt x="40" y="4"/>
                  <a:pt x="40" y="5"/>
                </a:cubicBezTo>
                <a:cubicBezTo>
                  <a:pt x="40" y="7"/>
                  <a:pt x="40" y="7"/>
                  <a:pt x="40" y="7"/>
                </a:cubicBezTo>
                <a:cubicBezTo>
                  <a:pt x="46" y="7"/>
                  <a:pt x="46" y="7"/>
                  <a:pt x="46" y="7"/>
                </a:cubicBezTo>
                <a:cubicBezTo>
                  <a:pt x="47" y="7"/>
                  <a:pt x="48" y="8"/>
                  <a:pt x="48" y="9"/>
                </a:cubicBezTo>
                <a:cubicBezTo>
                  <a:pt x="48" y="10"/>
                  <a:pt x="47" y="11"/>
                  <a:pt x="46" y="11"/>
                </a:cubicBezTo>
                <a:cubicBezTo>
                  <a:pt x="40" y="11"/>
                  <a:pt x="40" y="11"/>
                  <a:pt x="40" y="11"/>
                </a:cubicBezTo>
                <a:cubicBezTo>
                  <a:pt x="40" y="15"/>
                  <a:pt x="40" y="15"/>
                  <a:pt x="40" y="15"/>
                </a:cubicBezTo>
                <a:cubicBezTo>
                  <a:pt x="46" y="15"/>
                  <a:pt x="46" y="15"/>
                  <a:pt x="46" y="15"/>
                </a:cubicBezTo>
                <a:cubicBezTo>
                  <a:pt x="47" y="15"/>
                  <a:pt x="48" y="16"/>
                  <a:pt x="48" y="17"/>
                </a:cubicBezTo>
                <a:cubicBezTo>
                  <a:pt x="48" y="18"/>
                  <a:pt x="47" y="19"/>
                  <a:pt x="46" y="19"/>
                </a:cubicBezTo>
                <a:cubicBezTo>
                  <a:pt x="40" y="19"/>
                  <a:pt x="40" y="19"/>
                  <a:pt x="40" y="19"/>
                </a:cubicBezTo>
                <a:cubicBezTo>
                  <a:pt x="40" y="23"/>
                  <a:pt x="40" y="23"/>
                  <a:pt x="40" y="23"/>
                </a:cubicBezTo>
                <a:cubicBezTo>
                  <a:pt x="46" y="23"/>
                  <a:pt x="46" y="23"/>
                  <a:pt x="46" y="23"/>
                </a:cubicBezTo>
                <a:cubicBezTo>
                  <a:pt x="47" y="23"/>
                  <a:pt x="48" y="24"/>
                  <a:pt x="48" y="25"/>
                </a:cubicBezTo>
                <a:cubicBezTo>
                  <a:pt x="48" y="26"/>
                  <a:pt x="47" y="27"/>
                  <a:pt x="46" y="27"/>
                </a:cubicBezTo>
                <a:cubicBezTo>
                  <a:pt x="40" y="27"/>
                  <a:pt x="40" y="27"/>
                  <a:pt x="40" y="27"/>
                </a:cubicBezTo>
                <a:cubicBezTo>
                  <a:pt x="40" y="31"/>
                  <a:pt x="40" y="31"/>
                  <a:pt x="40" y="31"/>
                </a:cubicBezTo>
                <a:cubicBezTo>
                  <a:pt x="46" y="31"/>
                  <a:pt x="46" y="31"/>
                  <a:pt x="46" y="31"/>
                </a:cubicBezTo>
                <a:cubicBezTo>
                  <a:pt x="47" y="31"/>
                  <a:pt x="48" y="32"/>
                  <a:pt x="48" y="33"/>
                </a:cubicBezTo>
                <a:cubicBezTo>
                  <a:pt x="48" y="34"/>
                  <a:pt x="47" y="35"/>
                  <a:pt x="46" y="35"/>
                </a:cubicBezTo>
                <a:cubicBezTo>
                  <a:pt x="40" y="35"/>
                  <a:pt x="40" y="35"/>
                  <a:pt x="40" y="35"/>
                </a:cubicBezTo>
                <a:cubicBezTo>
                  <a:pt x="40" y="39"/>
                  <a:pt x="40" y="39"/>
                  <a:pt x="40" y="39"/>
                </a:cubicBezTo>
                <a:cubicBezTo>
                  <a:pt x="46" y="39"/>
                  <a:pt x="46" y="39"/>
                  <a:pt x="46" y="39"/>
                </a:cubicBezTo>
                <a:cubicBezTo>
                  <a:pt x="47" y="39"/>
                  <a:pt x="48" y="40"/>
                  <a:pt x="48" y="41"/>
                </a:cubicBezTo>
                <a:cubicBezTo>
                  <a:pt x="48" y="42"/>
                  <a:pt x="47" y="43"/>
                  <a:pt x="46" y="43"/>
                </a:cubicBezTo>
                <a:cubicBezTo>
                  <a:pt x="40" y="43"/>
                  <a:pt x="40" y="43"/>
                  <a:pt x="40" y="43"/>
                </a:cubicBezTo>
                <a:cubicBezTo>
                  <a:pt x="40" y="46"/>
                  <a:pt x="40" y="46"/>
                  <a:pt x="40" y="46"/>
                </a:cubicBezTo>
                <a:cubicBezTo>
                  <a:pt x="40" y="47"/>
                  <a:pt x="40" y="48"/>
                  <a:pt x="39" y="49"/>
                </a:cubicBezTo>
                <a:cubicBezTo>
                  <a:pt x="38" y="50"/>
                  <a:pt x="37" y="50"/>
                  <a:pt x="36" y="50"/>
                </a:cubicBezTo>
                <a:cubicBezTo>
                  <a:pt x="12" y="50"/>
                  <a:pt x="12" y="50"/>
                  <a:pt x="12" y="50"/>
                </a:cubicBezTo>
                <a:cubicBezTo>
                  <a:pt x="11" y="50"/>
                  <a:pt x="10" y="50"/>
                  <a:pt x="9" y="49"/>
                </a:cubicBezTo>
                <a:cubicBezTo>
                  <a:pt x="9" y="49"/>
                  <a:pt x="9" y="49"/>
                  <a:pt x="9" y="49"/>
                </a:cubicBezTo>
                <a:cubicBezTo>
                  <a:pt x="8" y="48"/>
                  <a:pt x="7" y="47"/>
                  <a:pt x="7" y="46"/>
                </a:cubicBezTo>
                <a:cubicBezTo>
                  <a:pt x="7" y="43"/>
                  <a:pt x="7" y="43"/>
                  <a:pt x="7" y="43"/>
                </a:cubicBezTo>
                <a:cubicBezTo>
                  <a:pt x="2" y="43"/>
                  <a:pt x="2" y="43"/>
                  <a:pt x="2" y="43"/>
                </a:cubicBezTo>
                <a:cubicBezTo>
                  <a:pt x="1" y="43"/>
                  <a:pt x="0" y="42"/>
                  <a:pt x="0" y="41"/>
                </a:cubicBezTo>
                <a:cubicBezTo>
                  <a:pt x="0" y="40"/>
                  <a:pt x="1" y="39"/>
                  <a:pt x="2" y="39"/>
                </a:cubicBezTo>
                <a:cubicBezTo>
                  <a:pt x="7" y="39"/>
                  <a:pt x="7" y="39"/>
                  <a:pt x="7" y="39"/>
                </a:cubicBezTo>
                <a:cubicBezTo>
                  <a:pt x="7" y="35"/>
                  <a:pt x="7" y="35"/>
                  <a:pt x="7" y="35"/>
                </a:cubicBezTo>
                <a:cubicBezTo>
                  <a:pt x="2" y="35"/>
                  <a:pt x="2" y="35"/>
                  <a:pt x="2" y="35"/>
                </a:cubicBezTo>
                <a:cubicBezTo>
                  <a:pt x="1" y="35"/>
                  <a:pt x="0" y="34"/>
                  <a:pt x="0" y="33"/>
                </a:cubicBezTo>
                <a:cubicBezTo>
                  <a:pt x="0" y="32"/>
                  <a:pt x="1" y="31"/>
                  <a:pt x="2" y="31"/>
                </a:cubicBezTo>
                <a:cubicBezTo>
                  <a:pt x="7" y="31"/>
                  <a:pt x="7" y="31"/>
                  <a:pt x="7" y="31"/>
                </a:cubicBezTo>
                <a:cubicBezTo>
                  <a:pt x="7" y="27"/>
                  <a:pt x="7" y="27"/>
                  <a:pt x="7" y="27"/>
                </a:cubicBezTo>
                <a:cubicBezTo>
                  <a:pt x="2" y="27"/>
                  <a:pt x="2" y="27"/>
                  <a:pt x="2" y="27"/>
                </a:cubicBezTo>
                <a:cubicBezTo>
                  <a:pt x="1" y="27"/>
                  <a:pt x="0" y="26"/>
                  <a:pt x="0" y="25"/>
                </a:cubicBezTo>
                <a:cubicBezTo>
                  <a:pt x="0" y="24"/>
                  <a:pt x="1" y="23"/>
                  <a:pt x="2" y="23"/>
                </a:cubicBezTo>
                <a:cubicBezTo>
                  <a:pt x="7" y="23"/>
                  <a:pt x="7" y="23"/>
                  <a:pt x="7" y="23"/>
                </a:cubicBezTo>
                <a:cubicBezTo>
                  <a:pt x="7" y="19"/>
                  <a:pt x="7" y="19"/>
                  <a:pt x="7" y="19"/>
                </a:cubicBezTo>
                <a:close/>
              </a:path>
            </a:pathLst>
          </a:custGeom>
          <a:solidFill>
            <a:schemeClr val="accent2"/>
          </a:solidFill>
          <a:ln>
            <a:noFill/>
          </a:ln>
          <a:extLst/>
        </p:spPr>
        <p:txBody>
          <a:bodyPr/>
          <a:lstStyle/>
          <a:p>
            <a:endParaRPr lang="zh-CN" altLang="en-US"/>
          </a:p>
        </p:txBody>
      </p:sp>
      <p:sp>
        <p:nvSpPr>
          <p:cNvPr id="80" name="Freeform 574"/>
          <p:cNvSpPr>
            <a:spLocks noEditPoints="1"/>
          </p:cNvSpPr>
          <p:nvPr/>
        </p:nvSpPr>
        <p:spPr bwMode="auto">
          <a:xfrm>
            <a:off x="4284362" y="3240459"/>
            <a:ext cx="296293" cy="240556"/>
          </a:xfrm>
          <a:custGeom>
            <a:avLst/>
            <a:gdLst>
              <a:gd name="T0" fmla="*/ 27 w 50"/>
              <a:gd name="T1" fmla="*/ 39 h 41"/>
              <a:gd name="T2" fmla="*/ 33 w 50"/>
              <a:gd name="T3" fmla="*/ 37 h 41"/>
              <a:gd name="T4" fmla="*/ 33 w 50"/>
              <a:gd name="T5" fmla="*/ 30 h 41"/>
              <a:gd name="T6" fmla="*/ 33 w 50"/>
              <a:gd name="T7" fmla="*/ 10 h 41"/>
              <a:gd name="T8" fmla="*/ 33 w 50"/>
              <a:gd name="T9" fmla="*/ 10 h 41"/>
              <a:gd name="T10" fmla="*/ 28 w 50"/>
              <a:gd name="T11" fmla="*/ 3 h 41"/>
              <a:gd name="T12" fmla="*/ 28 w 50"/>
              <a:gd name="T13" fmla="*/ 0 h 41"/>
              <a:gd name="T14" fmla="*/ 35 w 50"/>
              <a:gd name="T15" fmla="*/ 0 h 41"/>
              <a:gd name="T16" fmla="*/ 41 w 50"/>
              <a:gd name="T17" fmla="*/ 0 h 41"/>
              <a:gd name="T18" fmla="*/ 41 w 50"/>
              <a:gd name="T19" fmla="*/ 3 h 41"/>
              <a:gd name="T20" fmla="*/ 36 w 50"/>
              <a:gd name="T21" fmla="*/ 8 h 41"/>
              <a:gd name="T22" fmla="*/ 48 w 50"/>
              <a:gd name="T23" fmla="*/ 10 h 41"/>
              <a:gd name="T24" fmla="*/ 50 w 50"/>
              <a:gd name="T25" fmla="*/ 26 h 41"/>
              <a:gd name="T26" fmla="*/ 44 w 50"/>
              <a:gd name="T27" fmla="*/ 32 h 41"/>
              <a:gd name="T28" fmla="*/ 36 w 50"/>
              <a:gd name="T29" fmla="*/ 37 h 41"/>
              <a:gd name="T30" fmla="*/ 43 w 50"/>
              <a:gd name="T31" fmla="*/ 39 h 41"/>
              <a:gd name="T32" fmla="*/ 35 w 50"/>
              <a:gd name="T33" fmla="*/ 41 h 41"/>
              <a:gd name="T34" fmla="*/ 34 w 50"/>
              <a:gd name="T35" fmla="*/ 41 h 41"/>
              <a:gd name="T36" fmla="*/ 28 w 50"/>
              <a:gd name="T37" fmla="*/ 24 h 41"/>
              <a:gd name="T38" fmla="*/ 30 w 50"/>
              <a:gd name="T39" fmla="*/ 25 h 41"/>
              <a:gd name="T40" fmla="*/ 8 w 50"/>
              <a:gd name="T41" fmla="*/ 26 h 41"/>
              <a:gd name="T42" fmla="*/ 7 w 50"/>
              <a:gd name="T43" fmla="*/ 25 h 41"/>
              <a:gd name="T44" fmla="*/ 8 w 50"/>
              <a:gd name="T45" fmla="*/ 14 h 41"/>
              <a:gd name="T46" fmla="*/ 28 w 50"/>
              <a:gd name="T47" fmla="*/ 14 h 41"/>
              <a:gd name="T48" fmla="*/ 28 w 50"/>
              <a:gd name="T49" fmla="*/ 17 h 41"/>
              <a:gd name="T50" fmla="*/ 9 w 50"/>
              <a:gd name="T51" fmla="*/ 24 h 41"/>
              <a:gd name="T52" fmla="*/ 36 w 50"/>
              <a:gd name="T53" fmla="*/ 12 h 41"/>
              <a:gd name="T54" fmla="*/ 36 w 50"/>
              <a:gd name="T55" fmla="*/ 28 h 41"/>
              <a:gd name="T56" fmla="*/ 46 w 50"/>
              <a:gd name="T57" fmla="*/ 28 h 41"/>
              <a:gd name="T58" fmla="*/ 46 w 50"/>
              <a:gd name="T59" fmla="*/ 14 h 41"/>
              <a:gd name="T60" fmla="*/ 44 w 50"/>
              <a:gd name="T61" fmla="*/ 12 h 41"/>
              <a:gd name="T62" fmla="*/ 28 w 50"/>
              <a:gd name="T63" fmla="*/ 28 h 41"/>
              <a:gd name="T64" fmla="*/ 30 w 50"/>
              <a:gd name="T65" fmla="*/ 30 h 41"/>
              <a:gd name="T66" fmla="*/ 6 w 50"/>
              <a:gd name="T67" fmla="*/ 32 h 41"/>
              <a:gd name="T68" fmla="*/ 2 w 50"/>
              <a:gd name="T69" fmla="*/ 30 h 41"/>
              <a:gd name="T70" fmla="*/ 0 w 50"/>
              <a:gd name="T71" fmla="*/ 26 h 41"/>
              <a:gd name="T72" fmla="*/ 2 w 50"/>
              <a:gd name="T73" fmla="*/ 10 h 41"/>
              <a:gd name="T74" fmla="*/ 28 w 50"/>
              <a:gd name="T75" fmla="*/ 8 h 41"/>
              <a:gd name="T76" fmla="*/ 28 w 50"/>
              <a:gd name="T77" fmla="*/ 12 h 41"/>
              <a:gd name="T78" fmla="*/ 5 w 50"/>
              <a:gd name="T79" fmla="*/ 12 h 41"/>
              <a:gd name="T80" fmla="*/ 4 w 50"/>
              <a:gd name="T81" fmla="*/ 26 h 41"/>
              <a:gd name="T82" fmla="*/ 6 w 50"/>
              <a:gd name="T83"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 h="41">
                <a:moveTo>
                  <a:pt x="28" y="41"/>
                </a:moveTo>
                <a:cubicBezTo>
                  <a:pt x="27" y="41"/>
                  <a:pt x="27" y="40"/>
                  <a:pt x="27" y="39"/>
                </a:cubicBezTo>
                <a:cubicBezTo>
                  <a:pt x="27" y="38"/>
                  <a:pt x="27" y="37"/>
                  <a:pt x="28" y="37"/>
                </a:cubicBezTo>
                <a:cubicBezTo>
                  <a:pt x="33" y="37"/>
                  <a:pt x="33" y="37"/>
                  <a:pt x="33" y="37"/>
                </a:cubicBezTo>
                <a:cubicBezTo>
                  <a:pt x="33" y="30"/>
                  <a:pt x="33" y="30"/>
                  <a:pt x="33" y="30"/>
                </a:cubicBezTo>
                <a:cubicBezTo>
                  <a:pt x="33" y="30"/>
                  <a:pt x="33" y="30"/>
                  <a:pt x="33" y="30"/>
                </a:cubicBezTo>
                <a:cubicBezTo>
                  <a:pt x="33" y="30"/>
                  <a:pt x="33" y="30"/>
                  <a:pt x="33" y="30"/>
                </a:cubicBezTo>
                <a:cubicBezTo>
                  <a:pt x="33" y="10"/>
                  <a:pt x="33" y="10"/>
                  <a:pt x="33" y="10"/>
                </a:cubicBezTo>
                <a:cubicBezTo>
                  <a:pt x="33" y="10"/>
                  <a:pt x="33" y="10"/>
                  <a:pt x="33" y="10"/>
                </a:cubicBezTo>
                <a:cubicBezTo>
                  <a:pt x="33" y="10"/>
                  <a:pt x="33" y="10"/>
                  <a:pt x="33" y="10"/>
                </a:cubicBezTo>
                <a:cubicBezTo>
                  <a:pt x="33" y="3"/>
                  <a:pt x="33" y="3"/>
                  <a:pt x="33" y="3"/>
                </a:cubicBezTo>
                <a:cubicBezTo>
                  <a:pt x="28" y="3"/>
                  <a:pt x="28" y="3"/>
                  <a:pt x="28" y="3"/>
                </a:cubicBezTo>
                <a:cubicBezTo>
                  <a:pt x="27" y="3"/>
                  <a:pt x="27" y="3"/>
                  <a:pt x="27" y="2"/>
                </a:cubicBezTo>
                <a:cubicBezTo>
                  <a:pt x="27" y="0"/>
                  <a:pt x="27" y="0"/>
                  <a:pt x="28" y="0"/>
                </a:cubicBezTo>
                <a:cubicBezTo>
                  <a:pt x="34" y="0"/>
                  <a:pt x="34" y="0"/>
                  <a:pt x="34" y="0"/>
                </a:cubicBezTo>
                <a:cubicBezTo>
                  <a:pt x="35" y="0"/>
                  <a:pt x="35" y="0"/>
                  <a:pt x="35" y="0"/>
                </a:cubicBezTo>
                <a:cubicBezTo>
                  <a:pt x="35" y="0"/>
                  <a:pt x="35" y="0"/>
                  <a:pt x="35" y="0"/>
                </a:cubicBezTo>
                <a:cubicBezTo>
                  <a:pt x="41" y="0"/>
                  <a:pt x="41" y="0"/>
                  <a:pt x="41" y="0"/>
                </a:cubicBezTo>
                <a:cubicBezTo>
                  <a:pt x="42" y="0"/>
                  <a:pt x="43" y="0"/>
                  <a:pt x="43" y="2"/>
                </a:cubicBezTo>
                <a:cubicBezTo>
                  <a:pt x="43" y="3"/>
                  <a:pt x="42" y="3"/>
                  <a:pt x="41" y="3"/>
                </a:cubicBezTo>
                <a:cubicBezTo>
                  <a:pt x="36" y="3"/>
                  <a:pt x="36" y="3"/>
                  <a:pt x="36" y="3"/>
                </a:cubicBezTo>
                <a:cubicBezTo>
                  <a:pt x="36" y="8"/>
                  <a:pt x="36" y="8"/>
                  <a:pt x="36" y="8"/>
                </a:cubicBezTo>
                <a:cubicBezTo>
                  <a:pt x="44" y="8"/>
                  <a:pt x="44" y="8"/>
                  <a:pt x="44" y="8"/>
                </a:cubicBezTo>
                <a:cubicBezTo>
                  <a:pt x="46" y="8"/>
                  <a:pt x="47" y="9"/>
                  <a:pt x="48" y="10"/>
                </a:cubicBezTo>
                <a:cubicBezTo>
                  <a:pt x="49" y="11"/>
                  <a:pt x="50" y="12"/>
                  <a:pt x="50" y="14"/>
                </a:cubicBezTo>
                <a:cubicBezTo>
                  <a:pt x="50" y="26"/>
                  <a:pt x="50" y="26"/>
                  <a:pt x="50" y="26"/>
                </a:cubicBezTo>
                <a:cubicBezTo>
                  <a:pt x="50" y="28"/>
                  <a:pt x="49" y="29"/>
                  <a:pt x="48" y="30"/>
                </a:cubicBezTo>
                <a:cubicBezTo>
                  <a:pt x="47" y="32"/>
                  <a:pt x="46" y="32"/>
                  <a:pt x="44" y="32"/>
                </a:cubicBezTo>
                <a:cubicBezTo>
                  <a:pt x="36" y="32"/>
                  <a:pt x="36" y="32"/>
                  <a:pt x="36" y="32"/>
                </a:cubicBezTo>
                <a:cubicBezTo>
                  <a:pt x="36" y="37"/>
                  <a:pt x="36" y="37"/>
                  <a:pt x="36" y="37"/>
                </a:cubicBezTo>
                <a:cubicBezTo>
                  <a:pt x="41" y="37"/>
                  <a:pt x="41" y="37"/>
                  <a:pt x="41" y="37"/>
                </a:cubicBezTo>
                <a:cubicBezTo>
                  <a:pt x="42" y="37"/>
                  <a:pt x="43" y="38"/>
                  <a:pt x="43" y="39"/>
                </a:cubicBezTo>
                <a:cubicBezTo>
                  <a:pt x="43" y="40"/>
                  <a:pt x="42" y="41"/>
                  <a:pt x="41" y="41"/>
                </a:cubicBezTo>
                <a:cubicBezTo>
                  <a:pt x="35" y="41"/>
                  <a:pt x="35" y="41"/>
                  <a:pt x="35" y="41"/>
                </a:cubicBezTo>
                <a:cubicBezTo>
                  <a:pt x="35" y="41"/>
                  <a:pt x="35" y="41"/>
                  <a:pt x="35" y="41"/>
                </a:cubicBezTo>
                <a:cubicBezTo>
                  <a:pt x="34" y="41"/>
                  <a:pt x="34" y="41"/>
                  <a:pt x="34" y="41"/>
                </a:cubicBezTo>
                <a:cubicBezTo>
                  <a:pt x="28" y="41"/>
                  <a:pt x="28" y="41"/>
                  <a:pt x="28" y="41"/>
                </a:cubicBezTo>
                <a:close/>
                <a:moveTo>
                  <a:pt x="28" y="24"/>
                </a:moveTo>
                <a:cubicBezTo>
                  <a:pt x="28" y="24"/>
                  <a:pt x="28" y="24"/>
                  <a:pt x="28" y="24"/>
                </a:cubicBezTo>
                <a:cubicBezTo>
                  <a:pt x="29" y="24"/>
                  <a:pt x="30" y="24"/>
                  <a:pt x="30" y="25"/>
                </a:cubicBezTo>
                <a:cubicBezTo>
                  <a:pt x="30" y="25"/>
                  <a:pt x="29" y="26"/>
                  <a:pt x="28" y="26"/>
                </a:cubicBezTo>
                <a:cubicBezTo>
                  <a:pt x="8" y="26"/>
                  <a:pt x="8" y="26"/>
                  <a:pt x="8" y="26"/>
                </a:cubicBezTo>
                <a:cubicBezTo>
                  <a:pt x="7" y="26"/>
                  <a:pt x="7" y="25"/>
                  <a:pt x="7" y="25"/>
                </a:cubicBezTo>
                <a:cubicBezTo>
                  <a:pt x="7" y="25"/>
                  <a:pt x="7" y="25"/>
                  <a:pt x="7" y="25"/>
                </a:cubicBezTo>
                <a:cubicBezTo>
                  <a:pt x="7" y="15"/>
                  <a:pt x="7" y="15"/>
                  <a:pt x="7" y="15"/>
                </a:cubicBezTo>
                <a:cubicBezTo>
                  <a:pt x="7" y="15"/>
                  <a:pt x="7" y="14"/>
                  <a:pt x="8" y="14"/>
                </a:cubicBezTo>
                <a:cubicBezTo>
                  <a:pt x="8" y="14"/>
                  <a:pt x="8" y="14"/>
                  <a:pt x="8" y="14"/>
                </a:cubicBezTo>
                <a:cubicBezTo>
                  <a:pt x="28" y="14"/>
                  <a:pt x="28" y="14"/>
                  <a:pt x="28" y="14"/>
                </a:cubicBezTo>
                <a:cubicBezTo>
                  <a:pt x="29" y="14"/>
                  <a:pt x="30" y="15"/>
                  <a:pt x="30" y="15"/>
                </a:cubicBezTo>
                <a:cubicBezTo>
                  <a:pt x="30" y="16"/>
                  <a:pt x="29" y="17"/>
                  <a:pt x="28" y="17"/>
                </a:cubicBezTo>
                <a:cubicBezTo>
                  <a:pt x="9" y="17"/>
                  <a:pt x="9" y="17"/>
                  <a:pt x="9" y="17"/>
                </a:cubicBezTo>
                <a:cubicBezTo>
                  <a:pt x="9" y="24"/>
                  <a:pt x="9" y="24"/>
                  <a:pt x="9" y="24"/>
                </a:cubicBezTo>
                <a:cubicBezTo>
                  <a:pt x="28" y="24"/>
                  <a:pt x="28" y="24"/>
                  <a:pt x="28" y="24"/>
                </a:cubicBezTo>
                <a:close/>
                <a:moveTo>
                  <a:pt x="36" y="12"/>
                </a:moveTo>
                <a:cubicBezTo>
                  <a:pt x="36" y="12"/>
                  <a:pt x="36" y="12"/>
                  <a:pt x="36" y="12"/>
                </a:cubicBezTo>
                <a:cubicBezTo>
                  <a:pt x="36" y="28"/>
                  <a:pt x="36" y="28"/>
                  <a:pt x="36" y="28"/>
                </a:cubicBezTo>
                <a:cubicBezTo>
                  <a:pt x="44" y="28"/>
                  <a:pt x="44" y="28"/>
                  <a:pt x="44" y="28"/>
                </a:cubicBezTo>
                <a:cubicBezTo>
                  <a:pt x="45" y="28"/>
                  <a:pt x="45" y="28"/>
                  <a:pt x="46" y="28"/>
                </a:cubicBezTo>
                <a:cubicBezTo>
                  <a:pt x="46" y="27"/>
                  <a:pt x="46" y="27"/>
                  <a:pt x="46" y="26"/>
                </a:cubicBezTo>
                <a:cubicBezTo>
                  <a:pt x="46" y="14"/>
                  <a:pt x="46" y="14"/>
                  <a:pt x="46" y="14"/>
                </a:cubicBezTo>
                <a:cubicBezTo>
                  <a:pt x="46" y="13"/>
                  <a:pt x="46" y="13"/>
                  <a:pt x="46" y="12"/>
                </a:cubicBezTo>
                <a:cubicBezTo>
                  <a:pt x="45" y="12"/>
                  <a:pt x="45" y="12"/>
                  <a:pt x="44" y="12"/>
                </a:cubicBezTo>
                <a:cubicBezTo>
                  <a:pt x="36" y="12"/>
                  <a:pt x="36" y="12"/>
                  <a:pt x="36" y="12"/>
                </a:cubicBezTo>
                <a:close/>
                <a:moveTo>
                  <a:pt x="28" y="28"/>
                </a:moveTo>
                <a:cubicBezTo>
                  <a:pt x="28" y="28"/>
                  <a:pt x="28" y="28"/>
                  <a:pt x="28" y="28"/>
                </a:cubicBezTo>
                <a:cubicBezTo>
                  <a:pt x="29" y="28"/>
                  <a:pt x="30" y="29"/>
                  <a:pt x="30" y="30"/>
                </a:cubicBezTo>
                <a:cubicBezTo>
                  <a:pt x="30" y="31"/>
                  <a:pt x="29" y="32"/>
                  <a:pt x="28" y="32"/>
                </a:cubicBezTo>
                <a:cubicBezTo>
                  <a:pt x="6" y="32"/>
                  <a:pt x="6" y="32"/>
                  <a:pt x="6" y="32"/>
                </a:cubicBezTo>
                <a:cubicBezTo>
                  <a:pt x="5" y="32"/>
                  <a:pt x="3" y="32"/>
                  <a:pt x="2" y="30"/>
                </a:cubicBezTo>
                <a:cubicBezTo>
                  <a:pt x="2" y="30"/>
                  <a:pt x="2" y="30"/>
                  <a:pt x="2" y="30"/>
                </a:cubicBezTo>
                <a:cubicBezTo>
                  <a:pt x="2" y="30"/>
                  <a:pt x="2" y="30"/>
                  <a:pt x="2" y="30"/>
                </a:cubicBezTo>
                <a:cubicBezTo>
                  <a:pt x="1" y="29"/>
                  <a:pt x="0" y="28"/>
                  <a:pt x="0" y="26"/>
                </a:cubicBezTo>
                <a:cubicBezTo>
                  <a:pt x="0" y="14"/>
                  <a:pt x="0" y="14"/>
                  <a:pt x="0" y="14"/>
                </a:cubicBezTo>
                <a:cubicBezTo>
                  <a:pt x="0" y="12"/>
                  <a:pt x="1" y="11"/>
                  <a:pt x="2" y="10"/>
                </a:cubicBezTo>
                <a:cubicBezTo>
                  <a:pt x="3" y="9"/>
                  <a:pt x="5" y="8"/>
                  <a:pt x="6" y="8"/>
                </a:cubicBezTo>
                <a:cubicBezTo>
                  <a:pt x="28" y="8"/>
                  <a:pt x="28" y="8"/>
                  <a:pt x="28" y="8"/>
                </a:cubicBezTo>
                <a:cubicBezTo>
                  <a:pt x="29" y="8"/>
                  <a:pt x="30" y="9"/>
                  <a:pt x="30" y="10"/>
                </a:cubicBezTo>
                <a:cubicBezTo>
                  <a:pt x="30" y="11"/>
                  <a:pt x="29" y="12"/>
                  <a:pt x="28" y="12"/>
                </a:cubicBezTo>
                <a:cubicBezTo>
                  <a:pt x="6" y="12"/>
                  <a:pt x="6" y="12"/>
                  <a:pt x="6" y="12"/>
                </a:cubicBezTo>
                <a:cubicBezTo>
                  <a:pt x="6" y="12"/>
                  <a:pt x="5" y="12"/>
                  <a:pt x="5" y="12"/>
                </a:cubicBezTo>
                <a:cubicBezTo>
                  <a:pt x="4" y="13"/>
                  <a:pt x="4" y="13"/>
                  <a:pt x="4" y="14"/>
                </a:cubicBezTo>
                <a:cubicBezTo>
                  <a:pt x="4" y="26"/>
                  <a:pt x="4" y="26"/>
                  <a:pt x="4" y="26"/>
                </a:cubicBezTo>
                <a:cubicBezTo>
                  <a:pt x="4" y="27"/>
                  <a:pt x="4" y="27"/>
                  <a:pt x="5" y="28"/>
                </a:cubicBezTo>
                <a:cubicBezTo>
                  <a:pt x="5" y="28"/>
                  <a:pt x="6" y="28"/>
                  <a:pt x="6" y="28"/>
                </a:cubicBezTo>
                <a:cubicBezTo>
                  <a:pt x="28" y="28"/>
                  <a:pt x="28" y="28"/>
                  <a:pt x="28" y="28"/>
                </a:cubicBezTo>
                <a:close/>
              </a:path>
            </a:pathLst>
          </a:custGeom>
          <a:solidFill>
            <a:schemeClr val="accent2"/>
          </a:solidFill>
          <a:ln>
            <a:noFill/>
          </a:ln>
          <a:extLst/>
        </p:spPr>
        <p:txBody>
          <a:bodyPr/>
          <a:lstStyle/>
          <a:p>
            <a:endParaRPr lang="zh-CN" altLang="en-US"/>
          </a:p>
        </p:txBody>
      </p:sp>
      <p:sp>
        <p:nvSpPr>
          <p:cNvPr id="81" name="Freeform 575"/>
          <p:cNvSpPr>
            <a:spLocks noEditPoints="1"/>
          </p:cNvSpPr>
          <p:nvPr/>
        </p:nvSpPr>
        <p:spPr bwMode="auto">
          <a:xfrm>
            <a:off x="4815344" y="3211123"/>
            <a:ext cx="240556" cy="293361"/>
          </a:xfrm>
          <a:custGeom>
            <a:avLst/>
            <a:gdLst>
              <a:gd name="T0" fmla="*/ 13 w 41"/>
              <a:gd name="T1" fmla="*/ 22 h 50"/>
              <a:gd name="T2" fmla="*/ 2 w 41"/>
              <a:gd name="T3" fmla="*/ 4 h 50"/>
              <a:gd name="T4" fmla="*/ 2 w 41"/>
              <a:gd name="T5" fmla="*/ 0 h 50"/>
              <a:gd name="T6" fmla="*/ 6 w 41"/>
              <a:gd name="T7" fmla="*/ 0 h 50"/>
              <a:gd name="T8" fmla="*/ 35 w 41"/>
              <a:gd name="T9" fmla="*/ 0 h 50"/>
              <a:gd name="T10" fmla="*/ 39 w 41"/>
              <a:gd name="T11" fmla="*/ 0 h 50"/>
              <a:gd name="T12" fmla="*/ 39 w 41"/>
              <a:gd name="T13" fmla="*/ 4 h 50"/>
              <a:gd name="T14" fmla="*/ 28 w 41"/>
              <a:gd name="T15" fmla="*/ 22 h 50"/>
              <a:gd name="T16" fmla="*/ 28 w 41"/>
              <a:gd name="T17" fmla="*/ 29 h 50"/>
              <a:gd name="T18" fmla="*/ 39 w 41"/>
              <a:gd name="T19" fmla="*/ 46 h 50"/>
              <a:gd name="T20" fmla="*/ 39 w 41"/>
              <a:gd name="T21" fmla="*/ 50 h 50"/>
              <a:gd name="T22" fmla="*/ 35 w 41"/>
              <a:gd name="T23" fmla="*/ 50 h 50"/>
              <a:gd name="T24" fmla="*/ 6 w 41"/>
              <a:gd name="T25" fmla="*/ 50 h 50"/>
              <a:gd name="T26" fmla="*/ 2 w 41"/>
              <a:gd name="T27" fmla="*/ 50 h 50"/>
              <a:gd name="T28" fmla="*/ 2 w 41"/>
              <a:gd name="T29" fmla="*/ 46 h 50"/>
              <a:gd name="T30" fmla="*/ 13 w 41"/>
              <a:gd name="T31" fmla="*/ 29 h 50"/>
              <a:gd name="T32" fmla="*/ 8 w 41"/>
              <a:gd name="T33" fmla="*/ 46 h 50"/>
              <a:gd name="T34" fmla="*/ 9 w 41"/>
              <a:gd name="T35" fmla="*/ 46 h 50"/>
              <a:gd name="T36" fmla="*/ 21 w 41"/>
              <a:gd name="T37" fmla="*/ 36 h 50"/>
              <a:gd name="T38" fmla="*/ 33 w 41"/>
              <a:gd name="T39" fmla="*/ 46 h 50"/>
              <a:gd name="T40" fmla="*/ 20 w 41"/>
              <a:gd name="T41" fmla="*/ 26 h 50"/>
              <a:gd name="T42" fmla="*/ 20 w 41"/>
              <a:gd name="T43" fmla="*/ 26 h 50"/>
              <a:gd name="T44" fmla="*/ 20 w 41"/>
              <a:gd name="T45" fmla="*/ 26 h 50"/>
              <a:gd name="T46" fmla="*/ 8 w 41"/>
              <a:gd name="T47" fmla="*/ 46 h 50"/>
              <a:gd name="T48" fmla="*/ 12 w 41"/>
              <a:gd name="T49" fmla="*/ 46 h 50"/>
              <a:gd name="T50" fmla="*/ 20 w 41"/>
              <a:gd name="T51" fmla="*/ 38 h 50"/>
              <a:gd name="T52" fmla="*/ 11 w 41"/>
              <a:gd name="T53" fmla="*/ 14 h 50"/>
              <a:gd name="T54" fmla="*/ 30 w 41"/>
              <a:gd name="T55" fmla="*/ 14 h 50"/>
              <a:gd name="T56" fmla="*/ 8 w 41"/>
              <a:gd name="T57" fmla="*/ 4 h 50"/>
              <a:gd name="T58" fmla="*/ 28 w 41"/>
              <a:gd name="T59" fmla="*/ 17 h 50"/>
              <a:gd name="T60" fmla="*/ 13 w 41"/>
              <a:gd name="T61" fmla="*/ 17 h 50"/>
              <a:gd name="T62" fmla="*/ 20 w 41"/>
              <a:gd name="T63" fmla="*/ 24 h 50"/>
              <a:gd name="T64" fmla="*/ 20 w 41"/>
              <a:gd name="T65" fmla="*/ 24 h 50"/>
              <a:gd name="T66" fmla="*/ 20 w 41"/>
              <a:gd name="T67" fmla="*/ 24 h 50"/>
              <a:gd name="T68" fmla="*/ 28 w 41"/>
              <a:gd name="T69"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50">
                <a:moveTo>
                  <a:pt x="16" y="25"/>
                </a:moveTo>
                <a:cubicBezTo>
                  <a:pt x="15" y="24"/>
                  <a:pt x="14" y="23"/>
                  <a:pt x="13" y="22"/>
                </a:cubicBezTo>
                <a:cubicBezTo>
                  <a:pt x="8" y="18"/>
                  <a:pt x="4" y="14"/>
                  <a:pt x="4" y="4"/>
                </a:cubicBezTo>
                <a:cubicBezTo>
                  <a:pt x="2" y="4"/>
                  <a:pt x="2" y="4"/>
                  <a:pt x="2" y="4"/>
                </a:cubicBezTo>
                <a:cubicBezTo>
                  <a:pt x="1" y="4"/>
                  <a:pt x="0" y="3"/>
                  <a:pt x="0" y="2"/>
                </a:cubicBezTo>
                <a:cubicBezTo>
                  <a:pt x="0" y="1"/>
                  <a:pt x="1" y="0"/>
                  <a:pt x="2" y="0"/>
                </a:cubicBezTo>
                <a:cubicBezTo>
                  <a:pt x="6" y="0"/>
                  <a:pt x="6" y="0"/>
                  <a:pt x="6" y="0"/>
                </a:cubicBezTo>
                <a:cubicBezTo>
                  <a:pt x="6" y="0"/>
                  <a:pt x="6" y="0"/>
                  <a:pt x="6" y="0"/>
                </a:cubicBezTo>
                <a:cubicBezTo>
                  <a:pt x="6" y="0"/>
                  <a:pt x="6" y="0"/>
                  <a:pt x="6" y="0"/>
                </a:cubicBezTo>
                <a:cubicBezTo>
                  <a:pt x="35" y="0"/>
                  <a:pt x="35" y="0"/>
                  <a:pt x="35" y="0"/>
                </a:cubicBezTo>
                <a:cubicBezTo>
                  <a:pt x="35" y="0"/>
                  <a:pt x="35" y="0"/>
                  <a:pt x="35" y="0"/>
                </a:cubicBezTo>
                <a:cubicBezTo>
                  <a:pt x="39" y="0"/>
                  <a:pt x="39" y="0"/>
                  <a:pt x="39" y="0"/>
                </a:cubicBezTo>
                <a:cubicBezTo>
                  <a:pt x="40" y="0"/>
                  <a:pt x="41" y="1"/>
                  <a:pt x="41" y="2"/>
                </a:cubicBezTo>
                <a:cubicBezTo>
                  <a:pt x="41" y="3"/>
                  <a:pt x="40" y="4"/>
                  <a:pt x="39" y="4"/>
                </a:cubicBezTo>
                <a:cubicBezTo>
                  <a:pt x="37" y="4"/>
                  <a:pt x="37" y="4"/>
                  <a:pt x="37" y="4"/>
                </a:cubicBezTo>
                <a:cubicBezTo>
                  <a:pt x="37" y="14"/>
                  <a:pt x="33" y="18"/>
                  <a:pt x="28" y="22"/>
                </a:cubicBezTo>
                <a:cubicBezTo>
                  <a:pt x="27" y="23"/>
                  <a:pt x="26" y="24"/>
                  <a:pt x="24" y="25"/>
                </a:cubicBezTo>
                <a:cubicBezTo>
                  <a:pt x="26" y="27"/>
                  <a:pt x="27" y="28"/>
                  <a:pt x="28" y="29"/>
                </a:cubicBezTo>
                <a:cubicBezTo>
                  <a:pt x="33" y="32"/>
                  <a:pt x="37" y="36"/>
                  <a:pt x="37" y="46"/>
                </a:cubicBezTo>
                <a:cubicBezTo>
                  <a:pt x="39" y="46"/>
                  <a:pt x="39" y="46"/>
                  <a:pt x="39" y="46"/>
                </a:cubicBezTo>
                <a:cubicBezTo>
                  <a:pt x="40" y="46"/>
                  <a:pt x="41" y="47"/>
                  <a:pt x="41" y="48"/>
                </a:cubicBezTo>
                <a:cubicBezTo>
                  <a:pt x="41" y="49"/>
                  <a:pt x="40" y="50"/>
                  <a:pt x="39" y="50"/>
                </a:cubicBezTo>
                <a:cubicBezTo>
                  <a:pt x="35" y="50"/>
                  <a:pt x="35" y="50"/>
                  <a:pt x="35" y="50"/>
                </a:cubicBezTo>
                <a:cubicBezTo>
                  <a:pt x="35" y="50"/>
                  <a:pt x="35" y="50"/>
                  <a:pt x="35" y="50"/>
                </a:cubicBezTo>
                <a:cubicBezTo>
                  <a:pt x="35" y="50"/>
                  <a:pt x="35" y="50"/>
                  <a:pt x="35" y="50"/>
                </a:cubicBezTo>
                <a:cubicBezTo>
                  <a:pt x="6" y="50"/>
                  <a:pt x="6" y="50"/>
                  <a:pt x="6" y="50"/>
                </a:cubicBezTo>
                <a:cubicBezTo>
                  <a:pt x="5" y="50"/>
                  <a:pt x="5" y="50"/>
                  <a:pt x="5" y="50"/>
                </a:cubicBezTo>
                <a:cubicBezTo>
                  <a:pt x="2" y="50"/>
                  <a:pt x="2" y="50"/>
                  <a:pt x="2" y="50"/>
                </a:cubicBezTo>
                <a:cubicBezTo>
                  <a:pt x="1" y="50"/>
                  <a:pt x="0" y="49"/>
                  <a:pt x="0" y="48"/>
                </a:cubicBezTo>
                <a:cubicBezTo>
                  <a:pt x="0" y="47"/>
                  <a:pt x="1" y="46"/>
                  <a:pt x="2" y="46"/>
                </a:cubicBezTo>
                <a:cubicBezTo>
                  <a:pt x="4" y="46"/>
                  <a:pt x="4" y="46"/>
                  <a:pt x="4" y="46"/>
                </a:cubicBezTo>
                <a:cubicBezTo>
                  <a:pt x="4" y="36"/>
                  <a:pt x="8" y="32"/>
                  <a:pt x="13" y="29"/>
                </a:cubicBezTo>
                <a:cubicBezTo>
                  <a:pt x="14" y="28"/>
                  <a:pt x="15" y="27"/>
                  <a:pt x="16" y="25"/>
                </a:cubicBezTo>
                <a:close/>
                <a:moveTo>
                  <a:pt x="8" y="46"/>
                </a:moveTo>
                <a:cubicBezTo>
                  <a:pt x="8" y="46"/>
                  <a:pt x="8" y="46"/>
                  <a:pt x="8" y="46"/>
                </a:cubicBezTo>
                <a:cubicBezTo>
                  <a:pt x="9" y="46"/>
                  <a:pt x="9" y="46"/>
                  <a:pt x="9" y="46"/>
                </a:cubicBezTo>
                <a:cubicBezTo>
                  <a:pt x="20" y="36"/>
                  <a:pt x="20" y="36"/>
                  <a:pt x="20" y="36"/>
                </a:cubicBezTo>
                <a:cubicBezTo>
                  <a:pt x="20" y="35"/>
                  <a:pt x="21" y="35"/>
                  <a:pt x="21" y="36"/>
                </a:cubicBezTo>
                <a:cubicBezTo>
                  <a:pt x="32" y="46"/>
                  <a:pt x="32" y="46"/>
                  <a:pt x="32" y="46"/>
                </a:cubicBezTo>
                <a:cubicBezTo>
                  <a:pt x="33" y="46"/>
                  <a:pt x="33" y="46"/>
                  <a:pt x="33" y="46"/>
                </a:cubicBezTo>
                <a:cubicBezTo>
                  <a:pt x="33" y="38"/>
                  <a:pt x="30" y="35"/>
                  <a:pt x="26" y="32"/>
                </a:cubicBezTo>
                <a:cubicBezTo>
                  <a:pt x="24" y="30"/>
                  <a:pt x="22" y="29"/>
                  <a:pt x="20" y="26"/>
                </a:cubicBezTo>
                <a:cubicBezTo>
                  <a:pt x="20" y="26"/>
                  <a:pt x="20" y="26"/>
                  <a:pt x="20" y="26"/>
                </a:cubicBezTo>
                <a:cubicBezTo>
                  <a:pt x="20" y="26"/>
                  <a:pt x="20" y="26"/>
                  <a:pt x="20" y="26"/>
                </a:cubicBezTo>
                <a:cubicBezTo>
                  <a:pt x="20" y="26"/>
                  <a:pt x="20" y="26"/>
                  <a:pt x="20" y="26"/>
                </a:cubicBezTo>
                <a:cubicBezTo>
                  <a:pt x="20" y="26"/>
                  <a:pt x="20" y="26"/>
                  <a:pt x="20" y="26"/>
                </a:cubicBezTo>
                <a:cubicBezTo>
                  <a:pt x="19" y="29"/>
                  <a:pt x="17" y="30"/>
                  <a:pt x="15" y="32"/>
                </a:cubicBezTo>
                <a:cubicBezTo>
                  <a:pt x="11" y="35"/>
                  <a:pt x="8" y="38"/>
                  <a:pt x="8" y="46"/>
                </a:cubicBezTo>
                <a:close/>
                <a:moveTo>
                  <a:pt x="12" y="46"/>
                </a:moveTo>
                <a:cubicBezTo>
                  <a:pt x="12" y="46"/>
                  <a:pt x="12" y="46"/>
                  <a:pt x="12" y="46"/>
                </a:cubicBezTo>
                <a:cubicBezTo>
                  <a:pt x="29" y="46"/>
                  <a:pt x="29" y="46"/>
                  <a:pt x="29" y="46"/>
                </a:cubicBezTo>
                <a:cubicBezTo>
                  <a:pt x="20" y="38"/>
                  <a:pt x="20" y="38"/>
                  <a:pt x="20" y="38"/>
                </a:cubicBezTo>
                <a:cubicBezTo>
                  <a:pt x="12" y="46"/>
                  <a:pt x="12" y="46"/>
                  <a:pt x="12" y="46"/>
                </a:cubicBezTo>
                <a:close/>
                <a:moveTo>
                  <a:pt x="11" y="14"/>
                </a:moveTo>
                <a:cubicBezTo>
                  <a:pt x="11" y="14"/>
                  <a:pt x="11" y="14"/>
                  <a:pt x="11" y="14"/>
                </a:cubicBezTo>
                <a:cubicBezTo>
                  <a:pt x="30" y="14"/>
                  <a:pt x="30" y="14"/>
                  <a:pt x="30" y="14"/>
                </a:cubicBezTo>
                <a:cubicBezTo>
                  <a:pt x="32" y="12"/>
                  <a:pt x="33" y="9"/>
                  <a:pt x="33" y="4"/>
                </a:cubicBezTo>
                <a:cubicBezTo>
                  <a:pt x="8" y="4"/>
                  <a:pt x="8" y="4"/>
                  <a:pt x="8" y="4"/>
                </a:cubicBezTo>
                <a:cubicBezTo>
                  <a:pt x="8" y="9"/>
                  <a:pt x="9" y="12"/>
                  <a:pt x="11" y="14"/>
                </a:cubicBezTo>
                <a:close/>
                <a:moveTo>
                  <a:pt x="28" y="17"/>
                </a:moveTo>
                <a:cubicBezTo>
                  <a:pt x="28" y="17"/>
                  <a:pt x="28" y="17"/>
                  <a:pt x="28" y="17"/>
                </a:cubicBezTo>
                <a:cubicBezTo>
                  <a:pt x="13" y="17"/>
                  <a:pt x="13" y="17"/>
                  <a:pt x="13" y="17"/>
                </a:cubicBezTo>
                <a:cubicBezTo>
                  <a:pt x="13" y="17"/>
                  <a:pt x="14" y="18"/>
                  <a:pt x="15" y="19"/>
                </a:cubicBezTo>
                <a:cubicBezTo>
                  <a:pt x="17" y="20"/>
                  <a:pt x="19" y="22"/>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2" y="22"/>
                  <a:pt x="24" y="20"/>
                  <a:pt x="26" y="19"/>
                </a:cubicBezTo>
                <a:cubicBezTo>
                  <a:pt x="27" y="18"/>
                  <a:pt x="28" y="17"/>
                  <a:pt x="28" y="17"/>
                </a:cubicBezTo>
                <a:close/>
              </a:path>
            </a:pathLst>
          </a:custGeom>
          <a:solidFill>
            <a:schemeClr val="accent2"/>
          </a:solidFill>
          <a:ln>
            <a:noFill/>
          </a:ln>
          <a:extLst/>
        </p:spPr>
        <p:txBody>
          <a:bodyPr/>
          <a:lstStyle/>
          <a:p>
            <a:endParaRPr lang="zh-CN" altLang="en-US"/>
          </a:p>
        </p:txBody>
      </p:sp>
      <p:sp>
        <p:nvSpPr>
          <p:cNvPr id="82" name="Freeform 576"/>
          <p:cNvSpPr>
            <a:spLocks noEditPoints="1"/>
          </p:cNvSpPr>
          <p:nvPr/>
        </p:nvSpPr>
        <p:spPr bwMode="auto">
          <a:xfrm>
            <a:off x="5308189" y="3211123"/>
            <a:ext cx="293361" cy="293361"/>
          </a:xfrm>
          <a:custGeom>
            <a:avLst/>
            <a:gdLst>
              <a:gd name="T0" fmla="*/ 23 w 50"/>
              <a:gd name="T1" fmla="*/ 2 h 50"/>
              <a:gd name="T2" fmla="*/ 25 w 50"/>
              <a:gd name="T3" fmla="*/ 0 h 50"/>
              <a:gd name="T4" fmla="*/ 27 w 50"/>
              <a:gd name="T5" fmla="*/ 2 h 50"/>
              <a:gd name="T6" fmla="*/ 27 w 50"/>
              <a:gd name="T7" fmla="*/ 18 h 50"/>
              <a:gd name="T8" fmla="*/ 32 w 50"/>
              <a:gd name="T9" fmla="*/ 13 h 50"/>
              <a:gd name="T10" fmla="*/ 35 w 50"/>
              <a:gd name="T11" fmla="*/ 13 h 50"/>
              <a:gd name="T12" fmla="*/ 35 w 50"/>
              <a:gd name="T13" fmla="*/ 16 h 50"/>
              <a:gd name="T14" fmla="*/ 26 w 50"/>
              <a:gd name="T15" fmla="*/ 24 h 50"/>
              <a:gd name="T16" fmla="*/ 26 w 50"/>
              <a:gd name="T17" fmla="*/ 24 h 50"/>
              <a:gd name="T18" fmla="*/ 26 w 50"/>
              <a:gd name="T19" fmla="*/ 24 h 50"/>
              <a:gd name="T20" fmla="*/ 24 w 50"/>
              <a:gd name="T21" fmla="*/ 24 h 50"/>
              <a:gd name="T22" fmla="*/ 24 w 50"/>
              <a:gd name="T23" fmla="*/ 24 h 50"/>
              <a:gd name="T24" fmla="*/ 24 w 50"/>
              <a:gd name="T25" fmla="*/ 24 h 50"/>
              <a:gd name="T26" fmla="*/ 24 w 50"/>
              <a:gd name="T27" fmla="*/ 24 h 50"/>
              <a:gd name="T28" fmla="*/ 15 w 50"/>
              <a:gd name="T29" fmla="*/ 16 h 50"/>
              <a:gd name="T30" fmla="*/ 15 w 50"/>
              <a:gd name="T31" fmla="*/ 13 h 50"/>
              <a:gd name="T32" fmla="*/ 18 w 50"/>
              <a:gd name="T33" fmla="*/ 13 h 50"/>
              <a:gd name="T34" fmla="*/ 23 w 50"/>
              <a:gd name="T35" fmla="*/ 18 h 50"/>
              <a:gd name="T36" fmla="*/ 23 w 50"/>
              <a:gd name="T37" fmla="*/ 2 h 50"/>
              <a:gd name="T38" fmla="*/ 41 w 50"/>
              <a:gd name="T39" fmla="*/ 35 h 50"/>
              <a:gd name="T40" fmla="*/ 41 w 50"/>
              <a:gd name="T41" fmla="*/ 35 h 50"/>
              <a:gd name="T42" fmla="*/ 43 w 50"/>
              <a:gd name="T43" fmla="*/ 37 h 50"/>
              <a:gd name="T44" fmla="*/ 41 w 50"/>
              <a:gd name="T45" fmla="*/ 39 h 50"/>
              <a:gd name="T46" fmla="*/ 39 w 50"/>
              <a:gd name="T47" fmla="*/ 37 h 50"/>
              <a:gd name="T48" fmla="*/ 41 w 50"/>
              <a:gd name="T49" fmla="*/ 35 h 50"/>
              <a:gd name="T50" fmla="*/ 9 w 50"/>
              <a:gd name="T51" fmla="*/ 43 h 50"/>
              <a:gd name="T52" fmla="*/ 9 w 50"/>
              <a:gd name="T53" fmla="*/ 43 h 50"/>
              <a:gd name="T54" fmla="*/ 7 w 50"/>
              <a:gd name="T55" fmla="*/ 42 h 50"/>
              <a:gd name="T56" fmla="*/ 9 w 50"/>
              <a:gd name="T57" fmla="*/ 41 h 50"/>
              <a:gd name="T58" fmla="*/ 41 w 50"/>
              <a:gd name="T59" fmla="*/ 41 h 50"/>
              <a:gd name="T60" fmla="*/ 43 w 50"/>
              <a:gd name="T61" fmla="*/ 42 h 50"/>
              <a:gd name="T62" fmla="*/ 41 w 50"/>
              <a:gd name="T63" fmla="*/ 43 h 50"/>
              <a:gd name="T64" fmla="*/ 9 w 50"/>
              <a:gd name="T65" fmla="*/ 43 h 50"/>
              <a:gd name="T66" fmla="*/ 5 w 50"/>
              <a:gd name="T67" fmla="*/ 28 h 50"/>
              <a:gd name="T68" fmla="*/ 5 w 50"/>
              <a:gd name="T69" fmla="*/ 28 h 50"/>
              <a:gd name="T70" fmla="*/ 45 w 50"/>
              <a:gd name="T71" fmla="*/ 28 h 50"/>
              <a:gd name="T72" fmla="*/ 48 w 50"/>
              <a:gd name="T73" fmla="*/ 30 h 50"/>
              <a:gd name="T74" fmla="*/ 50 w 50"/>
              <a:gd name="T75" fmla="*/ 33 h 50"/>
              <a:gd name="T76" fmla="*/ 50 w 50"/>
              <a:gd name="T77" fmla="*/ 45 h 50"/>
              <a:gd name="T78" fmla="*/ 48 w 50"/>
              <a:gd name="T79" fmla="*/ 49 h 50"/>
              <a:gd name="T80" fmla="*/ 45 w 50"/>
              <a:gd name="T81" fmla="*/ 50 h 50"/>
              <a:gd name="T82" fmla="*/ 5 w 50"/>
              <a:gd name="T83" fmla="*/ 50 h 50"/>
              <a:gd name="T84" fmla="*/ 2 w 50"/>
              <a:gd name="T85" fmla="*/ 49 h 50"/>
              <a:gd name="T86" fmla="*/ 0 w 50"/>
              <a:gd name="T87" fmla="*/ 45 h 50"/>
              <a:gd name="T88" fmla="*/ 0 w 50"/>
              <a:gd name="T89" fmla="*/ 33 h 50"/>
              <a:gd name="T90" fmla="*/ 2 w 50"/>
              <a:gd name="T91" fmla="*/ 30 h 50"/>
              <a:gd name="T92" fmla="*/ 5 w 50"/>
              <a:gd name="T93" fmla="*/ 28 h 50"/>
              <a:gd name="T94" fmla="*/ 45 w 50"/>
              <a:gd name="T95" fmla="*/ 32 h 50"/>
              <a:gd name="T96" fmla="*/ 45 w 50"/>
              <a:gd name="T97" fmla="*/ 32 h 50"/>
              <a:gd name="T98" fmla="*/ 5 w 50"/>
              <a:gd name="T99" fmla="*/ 32 h 50"/>
              <a:gd name="T100" fmla="*/ 4 w 50"/>
              <a:gd name="T101" fmla="*/ 33 h 50"/>
              <a:gd name="T102" fmla="*/ 4 w 50"/>
              <a:gd name="T103" fmla="*/ 33 h 50"/>
              <a:gd name="T104" fmla="*/ 4 w 50"/>
              <a:gd name="T105" fmla="*/ 45 h 50"/>
              <a:gd name="T106" fmla="*/ 4 w 50"/>
              <a:gd name="T107" fmla="*/ 46 h 50"/>
              <a:gd name="T108" fmla="*/ 5 w 50"/>
              <a:gd name="T109" fmla="*/ 46 h 50"/>
              <a:gd name="T110" fmla="*/ 45 w 50"/>
              <a:gd name="T111" fmla="*/ 46 h 50"/>
              <a:gd name="T112" fmla="*/ 46 w 50"/>
              <a:gd name="T113" fmla="*/ 46 h 50"/>
              <a:gd name="T114" fmla="*/ 46 w 50"/>
              <a:gd name="T115" fmla="*/ 45 h 50"/>
              <a:gd name="T116" fmla="*/ 46 w 50"/>
              <a:gd name="T117" fmla="*/ 33 h 50"/>
              <a:gd name="T118" fmla="*/ 46 w 50"/>
              <a:gd name="T119" fmla="*/ 33 h 50"/>
              <a:gd name="T120" fmla="*/ 45 w 50"/>
              <a:gd name="T121"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50">
                <a:moveTo>
                  <a:pt x="23" y="2"/>
                </a:moveTo>
                <a:cubicBezTo>
                  <a:pt x="23" y="1"/>
                  <a:pt x="24" y="0"/>
                  <a:pt x="25" y="0"/>
                </a:cubicBezTo>
                <a:cubicBezTo>
                  <a:pt x="26" y="0"/>
                  <a:pt x="27" y="1"/>
                  <a:pt x="27" y="2"/>
                </a:cubicBezTo>
                <a:cubicBezTo>
                  <a:pt x="27" y="18"/>
                  <a:pt x="27" y="18"/>
                  <a:pt x="27" y="18"/>
                </a:cubicBezTo>
                <a:cubicBezTo>
                  <a:pt x="32" y="13"/>
                  <a:pt x="32" y="13"/>
                  <a:pt x="32" y="13"/>
                </a:cubicBezTo>
                <a:cubicBezTo>
                  <a:pt x="33" y="12"/>
                  <a:pt x="34" y="12"/>
                  <a:pt x="35" y="13"/>
                </a:cubicBezTo>
                <a:cubicBezTo>
                  <a:pt x="36" y="14"/>
                  <a:pt x="36" y="15"/>
                  <a:pt x="35" y="16"/>
                </a:cubicBezTo>
                <a:cubicBezTo>
                  <a:pt x="26" y="24"/>
                  <a:pt x="26" y="24"/>
                  <a:pt x="26" y="24"/>
                </a:cubicBezTo>
                <a:cubicBezTo>
                  <a:pt x="26" y="24"/>
                  <a:pt x="26" y="24"/>
                  <a:pt x="26" y="24"/>
                </a:cubicBezTo>
                <a:cubicBezTo>
                  <a:pt x="26" y="24"/>
                  <a:pt x="26" y="24"/>
                  <a:pt x="26" y="24"/>
                </a:cubicBezTo>
                <a:cubicBezTo>
                  <a:pt x="26" y="25"/>
                  <a:pt x="24" y="25"/>
                  <a:pt x="24" y="24"/>
                </a:cubicBezTo>
                <a:cubicBezTo>
                  <a:pt x="24" y="24"/>
                  <a:pt x="24" y="24"/>
                  <a:pt x="24" y="24"/>
                </a:cubicBezTo>
                <a:cubicBezTo>
                  <a:pt x="24" y="24"/>
                  <a:pt x="24" y="24"/>
                  <a:pt x="24" y="24"/>
                </a:cubicBezTo>
                <a:cubicBezTo>
                  <a:pt x="24" y="24"/>
                  <a:pt x="24" y="24"/>
                  <a:pt x="24" y="24"/>
                </a:cubicBezTo>
                <a:cubicBezTo>
                  <a:pt x="15" y="16"/>
                  <a:pt x="15" y="16"/>
                  <a:pt x="15" y="16"/>
                </a:cubicBezTo>
                <a:cubicBezTo>
                  <a:pt x="14" y="15"/>
                  <a:pt x="14" y="14"/>
                  <a:pt x="15" y="13"/>
                </a:cubicBezTo>
                <a:cubicBezTo>
                  <a:pt x="16" y="12"/>
                  <a:pt x="17" y="12"/>
                  <a:pt x="18" y="13"/>
                </a:cubicBezTo>
                <a:cubicBezTo>
                  <a:pt x="23" y="18"/>
                  <a:pt x="23" y="18"/>
                  <a:pt x="23" y="18"/>
                </a:cubicBezTo>
                <a:cubicBezTo>
                  <a:pt x="23" y="2"/>
                  <a:pt x="23" y="2"/>
                  <a:pt x="23" y="2"/>
                </a:cubicBezTo>
                <a:close/>
                <a:moveTo>
                  <a:pt x="41" y="35"/>
                </a:moveTo>
                <a:cubicBezTo>
                  <a:pt x="41" y="35"/>
                  <a:pt x="41" y="35"/>
                  <a:pt x="41" y="35"/>
                </a:cubicBezTo>
                <a:cubicBezTo>
                  <a:pt x="42" y="35"/>
                  <a:pt x="43" y="36"/>
                  <a:pt x="43" y="37"/>
                </a:cubicBezTo>
                <a:cubicBezTo>
                  <a:pt x="43" y="38"/>
                  <a:pt x="42" y="39"/>
                  <a:pt x="41" y="39"/>
                </a:cubicBezTo>
                <a:cubicBezTo>
                  <a:pt x="40" y="39"/>
                  <a:pt x="39" y="38"/>
                  <a:pt x="39" y="37"/>
                </a:cubicBezTo>
                <a:cubicBezTo>
                  <a:pt x="39" y="36"/>
                  <a:pt x="40" y="35"/>
                  <a:pt x="41" y="35"/>
                </a:cubicBezTo>
                <a:close/>
                <a:moveTo>
                  <a:pt x="9" y="43"/>
                </a:moveTo>
                <a:cubicBezTo>
                  <a:pt x="9" y="43"/>
                  <a:pt x="9" y="43"/>
                  <a:pt x="9" y="43"/>
                </a:cubicBezTo>
                <a:cubicBezTo>
                  <a:pt x="8" y="43"/>
                  <a:pt x="7" y="43"/>
                  <a:pt x="7" y="42"/>
                </a:cubicBezTo>
                <a:cubicBezTo>
                  <a:pt x="7" y="41"/>
                  <a:pt x="8" y="41"/>
                  <a:pt x="9" y="41"/>
                </a:cubicBezTo>
                <a:cubicBezTo>
                  <a:pt x="41" y="41"/>
                  <a:pt x="41" y="41"/>
                  <a:pt x="41" y="41"/>
                </a:cubicBezTo>
                <a:cubicBezTo>
                  <a:pt x="42" y="41"/>
                  <a:pt x="43" y="41"/>
                  <a:pt x="43" y="42"/>
                </a:cubicBezTo>
                <a:cubicBezTo>
                  <a:pt x="43" y="43"/>
                  <a:pt x="42" y="43"/>
                  <a:pt x="41" y="43"/>
                </a:cubicBezTo>
                <a:cubicBezTo>
                  <a:pt x="9" y="43"/>
                  <a:pt x="9" y="43"/>
                  <a:pt x="9" y="43"/>
                </a:cubicBezTo>
                <a:close/>
                <a:moveTo>
                  <a:pt x="5" y="28"/>
                </a:moveTo>
                <a:cubicBezTo>
                  <a:pt x="5" y="28"/>
                  <a:pt x="5" y="28"/>
                  <a:pt x="5" y="28"/>
                </a:cubicBezTo>
                <a:cubicBezTo>
                  <a:pt x="45" y="28"/>
                  <a:pt x="45" y="28"/>
                  <a:pt x="45" y="28"/>
                </a:cubicBezTo>
                <a:cubicBezTo>
                  <a:pt x="46" y="28"/>
                  <a:pt x="48" y="29"/>
                  <a:pt x="48" y="30"/>
                </a:cubicBezTo>
                <a:cubicBezTo>
                  <a:pt x="49" y="31"/>
                  <a:pt x="50" y="32"/>
                  <a:pt x="50" y="33"/>
                </a:cubicBezTo>
                <a:cubicBezTo>
                  <a:pt x="50" y="45"/>
                  <a:pt x="50" y="45"/>
                  <a:pt x="50" y="45"/>
                </a:cubicBezTo>
                <a:cubicBezTo>
                  <a:pt x="50" y="47"/>
                  <a:pt x="49" y="48"/>
                  <a:pt x="48" y="49"/>
                </a:cubicBezTo>
                <a:cubicBezTo>
                  <a:pt x="48" y="50"/>
                  <a:pt x="46" y="50"/>
                  <a:pt x="45" y="50"/>
                </a:cubicBezTo>
                <a:cubicBezTo>
                  <a:pt x="5" y="50"/>
                  <a:pt x="5" y="50"/>
                  <a:pt x="5" y="50"/>
                </a:cubicBezTo>
                <a:cubicBezTo>
                  <a:pt x="4" y="50"/>
                  <a:pt x="2" y="50"/>
                  <a:pt x="2" y="49"/>
                </a:cubicBezTo>
                <a:cubicBezTo>
                  <a:pt x="1" y="48"/>
                  <a:pt x="0" y="47"/>
                  <a:pt x="0" y="45"/>
                </a:cubicBezTo>
                <a:cubicBezTo>
                  <a:pt x="0" y="33"/>
                  <a:pt x="0" y="33"/>
                  <a:pt x="0" y="33"/>
                </a:cubicBezTo>
                <a:cubicBezTo>
                  <a:pt x="0" y="32"/>
                  <a:pt x="1" y="31"/>
                  <a:pt x="2" y="30"/>
                </a:cubicBezTo>
                <a:cubicBezTo>
                  <a:pt x="2" y="29"/>
                  <a:pt x="4" y="28"/>
                  <a:pt x="5" y="28"/>
                </a:cubicBezTo>
                <a:close/>
                <a:moveTo>
                  <a:pt x="45" y="32"/>
                </a:moveTo>
                <a:cubicBezTo>
                  <a:pt x="45" y="32"/>
                  <a:pt x="45" y="32"/>
                  <a:pt x="45" y="32"/>
                </a:cubicBezTo>
                <a:cubicBezTo>
                  <a:pt x="5" y="32"/>
                  <a:pt x="5" y="32"/>
                  <a:pt x="5" y="32"/>
                </a:cubicBezTo>
                <a:cubicBezTo>
                  <a:pt x="5" y="32"/>
                  <a:pt x="4" y="32"/>
                  <a:pt x="4" y="33"/>
                </a:cubicBezTo>
                <a:cubicBezTo>
                  <a:pt x="4" y="33"/>
                  <a:pt x="4" y="33"/>
                  <a:pt x="4" y="33"/>
                </a:cubicBezTo>
                <a:cubicBezTo>
                  <a:pt x="4" y="45"/>
                  <a:pt x="4" y="45"/>
                  <a:pt x="4" y="45"/>
                </a:cubicBezTo>
                <a:cubicBezTo>
                  <a:pt x="4" y="46"/>
                  <a:pt x="4" y="46"/>
                  <a:pt x="4" y="46"/>
                </a:cubicBezTo>
                <a:cubicBezTo>
                  <a:pt x="4" y="46"/>
                  <a:pt x="5" y="46"/>
                  <a:pt x="5" y="46"/>
                </a:cubicBezTo>
                <a:cubicBezTo>
                  <a:pt x="45" y="46"/>
                  <a:pt x="45" y="46"/>
                  <a:pt x="45" y="46"/>
                </a:cubicBezTo>
                <a:cubicBezTo>
                  <a:pt x="45" y="46"/>
                  <a:pt x="46" y="46"/>
                  <a:pt x="46" y="46"/>
                </a:cubicBezTo>
                <a:cubicBezTo>
                  <a:pt x="46" y="46"/>
                  <a:pt x="46" y="46"/>
                  <a:pt x="46" y="45"/>
                </a:cubicBezTo>
                <a:cubicBezTo>
                  <a:pt x="46" y="33"/>
                  <a:pt x="46" y="33"/>
                  <a:pt x="46" y="33"/>
                </a:cubicBezTo>
                <a:cubicBezTo>
                  <a:pt x="46" y="33"/>
                  <a:pt x="46" y="33"/>
                  <a:pt x="46" y="33"/>
                </a:cubicBezTo>
                <a:cubicBezTo>
                  <a:pt x="46" y="32"/>
                  <a:pt x="45" y="32"/>
                  <a:pt x="45" y="32"/>
                </a:cubicBezTo>
                <a:close/>
              </a:path>
            </a:pathLst>
          </a:custGeom>
          <a:solidFill>
            <a:schemeClr val="accent2"/>
          </a:solidFill>
          <a:ln>
            <a:noFill/>
          </a:ln>
          <a:extLst/>
        </p:spPr>
        <p:txBody>
          <a:bodyPr/>
          <a:lstStyle/>
          <a:p>
            <a:endParaRPr lang="zh-CN" altLang="en-US"/>
          </a:p>
        </p:txBody>
      </p:sp>
      <p:sp>
        <p:nvSpPr>
          <p:cNvPr id="83" name="Freeform 577"/>
          <p:cNvSpPr>
            <a:spLocks noEditPoints="1"/>
          </p:cNvSpPr>
          <p:nvPr/>
        </p:nvSpPr>
        <p:spPr bwMode="auto">
          <a:xfrm>
            <a:off x="5830371" y="3211123"/>
            <a:ext cx="296295" cy="293361"/>
          </a:xfrm>
          <a:custGeom>
            <a:avLst/>
            <a:gdLst>
              <a:gd name="T0" fmla="*/ 27 w 50"/>
              <a:gd name="T1" fmla="*/ 23 h 50"/>
              <a:gd name="T2" fmla="*/ 25 w 50"/>
              <a:gd name="T3" fmla="*/ 25 h 50"/>
              <a:gd name="T4" fmla="*/ 23 w 50"/>
              <a:gd name="T5" fmla="*/ 23 h 50"/>
              <a:gd name="T6" fmla="*/ 23 w 50"/>
              <a:gd name="T7" fmla="*/ 7 h 50"/>
              <a:gd name="T8" fmla="*/ 18 w 50"/>
              <a:gd name="T9" fmla="*/ 12 h 50"/>
              <a:gd name="T10" fmla="*/ 15 w 50"/>
              <a:gd name="T11" fmla="*/ 12 h 50"/>
              <a:gd name="T12" fmla="*/ 15 w 50"/>
              <a:gd name="T13" fmla="*/ 9 h 50"/>
              <a:gd name="T14" fmla="*/ 24 w 50"/>
              <a:gd name="T15" fmla="*/ 1 h 50"/>
              <a:gd name="T16" fmla="*/ 24 w 50"/>
              <a:gd name="T17" fmla="*/ 1 h 50"/>
              <a:gd name="T18" fmla="*/ 24 w 50"/>
              <a:gd name="T19" fmla="*/ 1 h 50"/>
              <a:gd name="T20" fmla="*/ 24 w 50"/>
              <a:gd name="T21" fmla="*/ 1 h 50"/>
              <a:gd name="T22" fmla="*/ 26 w 50"/>
              <a:gd name="T23" fmla="*/ 1 h 50"/>
              <a:gd name="T24" fmla="*/ 26 w 50"/>
              <a:gd name="T25" fmla="*/ 1 h 50"/>
              <a:gd name="T26" fmla="*/ 26 w 50"/>
              <a:gd name="T27" fmla="*/ 1 h 50"/>
              <a:gd name="T28" fmla="*/ 35 w 50"/>
              <a:gd name="T29" fmla="*/ 9 h 50"/>
              <a:gd name="T30" fmla="*/ 35 w 50"/>
              <a:gd name="T31" fmla="*/ 12 h 50"/>
              <a:gd name="T32" fmla="*/ 32 w 50"/>
              <a:gd name="T33" fmla="*/ 12 h 50"/>
              <a:gd name="T34" fmla="*/ 27 w 50"/>
              <a:gd name="T35" fmla="*/ 7 h 50"/>
              <a:gd name="T36" fmla="*/ 27 w 50"/>
              <a:gd name="T37" fmla="*/ 23 h 50"/>
              <a:gd name="T38" fmla="*/ 41 w 50"/>
              <a:gd name="T39" fmla="*/ 35 h 50"/>
              <a:gd name="T40" fmla="*/ 41 w 50"/>
              <a:gd name="T41" fmla="*/ 35 h 50"/>
              <a:gd name="T42" fmla="*/ 43 w 50"/>
              <a:gd name="T43" fmla="*/ 37 h 50"/>
              <a:gd name="T44" fmla="*/ 41 w 50"/>
              <a:gd name="T45" fmla="*/ 39 h 50"/>
              <a:gd name="T46" fmla="*/ 39 w 50"/>
              <a:gd name="T47" fmla="*/ 37 h 50"/>
              <a:gd name="T48" fmla="*/ 41 w 50"/>
              <a:gd name="T49" fmla="*/ 35 h 50"/>
              <a:gd name="T50" fmla="*/ 8 w 50"/>
              <a:gd name="T51" fmla="*/ 43 h 50"/>
              <a:gd name="T52" fmla="*/ 8 w 50"/>
              <a:gd name="T53" fmla="*/ 43 h 50"/>
              <a:gd name="T54" fmla="*/ 7 w 50"/>
              <a:gd name="T55" fmla="*/ 42 h 50"/>
              <a:gd name="T56" fmla="*/ 8 w 50"/>
              <a:gd name="T57" fmla="*/ 41 h 50"/>
              <a:gd name="T58" fmla="*/ 41 w 50"/>
              <a:gd name="T59" fmla="*/ 41 h 50"/>
              <a:gd name="T60" fmla="*/ 43 w 50"/>
              <a:gd name="T61" fmla="*/ 42 h 50"/>
              <a:gd name="T62" fmla="*/ 41 w 50"/>
              <a:gd name="T63" fmla="*/ 43 h 50"/>
              <a:gd name="T64" fmla="*/ 8 w 50"/>
              <a:gd name="T65" fmla="*/ 43 h 50"/>
              <a:gd name="T66" fmla="*/ 5 w 50"/>
              <a:gd name="T67" fmla="*/ 28 h 50"/>
              <a:gd name="T68" fmla="*/ 5 w 50"/>
              <a:gd name="T69" fmla="*/ 28 h 50"/>
              <a:gd name="T70" fmla="*/ 45 w 50"/>
              <a:gd name="T71" fmla="*/ 28 h 50"/>
              <a:gd name="T72" fmla="*/ 48 w 50"/>
              <a:gd name="T73" fmla="*/ 30 h 50"/>
              <a:gd name="T74" fmla="*/ 50 w 50"/>
              <a:gd name="T75" fmla="*/ 33 h 50"/>
              <a:gd name="T76" fmla="*/ 50 w 50"/>
              <a:gd name="T77" fmla="*/ 45 h 50"/>
              <a:gd name="T78" fmla="*/ 48 w 50"/>
              <a:gd name="T79" fmla="*/ 49 h 50"/>
              <a:gd name="T80" fmla="*/ 45 w 50"/>
              <a:gd name="T81" fmla="*/ 50 h 50"/>
              <a:gd name="T82" fmla="*/ 5 w 50"/>
              <a:gd name="T83" fmla="*/ 50 h 50"/>
              <a:gd name="T84" fmla="*/ 1 w 50"/>
              <a:gd name="T85" fmla="*/ 49 h 50"/>
              <a:gd name="T86" fmla="*/ 0 w 50"/>
              <a:gd name="T87" fmla="*/ 45 h 50"/>
              <a:gd name="T88" fmla="*/ 0 w 50"/>
              <a:gd name="T89" fmla="*/ 33 h 50"/>
              <a:gd name="T90" fmla="*/ 1 w 50"/>
              <a:gd name="T91" fmla="*/ 30 h 50"/>
              <a:gd name="T92" fmla="*/ 5 w 50"/>
              <a:gd name="T93" fmla="*/ 28 h 50"/>
              <a:gd name="T94" fmla="*/ 45 w 50"/>
              <a:gd name="T95" fmla="*/ 32 h 50"/>
              <a:gd name="T96" fmla="*/ 45 w 50"/>
              <a:gd name="T97" fmla="*/ 32 h 50"/>
              <a:gd name="T98" fmla="*/ 5 w 50"/>
              <a:gd name="T99" fmla="*/ 32 h 50"/>
              <a:gd name="T100" fmla="*/ 4 w 50"/>
              <a:gd name="T101" fmla="*/ 33 h 50"/>
              <a:gd name="T102" fmla="*/ 4 w 50"/>
              <a:gd name="T103" fmla="*/ 33 h 50"/>
              <a:gd name="T104" fmla="*/ 4 w 50"/>
              <a:gd name="T105" fmla="*/ 45 h 50"/>
              <a:gd name="T106" fmla="*/ 4 w 50"/>
              <a:gd name="T107" fmla="*/ 46 h 50"/>
              <a:gd name="T108" fmla="*/ 5 w 50"/>
              <a:gd name="T109" fmla="*/ 46 h 50"/>
              <a:gd name="T110" fmla="*/ 45 w 50"/>
              <a:gd name="T111" fmla="*/ 46 h 50"/>
              <a:gd name="T112" fmla="*/ 46 w 50"/>
              <a:gd name="T113" fmla="*/ 46 h 50"/>
              <a:gd name="T114" fmla="*/ 46 w 50"/>
              <a:gd name="T115" fmla="*/ 45 h 50"/>
              <a:gd name="T116" fmla="*/ 46 w 50"/>
              <a:gd name="T117" fmla="*/ 33 h 50"/>
              <a:gd name="T118" fmla="*/ 46 w 50"/>
              <a:gd name="T119" fmla="*/ 33 h 50"/>
              <a:gd name="T120" fmla="*/ 45 w 50"/>
              <a:gd name="T121"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50">
                <a:moveTo>
                  <a:pt x="27" y="23"/>
                </a:moveTo>
                <a:cubicBezTo>
                  <a:pt x="27" y="24"/>
                  <a:pt x="26" y="25"/>
                  <a:pt x="25" y="25"/>
                </a:cubicBezTo>
                <a:cubicBezTo>
                  <a:pt x="24" y="25"/>
                  <a:pt x="23" y="24"/>
                  <a:pt x="23" y="23"/>
                </a:cubicBezTo>
                <a:cubicBezTo>
                  <a:pt x="23" y="7"/>
                  <a:pt x="23" y="7"/>
                  <a:pt x="23" y="7"/>
                </a:cubicBezTo>
                <a:cubicBezTo>
                  <a:pt x="18" y="12"/>
                  <a:pt x="18" y="12"/>
                  <a:pt x="18" y="12"/>
                </a:cubicBezTo>
                <a:cubicBezTo>
                  <a:pt x="17" y="13"/>
                  <a:pt x="16" y="13"/>
                  <a:pt x="15" y="12"/>
                </a:cubicBezTo>
                <a:cubicBezTo>
                  <a:pt x="14" y="11"/>
                  <a:pt x="14" y="10"/>
                  <a:pt x="15" y="9"/>
                </a:cubicBezTo>
                <a:cubicBezTo>
                  <a:pt x="24" y="1"/>
                  <a:pt x="24" y="1"/>
                  <a:pt x="24" y="1"/>
                </a:cubicBezTo>
                <a:cubicBezTo>
                  <a:pt x="24" y="1"/>
                  <a:pt x="24" y="1"/>
                  <a:pt x="24" y="1"/>
                </a:cubicBezTo>
                <a:cubicBezTo>
                  <a:pt x="24" y="1"/>
                  <a:pt x="24" y="1"/>
                  <a:pt x="24" y="1"/>
                </a:cubicBezTo>
                <a:cubicBezTo>
                  <a:pt x="24" y="1"/>
                  <a:pt x="24" y="1"/>
                  <a:pt x="24" y="1"/>
                </a:cubicBezTo>
                <a:cubicBezTo>
                  <a:pt x="24" y="0"/>
                  <a:pt x="26" y="0"/>
                  <a:pt x="26" y="1"/>
                </a:cubicBezTo>
                <a:cubicBezTo>
                  <a:pt x="26" y="1"/>
                  <a:pt x="26" y="1"/>
                  <a:pt x="26" y="1"/>
                </a:cubicBezTo>
                <a:cubicBezTo>
                  <a:pt x="26" y="1"/>
                  <a:pt x="26" y="1"/>
                  <a:pt x="26" y="1"/>
                </a:cubicBezTo>
                <a:cubicBezTo>
                  <a:pt x="35" y="9"/>
                  <a:pt x="35" y="9"/>
                  <a:pt x="35" y="9"/>
                </a:cubicBezTo>
                <a:cubicBezTo>
                  <a:pt x="36" y="10"/>
                  <a:pt x="36" y="11"/>
                  <a:pt x="35" y="12"/>
                </a:cubicBezTo>
                <a:cubicBezTo>
                  <a:pt x="34" y="13"/>
                  <a:pt x="33" y="13"/>
                  <a:pt x="32" y="12"/>
                </a:cubicBezTo>
                <a:cubicBezTo>
                  <a:pt x="27" y="7"/>
                  <a:pt x="27" y="7"/>
                  <a:pt x="27" y="7"/>
                </a:cubicBezTo>
                <a:cubicBezTo>
                  <a:pt x="27" y="23"/>
                  <a:pt x="27" y="23"/>
                  <a:pt x="27" y="23"/>
                </a:cubicBezTo>
                <a:close/>
                <a:moveTo>
                  <a:pt x="41" y="35"/>
                </a:moveTo>
                <a:cubicBezTo>
                  <a:pt x="41" y="35"/>
                  <a:pt x="41" y="35"/>
                  <a:pt x="41" y="35"/>
                </a:cubicBezTo>
                <a:cubicBezTo>
                  <a:pt x="42" y="35"/>
                  <a:pt x="43" y="36"/>
                  <a:pt x="43" y="37"/>
                </a:cubicBezTo>
                <a:cubicBezTo>
                  <a:pt x="43" y="38"/>
                  <a:pt x="42" y="39"/>
                  <a:pt x="41" y="39"/>
                </a:cubicBezTo>
                <a:cubicBezTo>
                  <a:pt x="40" y="39"/>
                  <a:pt x="39" y="38"/>
                  <a:pt x="39" y="37"/>
                </a:cubicBezTo>
                <a:cubicBezTo>
                  <a:pt x="39" y="36"/>
                  <a:pt x="40" y="35"/>
                  <a:pt x="41" y="35"/>
                </a:cubicBezTo>
                <a:close/>
                <a:moveTo>
                  <a:pt x="8" y="43"/>
                </a:moveTo>
                <a:cubicBezTo>
                  <a:pt x="8" y="43"/>
                  <a:pt x="8" y="43"/>
                  <a:pt x="8" y="43"/>
                </a:cubicBezTo>
                <a:cubicBezTo>
                  <a:pt x="8" y="43"/>
                  <a:pt x="7" y="43"/>
                  <a:pt x="7" y="42"/>
                </a:cubicBezTo>
                <a:cubicBezTo>
                  <a:pt x="7" y="41"/>
                  <a:pt x="8" y="41"/>
                  <a:pt x="8" y="41"/>
                </a:cubicBezTo>
                <a:cubicBezTo>
                  <a:pt x="41" y="41"/>
                  <a:pt x="41" y="41"/>
                  <a:pt x="41" y="41"/>
                </a:cubicBezTo>
                <a:cubicBezTo>
                  <a:pt x="42" y="41"/>
                  <a:pt x="43" y="41"/>
                  <a:pt x="43" y="42"/>
                </a:cubicBezTo>
                <a:cubicBezTo>
                  <a:pt x="43" y="43"/>
                  <a:pt x="42" y="43"/>
                  <a:pt x="41" y="43"/>
                </a:cubicBezTo>
                <a:cubicBezTo>
                  <a:pt x="8" y="43"/>
                  <a:pt x="8" y="43"/>
                  <a:pt x="8" y="43"/>
                </a:cubicBezTo>
                <a:close/>
                <a:moveTo>
                  <a:pt x="5" y="28"/>
                </a:moveTo>
                <a:cubicBezTo>
                  <a:pt x="5" y="28"/>
                  <a:pt x="5" y="28"/>
                  <a:pt x="5" y="28"/>
                </a:cubicBezTo>
                <a:cubicBezTo>
                  <a:pt x="45" y="28"/>
                  <a:pt x="45" y="28"/>
                  <a:pt x="45" y="28"/>
                </a:cubicBezTo>
                <a:cubicBezTo>
                  <a:pt x="46" y="28"/>
                  <a:pt x="47" y="29"/>
                  <a:pt x="48" y="30"/>
                </a:cubicBezTo>
                <a:cubicBezTo>
                  <a:pt x="49" y="31"/>
                  <a:pt x="50" y="32"/>
                  <a:pt x="50" y="33"/>
                </a:cubicBezTo>
                <a:cubicBezTo>
                  <a:pt x="50" y="45"/>
                  <a:pt x="50" y="45"/>
                  <a:pt x="50" y="45"/>
                </a:cubicBezTo>
                <a:cubicBezTo>
                  <a:pt x="50" y="47"/>
                  <a:pt x="49" y="48"/>
                  <a:pt x="48" y="49"/>
                </a:cubicBezTo>
                <a:cubicBezTo>
                  <a:pt x="47" y="50"/>
                  <a:pt x="46" y="50"/>
                  <a:pt x="45" y="50"/>
                </a:cubicBezTo>
                <a:cubicBezTo>
                  <a:pt x="5" y="50"/>
                  <a:pt x="5" y="50"/>
                  <a:pt x="5" y="50"/>
                </a:cubicBezTo>
                <a:cubicBezTo>
                  <a:pt x="4" y="50"/>
                  <a:pt x="2" y="50"/>
                  <a:pt x="1" y="49"/>
                </a:cubicBezTo>
                <a:cubicBezTo>
                  <a:pt x="1" y="48"/>
                  <a:pt x="0" y="47"/>
                  <a:pt x="0" y="45"/>
                </a:cubicBezTo>
                <a:cubicBezTo>
                  <a:pt x="0" y="33"/>
                  <a:pt x="0" y="33"/>
                  <a:pt x="0" y="33"/>
                </a:cubicBezTo>
                <a:cubicBezTo>
                  <a:pt x="0" y="32"/>
                  <a:pt x="1" y="31"/>
                  <a:pt x="1" y="30"/>
                </a:cubicBezTo>
                <a:cubicBezTo>
                  <a:pt x="2" y="29"/>
                  <a:pt x="4" y="28"/>
                  <a:pt x="5" y="28"/>
                </a:cubicBezTo>
                <a:close/>
                <a:moveTo>
                  <a:pt x="45" y="32"/>
                </a:moveTo>
                <a:cubicBezTo>
                  <a:pt x="45" y="32"/>
                  <a:pt x="45" y="32"/>
                  <a:pt x="45" y="32"/>
                </a:cubicBezTo>
                <a:cubicBezTo>
                  <a:pt x="5" y="32"/>
                  <a:pt x="5" y="32"/>
                  <a:pt x="5" y="32"/>
                </a:cubicBezTo>
                <a:cubicBezTo>
                  <a:pt x="5" y="32"/>
                  <a:pt x="4" y="32"/>
                  <a:pt x="4" y="33"/>
                </a:cubicBezTo>
                <a:cubicBezTo>
                  <a:pt x="4" y="33"/>
                  <a:pt x="4" y="33"/>
                  <a:pt x="4" y="33"/>
                </a:cubicBezTo>
                <a:cubicBezTo>
                  <a:pt x="4" y="45"/>
                  <a:pt x="4" y="45"/>
                  <a:pt x="4" y="45"/>
                </a:cubicBezTo>
                <a:cubicBezTo>
                  <a:pt x="4" y="46"/>
                  <a:pt x="4" y="46"/>
                  <a:pt x="4" y="46"/>
                </a:cubicBezTo>
                <a:cubicBezTo>
                  <a:pt x="4" y="46"/>
                  <a:pt x="5" y="46"/>
                  <a:pt x="5" y="46"/>
                </a:cubicBezTo>
                <a:cubicBezTo>
                  <a:pt x="45" y="46"/>
                  <a:pt x="45" y="46"/>
                  <a:pt x="45" y="46"/>
                </a:cubicBezTo>
                <a:cubicBezTo>
                  <a:pt x="45" y="46"/>
                  <a:pt x="45" y="46"/>
                  <a:pt x="46" y="46"/>
                </a:cubicBezTo>
                <a:cubicBezTo>
                  <a:pt x="46" y="46"/>
                  <a:pt x="46" y="46"/>
                  <a:pt x="46" y="45"/>
                </a:cubicBezTo>
                <a:cubicBezTo>
                  <a:pt x="46" y="33"/>
                  <a:pt x="46" y="33"/>
                  <a:pt x="46" y="33"/>
                </a:cubicBezTo>
                <a:cubicBezTo>
                  <a:pt x="46" y="33"/>
                  <a:pt x="46" y="33"/>
                  <a:pt x="46" y="33"/>
                </a:cubicBezTo>
                <a:cubicBezTo>
                  <a:pt x="45" y="32"/>
                  <a:pt x="45" y="32"/>
                  <a:pt x="45" y="32"/>
                </a:cubicBezTo>
                <a:close/>
              </a:path>
            </a:pathLst>
          </a:custGeom>
          <a:solidFill>
            <a:schemeClr val="accent2"/>
          </a:solidFill>
          <a:ln>
            <a:noFill/>
          </a:ln>
          <a:extLst/>
        </p:spPr>
        <p:txBody>
          <a:bodyPr/>
          <a:lstStyle/>
          <a:p>
            <a:endParaRPr lang="zh-CN" altLang="en-US"/>
          </a:p>
        </p:txBody>
      </p:sp>
      <p:sp>
        <p:nvSpPr>
          <p:cNvPr id="84" name="Freeform 578"/>
          <p:cNvSpPr>
            <a:spLocks noEditPoints="1"/>
          </p:cNvSpPr>
          <p:nvPr/>
        </p:nvSpPr>
        <p:spPr bwMode="auto">
          <a:xfrm>
            <a:off x="6373089" y="3211123"/>
            <a:ext cx="293361" cy="293361"/>
          </a:xfrm>
          <a:custGeom>
            <a:avLst/>
            <a:gdLst>
              <a:gd name="T0" fmla="*/ 14 w 50"/>
              <a:gd name="T1" fmla="*/ 25 h 50"/>
              <a:gd name="T2" fmla="*/ 12 w 50"/>
              <a:gd name="T3" fmla="*/ 7 h 50"/>
              <a:gd name="T4" fmla="*/ 4 w 50"/>
              <a:gd name="T5" fmla="*/ 12 h 50"/>
              <a:gd name="T6" fmla="*/ 12 w 50"/>
              <a:gd name="T7" fmla="*/ 1 h 50"/>
              <a:gd name="T8" fmla="*/ 13 w 50"/>
              <a:gd name="T9" fmla="*/ 1 h 50"/>
              <a:gd name="T10" fmla="*/ 15 w 50"/>
              <a:gd name="T11" fmla="*/ 1 h 50"/>
              <a:gd name="T12" fmla="*/ 24 w 50"/>
              <a:gd name="T13" fmla="*/ 9 h 50"/>
              <a:gd name="T14" fmla="*/ 21 w 50"/>
              <a:gd name="T15" fmla="*/ 12 h 50"/>
              <a:gd name="T16" fmla="*/ 16 w 50"/>
              <a:gd name="T17" fmla="*/ 23 h 50"/>
              <a:gd name="T18" fmla="*/ 41 w 50"/>
              <a:gd name="T19" fmla="*/ 35 h 50"/>
              <a:gd name="T20" fmla="*/ 41 w 50"/>
              <a:gd name="T21" fmla="*/ 39 h 50"/>
              <a:gd name="T22" fmla="*/ 41 w 50"/>
              <a:gd name="T23" fmla="*/ 35 h 50"/>
              <a:gd name="T24" fmla="*/ 8 w 50"/>
              <a:gd name="T25" fmla="*/ 43 h 50"/>
              <a:gd name="T26" fmla="*/ 8 w 50"/>
              <a:gd name="T27" fmla="*/ 41 h 50"/>
              <a:gd name="T28" fmla="*/ 43 w 50"/>
              <a:gd name="T29" fmla="*/ 42 h 50"/>
              <a:gd name="T30" fmla="*/ 8 w 50"/>
              <a:gd name="T31" fmla="*/ 43 h 50"/>
              <a:gd name="T32" fmla="*/ 5 w 50"/>
              <a:gd name="T33" fmla="*/ 28 h 50"/>
              <a:gd name="T34" fmla="*/ 48 w 50"/>
              <a:gd name="T35" fmla="*/ 30 h 50"/>
              <a:gd name="T36" fmla="*/ 50 w 50"/>
              <a:gd name="T37" fmla="*/ 45 h 50"/>
              <a:gd name="T38" fmla="*/ 45 w 50"/>
              <a:gd name="T39" fmla="*/ 50 h 50"/>
              <a:gd name="T40" fmla="*/ 1 w 50"/>
              <a:gd name="T41" fmla="*/ 49 h 50"/>
              <a:gd name="T42" fmla="*/ 0 w 50"/>
              <a:gd name="T43" fmla="*/ 33 h 50"/>
              <a:gd name="T44" fmla="*/ 5 w 50"/>
              <a:gd name="T45" fmla="*/ 28 h 50"/>
              <a:gd name="T46" fmla="*/ 45 w 50"/>
              <a:gd name="T47" fmla="*/ 32 h 50"/>
              <a:gd name="T48" fmla="*/ 4 w 50"/>
              <a:gd name="T49" fmla="*/ 33 h 50"/>
              <a:gd name="T50" fmla="*/ 4 w 50"/>
              <a:gd name="T51" fmla="*/ 45 h 50"/>
              <a:gd name="T52" fmla="*/ 5 w 50"/>
              <a:gd name="T53" fmla="*/ 46 h 50"/>
              <a:gd name="T54" fmla="*/ 46 w 50"/>
              <a:gd name="T55" fmla="*/ 46 h 50"/>
              <a:gd name="T56" fmla="*/ 46 w 50"/>
              <a:gd name="T57" fmla="*/ 33 h 50"/>
              <a:gd name="T58" fmla="*/ 45 w 50"/>
              <a:gd name="T59" fmla="*/ 32 h 50"/>
              <a:gd name="T60" fmla="*/ 34 w 50"/>
              <a:gd name="T61" fmla="*/ 2 h 50"/>
              <a:gd name="T62" fmla="*/ 38 w 50"/>
              <a:gd name="T63" fmla="*/ 2 h 50"/>
              <a:gd name="T64" fmla="*/ 43 w 50"/>
              <a:gd name="T65" fmla="*/ 13 h 50"/>
              <a:gd name="T66" fmla="*/ 46 w 50"/>
              <a:gd name="T67" fmla="*/ 16 h 50"/>
              <a:gd name="T68" fmla="*/ 35 w 50"/>
              <a:gd name="T69" fmla="*/ 24 h 50"/>
              <a:gd name="T70" fmla="*/ 26 w 50"/>
              <a:gd name="T71" fmla="*/ 13 h 50"/>
              <a:gd name="T72" fmla="*/ 34 w 50"/>
              <a:gd name="T73"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50">
                <a:moveTo>
                  <a:pt x="16" y="23"/>
                </a:moveTo>
                <a:cubicBezTo>
                  <a:pt x="16" y="24"/>
                  <a:pt x="15" y="25"/>
                  <a:pt x="14" y="25"/>
                </a:cubicBezTo>
                <a:cubicBezTo>
                  <a:pt x="13" y="25"/>
                  <a:pt x="12" y="24"/>
                  <a:pt x="12" y="23"/>
                </a:cubicBezTo>
                <a:cubicBezTo>
                  <a:pt x="12" y="7"/>
                  <a:pt x="12" y="7"/>
                  <a:pt x="12" y="7"/>
                </a:cubicBezTo>
                <a:cubicBezTo>
                  <a:pt x="7" y="12"/>
                  <a:pt x="7" y="12"/>
                  <a:pt x="7" y="12"/>
                </a:cubicBezTo>
                <a:cubicBezTo>
                  <a:pt x="6" y="13"/>
                  <a:pt x="5" y="13"/>
                  <a:pt x="4" y="12"/>
                </a:cubicBezTo>
                <a:cubicBezTo>
                  <a:pt x="3" y="11"/>
                  <a:pt x="3" y="10"/>
                  <a:pt x="4" y="9"/>
                </a:cubicBezTo>
                <a:cubicBezTo>
                  <a:pt x="12" y="1"/>
                  <a:pt x="12" y="1"/>
                  <a:pt x="12" y="1"/>
                </a:cubicBezTo>
                <a:cubicBezTo>
                  <a:pt x="13" y="1"/>
                  <a:pt x="13" y="1"/>
                  <a:pt x="13" y="1"/>
                </a:cubicBezTo>
                <a:cubicBezTo>
                  <a:pt x="13" y="1"/>
                  <a:pt x="13" y="1"/>
                  <a:pt x="13" y="1"/>
                </a:cubicBezTo>
                <a:cubicBezTo>
                  <a:pt x="13" y="1"/>
                  <a:pt x="13" y="1"/>
                  <a:pt x="13" y="1"/>
                </a:cubicBezTo>
                <a:cubicBezTo>
                  <a:pt x="13" y="0"/>
                  <a:pt x="14" y="0"/>
                  <a:pt x="15" y="1"/>
                </a:cubicBezTo>
                <a:cubicBezTo>
                  <a:pt x="15" y="1"/>
                  <a:pt x="15" y="1"/>
                  <a:pt x="15" y="1"/>
                </a:cubicBezTo>
                <a:cubicBezTo>
                  <a:pt x="24" y="9"/>
                  <a:pt x="24" y="9"/>
                  <a:pt x="24" y="9"/>
                </a:cubicBezTo>
                <a:cubicBezTo>
                  <a:pt x="25" y="10"/>
                  <a:pt x="25" y="11"/>
                  <a:pt x="24" y="12"/>
                </a:cubicBezTo>
                <a:cubicBezTo>
                  <a:pt x="23" y="13"/>
                  <a:pt x="22" y="13"/>
                  <a:pt x="21" y="12"/>
                </a:cubicBezTo>
                <a:cubicBezTo>
                  <a:pt x="16" y="7"/>
                  <a:pt x="16" y="7"/>
                  <a:pt x="16" y="7"/>
                </a:cubicBezTo>
                <a:cubicBezTo>
                  <a:pt x="16" y="23"/>
                  <a:pt x="16" y="23"/>
                  <a:pt x="16" y="23"/>
                </a:cubicBezTo>
                <a:close/>
                <a:moveTo>
                  <a:pt x="41" y="35"/>
                </a:moveTo>
                <a:cubicBezTo>
                  <a:pt x="41" y="35"/>
                  <a:pt x="41" y="35"/>
                  <a:pt x="41" y="35"/>
                </a:cubicBezTo>
                <a:cubicBezTo>
                  <a:pt x="42" y="35"/>
                  <a:pt x="43" y="36"/>
                  <a:pt x="43" y="37"/>
                </a:cubicBezTo>
                <a:cubicBezTo>
                  <a:pt x="43" y="38"/>
                  <a:pt x="42" y="39"/>
                  <a:pt x="41" y="39"/>
                </a:cubicBezTo>
                <a:cubicBezTo>
                  <a:pt x="40" y="39"/>
                  <a:pt x="39" y="38"/>
                  <a:pt x="39" y="37"/>
                </a:cubicBezTo>
                <a:cubicBezTo>
                  <a:pt x="39" y="36"/>
                  <a:pt x="40" y="35"/>
                  <a:pt x="41" y="35"/>
                </a:cubicBezTo>
                <a:close/>
                <a:moveTo>
                  <a:pt x="8" y="43"/>
                </a:moveTo>
                <a:cubicBezTo>
                  <a:pt x="8" y="43"/>
                  <a:pt x="8" y="43"/>
                  <a:pt x="8" y="43"/>
                </a:cubicBezTo>
                <a:cubicBezTo>
                  <a:pt x="8" y="43"/>
                  <a:pt x="7" y="43"/>
                  <a:pt x="7" y="42"/>
                </a:cubicBezTo>
                <a:cubicBezTo>
                  <a:pt x="7" y="41"/>
                  <a:pt x="8" y="41"/>
                  <a:pt x="8" y="41"/>
                </a:cubicBezTo>
                <a:cubicBezTo>
                  <a:pt x="41" y="41"/>
                  <a:pt x="41" y="41"/>
                  <a:pt x="41" y="41"/>
                </a:cubicBezTo>
                <a:cubicBezTo>
                  <a:pt x="42" y="41"/>
                  <a:pt x="43" y="41"/>
                  <a:pt x="43" y="42"/>
                </a:cubicBezTo>
                <a:cubicBezTo>
                  <a:pt x="43" y="43"/>
                  <a:pt x="42" y="43"/>
                  <a:pt x="41" y="43"/>
                </a:cubicBezTo>
                <a:cubicBezTo>
                  <a:pt x="8" y="43"/>
                  <a:pt x="8" y="43"/>
                  <a:pt x="8" y="43"/>
                </a:cubicBezTo>
                <a:close/>
                <a:moveTo>
                  <a:pt x="5" y="28"/>
                </a:moveTo>
                <a:cubicBezTo>
                  <a:pt x="5" y="28"/>
                  <a:pt x="5" y="28"/>
                  <a:pt x="5" y="28"/>
                </a:cubicBezTo>
                <a:cubicBezTo>
                  <a:pt x="45" y="28"/>
                  <a:pt x="45" y="28"/>
                  <a:pt x="45" y="28"/>
                </a:cubicBezTo>
                <a:cubicBezTo>
                  <a:pt x="46" y="28"/>
                  <a:pt x="47" y="29"/>
                  <a:pt x="48" y="30"/>
                </a:cubicBezTo>
                <a:cubicBezTo>
                  <a:pt x="49" y="31"/>
                  <a:pt x="50" y="32"/>
                  <a:pt x="50" y="33"/>
                </a:cubicBezTo>
                <a:cubicBezTo>
                  <a:pt x="50" y="45"/>
                  <a:pt x="50" y="45"/>
                  <a:pt x="50" y="45"/>
                </a:cubicBezTo>
                <a:cubicBezTo>
                  <a:pt x="50" y="47"/>
                  <a:pt x="49" y="48"/>
                  <a:pt x="48" y="49"/>
                </a:cubicBezTo>
                <a:cubicBezTo>
                  <a:pt x="47" y="50"/>
                  <a:pt x="46" y="50"/>
                  <a:pt x="45" y="50"/>
                </a:cubicBezTo>
                <a:cubicBezTo>
                  <a:pt x="5" y="50"/>
                  <a:pt x="5" y="50"/>
                  <a:pt x="5" y="50"/>
                </a:cubicBezTo>
                <a:cubicBezTo>
                  <a:pt x="4" y="50"/>
                  <a:pt x="2" y="50"/>
                  <a:pt x="1" y="49"/>
                </a:cubicBezTo>
                <a:cubicBezTo>
                  <a:pt x="1" y="48"/>
                  <a:pt x="0" y="47"/>
                  <a:pt x="0" y="45"/>
                </a:cubicBezTo>
                <a:cubicBezTo>
                  <a:pt x="0" y="33"/>
                  <a:pt x="0" y="33"/>
                  <a:pt x="0" y="33"/>
                </a:cubicBezTo>
                <a:cubicBezTo>
                  <a:pt x="0" y="32"/>
                  <a:pt x="1" y="31"/>
                  <a:pt x="1" y="30"/>
                </a:cubicBezTo>
                <a:cubicBezTo>
                  <a:pt x="2" y="29"/>
                  <a:pt x="4" y="28"/>
                  <a:pt x="5" y="28"/>
                </a:cubicBezTo>
                <a:close/>
                <a:moveTo>
                  <a:pt x="45" y="32"/>
                </a:moveTo>
                <a:cubicBezTo>
                  <a:pt x="45" y="32"/>
                  <a:pt x="45" y="32"/>
                  <a:pt x="45" y="32"/>
                </a:cubicBezTo>
                <a:cubicBezTo>
                  <a:pt x="5" y="32"/>
                  <a:pt x="5" y="32"/>
                  <a:pt x="5" y="32"/>
                </a:cubicBezTo>
                <a:cubicBezTo>
                  <a:pt x="5" y="32"/>
                  <a:pt x="4" y="32"/>
                  <a:pt x="4" y="33"/>
                </a:cubicBezTo>
                <a:cubicBezTo>
                  <a:pt x="4" y="33"/>
                  <a:pt x="4" y="33"/>
                  <a:pt x="4" y="33"/>
                </a:cubicBezTo>
                <a:cubicBezTo>
                  <a:pt x="4" y="45"/>
                  <a:pt x="4" y="45"/>
                  <a:pt x="4" y="45"/>
                </a:cubicBezTo>
                <a:cubicBezTo>
                  <a:pt x="4" y="46"/>
                  <a:pt x="4" y="46"/>
                  <a:pt x="4" y="46"/>
                </a:cubicBezTo>
                <a:cubicBezTo>
                  <a:pt x="4" y="46"/>
                  <a:pt x="5" y="46"/>
                  <a:pt x="5" y="46"/>
                </a:cubicBezTo>
                <a:cubicBezTo>
                  <a:pt x="45" y="46"/>
                  <a:pt x="45" y="46"/>
                  <a:pt x="45" y="46"/>
                </a:cubicBezTo>
                <a:cubicBezTo>
                  <a:pt x="45" y="46"/>
                  <a:pt x="45" y="46"/>
                  <a:pt x="46" y="46"/>
                </a:cubicBezTo>
                <a:cubicBezTo>
                  <a:pt x="46" y="46"/>
                  <a:pt x="46" y="46"/>
                  <a:pt x="46" y="45"/>
                </a:cubicBezTo>
                <a:cubicBezTo>
                  <a:pt x="46" y="33"/>
                  <a:pt x="46" y="33"/>
                  <a:pt x="46" y="33"/>
                </a:cubicBezTo>
                <a:cubicBezTo>
                  <a:pt x="46" y="33"/>
                  <a:pt x="46" y="33"/>
                  <a:pt x="46" y="33"/>
                </a:cubicBezTo>
                <a:cubicBezTo>
                  <a:pt x="45" y="32"/>
                  <a:pt x="45" y="32"/>
                  <a:pt x="45" y="32"/>
                </a:cubicBezTo>
                <a:close/>
                <a:moveTo>
                  <a:pt x="34" y="2"/>
                </a:moveTo>
                <a:cubicBezTo>
                  <a:pt x="34" y="2"/>
                  <a:pt x="34" y="2"/>
                  <a:pt x="34" y="2"/>
                </a:cubicBezTo>
                <a:cubicBezTo>
                  <a:pt x="34" y="1"/>
                  <a:pt x="35" y="0"/>
                  <a:pt x="36" y="0"/>
                </a:cubicBezTo>
                <a:cubicBezTo>
                  <a:pt x="37" y="0"/>
                  <a:pt x="38" y="1"/>
                  <a:pt x="38" y="2"/>
                </a:cubicBezTo>
                <a:cubicBezTo>
                  <a:pt x="38" y="18"/>
                  <a:pt x="38" y="18"/>
                  <a:pt x="38" y="18"/>
                </a:cubicBezTo>
                <a:cubicBezTo>
                  <a:pt x="43" y="13"/>
                  <a:pt x="43" y="13"/>
                  <a:pt x="43" y="13"/>
                </a:cubicBezTo>
                <a:cubicBezTo>
                  <a:pt x="44" y="12"/>
                  <a:pt x="45" y="12"/>
                  <a:pt x="46" y="13"/>
                </a:cubicBezTo>
                <a:cubicBezTo>
                  <a:pt x="47" y="14"/>
                  <a:pt x="47" y="15"/>
                  <a:pt x="46" y="16"/>
                </a:cubicBezTo>
                <a:cubicBezTo>
                  <a:pt x="37" y="24"/>
                  <a:pt x="37" y="24"/>
                  <a:pt x="37" y="24"/>
                </a:cubicBezTo>
                <a:cubicBezTo>
                  <a:pt x="37" y="25"/>
                  <a:pt x="35" y="25"/>
                  <a:pt x="35" y="24"/>
                </a:cubicBezTo>
                <a:cubicBezTo>
                  <a:pt x="26" y="16"/>
                  <a:pt x="26" y="16"/>
                  <a:pt x="26" y="16"/>
                </a:cubicBezTo>
                <a:cubicBezTo>
                  <a:pt x="25" y="15"/>
                  <a:pt x="25" y="14"/>
                  <a:pt x="26" y="13"/>
                </a:cubicBezTo>
                <a:cubicBezTo>
                  <a:pt x="27" y="12"/>
                  <a:pt x="28" y="12"/>
                  <a:pt x="29" y="13"/>
                </a:cubicBezTo>
                <a:cubicBezTo>
                  <a:pt x="34" y="18"/>
                  <a:pt x="34" y="18"/>
                  <a:pt x="34" y="18"/>
                </a:cubicBezTo>
                <a:cubicBezTo>
                  <a:pt x="34" y="2"/>
                  <a:pt x="34" y="2"/>
                  <a:pt x="34" y="2"/>
                </a:cubicBezTo>
                <a:close/>
              </a:path>
            </a:pathLst>
          </a:custGeom>
          <a:solidFill>
            <a:schemeClr val="accent2"/>
          </a:solidFill>
          <a:ln>
            <a:noFill/>
          </a:ln>
          <a:extLst/>
        </p:spPr>
        <p:txBody>
          <a:bodyPr/>
          <a:lstStyle/>
          <a:p>
            <a:endParaRPr lang="zh-CN" altLang="en-US"/>
          </a:p>
        </p:txBody>
      </p:sp>
      <p:sp>
        <p:nvSpPr>
          <p:cNvPr id="85" name="Freeform 580"/>
          <p:cNvSpPr>
            <a:spLocks noEditPoints="1"/>
          </p:cNvSpPr>
          <p:nvPr/>
        </p:nvSpPr>
        <p:spPr bwMode="auto">
          <a:xfrm>
            <a:off x="655491" y="3797844"/>
            <a:ext cx="296295" cy="293361"/>
          </a:xfrm>
          <a:custGeom>
            <a:avLst/>
            <a:gdLst>
              <a:gd name="T0" fmla="*/ 2 w 50"/>
              <a:gd name="T1" fmla="*/ 38 h 50"/>
              <a:gd name="T2" fmla="*/ 0 w 50"/>
              <a:gd name="T3" fmla="*/ 36 h 50"/>
              <a:gd name="T4" fmla="*/ 2 w 50"/>
              <a:gd name="T5" fmla="*/ 34 h 50"/>
              <a:gd name="T6" fmla="*/ 48 w 50"/>
              <a:gd name="T7" fmla="*/ 34 h 50"/>
              <a:gd name="T8" fmla="*/ 50 w 50"/>
              <a:gd name="T9" fmla="*/ 36 h 50"/>
              <a:gd name="T10" fmla="*/ 48 w 50"/>
              <a:gd name="T11" fmla="*/ 38 h 50"/>
              <a:gd name="T12" fmla="*/ 2 w 50"/>
              <a:gd name="T13" fmla="*/ 38 h 50"/>
              <a:gd name="T14" fmla="*/ 2 w 50"/>
              <a:gd name="T15" fmla="*/ 27 h 50"/>
              <a:gd name="T16" fmla="*/ 2 w 50"/>
              <a:gd name="T17" fmla="*/ 27 h 50"/>
              <a:gd name="T18" fmla="*/ 0 w 50"/>
              <a:gd name="T19" fmla="*/ 25 h 50"/>
              <a:gd name="T20" fmla="*/ 2 w 50"/>
              <a:gd name="T21" fmla="*/ 23 h 50"/>
              <a:gd name="T22" fmla="*/ 48 w 50"/>
              <a:gd name="T23" fmla="*/ 23 h 50"/>
              <a:gd name="T24" fmla="*/ 50 w 50"/>
              <a:gd name="T25" fmla="*/ 25 h 50"/>
              <a:gd name="T26" fmla="*/ 48 w 50"/>
              <a:gd name="T27" fmla="*/ 27 h 50"/>
              <a:gd name="T28" fmla="*/ 2 w 50"/>
              <a:gd name="T29" fmla="*/ 27 h 50"/>
              <a:gd name="T30" fmla="*/ 2 w 50"/>
              <a:gd name="T31" fmla="*/ 15 h 50"/>
              <a:gd name="T32" fmla="*/ 2 w 50"/>
              <a:gd name="T33" fmla="*/ 15 h 50"/>
              <a:gd name="T34" fmla="*/ 0 w 50"/>
              <a:gd name="T35" fmla="*/ 13 h 50"/>
              <a:gd name="T36" fmla="*/ 2 w 50"/>
              <a:gd name="T37" fmla="*/ 11 h 50"/>
              <a:gd name="T38" fmla="*/ 48 w 50"/>
              <a:gd name="T39" fmla="*/ 11 h 50"/>
              <a:gd name="T40" fmla="*/ 50 w 50"/>
              <a:gd name="T41" fmla="*/ 13 h 50"/>
              <a:gd name="T42" fmla="*/ 48 w 50"/>
              <a:gd name="T43" fmla="*/ 15 h 50"/>
              <a:gd name="T44" fmla="*/ 2 w 50"/>
              <a:gd name="T45" fmla="*/ 15 h 50"/>
              <a:gd name="T46" fmla="*/ 2 w 50"/>
              <a:gd name="T47" fmla="*/ 4 h 50"/>
              <a:gd name="T48" fmla="*/ 2 w 50"/>
              <a:gd name="T49" fmla="*/ 4 h 50"/>
              <a:gd name="T50" fmla="*/ 0 w 50"/>
              <a:gd name="T51" fmla="*/ 2 h 50"/>
              <a:gd name="T52" fmla="*/ 2 w 50"/>
              <a:gd name="T53" fmla="*/ 0 h 50"/>
              <a:gd name="T54" fmla="*/ 48 w 50"/>
              <a:gd name="T55" fmla="*/ 0 h 50"/>
              <a:gd name="T56" fmla="*/ 50 w 50"/>
              <a:gd name="T57" fmla="*/ 2 h 50"/>
              <a:gd name="T58" fmla="*/ 48 w 50"/>
              <a:gd name="T59" fmla="*/ 4 h 50"/>
              <a:gd name="T60" fmla="*/ 2 w 50"/>
              <a:gd name="T61" fmla="*/ 4 h 50"/>
              <a:gd name="T62" fmla="*/ 2 w 50"/>
              <a:gd name="T63" fmla="*/ 50 h 50"/>
              <a:gd name="T64" fmla="*/ 2 w 50"/>
              <a:gd name="T65" fmla="*/ 50 h 50"/>
              <a:gd name="T66" fmla="*/ 0 w 50"/>
              <a:gd name="T67" fmla="*/ 48 h 50"/>
              <a:gd name="T68" fmla="*/ 2 w 50"/>
              <a:gd name="T69" fmla="*/ 46 h 50"/>
              <a:gd name="T70" fmla="*/ 48 w 50"/>
              <a:gd name="T71" fmla="*/ 46 h 50"/>
              <a:gd name="T72" fmla="*/ 50 w 50"/>
              <a:gd name="T73" fmla="*/ 48 h 50"/>
              <a:gd name="T74" fmla="*/ 48 w 50"/>
              <a:gd name="T75" fmla="*/ 50 h 50"/>
              <a:gd name="T76" fmla="*/ 2 w 50"/>
              <a:gd name="T7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 h="50">
                <a:moveTo>
                  <a:pt x="2" y="38"/>
                </a:moveTo>
                <a:cubicBezTo>
                  <a:pt x="1" y="38"/>
                  <a:pt x="0" y="37"/>
                  <a:pt x="0" y="36"/>
                </a:cubicBezTo>
                <a:cubicBezTo>
                  <a:pt x="0" y="35"/>
                  <a:pt x="1" y="34"/>
                  <a:pt x="2" y="34"/>
                </a:cubicBezTo>
                <a:cubicBezTo>
                  <a:pt x="48" y="34"/>
                  <a:pt x="48" y="34"/>
                  <a:pt x="48" y="34"/>
                </a:cubicBezTo>
                <a:cubicBezTo>
                  <a:pt x="49" y="34"/>
                  <a:pt x="50" y="35"/>
                  <a:pt x="50" y="36"/>
                </a:cubicBezTo>
                <a:cubicBezTo>
                  <a:pt x="50" y="37"/>
                  <a:pt x="49" y="38"/>
                  <a:pt x="48" y="38"/>
                </a:cubicBezTo>
                <a:cubicBezTo>
                  <a:pt x="2" y="38"/>
                  <a:pt x="2" y="38"/>
                  <a:pt x="2" y="38"/>
                </a:cubicBezTo>
                <a:close/>
                <a:moveTo>
                  <a:pt x="2" y="27"/>
                </a:moveTo>
                <a:cubicBezTo>
                  <a:pt x="2" y="27"/>
                  <a:pt x="2" y="27"/>
                  <a:pt x="2" y="27"/>
                </a:cubicBezTo>
                <a:cubicBezTo>
                  <a:pt x="1" y="27"/>
                  <a:pt x="0" y="26"/>
                  <a:pt x="0" y="25"/>
                </a:cubicBezTo>
                <a:cubicBezTo>
                  <a:pt x="0" y="24"/>
                  <a:pt x="1" y="23"/>
                  <a:pt x="2" y="23"/>
                </a:cubicBezTo>
                <a:cubicBezTo>
                  <a:pt x="48" y="23"/>
                  <a:pt x="48" y="23"/>
                  <a:pt x="48" y="23"/>
                </a:cubicBezTo>
                <a:cubicBezTo>
                  <a:pt x="49" y="23"/>
                  <a:pt x="50" y="24"/>
                  <a:pt x="50" y="25"/>
                </a:cubicBezTo>
                <a:cubicBezTo>
                  <a:pt x="50" y="26"/>
                  <a:pt x="49" y="27"/>
                  <a:pt x="48" y="27"/>
                </a:cubicBezTo>
                <a:cubicBezTo>
                  <a:pt x="2" y="27"/>
                  <a:pt x="2" y="27"/>
                  <a:pt x="2" y="27"/>
                </a:cubicBezTo>
                <a:close/>
                <a:moveTo>
                  <a:pt x="2" y="15"/>
                </a:moveTo>
                <a:cubicBezTo>
                  <a:pt x="2" y="15"/>
                  <a:pt x="2" y="15"/>
                  <a:pt x="2" y="15"/>
                </a:cubicBezTo>
                <a:cubicBezTo>
                  <a:pt x="1" y="15"/>
                  <a:pt x="0" y="14"/>
                  <a:pt x="0" y="13"/>
                </a:cubicBezTo>
                <a:cubicBezTo>
                  <a:pt x="0" y="12"/>
                  <a:pt x="1" y="11"/>
                  <a:pt x="2" y="11"/>
                </a:cubicBezTo>
                <a:cubicBezTo>
                  <a:pt x="48" y="11"/>
                  <a:pt x="48" y="11"/>
                  <a:pt x="48" y="11"/>
                </a:cubicBezTo>
                <a:cubicBezTo>
                  <a:pt x="49" y="11"/>
                  <a:pt x="50" y="12"/>
                  <a:pt x="50" y="13"/>
                </a:cubicBezTo>
                <a:cubicBezTo>
                  <a:pt x="50" y="14"/>
                  <a:pt x="49" y="15"/>
                  <a:pt x="48" y="15"/>
                </a:cubicBezTo>
                <a:cubicBezTo>
                  <a:pt x="2" y="15"/>
                  <a:pt x="2" y="15"/>
                  <a:pt x="2" y="15"/>
                </a:cubicBezTo>
                <a:close/>
                <a:moveTo>
                  <a:pt x="2" y="4"/>
                </a:moveTo>
                <a:cubicBezTo>
                  <a:pt x="2" y="4"/>
                  <a:pt x="2" y="4"/>
                  <a:pt x="2" y="4"/>
                </a:cubicBezTo>
                <a:cubicBezTo>
                  <a:pt x="1" y="4"/>
                  <a:pt x="0" y="3"/>
                  <a:pt x="0" y="2"/>
                </a:cubicBezTo>
                <a:cubicBezTo>
                  <a:pt x="0" y="1"/>
                  <a:pt x="1" y="0"/>
                  <a:pt x="2" y="0"/>
                </a:cubicBezTo>
                <a:cubicBezTo>
                  <a:pt x="48" y="0"/>
                  <a:pt x="48" y="0"/>
                  <a:pt x="48" y="0"/>
                </a:cubicBezTo>
                <a:cubicBezTo>
                  <a:pt x="49" y="0"/>
                  <a:pt x="50" y="1"/>
                  <a:pt x="50" y="2"/>
                </a:cubicBezTo>
                <a:cubicBezTo>
                  <a:pt x="50" y="3"/>
                  <a:pt x="49" y="4"/>
                  <a:pt x="48" y="4"/>
                </a:cubicBezTo>
                <a:cubicBezTo>
                  <a:pt x="2" y="4"/>
                  <a:pt x="2" y="4"/>
                  <a:pt x="2" y="4"/>
                </a:cubicBezTo>
                <a:close/>
                <a:moveTo>
                  <a:pt x="2" y="50"/>
                </a:moveTo>
                <a:cubicBezTo>
                  <a:pt x="2" y="50"/>
                  <a:pt x="2" y="50"/>
                  <a:pt x="2" y="50"/>
                </a:cubicBezTo>
                <a:cubicBezTo>
                  <a:pt x="1" y="50"/>
                  <a:pt x="0" y="49"/>
                  <a:pt x="0" y="48"/>
                </a:cubicBezTo>
                <a:cubicBezTo>
                  <a:pt x="0" y="47"/>
                  <a:pt x="1" y="46"/>
                  <a:pt x="2" y="46"/>
                </a:cubicBezTo>
                <a:cubicBezTo>
                  <a:pt x="48" y="46"/>
                  <a:pt x="48" y="46"/>
                  <a:pt x="48" y="46"/>
                </a:cubicBezTo>
                <a:cubicBezTo>
                  <a:pt x="49" y="46"/>
                  <a:pt x="50" y="47"/>
                  <a:pt x="50" y="48"/>
                </a:cubicBezTo>
                <a:cubicBezTo>
                  <a:pt x="50" y="49"/>
                  <a:pt x="49" y="50"/>
                  <a:pt x="48" y="50"/>
                </a:cubicBezTo>
                <a:cubicBezTo>
                  <a:pt x="2" y="50"/>
                  <a:pt x="2" y="50"/>
                  <a:pt x="2" y="50"/>
                </a:cubicBezTo>
                <a:close/>
              </a:path>
            </a:pathLst>
          </a:custGeom>
          <a:solidFill>
            <a:schemeClr val="accent2"/>
          </a:solidFill>
          <a:ln>
            <a:noFill/>
          </a:ln>
          <a:extLst/>
        </p:spPr>
        <p:txBody>
          <a:bodyPr/>
          <a:lstStyle/>
          <a:p>
            <a:endParaRPr lang="zh-CN" altLang="en-US"/>
          </a:p>
        </p:txBody>
      </p:sp>
      <p:sp>
        <p:nvSpPr>
          <p:cNvPr id="86" name="Freeform 583"/>
          <p:cNvSpPr>
            <a:spLocks noEditPoints="1"/>
          </p:cNvSpPr>
          <p:nvPr/>
        </p:nvSpPr>
        <p:spPr bwMode="auto">
          <a:xfrm>
            <a:off x="1720391" y="3797844"/>
            <a:ext cx="296293" cy="293361"/>
          </a:xfrm>
          <a:custGeom>
            <a:avLst/>
            <a:gdLst>
              <a:gd name="T0" fmla="*/ 24 w 50"/>
              <a:gd name="T1" fmla="*/ 45 h 50"/>
              <a:gd name="T2" fmla="*/ 48 w 50"/>
              <a:gd name="T3" fmla="*/ 43 h 50"/>
              <a:gd name="T4" fmla="*/ 48 w 50"/>
              <a:gd name="T5" fmla="*/ 47 h 50"/>
              <a:gd name="T6" fmla="*/ 2 w 50"/>
              <a:gd name="T7" fmla="*/ 0 h 50"/>
              <a:gd name="T8" fmla="*/ 2 w 50"/>
              <a:gd name="T9" fmla="*/ 0 h 50"/>
              <a:gd name="T10" fmla="*/ 21 w 50"/>
              <a:gd name="T11" fmla="*/ 2 h 50"/>
              <a:gd name="T12" fmla="*/ 21 w 50"/>
              <a:gd name="T13" fmla="*/ 19 h 50"/>
              <a:gd name="T14" fmla="*/ 19 w 50"/>
              <a:gd name="T15" fmla="*/ 20 h 50"/>
              <a:gd name="T16" fmla="*/ 0 w 50"/>
              <a:gd name="T17" fmla="*/ 19 h 50"/>
              <a:gd name="T18" fmla="*/ 0 w 50"/>
              <a:gd name="T19" fmla="*/ 2 h 50"/>
              <a:gd name="T20" fmla="*/ 17 w 50"/>
              <a:gd name="T21" fmla="*/ 4 h 50"/>
              <a:gd name="T22" fmla="*/ 4 w 50"/>
              <a:gd name="T23" fmla="*/ 4 h 50"/>
              <a:gd name="T24" fmla="*/ 17 w 50"/>
              <a:gd name="T25" fmla="*/ 17 h 50"/>
              <a:gd name="T26" fmla="*/ 2 w 50"/>
              <a:gd name="T27" fmla="*/ 29 h 50"/>
              <a:gd name="T28" fmla="*/ 2 w 50"/>
              <a:gd name="T29" fmla="*/ 29 h 50"/>
              <a:gd name="T30" fmla="*/ 21 w 50"/>
              <a:gd name="T31" fmla="*/ 31 h 50"/>
              <a:gd name="T32" fmla="*/ 21 w 50"/>
              <a:gd name="T33" fmla="*/ 48 h 50"/>
              <a:gd name="T34" fmla="*/ 19 w 50"/>
              <a:gd name="T35" fmla="*/ 50 h 50"/>
              <a:gd name="T36" fmla="*/ 0 w 50"/>
              <a:gd name="T37" fmla="*/ 48 h 50"/>
              <a:gd name="T38" fmla="*/ 0 w 50"/>
              <a:gd name="T39" fmla="*/ 31 h 50"/>
              <a:gd name="T40" fmla="*/ 17 w 50"/>
              <a:gd name="T41" fmla="*/ 33 h 50"/>
              <a:gd name="T42" fmla="*/ 4 w 50"/>
              <a:gd name="T43" fmla="*/ 33 h 50"/>
              <a:gd name="T44" fmla="*/ 17 w 50"/>
              <a:gd name="T45" fmla="*/ 46 h 50"/>
              <a:gd name="T46" fmla="*/ 26 w 50"/>
              <a:gd name="T47" fmla="*/ 6 h 50"/>
              <a:gd name="T48" fmla="*/ 24 w 50"/>
              <a:gd name="T49" fmla="*/ 4 h 50"/>
              <a:gd name="T50" fmla="*/ 48 w 50"/>
              <a:gd name="T51" fmla="*/ 3 h 50"/>
              <a:gd name="T52" fmla="*/ 48 w 50"/>
              <a:gd name="T53" fmla="*/ 6 h 50"/>
              <a:gd name="T54" fmla="*/ 26 w 50"/>
              <a:gd name="T55" fmla="*/ 18 h 50"/>
              <a:gd name="T56" fmla="*/ 24 w 50"/>
              <a:gd name="T57" fmla="*/ 16 h 50"/>
              <a:gd name="T58" fmla="*/ 48 w 50"/>
              <a:gd name="T59" fmla="*/ 14 h 50"/>
              <a:gd name="T60" fmla="*/ 48 w 50"/>
              <a:gd name="T61" fmla="*/ 18 h 50"/>
              <a:gd name="T62" fmla="*/ 26 w 50"/>
              <a:gd name="T63" fmla="*/ 36 h 50"/>
              <a:gd name="T64" fmla="*/ 24 w 50"/>
              <a:gd name="T65" fmla="*/ 34 h 50"/>
              <a:gd name="T66" fmla="*/ 48 w 50"/>
              <a:gd name="T67" fmla="*/ 32 h 50"/>
              <a:gd name="T68" fmla="*/ 48 w 50"/>
              <a:gd name="T6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50">
                <a:moveTo>
                  <a:pt x="26" y="47"/>
                </a:moveTo>
                <a:cubicBezTo>
                  <a:pt x="25" y="47"/>
                  <a:pt x="24" y="46"/>
                  <a:pt x="24" y="45"/>
                </a:cubicBezTo>
                <a:cubicBezTo>
                  <a:pt x="24" y="44"/>
                  <a:pt x="25" y="43"/>
                  <a:pt x="26" y="43"/>
                </a:cubicBezTo>
                <a:cubicBezTo>
                  <a:pt x="48" y="43"/>
                  <a:pt x="48" y="43"/>
                  <a:pt x="48" y="43"/>
                </a:cubicBezTo>
                <a:cubicBezTo>
                  <a:pt x="49" y="43"/>
                  <a:pt x="50" y="44"/>
                  <a:pt x="50" y="45"/>
                </a:cubicBezTo>
                <a:cubicBezTo>
                  <a:pt x="50" y="46"/>
                  <a:pt x="49" y="47"/>
                  <a:pt x="48" y="47"/>
                </a:cubicBezTo>
                <a:cubicBezTo>
                  <a:pt x="26" y="47"/>
                  <a:pt x="26" y="47"/>
                  <a:pt x="26" y="47"/>
                </a:cubicBezTo>
                <a:close/>
                <a:moveTo>
                  <a:pt x="2" y="0"/>
                </a:moveTo>
                <a:cubicBezTo>
                  <a:pt x="2" y="0"/>
                  <a:pt x="2" y="0"/>
                  <a:pt x="2" y="0"/>
                </a:cubicBezTo>
                <a:cubicBezTo>
                  <a:pt x="2" y="0"/>
                  <a:pt x="2" y="0"/>
                  <a:pt x="2" y="0"/>
                </a:cubicBezTo>
                <a:cubicBezTo>
                  <a:pt x="19" y="0"/>
                  <a:pt x="19" y="0"/>
                  <a:pt x="19" y="0"/>
                </a:cubicBezTo>
                <a:cubicBezTo>
                  <a:pt x="20" y="0"/>
                  <a:pt x="21" y="1"/>
                  <a:pt x="21" y="2"/>
                </a:cubicBezTo>
                <a:cubicBezTo>
                  <a:pt x="21" y="2"/>
                  <a:pt x="21" y="2"/>
                  <a:pt x="21" y="2"/>
                </a:cubicBezTo>
                <a:cubicBezTo>
                  <a:pt x="21" y="19"/>
                  <a:pt x="21" y="19"/>
                  <a:pt x="21" y="19"/>
                </a:cubicBezTo>
                <a:cubicBezTo>
                  <a:pt x="21" y="20"/>
                  <a:pt x="20" y="20"/>
                  <a:pt x="19" y="20"/>
                </a:cubicBezTo>
                <a:cubicBezTo>
                  <a:pt x="19" y="20"/>
                  <a:pt x="19" y="20"/>
                  <a:pt x="19" y="20"/>
                </a:cubicBezTo>
                <a:cubicBezTo>
                  <a:pt x="2" y="20"/>
                  <a:pt x="2" y="20"/>
                  <a:pt x="2" y="20"/>
                </a:cubicBezTo>
                <a:cubicBezTo>
                  <a:pt x="1" y="20"/>
                  <a:pt x="0" y="20"/>
                  <a:pt x="0" y="19"/>
                </a:cubicBezTo>
                <a:cubicBezTo>
                  <a:pt x="0" y="19"/>
                  <a:pt x="0" y="19"/>
                  <a:pt x="0" y="19"/>
                </a:cubicBezTo>
                <a:cubicBezTo>
                  <a:pt x="0" y="2"/>
                  <a:pt x="0" y="2"/>
                  <a:pt x="0" y="2"/>
                </a:cubicBezTo>
                <a:cubicBezTo>
                  <a:pt x="0" y="1"/>
                  <a:pt x="1" y="0"/>
                  <a:pt x="2" y="0"/>
                </a:cubicBezTo>
                <a:close/>
                <a:moveTo>
                  <a:pt x="17" y="4"/>
                </a:moveTo>
                <a:cubicBezTo>
                  <a:pt x="17" y="4"/>
                  <a:pt x="17" y="4"/>
                  <a:pt x="17" y="4"/>
                </a:cubicBezTo>
                <a:cubicBezTo>
                  <a:pt x="4" y="4"/>
                  <a:pt x="4" y="4"/>
                  <a:pt x="4" y="4"/>
                </a:cubicBezTo>
                <a:cubicBezTo>
                  <a:pt x="4" y="17"/>
                  <a:pt x="4" y="17"/>
                  <a:pt x="4" y="17"/>
                </a:cubicBezTo>
                <a:cubicBezTo>
                  <a:pt x="17" y="17"/>
                  <a:pt x="17" y="17"/>
                  <a:pt x="17" y="17"/>
                </a:cubicBezTo>
                <a:cubicBezTo>
                  <a:pt x="17" y="4"/>
                  <a:pt x="17" y="4"/>
                  <a:pt x="17" y="4"/>
                </a:cubicBezTo>
                <a:close/>
                <a:moveTo>
                  <a:pt x="2" y="29"/>
                </a:moveTo>
                <a:cubicBezTo>
                  <a:pt x="2" y="29"/>
                  <a:pt x="2" y="29"/>
                  <a:pt x="2" y="29"/>
                </a:cubicBezTo>
                <a:cubicBezTo>
                  <a:pt x="2" y="29"/>
                  <a:pt x="2" y="29"/>
                  <a:pt x="2" y="29"/>
                </a:cubicBezTo>
                <a:cubicBezTo>
                  <a:pt x="19" y="29"/>
                  <a:pt x="19" y="29"/>
                  <a:pt x="19" y="29"/>
                </a:cubicBezTo>
                <a:cubicBezTo>
                  <a:pt x="20" y="29"/>
                  <a:pt x="21" y="30"/>
                  <a:pt x="21" y="31"/>
                </a:cubicBezTo>
                <a:cubicBezTo>
                  <a:pt x="21" y="31"/>
                  <a:pt x="21" y="31"/>
                  <a:pt x="21" y="31"/>
                </a:cubicBezTo>
                <a:cubicBezTo>
                  <a:pt x="21" y="48"/>
                  <a:pt x="21" y="48"/>
                  <a:pt x="21" y="48"/>
                </a:cubicBezTo>
                <a:cubicBezTo>
                  <a:pt x="21" y="49"/>
                  <a:pt x="20" y="50"/>
                  <a:pt x="19" y="50"/>
                </a:cubicBezTo>
                <a:cubicBezTo>
                  <a:pt x="19" y="50"/>
                  <a:pt x="19" y="50"/>
                  <a:pt x="19" y="50"/>
                </a:cubicBezTo>
                <a:cubicBezTo>
                  <a:pt x="2" y="50"/>
                  <a:pt x="2" y="50"/>
                  <a:pt x="2" y="50"/>
                </a:cubicBezTo>
                <a:cubicBezTo>
                  <a:pt x="1" y="50"/>
                  <a:pt x="0" y="49"/>
                  <a:pt x="0" y="48"/>
                </a:cubicBezTo>
                <a:cubicBezTo>
                  <a:pt x="0" y="48"/>
                  <a:pt x="0" y="48"/>
                  <a:pt x="0" y="48"/>
                </a:cubicBezTo>
                <a:cubicBezTo>
                  <a:pt x="0" y="31"/>
                  <a:pt x="0" y="31"/>
                  <a:pt x="0" y="31"/>
                </a:cubicBezTo>
                <a:cubicBezTo>
                  <a:pt x="0" y="30"/>
                  <a:pt x="1" y="29"/>
                  <a:pt x="2" y="29"/>
                </a:cubicBezTo>
                <a:close/>
                <a:moveTo>
                  <a:pt x="17" y="33"/>
                </a:moveTo>
                <a:cubicBezTo>
                  <a:pt x="17" y="33"/>
                  <a:pt x="17" y="33"/>
                  <a:pt x="17" y="33"/>
                </a:cubicBezTo>
                <a:cubicBezTo>
                  <a:pt x="4" y="33"/>
                  <a:pt x="4" y="33"/>
                  <a:pt x="4" y="33"/>
                </a:cubicBezTo>
                <a:cubicBezTo>
                  <a:pt x="4" y="46"/>
                  <a:pt x="4" y="46"/>
                  <a:pt x="4" y="46"/>
                </a:cubicBezTo>
                <a:cubicBezTo>
                  <a:pt x="17" y="46"/>
                  <a:pt x="17" y="46"/>
                  <a:pt x="17" y="46"/>
                </a:cubicBezTo>
                <a:cubicBezTo>
                  <a:pt x="17" y="33"/>
                  <a:pt x="17" y="33"/>
                  <a:pt x="17" y="33"/>
                </a:cubicBezTo>
                <a:close/>
                <a:moveTo>
                  <a:pt x="26" y="6"/>
                </a:moveTo>
                <a:cubicBezTo>
                  <a:pt x="26" y="6"/>
                  <a:pt x="26" y="6"/>
                  <a:pt x="26" y="6"/>
                </a:cubicBezTo>
                <a:cubicBezTo>
                  <a:pt x="25" y="6"/>
                  <a:pt x="24" y="5"/>
                  <a:pt x="24" y="4"/>
                </a:cubicBezTo>
                <a:cubicBezTo>
                  <a:pt x="24" y="3"/>
                  <a:pt x="25" y="3"/>
                  <a:pt x="26" y="3"/>
                </a:cubicBezTo>
                <a:cubicBezTo>
                  <a:pt x="48" y="3"/>
                  <a:pt x="48" y="3"/>
                  <a:pt x="48" y="3"/>
                </a:cubicBezTo>
                <a:cubicBezTo>
                  <a:pt x="49" y="3"/>
                  <a:pt x="50" y="3"/>
                  <a:pt x="50" y="4"/>
                </a:cubicBezTo>
                <a:cubicBezTo>
                  <a:pt x="50" y="5"/>
                  <a:pt x="49" y="6"/>
                  <a:pt x="48" y="6"/>
                </a:cubicBezTo>
                <a:cubicBezTo>
                  <a:pt x="26" y="6"/>
                  <a:pt x="26" y="6"/>
                  <a:pt x="26" y="6"/>
                </a:cubicBezTo>
                <a:close/>
                <a:moveTo>
                  <a:pt x="26" y="18"/>
                </a:moveTo>
                <a:cubicBezTo>
                  <a:pt x="26" y="18"/>
                  <a:pt x="26" y="18"/>
                  <a:pt x="26" y="18"/>
                </a:cubicBezTo>
                <a:cubicBezTo>
                  <a:pt x="25" y="18"/>
                  <a:pt x="24" y="17"/>
                  <a:pt x="24" y="16"/>
                </a:cubicBezTo>
                <a:cubicBezTo>
                  <a:pt x="24" y="15"/>
                  <a:pt x="25" y="14"/>
                  <a:pt x="26" y="14"/>
                </a:cubicBezTo>
                <a:cubicBezTo>
                  <a:pt x="48" y="14"/>
                  <a:pt x="48" y="14"/>
                  <a:pt x="48" y="14"/>
                </a:cubicBezTo>
                <a:cubicBezTo>
                  <a:pt x="49" y="14"/>
                  <a:pt x="50" y="15"/>
                  <a:pt x="50" y="16"/>
                </a:cubicBezTo>
                <a:cubicBezTo>
                  <a:pt x="50" y="17"/>
                  <a:pt x="49" y="18"/>
                  <a:pt x="48" y="18"/>
                </a:cubicBezTo>
                <a:cubicBezTo>
                  <a:pt x="26" y="18"/>
                  <a:pt x="26" y="18"/>
                  <a:pt x="26" y="18"/>
                </a:cubicBezTo>
                <a:close/>
                <a:moveTo>
                  <a:pt x="26" y="36"/>
                </a:moveTo>
                <a:cubicBezTo>
                  <a:pt x="26" y="36"/>
                  <a:pt x="26" y="36"/>
                  <a:pt x="26" y="36"/>
                </a:cubicBezTo>
                <a:cubicBezTo>
                  <a:pt x="25" y="36"/>
                  <a:pt x="24" y="35"/>
                  <a:pt x="24" y="34"/>
                </a:cubicBezTo>
                <a:cubicBezTo>
                  <a:pt x="24" y="33"/>
                  <a:pt x="25" y="32"/>
                  <a:pt x="26" y="32"/>
                </a:cubicBezTo>
                <a:cubicBezTo>
                  <a:pt x="48" y="32"/>
                  <a:pt x="48" y="32"/>
                  <a:pt x="48" y="32"/>
                </a:cubicBezTo>
                <a:cubicBezTo>
                  <a:pt x="49" y="32"/>
                  <a:pt x="50" y="33"/>
                  <a:pt x="50" y="34"/>
                </a:cubicBezTo>
                <a:cubicBezTo>
                  <a:pt x="50" y="35"/>
                  <a:pt x="49" y="36"/>
                  <a:pt x="48" y="36"/>
                </a:cubicBezTo>
                <a:cubicBezTo>
                  <a:pt x="26" y="36"/>
                  <a:pt x="26" y="36"/>
                  <a:pt x="26" y="36"/>
                </a:cubicBezTo>
                <a:close/>
              </a:path>
            </a:pathLst>
          </a:custGeom>
          <a:solidFill>
            <a:schemeClr val="accent2"/>
          </a:solidFill>
          <a:ln>
            <a:noFill/>
          </a:ln>
          <a:extLst/>
        </p:spPr>
        <p:txBody>
          <a:bodyPr/>
          <a:lstStyle/>
          <a:p>
            <a:endParaRPr lang="zh-CN" altLang="en-US"/>
          </a:p>
        </p:txBody>
      </p:sp>
      <p:sp>
        <p:nvSpPr>
          <p:cNvPr id="87" name="Freeform 584"/>
          <p:cNvSpPr>
            <a:spLocks noEditPoints="1"/>
          </p:cNvSpPr>
          <p:nvPr/>
        </p:nvSpPr>
        <p:spPr bwMode="auto">
          <a:xfrm>
            <a:off x="3260533" y="3797844"/>
            <a:ext cx="296295" cy="293361"/>
          </a:xfrm>
          <a:custGeom>
            <a:avLst/>
            <a:gdLst>
              <a:gd name="T0" fmla="*/ 27 w 50"/>
              <a:gd name="T1" fmla="*/ 47 h 50"/>
              <a:gd name="T2" fmla="*/ 25 w 50"/>
              <a:gd name="T3" fmla="*/ 45 h 50"/>
              <a:gd name="T4" fmla="*/ 27 w 50"/>
              <a:gd name="T5" fmla="*/ 43 h 50"/>
              <a:gd name="T6" fmla="*/ 48 w 50"/>
              <a:gd name="T7" fmla="*/ 43 h 50"/>
              <a:gd name="T8" fmla="*/ 50 w 50"/>
              <a:gd name="T9" fmla="*/ 45 h 50"/>
              <a:gd name="T10" fmla="*/ 48 w 50"/>
              <a:gd name="T11" fmla="*/ 47 h 50"/>
              <a:gd name="T12" fmla="*/ 27 w 50"/>
              <a:gd name="T13" fmla="*/ 47 h 50"/>
              <a:gd name="T14" fmla="*/ 27 w 50"/>
              <a:gd name="T15" fmla="*/ 6 h 50"/>
              <a:gd name="T16" fmla="*/ 27 w 50"/>
              <a:gd name="T17" fmla="*/ 6 h 50"/>
              <a:gd name="T18" fmla="*/ 25 w 50"/>
              <a:gd name="T19" fmla="*/ 4 h 50"/>
              <a:gd name="T20" fmla="*/ 27 w 50"/>
              <a:gd name="T21" fmla="*/ 3 h 50"/>
              <a:gd name="T22" fmla="*/ 48 w 50"/>
              <a:gd name="T23" fmla="*/ 3 h 50"/>
              <a:gd name="T24" fmla="*/ 50 w 50"/>
              <a:gd name="T25" fmla="*/ 4 h 50"/>
              <a:gd name="T26" fmla="*/ 48 w 50"/>
              <a:gd name="T27" fmla="*/ 6 h 50"/>
              <a:gd name="T28" fmla="*/ 27 w 50"/>
              <a:gd name="T29" fmla="*/ 6 h 50"/>
              <a:gd name="T30" fmla="*/ 2 w 50"/>
              <a:gd name="T31" fmla="*/ 0 h 50"/>
              <a:gd name="T32" fmla="*/ 2 w 50"/>
              <a:gd name="T33" fmla="*/ 0 h 50"/>
              <a:gd name="T34" fmla="*/ 2 w 50"/>
              <a:gd name="T35" fmla="*/ 0 h 50"/>
              <a:gd name="T36" fmla="*/ 19 w 50"/>
              <a:gd name="T37" fmla="*/ 0 h 50"/>
              <a:gd name="T38" fmla="*/ 21 w 50"/>
              <a:gd name="T39" fmla="*/ 2 h 50"/>
              <a:gd name="T40" fmla="*/ 21 w 50"/>
              <a:gd name="T41" fmla="*/ 2 h 50"/>
              <a:gd name="T42" fmla="*/ 21 w 50"/>
              <a:gd name="T43" fmla="*/ 48 h 50"/>
              <a:gd name="T44" fmla="*/ 19 w 50"/>
              <a:gd name="T45" fmla="*/ 50 h 50"/>
              <a:gd name="T46" fmla="*/ 19 w 50"/>
              <a:gd name="T47" fmla="*/ 50 h 50"/>
              <a:gd name="T48" fmla="*/ 2 w 50"/>
              <a:gd name="T49" fmla="*/ 50 h 50"/>
              <a:gd name="T50" fmla="*/ 0 w 50"/>
              <a:gd name="T51" fmla="*/ 48 h 50"/>
              <a:gd name="T52" fmla="*/ 0 w 50"/>
              <a:gd name="T53" fmla="*/ 48 h 50"/>
              <a:gd name="T54" fmla="*/ 0 w 50"/>
              <a:gd name="T55" fmla="*/ 2 h 50"/>
              <a:gd name="T56" fmla="*/ 2 w 50"/>
              <a:gd name="T57" fmla="*/ 0 h 50"/>
              <a:gd name="T58" fmla="*/ 17 w 50"/>
              <a:gd name="T59" fmla="*/ 4 h 50"/>
              <a:gd name="T60" fmla="*/ 17 w 50"/>
              <a:gd name="T61" fmla="*/ 4 h 50"/>
              <a:gd name="T62" fmla="*/ 4 w 50"/>
              <a:gd name="T63" fmla="*/ 4 h 50"/>
              <a:gd name="T64" fmla="*/ 4 w 50"/>
              <a:gd name="T65" fmla="*/ 46 h 50"/>
              <a:gd name="T66" fmla="*/ 17 w 50"/>
              <a:gd name="T67" fmla="*/ 46 h 50"/>
              <a:gd name="T68" fmla="*/ 17 w 50"/>
              <a:gd name="T69" fmla="*/ 4 h 50"/>
              <a:gd name="T70" fmla="*/ 27 w 50"/>
              <a:gd name="T71" fmla="*/ 20 h 50"/>
              <a:gd name="T72" fmla="*/ 27 w 50"/>
              <a:gd name="T73" fmla="*/ 20 h 50"/>
              <a:gd name="T74" fmla="*/ 25 w 50"/>
              <a:gd name="T75" fmla="*/ 18 h 50"/>
              <a:gd name="T76" fmla="*/ 27 w 50"/>
              <a:gd name="T77" fmla="*/ 16 h 50"/>
              <a:gd name="T78" fmla="*/ 48 w 50"/>
              <a:gd name="T79" fmla="*/ 16 h 50"/>
              <a:gd name="T80" fmla="*/ 50 w 50"/>
              <a:gd name="T81" fmla="*/ 18 h 50"/>
              <a:gd name="T82" fmla="*/ 48 w 50"/>
              <a:gd name="T83" fmla="*/ 20 h 50"/>
              <a:gd name="T84" fmla="*/ 27 w 50"/>
              <a:gd name="T85" fmla="*/ 20 h 50"/>
              <a:gd name="T86" fmla="*/ 27 w 50"/>
              <a:gd name="T87" fmla="*/ 33 h 50"/>
              <a:gd name="T88" fmla="*/ 27 w 50"/>
              <a:gd name="T89" fmla="*/ 33 h 50"/>
              <a:gd name="T90" fmla="*/ 25 w 50"/>
              <a:gd name="T91" fmla="*/ 32 h 50"/>
              <a:gd name="T92" fmla="*/ 27 w 50"/>
              <a:gd name="T93" fmla="*/ 30 h 50"/>
              <a:gd name="T94" fmla="*/ 48 w 50"/>
              <a:gd name="T95" fmla="*/ 30 h 50"/>
              <a:gd name="T96" fmla="*/ 50 w 50"/>
              <a:gd name="T97" fmla="*/ 32 h 50"/>
              <a:gd name="T98" fmla="*/ 48 w 50"/>
              <a:gd name="T99" fmla="*/ 33 h 50"/>
              <a:gd name="T100" fmla="*/ 27 w 50"/>
              <a:gd name="T101"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50">
                <a:moveTo>
                  <a:pt x="27" y="47"/>
                </a:moveTo>
                <a:cubicBezTo>
                  <a:pt x="26" y="47"/>
                  <a:pt x="25" y="46"/>
                  <a:pt x="25" y="45"/>
                </a:cubicBezTo>
                <a:cubicBezTo>
                  <a:pt x="25" y="44"/>
                  <a:pt x="26" y="43"/>
                  <a:pt x="27" y="43"/>
                </a:cubicBezTo>
                <a:cubicBezTo>
                  <a:pt x="48" y="43"/>
                  <a:pt x="48" y="43"/>
                  <a:pt x="48" y="43"/>
                </a:cubicBezTo>
                <a:cubicBezTo>
                  <a:pt x="49" y="43"/>
                  <a:pt x="50" y="44"/>
                  <a:pt x="50" y="45"/>
                </a:cubicBezTo>
                <a:cubicBezTo>
                  <a:pt x="50" y="46"/>
                  <a:pt x="49" y="47"/>
                  <a:pt x="48" y="47"/>
                </a:cubicBezTo>
                <a:cubicBezTo>
                  <a:pt x="27" y="47"/>
                  <a:pt x="27" y="47"/>
                  <a:pt x="27" y="47"/>
                </a:cubicBezTo>
                <a:close/>
                <a:moveTo>
                  <a:pt x="27" y="6"/>
                </a:moveTo>
                <a:cubicBezTo>
                  <a:pt x="27" y="6"/>
                  <a:pt x="27" y="6"/>
                  <a:pt x="27" y="6"/>
                </a:cubicBezTo>
                <a:cubicBezTo>
                  <a:pt x="26" y="6"/>
                  <a:pt x="25" y="5"/>
                  <a:pt x="25" y="4"/>
                </a:cubicBezTo>
                <a:cubicBezTo>
                  <a:pt x="25" y="3"/>
                  <a:pt x="26" y="3"/>
                  <a:pt x="27" y="3"/>
                </a:cubicBezTo>
                <a:cubicBezTo>
                  <a:pt x="48" y="3"/>
                  <a:pt x="48" y="3"/>
                  <a:pt x="48" y="3"/>
                </a:cubicBezTo>
                <a:cubicBezTo>
                  <a:pt x="49" y="3"/>
                  <a:pt x="50" y="3"/>
                  <a:pt x="50" y="4"/>
                </a:cubicBezTo>
                <a:cubicBezTo>
                  <a:pt x="50" y="5"/>
                  <a:pt x="49" y="6"/>
                  <a:pt x="48" y="6"/>
                </a:cubicBezTo>
                <a:cubicBezTo>
                  <a:pt x="27" y="6"/>
                  <a:pt x="27" y="6"/>
                  <a:pt x="27" y="6"/>
                </a:cubicBezTo>
                <a:close/>
                <a:moveTo>
                  <a:pt x="2" y="0"/>
                </a:moveTo>
                <a:cubicBezTo>
                  <a:pt x="2" y="0"/>
                  <a:pt x="2" y="0"/>
                  <a:pt x="2" y="0"/>
                </a:cubicBezTo>
                <a:cubicBezTo>
                  <a:pt x="2" y="0"/>
                  <a:pt x="2" y="0"/>
                  <a:pt x="2" y="0"/>
                </a:cubicBezTo>
                <a:cubicBezTo>
                  <a:pt x="19" y="0"/>
                  <a:pt x="19" y="0"/>
                  <a:pt x="19" y="0"/>
                </a:cubicBezTo>
                <a:cubicBezTo>
                  <a:pt x="20" y="0"/>
                  <a:pt x="21" y="1"/>
                  <a:pt x="21" y="2"/>
                </a:cubicBezTo>
                <a:cubicBezTo>
                  <a:pt x="21" y="2"/>
                  <a:pt x="21" y="2"/>
                  <a:pt x="21" y="2"/>
                </a:cubicBezTo>
                <a:cubicBezTo>
                  <a:pt x="21" y="48"/>
                  <a:pt x="21" y="48"/>
                  <a:pt x="21" y="48"/>
                </a:cubicBezTo>
                <a:cubicBezTo>
                  <a:pt x="21" y="49"/>
                  <a:pt x="20" y="50"/>
                  <a:pt x="19" y="50"/>
                </a:cubicBezTo>
                <a:cubicBezTo>
                  <a:pt x="19" y="50"/>
                  <a:pt x="19" y="50"/>
                  <a:pt x="19" y="50"/>
                </a:cubicBezTo>
                <a:cubicBezTo>
                  <a:pt x="2" y="50"/>
                  <a:pt x="2" y="50"/>
                  <a:pt x="2" y="50"/>
                </a:cubicBezTo>
                <a:cubicBezTo>
                  <a:pt x="1" y="50"/>
                  <a:pt x="0" y="49"/>
                  <a:pt x="0" y="48"/>
                </a:cubicBezTo>
                <a:cubicBezTo>
                  <a:pt x="0" y="48"/>
                  <a:pt x="0" y="48"/>
                  <a:pt x="0" y="48"/>
                </a:cubicBezTo>
                <a:cubicBezTo>
                  <a:pt x="0" y="2"/>
                  <a:pt x="0" y="2"/>
                  <a:pt x="0" y="2"/>
                </a:cubicBezTo>
                <a:cubicBezTo>
                  <a:pt x="0" y="1"/>
                  <a:pt x="1" y="0"/>
                  <a:pt x="2" y="0"/>
                </a:cubicBezTo>
                <a:close/>
                <a:moveTo>
                  <a:pt x="17" y="4"/>
                </a:moveTo>
                <a:cubicBezTo>
                  <a:pt x="17" y="4"/>
                  <a:pt x="17" y="4"/>
                  <a:pt x="17" y="4"/>
                </a:cubicBezTo>
                <a:cubicBezTo>
                  <a:pt x="4" y="4"/>
                  <a:pt x="4" y="4"/>
                  <a:pt x="4" y="4"/>
                </a:cubicBezTo>
                <a:cubicBezTo>
                  <a:pt x="4" y="46"/>
                  <a:pt x="4" y="46"/>
                  <a:pt x="4" y="46"/>
                </a:cubicBezTo>
                <a:cubicBezTo>
                  <a:pt x="17" y="46"/>
                  <a:pt x="17" y="46"/>
                  <a:pt x="17" y="46"/>
                </a:cubicBezTo>
                <a:cubicBezTo>
                  <a:pt x="17" y="4"/>
                  <a:pt x="17" y="4"/>
                  <a:pt x="17" y="4"/>
                </a:cubicBezTo>
                <a:close/>
                <a:moveTo>
                  <a:pt x="27" y="20"/>
                </a:moveTo>
                <a:cubicBezTo>
                  <a:pt x="27" y="20"/>
                  <a:pt x="27" y="20"/>
                  <a:pt x="27" y="20"/>
                </a:cubicBezTo>
                <a:cubicBezTo>
                  <a:pt x="26" y="20"/>
                  <a:pt x="25" y="19"/>
                  <a:pt x="25" y="18"/>
                </a:cubicBezTo>
                <a:cubicBezTo>
                  <a:pt x="25" y="17"/>
                  <a:pt x="26" y="16"/>
                  <a:pt x="27" y="16"/>
                </a:cubicBezTo>
                <a:cubicBezTo>
                  <a:pt x="34" y="16"/>
                  <a:pt x="41" y="16"/>
                  <a:pt x="48" y="16"/>
                </a:cubicBezTo>
                <a:cubicBezTo>
                  <a:pt x="49" y="16"/>
                  <a:pt x="50" y="17"/>
                  <a:pt x="50" y="18"/>
                </a:cubicBezTo>
                <a:cubicBezTo>
                  <a:pt x="50" y="19"/>
                  <a:pt x="49" y="20"/>
                  <a:pt x="48" y="20"/>
                </a:cubicBezTo>
                <a:cubicBezTo>
                  <a:pt x="41" y="20"/>
                  <a:pt x="34" y="20"/>
                  <a:pt x="27" y="20"/>
                </a:cubicBezTo>
                <a:close/>
                <a:moveTo>
                  <a:pt x="27" y="33"/>
                </a:moveTo>
                <a:cubicBezTo>
                  <a:pt x="27" y="33"/>
                  <a:pt x="27" y="33"/>
                  <a:pt x="27" y="33"/>
                </a:cubicBezTo>
                <a:cubicBezTo>
                  <a:pt x="26" y="33"/>
                  <a:pt x="25" y="33"/>
                  <a:pt x="25" y="32"/>
                </a:cubicBezTo>
                <a:cubicBezTo>
                  <a:pt x="25" y="30"/>
                  <a:pt x="26" y="30"/>
                  <a:pt x="27" y="30"/>
                </a:cubicBezTo>
                <a:cubicBezTo>
                  <a:pt x="34" y="30"/>
                  <a:pt x="41" y="30"/>
                  <a:pt x="48" y="30"/>
                </a:cubicBezTo>
                <a:cubicBezTo>
                  <a:pt x="49" y="30"/>
                  <a:pt x="50" y="30"/>
                  <a:pt x="50" y="32"/>
                </a:cubicBezTo>
                <a:cubicBezTo>
                  <a:pt x="50" y="33"/>
                  <a:pt x="49" y="33"/>
                  <a:pt x="48" y="33"/>
                </a:cubicBezTo>
                <a:cubicBezTo>
                  <a:pt x="41" y="33"/>
                  <a:pt x="34" y="33"/>
                  <a:pt x="27" y="33"/>
                </a:cubicBezTo>
                <a:close/>
              </a:path>
            </a:pathLst>
          </a:custGeom>
          <a:solidFill>
            <a:schemeClr val="accent2"/>
          </a:solidFill>
          <a:ln>
            <a:noFill/>
          </a:ln>
          <a:extLst/>
        </p:spPr>
        <p:txBody>
          <a:bodyPr/>
          <a:lstStyle/>
          <a:p>
            <a:endParaRPr lang="zh-CN" altLang="en-US"/>
          </a:p>
        </p:txBody>
      </p:sp>
      <p:sp>
        <p:nvSpPr>
          <p:cNvPr id="88" name="Freeform 585"/>
          <p:cNvSpPr>
            <a:spLocks noEditPoints="1"/>
          </p:cNvSpPr>
          <p:nvPr/>
        </p:nvSpPr>
        <p:spPr bwMode="auto">
          <a:xfrm>
            <a:off x="2750085" y="3821313"/>
            <a:ext cx="293361" cy="246423"/>
          </a:xfrm>
          <a:custGeom>
            <a:avLst/>
            <a:gdLst>
              <a:gd name="T0" fmla="*/ 50 w 50"/>
              <a:gd name="T1" fmla="*/ 2 h 42"/>
              <a:gd name="T2" fmla="*/ 50 w 50"/>
              <a:gd name="T3" fmla="*/ 2 h 42"/>
              <a:gd name="T4" fmla="*/ 50 w 50"/>
              <a:gd name="T5" fmla="*/ 19 h 42"/>
              <a:gd name="T6" fmla="*/ 48 w 50"/>
              <a:gd name="T7" fmla="*/ 21 h 42"/>
              <a:gd name="T8" fmla="*/ 48 w 50"/>
              <a:gd name="T9" fmla="*/ 21 h 42"/>
              <a:gd name="T10" fmla="*/ 31 w 50"/>
              <a:gd name="T11" fmla="*/ 21 h 42"/>
              <a:gd name="T12" fmla="*/ 29 w 50"/>
              <a:gd name="T13" fmla="*/ 19 h 42"/>
              <a:gd name="T14" fmla="*/ 29 w 50"/>
              <a:gd name="T15" fmla="*/ 19 h 42"/>
              <a:gd name="T16" fmla="*/ 29 w 50"/>
              <a:gd name="T17" fmla="*/ 2 h 42"/>
              <a:gd name="T18" fmla="*/ 31 w 50"/>
              <a:gd name="T19" fmla="*/ 0 h 42"/>
              <a:gd name="T20" fmla="*/ 31 w 50"/>
              <a:gd name="T21" fmla="*/ 0 h 42"/>
              <a:gd name="T22" fmla="*/ 48 w 50"/>
              <a:gd name="T23" fmla="*/ 0 h 42"/>
              <a:gd name="T24" fmla="*/ 50 w 50"/>
              <a:gd name="T25" fmla="*/ 2 h 42"/>
              <a:gd name="T26" fmla="*/ 2 w 50"/>
              <a:gd name="T27" fmla="*/ 42 h 42"/>
              <a:gd name="T28" fmla="*/ 2 w 50"/>
              <a:gd name="T29" fmla="*/ 42 h 42"/>
              <a:gd name="T30" fmla="*/ 0 w 50"/>
              <a:gd name="T31" fmla="*/ 40 h 42"/>
              <a:gd name="T32" fmla="*/ 2 w 50"/>
              <a:gd name="T33" fmla="*/ 38 h 42"/>
              <a:gd name="T34" fmla="*/ 48 w 50"/>
              <a:gd name="T35" fmla="*/ 38 h 42"/>
              <a:gd name="T36" fmla="*/ 50 w 50"/>
              <a:gd name="T37" fmla="*/ 40 h 42"/>
              <a:gd name="T38" fmla="*/ 48 w 50"/>
              <a:gd name="T39" fmla="*/ 42 h 42"/>
              <a:gd name="T40" fmla="*/ 2 w 50"/>
              <a:gd name="T41" fmla="*/ 42 h 42"/>
              <a:gd name="T42" fmla="*/ 2 w 50"/>
              <a:gd name="T43" fmla="*/ 30 h 42"/>
              <a:gd name="T44" fmla="*/ 2 w 50"/>
              <a:gd name="T45" fmla="*/ 30 h 42"/>
              <a:gd name="T46" fmla="*/ 0 w 50"/>
              <a:gd name="T47" fmla="*/ 28 h 42"/>
              <a:gd name="T48" fmla="*/ 2 w 50"/>
              <a:gd name="T49" fmla="*/ 26 h 42"/>
              <a:gd name="T50" fmla="*/ 48 w 50"/>
              <a:gd name="T51" fmla="*/ 26 h 42"/>
              <a:gd name="T52" fmla="*/ 50 w 50"/>
              <a:gd name="T53" fmla="*/ 28 h 42"/>
              <a:gd name="T54" fmla="*/ 48 w 50"/>
              <a:gd name="T55" fmla="*/ 30 h 42"/>
              <a:gd name="T56" fmla="*/ 2 w 50"/>
              <a:gd name="T57" fmla="*/ 30 h 42"/>
              <a:gd name="T58" fmla="*/ 46 w 50"/>
              <a:gd name="T59" fmla="*/ 17 h 42"/>
              <a:gd name="T60" fmla="*/ 46 w 50"/>
              <a:gd name="T61" fmla="*/ 17 h 42"/>
              <a:gd name="T62" fmla="*/ 46 w 50"/>
              <a:gd name="T63" fmla="*/ 4 h 42"/>
              <a:gd name="T64" fmla="*/ 33 w 50"/>
              <a:gd name="T65" fmla="*/ 4 h 42"/>
              <a:gd name="T66" fmla="*/ 33 w 50"/>
              <a:gd name="T67" fmla="*/ 17 h 42"/>
              <a:gd name="T68" fmla="*/ 46 w 50"/>
              <a:gd name="T69" fmla="*/ 17 h 42"/>
              <a:gd name="T70" fmla="*/ 20 w 50"/>
              <a:gd name="T71" fmla="*/ 2 h 42"/>
              <a:gd name="T72" fmla="*/ 20 w 50"/>
              <a:gd name="T73" fmla="*/ 2 h 42"/>
              <a:gd name="T74" fmla="*/ 20 w 50"/>
              <a:gd name="T75" fmla="*/ 2 h 42"/>
              <a:gd name="T76" fmla="*/ 20 w 50"/>
              <a:gd name="T77" fmla="*/ 19 h 42"/>
              <a:gd name="T78" fmla="*/ 19 w 50"/>
              <a:gd name="T79" fmla="*/ 21 h 42"/>
              <a:gd name="T80" fmla="*/ 19 w 50"/>
              <a:gd name="T81" fmla="*/ 21 h 42"/>
              <a:gd name="T82" fmla="*/ 2 w 50"/>
              <a:gd name="T83" fmla="*/ 21 h 42"/>
              <a:gd name="T84" fmla="*/ 0 w 50"/>
              <a:gd name="T85" fmla="*/ 19 h 42"/>
              <a:gd name="T86" fmla="*/ 0 w 50"/>
              <a:gd name="T87" fmla="*/ 19 h 42"/>
              <a:gd name="T88" fmla="*/ 0 w 50"/>
              <a:gd name="T89" fmla="*/ 2 h 42"/>
              <a:gd name="T90" fmla="*/ 2 w 50"/>
              <a:gd name="T91" fmla="*/ 0 h 42"/>
              <a:gd name="T92" fmla="*/ 2 w 50"/>
              <a:gd name="T93" fmla="*/ 0 h 42"/>
              <a:gd name="T94" fmla="*/ 19 w 50"/>
              <a:gd name="T95" fmla="*/ 0 h 42"/>
              <a:gd name="T96" fmla="*/ 20 w 50"/>
              <a:gd name="T97" fmla="*/ 2 h 42"/>
              <a:gd name="T98" fmla="*/ 17 w 50"/>
              <a:gd name="T99" fmla="*/ 17 h 42"/>
              <a:gd name="T100" fmla="*/ 17 w 50"/>
              <a:gd name="T101" fmla="*/ 17 h 42"/>
              <a:gd name="T102" fmla="*/ 17 w 50"/>
              <a:gd name="T103" fmla="*/ 4 h 42"/>
              <a:gd name="T104" fmla="*/ 4 w 50"/>
              <a:gd name="T105" fmla="*/ 4 h 42"/>
              <a:gd name="T106" fmla="*/ 4 w 50"/>
              <a:gd name="T107" fmla="*/ 17 h 42"/>
              <a:gd name="T108" fmla="*/ 17 w 50"/>
              <a:gd name="T10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42">
                <a:moveTo>
                  <a:pt x="50" y="2"/>
                </a:moveTo>
                <a:cubicBezTo>
                  <a:pt x="50" y="2"/>
                  <a:pt x="50" y="2"/>
                  <a:pt x="50" y="2"/>
                </a:cubicBezTo>
                <a:cubicBezTo>
                  <a:pt x="50" y="19"/>
                  <a:pt x="50" y="19"/>
                  <a:pt x="50" y="19"/>
                </a:cubicBezTo>
                <a:cubicBezTo>
                  <a:pt x="50" y="20"/>
                  <a:pt x="49" y="21"/>
                  <a:pt x="48" y="21"/>
                </a:cubicBezTo>
                <a:cubicBezTo>
                  <a:pt x="48" y="21"/>
                  <a:pt x="48" y="21"/>
                  <a:pt x="48" y="21"/>
                </a:cubicBezTo>
                <a:cubicBezTo>
                  <a:pt x="31" y="21"/>
                  <a:pt x="31" y="21"/>
                  <a:pt x="31" y="21"/>
                </a:cubicBezTo>
                <a:cubicBezTo>
                  <a:pt x="30" y="21"/>
                  <a:pt x="29" y="20"/>
                  <a:pt x="29" y="19"/>
                </a:cubicBezTo>
                <a:cubicBezTo>
                  <a:pt x="29" y="19"/>
                  <a:pt x="29" y="19"/>
                  <a:pt x="29" y="19"/>
                </a:cubicBezTo>
                <a:cubicBezTo>
                  <a:pt x="29" y="2"/>
                  <a:pt x="29" y="2"/>
                  <a:pt x="29" y="2"/>
                </a:cubicBezTo>
                <a:cubicBezTo>
                  <a:pt x="29" y="1"/>
                  <a:pt x="30" y="0"/>
                  <a:pt x="31" y="0"/>
                </a:cubicBezTo>
                <a:cubicBezTo>
                  <a:pt x="31" y="0"/>
                  <a:pt x="31" y="0"/>
                  <a:pt x="31" y="0"/>
                </a:cubicBezTo>
                <a:cubicBezTo>
                  <a:pt x="48" y="0"/>
                  <a:pt x="48" y="0"/>
                  <a:pt x="48" y="0"/>
                </a:cubicBezTo>
                <a:cubicBezTo>
                  <a:pt x="49" y="0"/>
                  <a:pt x="50" y="1"/>
                  <a:pt x="50" y="2"/>
                </a:cubicBezTo>
                <a:close/>
                <a:moveTo>
                  <a:pt x="2" y="42"/>
                </a:moveTo>
                <a:cubicBezTo>
                  <a:pt x="2" y="42"/>
                  <a:pt x="2" y="42"/>
                  <a:pt x="2" y="42"/>
                </a:cubicBezTo>
                <a:cubicBezTo>
                  <a:pt x="1" y="42"/>
                  <a:pt x="0" y="41"/>
                  <a:pt x="0" y="40"/>
                </a:cubicBezTo>
                <a:cubicBezTo>
                  <a:pt x="0" y="39"/>
                  <a:pt x="1" y="38"/>
                  <a:pt x="2" y="38"/>
                </a:cubicBezTo>
                <a:cubicBezTo>
                  <a:pt x="48" y="38"/>
                  <a:pt x="48" y="38"/>
                  <a:pt x="48" y="38"/>
                </a:cubicBezTo>
                <a:cubicBezTo>
                  <a:pt x="49" y="38"/>
                  <a:pt x="50" y="39"/>
                  <a:pt x="50" y="40"/>
                </a:cubicBezTo>
                <a:cubicBezTo>
                  <a:pt x="50" y="41"/>
                  <a:pt x="49" y="42"/>
                  <a:pt x="48" y="42"/>
                </a:cubicBezTo>
                <a:cubicBezTo>
                  <a:pt x="2" y="42"/>
                  <a:pt x="2" y="42"/>
                  <a:pt x="2" y="42"/>
                </a:cubicBezTo>
                <a:close/>
                <a:moveTo>
                  <a:pt x="2" y="30"/>
                </a:moveTo>
                <a:cubicBezTo>
                  <a:pt x="2" y="30"/>
                  <a:pt x="2" y="30"/>
                  <a:pt x="2" y="30"/>
                </a:cubicBezTo>
                <a:cubicBezTo>
                  <a:pt x="1" y="30"/>
                  <a:pt x="0" y="29"/>
                  <a:pt x="0" y="28"/>
                </a:cubicBezTo>
                <a:cubicBezTo>
                  <a:pt x="0" y="27"/>
                  <a:pt x="1" y="26"/>
                  <a:pt x="2" y="26"/>
                </a:cubicBezTo>
                <a:cubicBezTo>
                  <a:pt x="48" y="26"/>
                  <a:pt x="48" y="26"/>
                  <a:pt x="48" y="26"/>
                </a:cubicBezTo>
                <a:cubicBezTo>
                  <a:pt x="49" y="26"/>
                  <a:pt x="50" y="27"/>
                  <a:pt x="50" y="28"/>
                </a:cubicBezTo>
                <a:cubicBezTo>
                  <a:pt x="50" y="29"/>
                  <a:pt x="49" y="30"/>
                  <a:pt x="48" y="30"/>
                </a:cubicBezTo>
                <a:cubicBezTo>
                  <a:pt x="2" y="30"/>
                  <a:pt x="2" y="30"/>
                  <a:pt x="2" y="30"/>
                </a:cubicBezTo>
                <a:close/>
                <a:moveTo>
                  <a:pt x="46" y="17"/>
                </a:moveTo>
                <a:cubicBezTo>
                  <a:pt x="46" y="17"/>
                  <a:pt x="46" y="17"/>
                  <a:pt x="46" y="17"/>
                </a:cubicBezTo>
                <a:cubicBezTo>
                  <a:pt x="46" y="4"/>
                  <a:pt x="46" y="4"/>
                  <a:pt x="46" y="4"/>
                </a:cubicBezTo>
                <a:cubicBezTo>
                  <a:pt x="33" y="4"/>
                  <a:pt x="33" y="4"/>
                  <a:pt x="33" y="4"/>
                </a:cubicBezTo>
                <a:cubicBezTo>
                  <a:pt x="33" y="17"/>
                  <a:pt x="33" y="17"/>
                  <a:pt x="33" y="17"/>
                </a:cubicBezTo>
                <a:cubicBezTo>
                  <a:pt x="46" y="17"/>
                  <a:pt x="46" y="17"/>
                  <a:pt x="46" y="17"/>
                </a:cubicBezTo>
                <a:close/>
                <a:moveTo>
                  <a:pt x="20" y="2"/>
                </a:moveTo>
                <a:cubicBezTo>
                  <a:pt x="20" y="2"/>
                  <a:pt x="20" y="2"/>
                  <a:pt x="20" y="2"/>
                </a:cubicBezTo>
                <a:cubicBezTo>
                  <a:pt x="20" y="2"/>
                  <a:pt x="20" y="2"/>
                  <a:pt x="20" y="2"/>
                </a:cubicBezTo>
                <a:cubicBezTo>
                  <a:pt x="20" y="19"/>
                  <a:pt x="20" y="19"/>
                  <a:pt x="20" y="19"/>
                </a:cubicBezTo>
                <a:cubicBezTo>
                  <a:pt x="20" y="20"/>
                  <a:pt x="20" y="21"/>
                  <a:pt x="19" y="21"/>
                </a:cubicBezTo>
                <a:cubicBezTo>
                  <a:pt x="19" y="21"/>
                  <a:pt x="19" y="21"/>
                  <a:pt x="19" y="21"/>
                </a:cubicBezTo>
                <a:cubicBezTo>
                  <a:pt x="2" y="21"/>
                  <a:pt x="2" y="21"/>
                  <a:pt x="2" y="21"/>
                </a:cubicBezTo>
                <a:cubicBezTo>
                  <a:pt x="1" y="21"/>
                  <a:pt x="0" y="20"/>
                  <a:pt x="0" y="19"/>
                </a:cubicBezTo>
                <a:cubicBezTo>
                  <a:pt x="0" y="19"/>
                  <a:pt x="0" y="19"/>
                  <a:pt x="0" y="19"/>
                </a:cubicBezTo>
                <a:cubicBezTo>
                  <a:pt x="0" y="2"/>
                  <a:pt x="0" y="2"/>
                  <a:pt x="0" y="2"/>
                </a:cubicBezTo>
                <a:cubicBezTo>
                  <a:pt x="0" y="1"/>
                  <a:pt x="1" y="0"/>
                  <a:pt x="2" y="0"/>
                </a:cubicBezTo>
                <a:cubicBezTo>
                  <a:pt x="2" y="0"/>
                  <a:pt x="2" y="0"/>
                  <a:pt x="2" y="0"/>
                </a:cubicBezTo>
                <a:cubicBezTo>
                  <a:pt x="19" y="0"/>
                  <a:pt x="19" y="0"/>
                  <a:pt x="19" y="0"/>
                </a:cubicBezTo>
                <a:cubicBezTo>
                  <a:pt x="20" y="0"/>
                  <a:pt x="20" y="1"/>
                  <a:pt x="20" y="2"/>
                </a:cubicBezTo>
                <a:close/>
                <a:moveTo>
                  <a:pt x="17" y="17"/>
                </a:moveTo>
                <a:cubicBezTo>
                  <a:pt x="17" y="17"/>
                  <a:pt x="17" y="17"/>
                  <a:pt x="17" y="17"/>
                </a:cubicBezTo>
                <a:cubicBezTo>
                  <a:pt x="17" y="4"/>
                  <a:pt x="17" y="4"/>
                  <a:pt x="17" y="4"/>
                </a:cubicBezTo>
                <a:cubicBezTo>
                  <a:pt x="4" y="4"/>
                  <a:pt x="4" y="4"/>
                  <a:pt x="4" y="4"/>
                </a:cubicBezTo>
                <a:cubicBezTo>
                  <a:pt x="4" y="17"/>
                  <a:pt x="4" y="17"/>
                  <a:pt x="4" y="17"/>
                </a:cubicBezTo>
                <a:cubicBezTo>
                  <a:pt x="17" y="17"/>
                  <a:pt x="17" y="17"/>
                  <a:pt x="17" y="17"/>
                </a:cubicBezTo>
                <a:close/>
              </a:path>
            </a:pathLst>
          </a:custGeom>
          <a:solidFill>
            <a:schemeClr val="accent2"/>
          </a:solidFill>
          <a:ln>
            <a:noFill/>
          </a:ln>
          <a:extLst/>
        </p:spPr>
        <p:txBody>
          <a:bodyPr/>
          <a:lstStyle/>
          <a:p>
            <a:endParaRPr lang="zh-CN" altLang="en-US"/>
          </a:p>
        </p:txBody>
      </p:sp>
      <p:sp>
        <p:nvSpPr>
          <p:cNvPr id="89" name="Freeform 586"/>
          <p:cNvSpPr>
            <a:spLocks noEditPoints="1"/>
          </p:cNvSpPr>
          <p:nvPr/>
        </p:nvSpPr>
        <p:spPr bwMode="auto">
          <a:xfrm>
            <a:off x="1215811" y="3797844"/>
            <a:ext cx="287493" cy="293361"/>
          </a:xfrm>
          <a:custGeom>
            <a:avLst/>
            <a:gdLst>
              <a:gd name="T0" fmla="*/ 1 w 49"/>
              <a:gd name="T1" fmla="*/ 0 h 50"/>
              <a:gd name="T2" fmla="*/ 2 w 49"/>
              <a:gd name="T3" fmla="*/ 0 h 50"/>
              <a:gd name="T4" fmla="*/ 47 w 49"/>
              <a:gd name="T5" fmla="*/ 0 h 50"/>
              <a:gd name="T6" fmla="*/ 49 w 49"/>
              <a:gd name="T7" fmla="*/ 2 h 50"/>
              <a:gd name="T8" fmla="*/ 49 w 49"/>
              <a:gd name="T9" fmla="*/ 2 h 50"/>
              <a:gd name="T10" fmla="*/ 49 w 49"/>
              <a:gd name="T11" fmla="*/ 48 h 50"/>
              <a:gd name="T12" fmla="*/ 47 w 49"/>
              <a:gd name="T13" fmla="*/ 50 h 50"/>
              <a:gd name="T14" fmla="*/ 47 w 49"/>
              <a:gd name="T15" fmla="*/ 50 h 50"/>
              <a:gd name="T16" fmla="*/ 1 w 49"/>
              <a:gd name="T17" fmla="*/ 50 h 50"/>
              <a:gd name="T18" fmla="*/ 0 w 49"/>
              <a:gd name="T19" fmla="*/ 48 h 50"/>
              <a:gd name="T20" fmla="*/ 0 w 49"/>
              <a:gd name="T21" fmla="*/ 48 h 50"/>
              <a:gd name="T22" fmla="*/ 0 w 49"/>
              <a:gd name="T23" fmla="*/ 2 h 50"/>
              <a:gd name="T24" fmla="*/ 1 w 49"/>
              <a:gd name="T25" fmla="*/ 0 h 50"/>
              <a:gd name="T26" fmla="*/ 46 w 49"/>
              <a:gd name="T27" fmla="*/ 4 h 50"/>
              <a:gd name="T28" fmla="*/ 46 w 49"/>
              <a:gd name="T29" fmla="*/ 4 h 50"/>
              <a:gd name="T30" fmla="*/ 33 w 49"/>
              <a:gd name="T31" fmla="*/ 4 h 50"/>
              <a:gd name="T32" fmla="*/ 33 w 49"/>
              <a:gd name="T33" fmla="*/ 46 h 50"/>
              <a:gd name="T34" fmla="*/ 46 w 49"/>
              <a:gd name="T35" fmla="*/ 46 h 50"/>
              <a:gd name="T36" fmla="*/ 46 w 49"/>
              <a:gd name="T37" fmla="*/ 4 h 50"/>
              <a:gd name="T38" fmla="*/ 31 w 49"/>
              <a:gd name="T39" fmla="*/ 4 h 50"/>
              <a:gd name="T40" fmla="*/ 31 w 49"/>
              <a:gd name="T41" fmla="*/ 4 h 50"/>
              <a:gd name="T42" fmla="*/ 18 w 49"/>
              <a:gd name="T43" fmla="*/ 4 h 50"/>
              <a:gd name="T44" fmla="*/ 18 w 49"/>
              <a:gd name="T45" fmla="*/ 46 h 50"/>
              <a:gd name="T46" fmla="*/ 31 w 49"/>
              <a:gd name="T47" fmla="*/ 46 h 50"/>
              <a:gd name="T48" fmla="*/ 31 w 49"/>
              <a:gd name="T49" fmla="*/ 4 h 50"/>
              <a:gd name="T50" fmla="*/ 16 w 49"/>
              <a:gd name="T51" fmla="*/ 4 h 50"/>
              <a:gd name="T52" fmla="*/ 16 w 49"/>
              <a:gd name="T53" fmla="*/ 4 h 50"/>
              <a:gd name="T54" fmla="*/ 3 w 49"/>
              <a:gd name="T55" fmla="*/ 4 h 50"/>
              <a:gd name="T56" fmla="*/ 3 w 49"/>
              <a:gd name="T57" fmla="*/ 46 h 50"/>
              <a:gd name="T58" fmla="*/ 16 w 49"/>
              <a:gd name="T59" fmla="*/ 46 h 50"/>
              <a:gd name="T60" fmla="*/ 16 w 49"/>
              <a:gd name="T61"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 h="50">
                <a:moveTo>
                  <a:pt x="1" y="0"/>
                </a:moveTo>
                <a:cubicBezTo>
                  <a:pt x="2" y="0"/>
                  <a:pt x="2" y="0"/>
                  <a:pt x="2" y="0"/>
                </a:cubicBezTo>
                <a:cubicBezTo>
                  <a:pt x="47" y="0"/>
                  <a:pt x="47" y="0"/>
                  <a:pt x="47" y="0"/>
                </a:cubicBezTo>
                <a:cubicBezTo>
                  <a:pt x="48" y="0"/>
                  <a:pt x="49" y="1"/>
                  <a:pt x="49" y="2"/>
                </a:cubicBezTo>
                <a:cubicBezTo>
                  <a:pt x="49" y="2"/>
                  <a:pt x="49" y="2"/>
                  <a:pt x="49" y="2"/>
                </a:cubicBezTo>
                <a:cubicBezTo>
                  <a:pt x="49" y="48"/>
                  <a:pt x="49" y="48"/>
                  <a:pt x="49" y="48"/>
                </a:cubicBezTo>
                <a:cubicBezTo>
                  <a:pt x="49" y="49"/>
                  <a:pt x="48" y="50"/>
                  <a:pt x="47" y="50"/>
                </a:cubicBezTo>
                <a:cubicBezTo>
                  <a:pt x="47" y="50"/>
                  <a:pt x="47" y="50"/>
                  <a:pt x="47" y="50"/>
                </a:cubicBezTo>
                <a:cubicBezTo>
                  <a:pt x="1" y="50"/>
                  <a:pt x="1" y="50"/>
                  <a:pt x="1" y="50"/>
                </a:cubicBezTo>
                <a:cubicBezTo>
                  <a:pt x="0" y="50"/>
                  <a:pt x="0" y="49"/>
                  <a:pt x="0" y="48"/>
                </a:cubicBezTo>
                <a:cubicBezTo>
                  <a:pt x="0" y="48"/>
                  <a:pt x="0" y="48"/>
                  <a:pt x="0" y="48"/>
                </a:cubicBezTo>
                <a:cubicBezTo>
                  <a:pt x="0" y="2"/>
                  <a:pt x="0" y="2"/>
                  <a:pt x="0" y="2"/>
                </a:cubicBezTo>
                <a:cubicBezTo>
                  <a:pt x="0" y="1"/>
                  <a:pt x="0" y="0"/>
                  <a:pt x="1" y="0"/>
                </a:cubicBezTo>
                <a:close/>
                <a:moveTo>
                  <a:pt x="46" y="4"/>
                </a:moveTo>
                <a:cubicBezTo>
                  <a:pt x="46" y="4"/>
                  <a:pt x="46" y="4"/>
                  <a:pt x="46" y="4"/>
                </a:cubicBezTo>
                <a:cubicBezTo>
                  <a:pt x="33" y="4"/>
                  <a:pt x="33" y="4"/>
                  <a:pt x="33" y="4"/>
                </a:cubicBezTo>
                <a:cubicBezTo>
                  <a:pt x="33" y="46"/>
                  <a:pt x="33" y="46"/>
                  <a:pt x="33" y="46"/>
                </a:cubicBezTo>
                <a:cubicBezTo>
                  <a:pt x="46" y="46"/>
                  <a:pt x="46" y="46"/>
                  <a:pt x="46" y="46"/>
                </a:cubicBezTo>
                <a:cubicBezTo>
                  <a:pt x="46" y="4"/>
                  <a:pt x="46" y="4"/>
                  <a:pt x="46" y="4"/>
                </a:cubicBezTo>
                <a:close/>
                <a:moveTo>
                  <a:pt x="31" y="4"/>
                </a:moveTo>
                <a:cubicBezTo>
                  <a:pt x="31" y="4"/>
                  <a:pt x="31" y="4"/>
                  <a:pt x="31" y="4"/>
                </a:cubicBezTo>
                <a:cubicBezTo>
                  <a:pt x="18" y="4"/>
                  <a:pt x="18" y="4"/>
                  <a:pt x="18" y="4"/>
                </a:cubicBezTo>
                <a:cubicBezTo>
                  <a:pt x="18" y="46"/>
                  <a:pt x="18" y="46"/>
                  <a:pt x="18" y="46"/>
                </a:cubicBezTo>
                <a:cubicBezTo>
                  <a:pt x="31" y="46"/>
                  <a:pt x="31" y="46"/>
                  <a:pt x="31" y="46"/>
                </a:cubicBezTo>
                <a:cubicBezTo>
                  <a:pt x="31" y="4"/>
                  <a:pt x="31" y="4"/>
                  <a:pt x="31" y="4"/>
                </a:cubicBezTo>
                <a:close/>
                <a:moveTo>
                  <a:pt x="16" y="4"/>
                </a:moveTo>
                <a:cubicBezTo>
                  <a:pt x="16" y="4"/>
                  <a:pt x="16" y="4"/>
                  <a:pt x="16" y="4"/>
                </a:cubicBezTo>
                <a:cubicBezTo>
                  <a:pt x="3" y="4"/>
                  <a:pt x="3" y="4"/>
                  <a:pt x="3" y="4"/>
                </a:cubicBezTo>
                <a:cubicBezTo>
                  <a:pt x="3" y="46"/>
                  <a:pt x="3" y="46"/>
                  <a:pt x="3" y="46"/>
                </a:cubicBezTo>
                <a:cubicBezTo>
                  <a:pt x="16" y="46"/>
                  <a:pt x="16" y="46"/>
                  <a:pt x="16" y="46"/>
                </a:cubicBezTo>
                <a:cubicBezTo>
                  <a:pt x="16" y="4"/>
                  <a:pt x="16" y="4"/>
                  <a:pt x="16" y="4"/>
                </a:cubicBezTo>
                <a:close/>
              </a:path>
            </a:pathLst>
          </a:custGeom>
          <a:solidFill>
            <a:schemeClr val="accent2"/>
          </a:solidFill>
          <a:ln>
            <a:noFill/>
          </a:ln>
          <a:extLst/>
        </p:spPr>
        <p:txBody>
          <a:bodyPr/>
          <a:lstStyle/>
          <a:p>
            <a:endParaRPr lang="zh-CN" altLang="en-US"/>
          </a:p>
        </p:txBody>
      </p:sp>
      <p:sp>
        <p:nvSpPr>
          <p:cNvPr id="90" name="Freeform 587"/>
          <p:cNvSpPr>
            <a:spLocks noEditPoints="1"/>
          </p:cNvSpPr>
          <p:nvPr/>
        </p:nvSpPr>
        <p:spPr bwMode="auto">
          <a:xfrm>
            <a:off x="4290229" y="3815446"/>
            <a:ext cx="290426" cy="252290"/>
          </a:xfrm>
          <a:custGeom>
            <a:avLst/>
            <a:gdLst>
              <a:gd name="T0" fmla="*/ 1 w 49"/>
              <a:gd name="T1" fmla="*/ 0 h 43"/>
              <a:gd name="T2" fmla="*/ 2 w 49"/>
              <a:gd name="T3" fmla="*/ 0 h 43"/>
              <a:gd name="T4" fmla="*/ 39 w 49"/>
              <a:gd name="T5" fmla="*/ 0 h 43"/>
              <a:gd name="T6" fmla="*/ 41 w 49"/>
              <a:gd name="T7" fmla="*/ 2 h 43"/>
              <a:gd name="T8" fmla="*/ 41 w 49"/>
              <a:gd name="T9" fmla="*/ 2 h 43"/>
              <a:gd name="T10" fmla="*/ 41 w 49"/>
              <a:gd name="T11" fmla="*/ 8 h 43"/>
              <a:gd name="T12" fmla="*/ 47 w 49"/>
              <a:gd name="T13" fmla="*/ 8 h 43"/>
              <a:gd name="T14" fmla="*/ 49 w 49"/>
              <a:gd name="T15" fmla="*/ 10 h 43"/>
              <a:gd name="T16" fmla="*/ 49 w 49"/>
              <a:gd name="T17" fmla="*/ 10 h 43"/>
              <a:gd name="T18" fmla="*/ 49 w 49"/>
              <a:gd name="T19" fmla="*/ 41 h 43"/>
              <a:gd name="T20" fmla="*/ 47 w 49"/>
              <a:gd name="T21" fmla="*/ 43 h 43"/>
              <a:gd name="T22" fmla="*/ 47 w 49"/>
              <a:gd name="T23" fmla="*/ 43 h 43"/>
              <a:gd name="T24" fmla="*/ 9 w 49"/>
              <a:gd name="T25" fmla="*/ 43 h 43"/>
              <a:gd name="T26" fmla="*/ 7 w 49"/>
              <a:gd name="T27" fmla="*/ 41 h 43"/>
              <a:gd name="T28" fmla="*/ 7 w 49"/>
              <a:gd name="T29" fmla="*/ 41 h 43"/>
              <a:gd name="T30" fmla="*/ 7 w 49"/>
              <a:gd name="T31" fmla="*/ 36 h 43"/>
              <a:gd name="T32" fmla="*/ 1 w 49"/>
              <a:gd name="T33" fmla="*/ 36 h 43"/>
              <a:gd name="T34" fmla="*/ 0 w 49"/>
              <a:gd name="T35" fmla="*/ 34 h 43"/>
              <a:gd name="T36" fmla="*/ 0 w 49"/>
              <a:gd name="T37" fmla="*/ 34 h 43"/>
              <a:gd name="T38" fmla="*/ 0 w 49"/>
              <a:gd name="T39" fmla="*/ 2 h 43"/>
              <a:gd name="T40" fmla="*/ 1 w 49"/>
              <a:gd name="T41" fmla="*/ 0 h 43"/>
              <a:gd name="T42" fmla="*/ 37 w 49"/>
              <a:gd name="T43" fmla="*/ 4 h 43"/>
              <a:gd name="T44" fmla="*/ 37 w 49"/>
              <a:gd name="T45" fmla="*/ 4 h 43"/>
              <a:gd name="T46" fmla="*/ 3 w 49"/>
              <a:gd name="T47" fmla="*/ 4 h 43"/>
              <a:gd name="T48" fmla="*/ 3 w 49"/>
              <a:gd name="T49" fmla="*/ 32 h 43"/>
              <a:gd name="T50" fmla="*/ 7 w 49"/>
              <a:gd name="T51" fmla="*/ 32 h 43"/>
              <a:gd name="T52" fmla="*/ 7 w 49"/>
              <a:gd name="T53" fmla="*/ 10 h 43"/>
              <a:gd name="T54" fmla="*/ 7 w 49"/>
              <a:gd name="T55" fmla="*/ 10 h 43"/>
              <a:gd name="T56" fmla="*/ 9 w 49"/>
              <a:gd name="T57" fmla="*/ 8 h 43"/>
              <a:gd name="T58" fmla="*/ 9 w 49"/>
              <a:gd name="T59" fmla="*/ 8 h 43"/>
              <a:gd name="T60" fmla="*/ 37 w 49"/>
              <a:gd name="T61" fmla="*/ 8 h 43"/>
              <a:gd name="T62" fmla="*/ 37 w 49"/>
              <a:gd name="T63" fmla="*/ 4 h 43"/>
              <a:gd name="T64" fmla="*/ 39 w 49"/>
              <a:gd name="T65" fmla="*/ 12 h 43"/>
              <a:gd name="T66" fmla="*/ 39 w 49"/>
              <a:gd name="T67" fmla="*/ 12 h 43"/>
              <a:gd name="T68" fmla="*/ 39 w 49"/>
              <a:gd name="T69" fmla="*/ 12 h 43"/>
              <a:gd name="T70" fmla="*/ 39 w 49"/>
              <a:gd name="T71" fmla="*/ 12 h 43"/>
              <a:gd name="T72" fmla="*/ 11 w 49"/>
              <a:gd name="T73" fmla="*/ 12 h 43"/>
              <a:gd name="T74" fmla="*/ 11 w 49"/>
              <a:gd name="T75" fmla="*/ 34 h 43"/>
              <a:gd name="T76" fmla="*/ 11 w 49"/>
              <a:gd name="T77" fmla="*/ 34 h 43"/>
              <a:gd name="T78" fmla="*/ 11 w 49"/>
              <a:gd name="T79" fmla="*/ 39 h 43"/>
              <a:gd name="T80" fmla="*/ 45 w 49"/>
              <a:gd name="T81" fmla="*/ 39 h 43"/>
              <a:gd name="T82" fmla="*/ 45 w 49"/>
              <a:gd name="T83" fmla="*/ 12 h 43"/>
              <a:gd name="T84" fmla="*/ 39 w 49"/>
              <a:gd name="T85"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43">
                <a:moveTo>
                  <a:pt x="1" y="0"/>
                </a:moveTo>
                <a:cubicBezTo>
                  <a:pt x="2" y="0"/>
                  <a:pt x="2" y="0"/>
                  <a:pt x="2" y="0"/>
                </a:cubicBezTo>
                <a:cubicBezTo>
                  <a:pt x="39" y="0"/>
                  <a:pt x="39" y="0"/>
                  <a:pt x="39" y="0"/>
                </a:cubicBezTo>
                <a:cubicBezTo>
                  <a:pt x="40" y="0"/>
                  <a:pt x="41" y="1"/>
                  <a:pt x="41" y="2"/>
                </a:cubicBezTo>
                <a:cubicBezTo>
                  <a:pt x="41" y="2"/>
                  <a:pt x="41" y="2"/>
                  <a:pt x="41" y="2"/>
                </a:cubicBezTo>
                <a:cubicBezTo>
                  <a:pt x="41" y="8"/>
                  <a:pt x="41" y="8"/>
                  <a:pt x="41" y="8"/>
                </a:cubicBezTo>
                <a:cubicBezTo>
                  <a:pt x="47" y="8"/>
                  <a:pt x="47" y="8"/>
                  <a:pt x="47" y="8"/>
                </a:cubicBezTo>
                <a:cubicBezTo>
                  <a:pt x="48" y="8"/>
                  <a:pt x="49" y="9"/>
                  <a:pt x="49" y="10"/>
                </a:cubicBezTo>
                <a:cubicBezTo>
                  <a:pt x="49" y="10"/>
                  <a:pt x="49" y="10"/>
                  <a:pt x="49" y="10"/>
                </a:cubicBezTo>
                <a:cubicBezTo>
                  <a:pt x="49" y="41"/>
                  <a:pt x="49" y="41"/>
                  <a:pt x="49" y="41"/>
                </a:cubicBezTo>
                <a:cubicBezTo>
                  <a:pt x="49" y="42"/>
                  <a:pt x="48" y="43"/>
                  <a:pt x="47" y="43"/>
                </a:cubicBezTo>
                <a:cubicBezTo>
                  <a:pt x="47" y="43"/>
                  <a:pt x="47" y="43"/>
                  <a:pt x="47" y="43"/>
                </a:cubicBezTo>
                <a:cubicBezTo>
                  <a:pt x="9" y="43"/>
                  <a:pt x="9" y="43"/>
                  <a:pt x="9" y="43"/>
                </a:cubicBezTo>
                <a:cubicBezTo>
                  <a:pt x="8" y="43"/>
                  <a:pt x="7" y="42"/>
                  <a:pt x="7" y="41"/>
                </a:cubicBezTo>
                <a:cubicBezTo>
                  <a:pt x="7" y="41"/>
                  <a:pt x="7" y="41"/>
                  <a:pt x="7" y="41"/>
                </a:cubicBezTo>
                <a:cubicBezTo>
                  <a:pt x="7" y="36"/>
                  <a:pt x="7" y="36"/>
                  <a:pt x="7" y="36"/>
                </a:cubicBezTo>
                <a:cubicBezTo>
                  <a:pt x="1" y="36"/>
                  <a:pt x="1" y="36"/>
                  <a:pt x="1" y="36"/>
                </a:cubicBezTo>
                <a:cubicBezTo>
                  <a:pt x="0" y="36"/>
                  <a:pt x="0" y="35"/>
                  <a:pt x="0" y="34"/>
                </a:cubicBezTo>
                <a:cubicBezTo>
                  <a:pt x="0" y="34"/>
                  <a:pt x="0" y="34"/>
                  <a:pt x="0" y="34"/>
                </a:cubicBezTo>
                <a:cubicBezTo>
                  <a:pt x="0" y="2"/>
                  <a:pt x="0" y="2"/>
                  <a:pt x="0" y="2"/>
                </a:cubicBezTo>
                <a:cubicBezTo>
                  <a:pt x="0" y="1"/>
                  <a:pt x="0" y="0"/>
                  <a:pt x="1" y="0"/>
                </a:cubicBezTo>
                <a:close/>
                <a:moveTo>
                  <a:pt x="37" y="4"/>
                </a:moveTo>
                <a:cubicBezTo>
                  <a:pt x="37" y="4"/>
                  <a:pt x="37" y="4"/>
                  <a:pt x="37" y="4"/>
                </a:cubicBezTo>
                <a:cubicBezTo>
                  <a:pt x="3" y="4"/>
                  <a:pt x="3" y="4"/>
                  <a:pt x="3" y="4"/>
                </a:cubicBezTo>
                <a:cubicBezTo>
                  <a:pt x="3" y="32"/>
                  <a:pt x="3" y="32"/>
                  <a:pt x="3" y="32"/>
                </a:cubicBezTo>
                <a:cubicBezTo>
                  <a:pt x="7" y="32"/>
                  <a:pt x="7" y="32"/>
                  <a:pt x="7" y="32"/>
                </a:cubicBezTo>
                <a:cubicBezTo>
                  <a:pt x="7" y="10"/>
                  <a:pt x="7" y="10"/>
                  <a:pt x="7" y="10"/>
                </a:cubicBezTo>
                <a:cubicBezTo>
                  <a:pt x="7" y="10"/>
                  <a:pt x="7" y="10"/>
                  <a:pt x="7" y="10"/>
                </a:cubicBezTo>
                <a:cubicBezTo>
                  <a:pt x="7" y="9"/>
                  <a:pt x="8" y="8"/>
                  <a:pt x="9" y="8"/>
                </a:cubicBezTo>
                <a:cubicBezTo>
                  <a:pt x="9" y="8"/>
                  <a:pt x="9" y="8"/>
                  <a:pt x="9" y="8"/>
                </a:cubicBezTo>
                <a:cubicBezTo>
                  <a:pt x="37" y="8"/>
                  <a:pt x="37" y="8"/>
                  <a:pt x="37" y="8"/>
                </a:cubicBezTo>
                <a:cubicBezTo>
                  <a:pt x="37" y="4"/>
                  <a:pt x="37" y="4"/>
                  <a:pt x="37" y="4"/>
                </a:cubicBezTo>
                <a:close/>
                <a:moveTo>
                  <a:pt x="39" y="12"/>
                </a:moveTo>
                <a:cubicBezTo>
                  <a:pt x="39" y="12"/>
                  <a:pt x="39" y="12"/>
                  <a:pt x="39" y="12"/>
                </a:cubicBezTo>
                <a:cubicBezTo>
                  <a:pt x="39" y="12"/>
                  <a:pt x="39" y="12"/>
                  <a:pt x="39" y="12"/>
                </a:cubicBezTo>
                <a:cubicBezTo>
                  <a:pt x="39" y="12"/>
                  <a:pt x="39" y="12"/>
                  <a:pt x="39" y="12"/>
                </a:cubicBezTo>
                <a:cubicBezTo>
                  <a:pt x="11" y="12"/>
                  <a:pt x="11" y="12"/>
                  <a:pt x="11" y="12"/>
                </a:cubicBezTo>
                <a:cubicBezTo>
                  <a:pt x="11" y="34"/>
                  <a:pt x="11" y="34"/>
                  <a:pt x="11" y="34"/>
                </a:cubicBezTo>
                <a:cubicBezTo>
                  <a:pt x="11" y="34"/>
                  <a:pt x="11" y="34"/>
                  <a:pt x="11" y="34"/>
                </a:cubicBezTo>
                <a:cubicBezTo>
                  <a:pt x="11" y="39"/>
                  <a:pt x="11" y="39"/>
                  <a:pt x="11" y="39"/>
                </a:cubicBezTo>
                <a:cubicBezTo>
                  <a:pt x="45" y="39"/>
                  <a:pt x="45" y="39"/>
                  <a:pt x="45" y="39"/>
                </a:cubicBezTo>
                <a:cubicBezTo>
                  <a:pt x="45" y="12"/>
                  <a:pt x="45" y="12"/>
                  <a:pt x="45" y="12"/>
                </a:cubicBezTo>
                <a:cubicBezTo>
                  <a:pt x="39" y="12"/>
                  <a:pt x="39" y="12"/>
                  <a:pt x="39" y="12"/>
                </a:cubicBezTo>
                <a:close/>
              </a:path>
            </a:pathLst>
          </a:custGeom>
          <a:solidFill>
            <a:schemeClr val="accent2"/>
          </a:solidFill>
          <a:ln>
            <a:noFill/>
          </a:ln>
          <a:extLst/>
        </p:spPr>
        <p:txBody>
          <a:bodyPr/>
          <a:lstStyle/>
          <a:p>
            <a:endParaRPr lang="zh-CN" altLang="en-US"/>
          </a:p>
        </p:txBody>
      </p:sp>
      <p:sp>
        <p:nvSpPr>
          <p:cNvPr id="91" name="Freeform 588"/>
          <p:cNvSpPr>
            <a:spLocks noEditPoints="1"/>
          </p:cNvSpPr>
          <p:nvPr/>
        </p:nvSpPr>
        <p:spPr bwMode="auto">
          <a:xfrm>
            <a:off x="2239638" y="3815446"/>
            <a:ext cx="293361" cy="252290"/>
          </a:xfrm>
          <a:custGeom>
            <a:avLst/>
            <a:gdLst>
              <a:gd name="T0" fmla="*/ 4 w 50"/>
              <a:gd name="T1" fmla="*/ 41 h 43"/>
              <a:gd name="T2" fmla="*/ 2 w 50"/>
              <a:gd name="T3" fmla="*/ 43 h 43"/>
              <a:gd name="T4" fmla="*/ 0 w 50"/>
              <a:gd name="T5" fmla="*/ 41 h 43"/>
              <a:gd name="T6" fmla="*/ 0 w 50"/>
              <a:gd name="T7" fmla="*/ 2 h 43"/>
              <a:gd name="T8" fmla="*/ 2 w 50"/>
              <a:gd name="T9" fmla="*/ 0 h 43"/>
              <a:gd name="T10" fmla="*/ 4 w 50"/>
              <a:gd name="T11" fmla="*/ 2 h 43"/>
              <a:gd name="T12" fmla="*/ 4 w 50"/>
              <a:gd name="T13" fmla="*/ 41 h 43"/>
              <a:gd name="T14" fmla="*/ 14 w 50"/>
              <a:gd name="T15" fmla="*/ 10 h 43"/>
              <a:gd name="T16" fmla="*/ 14 w 50"/>
              <a:gd name="T17" fmla="*/ 10 h 43"/>
              <a:gd name="T18" fmla="*/ 14 w 50"/>
              <a:gd name="T19" fmla="*/ 10 h 43"/>
              <a:gd name="T20" fmla="*/ 36 w 50"/>
              <a:gd name="T21" fmla="*/ 10 h 43"/>
              <a:gd name="T22" fmla="*/ 38 w 50"/>
              <a:gd name="T23" fmla="*/ 12 h 43"/>
              <a:gd name="T24" fmla="*/ 38 w 50"/>
              <a:gd name="T25" fmla="*/ 12 h 43"/>
              <a:gd name="T26" fmla="*/ 38 w 50"/>
              <a:gd name="T27" fmla="*/ 31 h 43"/>
              <a:gd name="T28" fmla="*/ 36 w 50"/>
              <a:gd name="T29" fmla="*/ 33 h 43"/>
              <a:gd name="T30" fmla="*/ 36 w 50"/>
              <a:gd name="T31" fmla="*/ 33 h 43"/>
              <a:gd name="T32" fmla="*/ 14 w 50"/>
              <a:gd name="T33" fmla="*/ 33 h 43"/>
              <a:gd name="T34" fmla="*/ 12 w 50"/>
              <a:gd name="T35" fmla="*/ 31 h 43"/>
              <a:gd name="T36" fmla="*/ 12 w 50"/>
              <a:gd name="T37" fmla="*/ 31 h 43"/>
              <a:gd name="T38" fmla="*/ 12 w 50"/>
              <a:gd name="T39" fmla="*/ 12 h 43"/>
              <a:gd name="T40" fmla="*/ 14 w 50"/>
              <a:gd name="T41" fmla="*/ 10 h 43"/>
              <a:gd name="T42" fmla="*/ 34 w 50"/>
              <a:gd name="T43" fmla="*/ 14 h 43"/>
              <a:gd name="T44" fmla="*/ 34 w 50"/>
              <a:gd name="T45" fmla="*/ 14 h 43"/>
              <a:gd name="T46" fmla="*/ 16 w 50"/>
              <a:gd name="T47" fmla="*/ 14 h 43"/>
              <a:gd name="T48" fmla="*/ 16 w 50"/>
              <a:gd name="T49" fmla="*/ 29 h 43"/>
              <a:gd name="T50" fmla="*/ 34 w 50"/>
              <a:gd name="T51" fmla="*/ 29 h 43"/>
              <a:gd name="T52" fmla="*/ 34 w 50"/>
              <a:gd name="T53" fmla="*/ 14 h 43"/>
              <a:gd name="T54" fmla="*/ 44 w 50"/>
              <a:gd name="T55" fmla="*/ 35 h 43"/>
              <a:gd name="T56" fmla="*/ 44 w 50"/>
              <a:gd name="T57" fmla="*/ 35 h 43"/>
              <a:gd name="T58" fmla="*/ 42 w 50"/>
              <a:gd name="T59" fmla="*/ 37 h 43"/>
              <a:gd name="T60" fmla="*/ 40 w 50"/>
              <a:gd name="T61" fmla="*/ 35 h 43"/>
              <a:gd name="T62" fmla="*/ 40 w 50"/>
              <a:gd name="T63" fmla="*/ 8 h 43"/>
              <a:gd name="T64" fmla="*/ 42 w 50"/>
              <a:gd name="T65" fmla="*/ 6 h 43"/>
              <a:gd name="T66" fmla="*/ 44 w 50"/>
              <a:gd name="T67" fmla="*/ 8 h 43"/>
              <a:gd name="T68" fmla="*/ 44 w 50"/>
              <a:gd name="T69" fmla="*/ 35 h 43"/>
              <a:gd name="T70" fmla="*/ 50 w 50"/>
              <a:gd name="T71" fmla="*/ 41 h 43"/>
              <a:gd name="T72" fmla="*/ 50 w 50"/>
              <a:gd name="T73" fmla="*/ 41 h 43"/>
              <a:gd name="T74" fmla="*/ 48 w 50"/>
              <a:gd name="T75" fmla="*/ 43 h 43"/>
              <a:gd name="T76" fmla="*/ 46 w 50"/>
              <a:gd name="T77" fmla="*/ 41 h 43"/>
              <a:gd name="T78" fmla="*/ 46 w 50"/>
              <a:gd name="T79" fmla="*/ 2 h 43"/>
              <a:gd name="T80" fmla="*/ 48 w 50"/>
              <a:gd name="T81" fmla="*/ 0 h 43"/>
              <a:gd name="T82" fmla="*/ 50 w 50"/>
              <a:gd name="T83" fmla="*/ 2 h 43"/>
              <a:gd name="T84" fmla="*/ 50 w 50"/>
              <a:gd name="T85" fmla="*/ 41 h 43"/>
              <a:gd name="T86" fmla="*/ 10 w 50"/>
              <a:gd name="T87" fmla="*/ 35 h 43"/>
              <a:gd name="T88" fmla="*/ 10 w 50"/>
              <a:gd name="T89" fmla="*/ 35 h 43"/>
              <a:gd name="T90" fmla="*/ 8 w 50"/>
              <a:gd name="T91" fmla="*/ 37 h 43"/>
              <a:gd name="T92" fmla="*/ 6 w 50"/>
              <a:gd name="T93" fmla="*/ 35 h 43"/>
              <a:gd name="T94" fmla="*/ 6 w 50"/>
              <a:gd name="T95" fmla="*/ 8 h 43"/>
              <a:gd name="T96" fmla="*/ 8 w 50"/>
              <a:gd name="T97" fmla="*/ 6 h 43"/>
              <a:gd name="T98" fmla="*/ 10 w 50"/>
              <a:gd name="T99" fmla="*/ 8 h 43"/>
              <a:gd name="T100" fmla="*/ 10 w 50"/>
              <a:gd name="T101"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43">
                <a:moveTo>
                  <a:pt x="4" y="41"/>
                </a:moveTo>
                <a:cubicBezTo>
                  <a:pt x="4" y="42"/>
                  <a:pt x="3" y="43"/>
                  <a:pt x="2" y="43"/>
                </a:cubicBezTo>
                <a:cubicBezTo>
                  <a:pt x="1" y="43"/>
                  <a:pt x="0" y="42"/>
                  <a:pt x="0" y="41"/>
                </a:cubicBezTo>
                <a:cubicBezTo>
                  <a:pt x="0" y="2"/>
                  <a:pt x="0" y="2"/>
                  <a:pt x="0" y="2"/>
                </a:cubicBezTo>
                <a:cubicBezTo>
                  <a:pt x="0" y="1"/>
                  <a:pt x="1" y="0"/>
                  <a:pt x="2" y="0"/>
                </a:cubicBezTo>
                <a:cubicBezTo>
                  <a:pt x="3" y="0"/>
                  <a:pt x="4" y="1"/>
                  <a:pt x="4" y="2"/>
                </a:cubicBezTo>
                <a:cubicBezTo>
                  <a:pt x="4" y="41"/>
                  <a:pt x="4" y="41"/>
                  <a:pt x="4" y="41"/>
                </a:cubicBezTo>
                <a:close/>
                <a:moveTo>
                  <a:pt x="14" y="10"/>
                </a:moveTo>
                <a:cubicBezTo>
                  <a:pt x="14" y="10"/>
                  <a:pt x="14" y="10"/>
                  <a:pt x="14" y="10"/>
                </a:cubicBezTo>
                <a:cubicBezTo>
                  <a:pt x="14" y="10"/>
                  <a:pt x="14" y="10"/>
                  <a:pt x="14" y="10"/>
                </a:cubicBezTo>
                <a:cubicBezTo>
                  <a:pt x="36" y="10"/>
                  <a:pt x="36" y="10"/>
                  <a:pt x="36" y="10"/>
                </a:cubicBezTo>
                <a:cubicBezTo>
                  <a:pt x="37" y="10"/>
                  <a:pt x="38" y="11"/>
                  <a:pt x="38" y="12"/>
                </a:cubicBezTo>
                <a:cubicBezTo>
                  <a:pt x="38" y="12"/>
                  <a:pt x="38" y="12"/>
                  <a:pt x="38" y="12"/>
                </a:cubicBezTo>
                <a:cubicBezTo>
                  <a:pt x="38" y="31"/>
                  <a:pt x="38" y="31"/>
                  <a:pt x="38" y="31"/>
                </a:cubicBezTo>
                <a:cubicBezTo>
                  <a:pt x="38" y="32"/>
                  <a:pt x="37" y="33"/>
                  <a:pt x="36" y="33"/>
                </a:cubicBezTo>
                <a:cubicBezTo>
                  <a:pt x="36" y="33"/>
                  <a:pt x="36" y="33"/>
                  <a:pt x="36" y="33"/>
                </a:cubicBezTo>
                <a:cubicBezTo>
                  <a:pt x="14" y="33"/>
                  <a:pt x="14" y="33"/>
                  <a:pt x="14" y="33"/>
                </a:cubicBezTo>
                <a:cubicBezTo>
                  <a:pt x="13" y="33"/>
                  <a:pt x="12" y="32"/>
                  <a:pt x="12" y="31"/>
                </a:cubicBezTo>
                <a:cubicBezTo>
                  <a:pt x="12" y="31"/>
                  <a:pt x="12" y="31"/>
                  <a:pt x="12" y="31"/>
                </a:cubicBezTo>
                <a:cubicBezTo>
                  <a:pt x="12" y="12"/>
                  <a:pt x="12" y="12"/>
                  <a:pt x="12" y="12"/>
                </a:cubicBezTo>
                <a:cubicBezTo>
                  <a:pt x="12" y="11"/>
                  <a:pt x="13" y="10"/>
                  <a:pt x="14" y="10"/>
                </a:cubicBezTo>
                <a:close/>
                <a:moveTo>
                  <a:pt x="34" y="14"/>
                </a:moveTo>
                <a:cubicBezTo>
                  <a:pt x="34" y="14"/>
                  <a:pt x="34" y="14"/>
                  <a:pt x="34" y="14"/>
                </a:cubicBezTo>
                <a:cubicBezTo>
                  <a:pt x="16" y="14"/>
                  <a:pt x="16" y="14"/>
                  <a:pt x="16" y="14"/>
                </a:cubicBezTo>
                <a:cubicBezTo>
                  <a:pt x="16" y="29"/>
                  <a:pt x="16" y="29"/>
                  <a:pt x="16" y="29"/>
                </a:cubicBezTo>
                <a:cubicBezTo>
                  <a:pt x="34" y="29"/>
                  <a:pt x="34" y="29"/>
                  <a:pt x="34" y="29"/>
                </a:cubicBezTo>
                <a:cubicBezTo>
                  <a:pt x="34" y="14"/>
                  <a:pt x="34" y="14"/>
                  <a:pt x="34" y="14"/>
                </a:cubicBezTo>
                <a:close/>
                <a:moveTo>
                  <a:pt x="44" y="35"/>
                </a:moveTo>
                <a:cubicBezTo>
                  <a:pt x="44" y="35"/>
                  <a:pt x="44" y="35"/>
                  <a:pt x="44" y="35"/>
                </a:cubicBezTo>
                <a:cubicBezTo>
                  <a:pt x="44" y="36"/>
                  <a:pt x="43" y="37"/>
                  <a:pt x="42" y="37"/>
                </a:cubicBezTo>
                <a:cubicBezTo>
                  <a:pt x="41" y="37"/>
                  <a:pt x="40" y="36"/>
                  <a:pt x="40" y="35"/>
                </a:cubicBezTo>
                <a:cubicBezTo>
                  <a:pt x="40" y="8"/>
                  <a:pt x="40" y="8"/>
                  <a:pt x="40" y="8"/>
                </a:cubicBezTo>
                <a:cubicBezTo>
                  <a:pt x="40" y="7"/>
                  <a:pt x="41" y="6"/>
                  <a:pt x="42" y="6"/>
                </a:cubicBezTo>
                <a:cubicBezTo>
                  <a:pt x="43" y="6"/>
                  <a:pt x="44" y="7"/>
                  <a:pt x="44" y="8"/>
                </a:cubicBezTo>
                <a:cubicBezTo>
                  <a:pt x="44" y="35"/>
                  <a:pt x="44" y="35"/>
                  <a:pt x="44" y="35"/>
                </a:cubicBezTo>
                <a:close/>
                <a:moveTo>
                  <a:pt x="50" y="41"/>
                </a:moveTo>
                <a:cubicBezTo>
                  <a:pt x="50" y="41"/>
                  <a:pt x="50" y="41"/>
                  <a:pt x="50" y="41"/>
                </a:cubicBezTo>
                <a:cubicBezTo>
                  <a:pt x="50" y="42"/>
                  <a:pt x="49" y="43"/>
                  <a:pt x="48" y="43"/>
                </a:cubicBezTo>
                <a:cubicBezTo>
                  <a:pt x="47" y="43"/>
                  <a:pt x="46" y="42"/>
                  <a:pt x="46" y="41"/>
                </a:cubicBezTo>
                <a:cubicBezTo>
                  <a:pt x="46" y="2"/>
                  <a:pt x="46" y="2"/>
                  <a:pt x="46" y="2"/>
                </a:cubicBezTo>
                <a:cubicBezTo>
                  <a:pt x="46" y="1"/>
                  <a:pt x="47" y="0"/>
                  <a:pt x="48" y="0"/>
                </a:cubicBezTo>
                <a:cubicBezTo>
                  <a:pt x="49" y="0"/>
                  <a:pt x="50" y="1"/>
                  <a:pt x="50" y="2"/>
                </a:cubicBezTo>
                <a:cubicBezTo>
                  <a:pt x="50" y="41"/>
                  <a:pt x="50" y="41"/>
                  <a:pt x="50" y="41"/>
                </a:cubicBezTo>
                <a:close/>
                <a:moveTo>
                  <a:pt x="10" y="35"/>
                </a:moveTo>
                <a:cubicBezTo>
                  <a:pt x="10" y="35"/>
                  <a:pt x="10" y="35"/>
                  <a:pt x="10" y="35"/>
                </a:cubicBezTo>
                <a:cubicBezTo>
                  <a:pt x="10" y="36"/>
                  <a:pt x="9" y="37"/>
                  <a:pt x="8" y="37"/>
                </a:cubicBezTo>
                <a:cubicBezTo>
                  <a:pt x="7" y="37"/>
                  <a:pt x="6" y="36"/>
                  <a:pt x="6" y="35"/>
                </a:cubicBezTo>
                <a:cubicBezTo>
                  <a:pt x="6" y="8"/>
                  <a:pt x="6" y="8"/>
                  <a:pt x="6" y="8"/>
                </a:cubicBezTo>
                <a:cubicBezTo>
                  <a:pt x="6" y="7"/>
                  <a:pt x="7" y="6"/>
                  <a:pt x="8" y="6"/>
                </a:cubicBezTo>
                <a:cubicBezTo>
                  <a:pt x="9" y="6"/>
                  <a:pt x="10" y="7"/>
                  <a:pt x="10" y="8"/>
                </a:cubicBezTo>
                <a:cubicBezTo>
                  <a:pt x="10" y="35"/>
                  <a:pt x="10" y="35"/>
                  <a:pt x="10" y="35"/>
                </a:cubicBezTo>
                <a:close/>
              </a:path>
            </a:pathLst>
          </a:custGeom>
          <a:solidFill>
            <a:schemeClr val="accent2"/>
          </a:solidFill>
          <a:ln>
            <a:noFill/>
          </a:ln>
          <a:extLst/>
        </p:spPr>
        <p:txBody>
          <a:bodyPr/>
          <a:lstStyle/>
          <a:p>
            <a:endParaRPr lang="zh-CN" altLang="en-US"/>
          </a:p>
        </p:txBody>
      </p:sp>
      <p:sp>
        <p:nvSpPr>
          <p:cNvPr id="92" name="Freeform 589"/>
          <p:cNvSpPr>
            <a:spLocks noEditPoints="1"/>
          </p:cNvSpPr>
          <p:nvPr/>
        </p:nvSpPr>
        <p:spPr bwMode="auto">
          <a:xfrm>
            <a:off x="4284362" y="4437370"/>
            <a:ext cx="296293" cy="287493"/>
          </a:xfrm>
          <a:custGeom>
            <a:avLst/>
            <a:gdLst>
              <a:gd name="T0" fmla="*/ 21 w 50"/>
              <a:gd name="T1" fmla="*/ 12 h 49"/>
              <a:gd name="T2" fmla="*/ 32 w 50"/>
              <a:gd name="T3" fmla="*/ 14 h 49"/>
              <a:gd name="T4" fmla="*/ 32 w 50"/>
              <a:gd name="T5" fmla="*/ 35 h 49"/>
              <a:gd name="T6" fmla="*/ 30 w 50"/>
              <a:gd name="T7" fmla="*/ 37 h 49"/>
              <a:gd name="T8" fmla="*/ 19 w 50"/>
              <a:gd name="T9" fmla="*/ 35 h 49"/>
              <a:gd name="T10" fmla="*/ 19 w 50"/>
              <a:gd name="T11" fmla="*/ 14 h 49"/>
              <a:gd name="T12" fmla="*/ 41 w 50"/>
              <a:gd name="T13" fmla="*/ 40 h 49"/>
              <a:gd name="T14" fmla="*/ 43 w 50"/>
              <a:gd name="T15" fmla="*/ 40 h 49"/>
              <a:gd name="T16" fmla="*/ 41 w 50"/>
              <a:gd name="T17" fmla="*/ 43 h 49"/>
              <a:gd name="T18" fmla="*/ 41 w 50"/>
              <a:gd name="T19" fmla="*/ 9 h 49"/>
              <a:gd name="T20" fmla="*/ 41 w 50"/>
              <a:gd name="T21" fmla="*/ 6 h 49"/>
              <a:gd name="T22" fmla="*/ 43 w 50"/>
              <a:gd name="T23" fmla="*/ 9 h 49"/>
              <a:gd name="T24" fmla="*/ 10 w 50"/>
              <a:gd name="T25" fmla="*/ 9 h 49"/>
              <a:gd name="T26" fmla="*/ 7 w 50"/>
              <a:gd name="T27" fmla="*/ 9 h 49"/>
              <a:gd name="T28" fmla="*/ 10 w 50"/>
              <a:gd name="T29" fmla="*/ 6 h 49"/>
              <a:gd name="T30" fmla="*/ 10 w 50"/>
              <a:gd name="T31" fmla="*/ 40 h 49"/>
              <a:gd name="T32" fmla="*/ 10 w 50"/>
              <a:gd name="T33" fmla="*/ 43 h 49"/>
              <a:gd name="T34" fmla="*/ 7 w 50"/>
              <a:gd name="T35" fmla="*/ 40 h 49"/>
              <a:gd name="T36" fmla="*/ 23 w 50"/>
              <a:gd name="T37" fmla="*/ 26 h 49"/>
              <a:gd name="T38" fmla="*/ 28 w 50"/>
              <a:gd name="T39" fmla="*/ 26 h 49"/>
              <a:gd name="T40" fmla="*/ 23 w 50"/>
              <a:gd name="T41" fmla="*/ 16 h 49"/>
              <a:gd name="T42" fmla="*/ 28 w 50"/>
              <a:gd name="T43" fmla="*/ 29 h 49"/>
              <a:gd name="T44" fmla="*/ 23 w 50"/>
              <a:gd name="T45" fmla="*/ 29 h 49"/>
              <a:gd name="T46" fmla="*/ 28 w 50"/>
              <a:gd name="T47" fmla="*/ 33 h 49"/>
              <a:gd name="T48" fmla="*/ 8 w 50"/>
              <a:gd name="T49" fmla="*/ 0 h 49"/>
              <a:gd name="T50" fmla="*/ 43 w 50"/>
              <a:gd name="T51" fmla="*/ 0 h 49"/>
              <a:gd name="T52" fmla="*/ 48 w 50"/>
              <a:gd name="T53" fmla="*/ 2 h 49"/>
              <a:gd name="T54" fmla="*/ 50 w 50"/>
              <a:gd name="T55" fmla="*/ 7 h 49"/>
              <a:gd name="T56" fmla="*/ 48 w 50"/>
              <a:gd name="T57" fmla="*/ 47 h 49"/>
              <a:gd name="T58" fmla="*/ 43 w 50"/>
              <a:gd name="T59" fmla="*/ 49 h 49"/>
              <a:gd name="T60" fmla="*/ 3 w 50"/>
              <a:gd name="T61" fmla="*/ 47 h 49"/>
              <a:gd name="T62" fmla="*/ 0 w 50"/>
              <a:gd name="T63" fmla="*/ 42 h 49"/>
              <a:gd name="T64" fmla="*/ 3 w 50"/>
              <a:gd name="T65" fmla="*/ 2 h 49"/>
              <a:gd name="T66" fmla="*/ 8 w 50"/>
              <a:gd name="T67" fmla="*/ 0 h 49"/>
              <a:gd name="T68" fmla="*/ 43 w 50"/>
              <a:gd name="T69" fmla="*/ 3 h 49"/>
              <a:gd name="T70" fmla="*/ 8 w 50"/>
              <a:gd name="T71" fmla="*/ 4 h 49"/>
              <a:gd name="T72" fmla="*/ 4 w 50"/>
              <a:gd name="T73" fmla="*/ 7 h 49"/>
              <a:gd name="T74" fmla="*/ 4 w 50"/>
              <a:gd name="T75" fmla="*/ 42 h 49"/>
              <a:gd name="T76" fmla="*/ 5 w 50"/>
              <a:gd name="T77" fmla="*/ 45 h 49"/>
              <a:gd name="T78" fmla="*/ 8 w 50"/>
              <a:gd name="T79" fmla="*/ 46 h 49"/>
              <a:gd name="T80" fmla="*/ 45 w 50"/>
              <a:gd name="T81" fmla="*/ 45 h 49"/>
              <a:gd name="T82" fmla="*/ 46 w 50"/>
              <a:gd name="T83" fmla="*/ 42 h 49"/>
              <a:gd name="T84" fmla="*/ 46 w 50"/>
              <a:gd name="T85" fmla="*/ 7 h 49"/>
              <a:gd name="T86" fmla="*/ 45 w 50"/>
              <a:gd name="T87" fmla="*/ 5 h 49"/>
              <a:gd name="T88" fmla="*/ 43 w 50"/>
              <a:gd name="T89"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 h="49">
                <a:moveTo>
                  <a:pt x="21" y="12"/>
                </a:moveTo>
                <a:cubicBezTo>
                  <a:pt x="21" y="12"/>
                  <a:pt x="21" y="12"/>
                  <a:pt x="21" y="12"/>
                </a:cubicBezTo>
                <a:cubicBezTo>
                  <a:pt x="30" y="12"/>
                  <a:pt x="30" y="12"/>
                  <a:pt x="30" y="12"/>
                </a:cubicBezTo>
                <a:cubicBezTo>
                  <a:pt x="31" y="12"/>
                  <a:pt x="32" y="13"/>
                  <a:pt x="32" y="14"/>
                </a:cubicBezTo>
                <a:cubicBezTo>
                  <a:pt x="32" y="14"/>
                  <a:pt x="32" y="14"/>
                  <a:pt x="32" y="14"/>
                </a:cubicBezTo>
                <a:cubicBezTo>
                  <a:pt x="32" y="35"/>
                  <a:pt x="32" y="35"/>
                  <a:pt x="32" y="35"/>
                </a:cubicBezTo>
                <a:cubicBezTo>
                  <a:pt x="32" y="36"/>
                  <a:pt x="31" y="37"/>
                  <a:pt x="30" y="37"/>
                </a:cubicBezTo>
                <a:cubicBezTo>
                  <a:pt x="30" y="37"/>
                  <a:pt x="30" y="37"/>
                  <a:pt x="30" y="37"/>
                </a:cubicBezTo>
                <a:cubicBezTo>
                  <a:pt x="21" y="37"/>
                  <a:pt x="21" y="37"/>
                  <a:pt x="21" y="37"/>
                </a:cubicBezTo>
                <a:cubicBezTo>
                  <a:pt x="20" y="37"/>
                  <a:pt x="19" y="36"/>
                  <a:pt x="19" y="35"/>
                </a:cubicBezTo>
                <a:cubicBezTo>
                  <a:pt x="19" y="35"/>
                  <a:pt x="19" y="35"/>
                  <a:pt x="19" y="35"/>
                </a:cubicBezTo>
                <a:cubicBezTo>
                  <a:pt x="19" y="14"/>
                  <a:pt x="19" y="14"/>
                  <a:pt x="19" y="14"/>
                </a:cubicBezTo>
                <a:cubicBezTo>
                  <a:pt x="19" y="13"/>
                  <a:pt x="20" y="12"/>
                  <a:pt x="21" y="12"/>
                </a:cubicBezTo>
                <a:close/>
                <a:moveTo>
                  <a:pt x="41" y="40"/>
                </a:moveTo>
                <a:cubicBezTo>
                  <a:pt x="41" y="40"/>
                  <a:pt x="41" y="40"/>
                  <a:pt x="41" y="40"/>
                </a:cubicBezTo>
                <a:cubicBezTo>
                  <a:pt x="41" y="39"/>
                  <a:pt x="43" y="39"/>
                  <a:pt x="43" y="40"/>
                </a:cubicBezTo>
                <a:cubicBezTo>
                  <a:pt x="44" y="41"/>
                  <a:pt x="44" y="42"/>
                  <a:pt x="43" y="43"/>
                </a:cubicBezTo>
                <a:cubicBezTo>
                  <a:pt x="43" y="43"/>
                  <a:pt x="41" y="43"/>
                  <a:pt x="41" y="43"/>
                </a:cubicBezTo>
                <a:cubicBezTo>
                  <a:pt x="40" y="42"/>
                  <a:pt x="40" y="41"/>
                  <a:pt x="41" y="40"/>
                </a:cubicBezTo>
                <a:close/>
                <a:moveTo>
                  <a:pt x="41" y="9"/>
                </a:moveTo>
                <a:cubicBezTo>
                  <a:pt x="41" y="9"/>
                  <a:pt x="41" y="9"/>
                  <a:pt x="41" y="9"/>
                </a:cubicBezTo>
                <a:cubicBezTo>
                  <a:pt x="40" y="8"/>
                  <a:pt x="40" y="7"/>
                  <a:pt x="41" y="6"/>
                </a:cubicBezTo>
                <a:cubicBezTo>
                  <a:pt x="41" y="6"/>
                  <a:pt x="43" y="6"/>
                  <a:pt x="43" y="6"/>
                </a:cubicBezTo>
                <a:cubicBezTo>
                  <a:pt x="44" y="7"/>
                  <a:pt x="44" y="8"/>
                  <a:pt x="43" y="9"/>
                </a:cubicBezTo>
                <a:cubicBezTo>
                  <a:pt x="43" y="10"/>
                  <a:pt x="41" y="10"/>
                  <a:pt x="41" y="9"/>
                </a:cubicBezTo>
                <a:close/>
                <a:moveTo>
                  <a:pt x="10" y="9"/>
                </a:moveTo>
                <a:cubicBezTo>
                  <a:pt x="10" y="9"/>
                  <a:pt x="10" y="9"/>
                  <a:pt x="10" y="9"/>
                </a:cubicBezTo>
                <a:cubicBezTo>
                  <a:pt x="9" y="10"/>
                  <a:pt x="8" y="10"/>
                  <a:pt x="7" y="9"/>
                </a:cubicBezTo>
                <a:cubicBezTo>
                  <a:pt x="6" y="8"/>
                  <a:pt x="6" y="7"/>
                  <a:pt x="7" y="6"/>
                </a:cubicBezTo>
                <a:cubicBezTo>
                  <a:pt x="8" y="6"/>
                  <a:pt x="9" y="6"/>
                  <a:pt x="10" y="6"/>
                </a:cubicBezTo>
                <a:cubicBezTo>
                  <a:pt x="11" y="7"/>
                  <a:pt x="11" y="8"/>
                  <a:pt x="10" y="9"/>
                </a:cubicBezTo>
                <a:close/>
                <a:moveTo>
                  <a:pt x="10" y="40"/>
                </a:moveTo>
                <a:cubicBezTo>
                  <a:pt x="10" y="40"/>
                  <a:pt x="10" y="40"/>
                  <a:pt x="10" y="40"/>
                </a:cubicBezTo>
                <a:cubicBezTo>
                  <a:pt x="11" y="41"/>
                  <a:pt x="11" y="42"/>
                  <a:pt x="10" y="43"/>
                </a:cubicBezTo>
                <a:cubicBezTo>
                  <a:pt x="9" y="43"/>
                  <a:pt x="8" y="43"/>
                  <a:pt x="7" y="43"/>
                </a:cubicBezTo>
                <a:cubicBezTo>
                  <a:pt x="6" y="42"/>
                  <a:pt x="6" y="41"/>
                  <a:pt x="7" y="40"/>
                </a:cubicBezTo>
                <a:cubicBezTo>
                  <a:pt x="8" y="39"/>
                  <a:pt x="9" y="39"/>
                  <a:pt x="10" y="40"/>
                </a:cubicBezTo>
                <a:close/>
                <a:moveTo>
                  <a:pt x="23" y="26"/>
                </a:moveTo>
                <a:cubicBezTo>
                  <a:pt x="23" y="26"/>
                  <a:pt x="23" y="26"/>
                  <a:pt x="23" y="26"/>
                </a:cubicBezTo>
                <a:cubicBezTo>
                  <a:pt x="28" y="26"/>
                  <a:pt x="28" y="26"/>
                  <a:pt x="28" y="26"/>
                </a:cubicBezTo>
                <a:cubicBezTo>
                  <a:pt x="28" y="16"/>
                  <a:pt x="28" y="16"/>
                  <a:pt x="28" y="16"/>
                </a:cubicBezTo>
                <a:cubicBezTo>
                  <a:pt x="23" y="16"/>
                  <a:pt x="23" y="16"/>
                  <a:pt x="23" y="16"/>
                </a:cubicBezTo>
                <a:cubicBezTo>
                  <a:pt x="23" y="26"/>
                  <a:pt x="23" y="26"/>
                  <a:pt x="23" y="26"/>
                </a:cubicBezTo>
                <a:close/>
                <a:moveTo>
                  <a:pt x="28" y="29"/>
                </a:moveTo>
                <a:cubicBezTo>
                  <a:pt x="28" y="29"/>
                  <a:pt x="28" y="29"/>
                  <a:pt x="28" y="29"/>
                </a:cubicBezTo>
                <a:cubicBezTo>
                  <a:pt x="23" y="29"/>
                  <a:pt x="23" y="29"/>
                  <a:pt x="23" y="29"/>
                </a:cubicBezTo>
                <a:cubicBezTo>
                  <a:pt x="23" y="33"/>
                  <a:pt x="23" y="33"/>
                  <a:pt x="23" y="33"/>
                </a:cubicBezTo>
                <a:cubicBezTo>
                  <a:pt x="28" y="33"/>
                  <a:pt x="28" y="33"/>
                  <a:pt x="28" y="33"/>
                </a:cubicBezTo>
                <a:cubicBezTo>
                  <a:pt x="28" y="29"/>
                  <a:pt x="28" y="29"/>
                  <a:pt x="28" y="29"/>
                </a:cubicBezTo>
                <a:close/>
                <a:moveTo>
                  <a:pt x="8" y="0"/>
                </a:moveTo>
                <a:cubicBezTo>
                  <a:pt x="8" y="0"/>
                  <a:pt x="8" y="0"/>
                  <a:pt x="8" y="0"/>
                </a:cubicBezTo>
                <a:cubicBezTo>
                  <a:pt x="43" y="0"/>
                  <a:pt x="43" y="0"/>
                  <a:pt x="43" y="0"/>
                </a:cubicBezTo>
                <a:cubicBezTo>
                  <a:pt x="45" y="0"/>
                  <a:pt x="47" y="1"/>
                  <a:pt x="48" y="2"/>
                </a:cubicBezTo>
                <a:cubicBezTo>
                  <a:pt x="48" y="2"/>
                  <a:pt x="48" y="2"/>
                  <a:pt x="48" y="2"/>
                </a:cubicBezTo>
                <a:cubicBezTo>
                  <a:pt x="49" y="3"/>
                  <a:pt x="50" y="5"/>
                  <a:pt x="50" y="7"/>
                </a:cubicBezTo>
                <a:cubicBezTo>
                  <a:pt x="50" y="7"/>
                  <a:pt x="50" y="7"/>
                  <a:pt x="50" y="7"/>
                </a:cubicBezTo>
                <a:cubicBezTo>
                  <a:pt x="50" y="42"/>
                  <a:pt x="50" y="42"/>
                  <a:pt x="50" y="42"/>
                </a:cubicBezTo>
                <a:cubicBezTo>
                  <a:pt x="50" y="44"/>
                  <a:pt x="49" y="46"/>
                  <a:pt x="48" y="47"/>
                </a:cubicBezTo>
                <a:cubicBezTo>
                  <a:pt x="48" y="47"/>
                  <a:pt x="48" y="47"/>
                  <a:pt x="48" y="47"/>
                </a:cubicBezTo>
                <a:cubicBezTo>
                  <a:pt x="47" y="49"/>
                  <a:pt x="45" y="49"/>
                  <a:pt x="43" y="49"/>
                </a:cubicBezTo>
                <a:cubicBezTo>
                  <a:pt x="8" y="49"/>
                  <a:pt x="8" y="49"/>
                  <a:pt x="8" y="49"/>
                </a:cubicBezTo>
                <a:cubicBezTo>
                  <a:pt x="6" y="49"/>
                  <a:pt x="4" y="49"/>
                  <a:pt x="3" y="47"/>
                </a:cubicBezTo>
                <a:cubicBezTo>
                  <a:pt x="2" y="47"/>
                  <a:pt x="2" y="47"/>
                  <a:pt x="2" y="47"/>
                </a:cubicBezTo>
                <a:cubicBezTo>
                  <a:pt x="1" y="46"/>
                  <a:pt x="0" y="44"/>
                  <a:pt x="0" y="42"/>
                </a:cubicBezTo>
                <a:cubicBezTo>
                  <a:pt x="0" y="7"/>
                  <a:pt x="0" y="7"/>
                  <a:pt x="0" y="7"/>
                </a:cubicBezTo>
                <a:cubicBezTo>
                  <a:pt x="0" y="5"/>
                  <a:pt x="1" y="3"/>
                  <a:pt x="3" y="2"/>
                </a:cubicBezTo>
                <a:cubicBezTo>
                  <a:pt x="4" y="1"/>
                  <a:pt x="6" y="0"/>
                  <a:pt x="8" y="0"/>
                </a:cubicBezTo>
                <a:cubicBezTo>
                  <a:pt x="8" y="0"/>
                  <a:pt x="8" y="0"/>
                  <a:pt x="8" y="0"/>
                </a:cubicBezTo>
                <a:close/>
                <a:moveTo>
                  <a:pt x="43" y="3"/>
                </a:moveTo>
                <a:cubicBezTo>
                  <a:pt x="43" y="3"/>
                  <a:pt x="43" y="3"/>
                  <a:pt x="43" y="3"/>
                </a:cubicBezTo>
                <a:cubicBezTo>
                  <a:pt x="8" y="3"/>
                  <a:pt x="8" y="3"/>
                  <a:pt x="8" y="3"/>
                </a:cubicBezTo>
                <a:cubicBezTo>
                  <a:pt x="8" y="4"/>
                  <a:pt x="8" y="4"/>
                  <a:pt x="8" y="4"/>
                </a:cubicBezTo>
                <a:cubicBezTo>
                  <a:pt x="7" y="4"/>
                  <a:pt x="6" y="4"/>
                  <a:pt x="5" y="5"/>
                </a:cubicBezTo>
                <a:cubicBezTo>
                  <a:pt x="5" y="5"/>
                  <a:pt x="4" y="6"/>
                  <a:pt x="4" y="7"/>
                </a:cubicBezTo>
                <a:cubicBezTo>
                  <a:pt x="4" y="7"/>
                  <a:pt x="4" y="7"/>
                  <a:pt x="4" y="7"/>
                </a:cubicBezTo>
                <a:cubicBezTo>
                  <a:pt x="4" y="42"/>
                  <a:pt x="4" y="42"/>
                  <a:pt x="4" y="42"/>
                </a:cubicBezTo>
                <a:cubicBezTo>
                  <a:pt x="4" y="43"/>
                  <a:pt x="5" y="44"/>
                  <a:pt x="5" y="45"/>
                </a:cubicBezTo>
                <a:cubicBezTo>
                  <a:pt x="5" y="45"/>
                  <a:pt x="5" y="45"/>
                  <a:pt x="5" y="45"/>
                </a:cubicBezTo>
                <a:cubicBezTo>
                  <a:pt x="6" y="45"/>
                  <a:pt x="7" y="46"/>
                  <a:pt x="8" y="46"/>
                </a:cubicBezTo>
                <a:cubicBezTo>
                  <a:pt x="8" y="46"/>
                  <a:pt x="8" y="46"/>
                  <a:pt x="8" y="46"/>
                </a:cubicBezTo>
                <a:cubicBezTo>
                  <a:pt x="43" y="46"/>
                  <a:pt x="43" y="46"/>
                  <a:pt x="43" y="46"/>
                </a:cubicBezTo>
                <a:cubicBezTo>
                  <a:pt x="44" y="46"/>
                  <a:pt x="45" y="45"/>
                  <a:pt x="45" y="45"/>
                </a:cubicBezTo>
                <a:cubicBezTo>
                  <a:pt x="45" y="45"/>
                  <a:pt x="45" y="45"/>
                  <a:pt x="45" y="45"/>
                </a:cubicBezTo>
                <a:cubicBezTo>
                  <a:pt x="46" y="44"/>
                  <a:pt x="46" y="43"/>
                  <a:pt x="46" y="42"/>
                </a:cubicBezTo>
                <a:cubicBezTo>
                  <a:pt x="46" y="42"/>
                  <a:pt x="46" y="42"/>
                  <a:pt x="46" y="42"/>
                </a:cubicBezTo>
                <a:cubicBezTo>
                  <a:pt x="46" y="7"/>
                  <a:pt x="46" y="7"/>
                  <a:pt x="46" y="7"/>
                </a:cubicBezTo>
                <a:cubicBezTo>
                  <a:pt x="46" y="7"/>
                  <a:pt x="46" y="7"/>
                  <a:pt x="46" y="7"/>
                </a:cubicBezTo>
                <a:cubicBezTo>
                  <a:pt x="46" y="6"/>
                  <a:pt x="46" y="5"/>
                  <a:pt x="45" y="5"/>
                </a:cubicBezTo>
                <a:cubicBezTo>
                  <a:pt x="45" y="5"/>
                  <a:pt x="45" y="5"/>
                  <a:pt x="45" y="5"/>
                </a:cubicBezTo>
                <a:cubicBezTo>
                  <a:pt x="45" y="4"/>
                  <a:pt x="44" y="3"/>
                  <a:pt x="43" y="3"/>
                </a:cubicBezTo>
                <a:close/>
              </a:path>
            </a:pathLst>
          </a:custGeom>
          <a:solidFill>
            <a:schemeClr val="accent2"/>
          </a:solidFill>
          <a:ln>
            <a:noFill/>
          </a:ln>
          <a:extLst/>
        </p:spPr>
        <p:txBody>
          <a:bodyPr/>
          <a:lstStyle/>
          <a:p>
            <a:endParaRPr lang="zh-CN" altLang="en-US"/>
          </a:p>
        </p:txBody>
      </p:sp>
      <p:sp>
        <p:nvSpPr>
          <p:cNvPr id="93" name="Freeform 590"/>
          <p:cNvSpPr>
            <a:spLocks noEditPoints="1"/>
          </p:cNvSpPr>
          <p:nvPr/>
        </p:nvSpPr>
        <p:spPr bwMode="auto">
          <a:xfrm>
            <a:off x="3768047" y="3797844"/>
            <a:ext cx="287493" cy="293361"/>
          </a:xfrm>
          <a:custGeom>
            <a:avLst/>
            <a:gdLst>
              <a:gd name="T0" fmla="*/ 2 w 49"/>
              <a:gd name="T1" fmla="*/ 12 h 50"/>
              <a:gd name="T2" fmla="*/ 2 w 49"/>
              <a:gd name="T3" fmla="*/ 12 h 50"/>
              <a:gd name="T4" fmla="*/ 48 w 49"/>
              <a:gd name="T5" fmla="*/ 12 h 50"/>
              <a:gd name="T6" fmla="*/ 49 w 49"/>
              <a:gd name="T7" fmla="*/ 14 h 50"/>
              <a:gd name="T8" fmla="*/ 49 w 49"/>
              <a:gd name="T9" fmla="*/ 14 h 50"/>
              <a:gd name="T10" fmla="*/ 49 w 49"/>
              <a:gd name="T11" fmla="*/ 48 h 50"/>
              <a:gd name="T12" fmla="*/ 48 w 49"/>
              <a:gd name="T13" fmla="*/ 50 h 50"/>
              <a:gd name="T14" fmla="*/ 47 w 49"/>
              <a:gd name="T15" fmla="*/ 50 h 50"/>
              <a:gd name="T16" fmla="*/ 2 w 49"/>
              <a:gd name="T17" fmla="*/ 50 h 50"/>
              <a:gd name="T18" fmla="*/ 0 w 49"/>
              <a:gd name="T19" fmla="*/ 48 h 50"/>
              <a:gd name="T20" fmla="*/ 0 w 49"/>
              <a:gd name="T21" fmla="*/ 48 h 50"/>
              <a:gd name="T22" fmla="*/ 0 w 49"/>
              <a:gd name="T23" fmla="*/ 14 h 50"/>
              <a:gd name="T24" fmla="*/ 2 w 49"/>
              <a:gd name="T25" fmla="*/ 12 h 50"/>
              <a:gd name="T26" fmla="*/ 7 w 49"/>
              <a:gd name="T27" fmla="*/ 10 h 50"/>
              <a:gd name="T28" fmla="*/ 7 w 49"/>
              <a:gd name="T29" fmla="*/ 10 h 50"/>
              <a:gd name="T30" fmla="*/ 5 w 49"/>
              <a:gd name="T31" fmla="*/ 8 h 50"/>
              <a:gd name="T32" fmla="*/ 7 w 49"/>
              <a:gd name="T33" fmla="*/ 6 h 50"/>
              <a:gd name="T34" fmla="*/ 42 w 49"/>
              <a:gd name="T35" fmla="*/ 6 h 50"/>
              <a:gd name="T36" fmla="*/ 44 w 49"/>
              <a:gd name="T37" fmla="*/ 8 h 50"/>
              <a:gd name="T38" fmla="*/ 42 w 49"/>
              <a:gd name="T39" fmla="*/ 10 h 50"/>
              <a:gd name="T40" fmla="*/ 7 w 49"/>
              <a:gd name="T41" fmla="*/ 10 h 50"/>
              <a:gd name="T42" fmla="*/ 12 w 49"/>
              <a:gd name="T43" fmla="*/ 4 h 50"/>
              <a:gd name="T44" fmla="*/ 12 w 49"/>
              <a:gd name="T45" fmla="*/ 4 h 50"/>
              <a:gd name="T46" fmla="*/ 10 w 49"/>
              <a:gd name="T47" fmla="*/ 2 h 50"/>
              <a:gd name="T48" fmla="*/ 12 w 49"/>
              <a:gd name="T49" fmla="*/ 0 h 50"/>
              <a:gd name="T50" fmla="*/ 37 w 49"/>
              <a:gd name="T51" fmla="*/ 0 h 50"/>
              <a:gd name="T52" fmla="*/ 39 w 49"/>
              <a:gd name="T53" fmla="*/ 2 h 50"/>
              <a:gd name="T54" fmla="*/ 37 w 49"/>
              <a:gd name="T55" fmla="*/ 4 h 50"/>
              <a:gd name="T56" fmla="*/ 12 w 49"/>
              <a:gd name="T57" fmla="*/ 4 h 50"/>
              <a:gd name="T58" fmla="*/ 46 w 49"/>
              <a:gd name="T59" fmla="*/ 16 h 50"/>
              <a:gd name="T60" fmla="*/ 46 w 49"/>
              <a:gd name="T61" fmla="*/ 16 h 50"/>
              <a:gd name="T62" fmla="*/ 3 w 49"/>
              <a:gd name="T63" fmla="*/ 16 h 50"/>
              <a:gd name="T64" fmla="*/ 3 w 49"/>
              <a:gd name="T65" fmla="*/ 46 h 50"/>
              <a:gd name="T66" fmla="*/ 46 w 49"/>
              <a:gd name="T67" fmla="*/ 46 h 50"/>
              <a:gd name="T68" fmla="*/ 46 w 49"/>
              <a:gd name="T69" fmla="*/ 1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50">
                <a:moveTo>
                  <a:pt x="2" y="12"/>
                </a:moveTo>
                <a:cubicBezTo>
                  <a:pt x="2" y="12"/>
                  <a:pt x="2" y="12"/>
                  <a:pt x="2" y="12"/>
                </a:cubicBezTo>
                <a:cubicBezTo>
                  <a:pt x="48" y="12"/>
                  <a:pt x="48" y="12"/>
                  <a:pt x="48" y="12"/>
                </a:cubicBezTo>
                <a:cubicBezTo>
                  <a:pt x="49" y="12"/>
                  <a:pt x="49" y="13"/>
                  <a:pt x="49" y="14"/>
                </a:cubicBezTo>
                <a:cubicBezTo>
                  <a:pt x="49" y="14"/>
                  <a:pt x="49" y="14"/>
                  <a:pt x="49" y="14"/>
                </a:cubicBezTo>
                <a:cubicBezTo>
                  <a:pt x="49" y="48"/>
                  <a:pt x="49" y="48"/>
                  <a:pt x="49" y="48"/>
                </a:cubicBezTo>
                <a:cubicBezTo>
                  <a:pt x="49" y="49"/>
                  <a:pt x="49" y="50"/>
                  <a:pt x="48" y="50"/>
                </a:cubicBezTo>
                <a:cubicBezTo>
                  <a:pt x="47" y="50"/>
                  <a:pt x="47" y="50"/>
                  <a:pt x="47" y="50"/>
                </a:cubicBezTo>
                <a:cubicBezTo>
                  <a:pt x="2" y="50"/>
                  <a:pt x="2" y="50"/>
                  <a:pt x="2" y="50"/>
                </a:cubicBezTo>
                <a:cubicBezTo>
                  <a:pt x="1" y="50"/>
                  <a:pt x="0" y="49"/>
                  <a:pt x="0" y="48"/>
                </a:cubicBezTo>
                <a:cubicBezTo>
                  <a:pt x="0" y="48"/>
                  <a:pt x="0" y="48"/>
                  <a:pt x="0" y="48"/>
                </a:cubicBezTo>
                <a:cubicBezTo>
                  <a:pt x="0" y="14"/>
                  <a:pt x="0" y="14"/>
                  <a:pt x="0" y="14"/>
                </a:cubicBezTo>
                <a:cubicBezTo>
                  <a:pt x="0" y="13"/>
                  <a:pt x="1" y="12"/>
                  <a:pt x="2" y="12"/>
                </a:cubicBezTo>
                <a:close/>
                <a:moveTo>
                  <a:pt x="7" y="10"/>
                </a:moveTo>
                <a:cubicBezTo>
                  <a:pt x="7" y="10"/>
                  <a:pt x="7" y="10"/>
                  <a:pt x="7" y="10"/>
                </a:cubicBezTo>
                <a:cubicBezTo>
                  <a:pt x="6" y="10"/>
                  <a:pt x="5" y="9"/>
                  <a:pt x="5" y="8"/>
                </a:cubicBezTo>
                <a:cubicBezTo>
                  <a:pt x="5" y="7"/>
                  <a:pt x="6" y="6"/>
                  <a:pt x="7" y="6"/>
                </a:cubicBezTo>
                <a:cubicBezTo>
                  <a:pt x="42" y="6"/>
                  <a:pt x="42" y="6"/>
                  <a:pt x="42" y="6"/>
                </a:cubicBezTo>
                <a:cubicBezTo>
                  <a:pt x="43" y="6"/>
                  <a:pt x="44" y="7"/>
                  <a:pt x="44" y="8"/>
                </a:cubicBezTo>
                <a:cubicBezTo>
                  <a:pt x="44" y="9"/>
                  <a:pt x="43" y="10"/>
                  <a:pt x="42" y="10"/>
                </a:cubicBezTo>
                <a:cubicBezTo>
                  <a:pt x="7" y="10"/>
                  <a:pt x="7" y="10"/>
                  <a:pt x="7" y="10"/>
                </a:cubicBezTo>
                <a:close/>
                <a:moveTo>
                  <a:pt x="12" y="4"/>
                </a:moveTo>
                <a:cubicBezTo>
                  <a:pt x="12" y="4"/>
                  <a:pt x="12" y="4"/>
                  <a:pt x="12" y="4"/>
                </a:cubicBezTo>
                <a:cubicBezTo>
                  <a:pt x="11" y="4"/>
                  <a:pt x="10" y="3"/>
                  <a:pt x="10" y="2"/>
                </a:cubicBezTo>
                <a:cubicBezTo>
                  <a:pt x="10" y="1"/>
                  <a:pt x="11" y="0"/>
                  <a:pt x="12" y="0"/>
                </a:cubicBezTo>
                <a:cubicBezTo>
                  <a:pt x="37" y="0"/>
                  <a:pt x="37" y="0"/>
                  <a:pt x="37" y="0"/>
                </a:cubicBezTo>
                <a:cubicBezTo>
                  <a:pt x="38" y="0"/>
                  <a:pt x="39" y="1"/>
                  <a:pt x="39" y="2"/>
                </a:cubicBezTo>
                <a:cubicBezTo>
                  <a:pt x="39" y="3"/>
                  <a:pt x="38" y="4"/>
                  <a:pt x="37" y="4"/>
                </a:cubicBezTo>
                <a:cubicBezTo>
                  <a:pt x="12" y="4"/>
                  <a:pt x="12" y="4"/>
                  <a:pt x="12" y="4"/>
                </a:cubicBezTo>
                <a:close/>
                <a:moveTo>
                  <a:pt x="46" y="16"/>
                </a:moveTo>
                <a:cubicBezTo>
                  <a:pt x="46" y="16"/>
                  <a:pt x="46" y="16"/>
                  <a:pt x="46" y="16"/>
                </a:cubicBezTo>
                <a:cubicBezTo>
                  <a:pt x="3" y="16"/>
                  <a:pt x="3" y="16"/>
                  <a:pt x="3" y="16"/>
                </a:cubicBezTo>
                <a:cubicBezTo>
                  <a:pt x="3" y="46"/>
                  <a:pt x="3" y="46"/>
                  <a:pt x="3" y="46"/>
                </a:cubicBezTo>
                <a:cubicBezTo>
                  <a:pt x="46" y="46"/>
                  <a:pt x="46" y="46"/>
                  <a:pt x="46" y="46"/>
                </a:cubicBezTo>
                <a:cubicBezTo>
                  <a:pt x="46" y="16"/>
                  <a:pt x="46" y="16"/>
                  <a:pt x="46" y="16"/>
                </a:cubicBezTo>
                <a:close/>
              </a:path>
            </a:pathLst>
          </a:custGeom>
          <a:solidFill>
            <a:schemeClr val="accent2"/>
          </a:solidFill>
          <a:ln>
            <a:noFill/>
          </a:ln>
          <a:extLst/>
        </p:spPr>
        <p:txBody>
          <a:bodyPr/>
          <a:lstStyle/>
          <a:p>
            <a:endParaRPr lang="zh-CN" altLang="en-US"/>
          </a:p>
        </p:txBody>
      </p:sp>
      <p:sp>
        <p:nvSpPr>
          <p:cNvPr id="94" name="Freeform 591"/>
          <p:cNvSpPr>
            <a:spLocks noEditPoints="1"/>
          </p:cNvSpPr>
          <p:nvPr/>
        </p:nvSpPr>
        <p:spPr bwMode="auto">
          <a:xfrm>
            <a:off x="5308189" y="3797844"/>
            <a:ext cx="293361" cy="293361"/>
          </a:xfrm>
          <a:custGeom>
            <a:avLst/>
            <a:gdLst>
              <a:gd name="T0" fmla="*/ 8 w 50"/>
              <a:gd name="T1" fmla="*/ 6 h 50"/>
              <a:gd name="T2" fmla="*/ 13 w 50"/>
              <a:gd name="T3" fmla="*/ 2 h 50"/>
              <a:gd name="T4" fmla="*/ 13 w 50"/>
              <a:gd name="T5" fmla="*/ 2 h 50"/>
              <a:gd name="T6" fmla="*/ 19 w 50"/>
              <a:gd name="T7" fmla="*/ 0 h 50"/>
              <a:gd name="T8" fmla="*/ 21 w 50"/>
              <a:gd name="T9" fmla="*/ 1 h 50"/>
              <a:gd name="T10" fmla="*/ 21 w 50"/>
              <a:gd name="T11" fmla="*/ 3 h 50"/>
              <a:gd name="T12" fmla="*/ 20 w 50"/>
              <a:gd name="T13" fmla="*/ 3 h 50"/>
              <a:gd name="T14" fmla="*/ 20 w 50"/>
              <a:gd name="T15" fmla="*/ 3 h 50"/>
              <a:gd name="T16" fmla="*/ 15 w 50"/>
              <a:gd name="T17" fmla="*/ 16 h 50"/>
              <a:gd name="T18" fmla="*/ 20 w 50"/>
              <a:gd name="T19" fmla="*/ 29 h 50"/>
              <a:gd name="T20" fmla="*/ 33 w 50"/>
              <a:gd name="T21" fmla="*/ 35 h 50"/>
              <a:gd name="T22" fmla="*/ 46 w 50"/>
              <a:gd name="T23" fmla="*/ 29 h 50"/>
              <a:gd name="T24" fmla="*/ 46 w 50"/>
              <a:gd name="T25" fmla="*/ 29 h 50"/>
              <a:gd name="T26" fmla="*/ 47 w 50"/>
              <a:gd name="T27" fmla="*/ 29 h 50"/>
              <a:gd name="T28" fmla="*/ 49 w 50"/>
              <a:gd name="T29" fmla="*/ 29 h 50"/>
              <a:gd name="T30" fmla="*/ 50 w 50"/>
              <a:gd name="T31" fmla="*/ 31 h 50"/>
              <a:gd name="T32" fmla="*/ 47 w 50"/>
              <a:gd name="T33" fmla="*/ 37 h 50"/>
              <a:gd name="T34" fmla="*/ 43 w 50"/>
              <a:gd name="T35" fmla="*/ 42 h 50"/>
              <a:gd name="T36" fmla="*/ 43 w 50"/>
              <a:gd name="T37" fmla="*/ 42 h 50"/>
              <a:gd name="T38" fmla="*/ 43 w 50"/>
              <a:gd name="T39" fmla="*/ 42 h 50"/>
              <a:gd name="T40" fmla="*/ 25 w 50"/>
              <a:gd name="T41" fmla="*/ 50 h 50"/>
              <a:gd name="T42" fmla="*/ 8 w 50"/>
              <a:gd name="T43" fmla="*/ 42 h 50"/>
              <a:gd name="T44" fmla="*/ 8 w 50"/>
              <a:gd name="T45" fmla="*/ 42 h 50"/>
              <a:gd name="T46" fmla="*/ 8 w 50"/>
              <a:gd name="T47" fmla="*/ 42 h 50"/>
              <a:gd name="T48" fmla="*/ 7 w 50"/>
              <a:gd name="T49" fmla="*/ 42 h 50"/>
              <a:gd name="T50" fmla="*/ 7 w 50"/>
              <a:gd name="T51" fmla="*/ 42 h 50"/>
              <a:gd name="T52" fmla="*/ 7 w 50"/>
              <a:gd name="T53" fmla="*/ 42 h 50"/>
              <a:gd name="T54" fmla="*/ 0 w 50"/>
              <a:gd name="T55" fmla="*/ 24 h 50"/>
              <a:gd name="T56" fmla="*/ 7 w 50"/>
              <a:gd name="T57" fmla="*/ 6 h 50"/>
              <a:gd name="T58" fmla="*/ 8 w 50"/>
              <a:gd name="T59" fmla="*/ 6 h 50"/>
              <a:gd name="T60" fmla="*/ 14 w 50"/>
              <a:gd name="T61" fmla="*/ 6 h 50"/>
              <a:gd name="T62" fmla="*/ 14 w 50"/>
              <a:gd name="T63" fmla="*/ 6 h 50"/>
              <a:gd name="T64" fmla="*/ 10 w 50"/>
              <a:gd name="T65" fmla="*/ 9 h 50"/>
              <a:gd name="T66" fmla="*/ 10 w 50"/>
              <a:gd name="T67" fmla="*/ 9 h 50"/>
              <a:gd name="T68" fmla="*/ 10 w 50"/>
              <a:gd name="T69" fmla="*/ 9 h 50"/>
              <a:gd name="T70" fmla="*/ 10 w 50"/>
              <a:gd name="T71" fmla="*/ 9 h 50"/>
              <a:gd name="T72" fmla="*/ 4 w 50"/>
              <a:gd name="T73" fmla="*/ 24 h 50"/>
              <a:gd name="T74" fmla="*/ 10 w 50"/>
              <a:gd name="T75" fmla="*/ 39 h 50"/>
              <a:gd name="T76" fmla="*/ 10 w 50"/>
              <a:gd name="T77" fmla="*/ 39 h 50"/>
              <a:gd name="T78" fmla="*/ 10 w 50"/>
              <a:gd name="T79" fmla="*/ 40 h 50"/>
              <a:gd name="T80" fmla="*/ 25 w 50"/>
              <a:gd name="T81" fmla="*/ 46 h 50"/>
              <a:gd name="T82" fmla="*/ 40 w 50"/>
              <a:gd name="T83" fmla="*/ 40 h 50"/>
              <a:gd name="T84" fmla="*/ 41 w 50"/>
              <a:gd name="T85" fmla="*/ 40 h 50"/>
              <a:gd name="T86" fmla="*/ 41 w 50"/>
              <a:gd name="T87" fmla="*/ 40 h 50"/>
              <a:gd name="T88" fmla="*/ 43 w 50"/>
              <a:gd name="T89" fmla="*/ 36 h 50"/>
              <a:gd name="T90" fmla="*/ 33 w 50"/>
              <a:gd name="T91" fmla="*/ 38 h 50"/>
              <a:gd name="T92" fmla="*/ 18 w 50"/>
              <a:gd name="T93" fmla="*/ 32 h 50"/>
              <a:gd name="T94" fmla="*/ 11 w 50"/>
              <a:gd name="T95" fmla="*/ 16 h 50"/>
              <a:gd name="T96" fmla="*/ 14 w 50"/>
              <a:gd name="T97" fmla="*/ 6 h 50"/>
              <a:gd name="T98" fmla="*/ 43 w 50"/>
              <a:gd name="T99" fmla="*/ 42 h 50"/>
              <a:gd name="T100" fmla="*/ 43 w 50"/>
              <a:gd name="T101" fmla="*/ 42 h 50"/>
              <a:gd name="T102" fmla="*/ 41 w 50"/>
              <a:gd name="T103" fmla="*/ 42 h 50"/>
              <a:gd name="T104" fmla="*/ 43 w 50"/>
              <a:gd name="T105" fmla="*/ 42 h 50"/>
              <a:gd name="T106" fmla="*/ 7 w 50"/>
              <a:gd name="T107" fmla="*/ 42 h 50"/>
              <a:gd name="T108" fmla="*/ 7 w 50"/>
              <a:gd name="T109" fmla="*/ 42 h 50"/>
              <a:gd name="T110" fmla="*/ 7 w 50"/>
              <a:gd name="T111" fmla="*/ 39 h 50"/>
              <a:gd name="T112" fmla="*/ 7 w 50"/>
              <a:gd name="T113"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50">
                <a:moveTo>
                  <a:pt x="8" y="6"/>
                </a:moveTo>
                <a:cubicBezTo>
                  <a:pt x="9" y="5"/>
                  <a:pt x="11" y="3"/>
                  <a:pt x="13" y="2"/>
                </a:cubicBezTo>
                <a:cubicBezTo>
                  <a:pt x="13" y="2"/>
                  <a:pt x="13" y="2"/>
                  <a:pt x="13" y="2"/>
                </a:cubicBezTo>
                <a:cubicBezTo>
                  <a:pt x="15" y="1"/>
                  <a:pt x="17" y="0"/>
                  <a:pt x="19" y="0"/>
                </a:cubicBezTo>
                <a:cubicBezTo>
                  <a:pt x="20" y="0"/>
                  <a:pt x="21" y="0"/>
                  <a:pt x="21" y="1"/>
                </a:cubicBezTo>
                <a:cubicBezTo>
                  <a:pt x="21" y="2"/>
                  <a:pt x="21" y="3"/>
                  <a:pt x="21" y="3"/>
                </a:cubicBezTo>
                <a:cubicBezTo>
                  <a:pt x="20" y="3"/>
                  <a:pt x="20" y="3"/>
                  <a:pt x="20" y="3"/>
                </a:cubicBezTo>
                <a:cubicBezTo>
                  <a:pt x="20" y="3"/>
                  <a:pt x="20" y="3"/>
                  <a:pt x="20" y="3"/>
                </a:cubicBezTo>
                <a:cubicBezTo>
                  <a:pt x="17" y="7"/>
                  <a:pt x="15" y="12"/>
                  <a:pt x="15" y="16"/>
                </a:cubicBezTo>
                <a:cubicBezTo>
                  <a:pt x="15" y="21"/>
                  <a:pt x="17" y="26"/>
                  <a:pt x="20" y="29"/>
                </a:cubicBezTo>
                <a:cubicBezTo>
                  <a:pt x="24" y="33"/>
                  <a:pt x="29" y="35"/>
                  <a:pt x="33" y="35"/>
                </a:cubicBezTo>
                <a:cubicBezTo>
                  <a:pt x="38" y="35"/>
                  <a:pt x="43" y="33"/>
                  <a:pt x="46" y="29"/>
                </a:cubicBezTo>
                <a:cubicBezTo>
                  <a:pt x="46" y="29"/>
                  <a:pt x="46" y="29"/>
                  <a:pt x="46" y="29"/>
                </a:cubicBezTo>
                <a:cubicBezTo>
                  <a:pt x="47" y="29"/>
                  <a:pt x="47" y="29"/>
                  <a:pt x="47" y="29"/>
                </a:cubicBezTo>
                <a:cubicBezTo>
                  <a:pt x="47" y="28"/>
                  <a:pt x="49" y="28"/>
                  <a:pt x="49" y="29"/>
                </a:cubicBezTo>
                <a:cubicBezTo>
                  <a:pt x="50" y="29"/>
                  <a:pt x="50" y="30"/>
                  <a:pt x="50" y="31"/>
                </a:cubicBezTo>
                <a:cubicBezTo>
                  <a:pt x="49" y="33"/>
                  <a:pt x="48" y="35"/>
                  <a:pt x="47" y="37"/>
                </a:cubicBezTo>
                <a:cubicBezTo>
                  <a:pt x="46" y="39"/>
                  <a:pt x="45" y="41"/>
                  <a:pt x="43" y="42"/>
                </a:cubicBezTo>
                <a:cubicBezTo>
                  <a:pt x="43" y="42"/>
                  <a:pt x="43" y="42"/>
                  <a:pt x="43" y="42"/>
                </a:cubicBezTo>
                <a:cubicBezTo>
                  <a:pt x="43" y="42"/>
                  <a:pt x="43" y="42"/>
                  <a:pt x="43" y="42"/>
                </a:cubicBezTo>
                <a:cubicBezTo>
                  <a:pt x="38" y="47"/>
                  <a:pt x="32" y="50"/>
                  <a:pt x="25" y="50"/>
                </a:cubicBezTo>
                <a:cubicBezTo>
                  <a:pt x="19" y="50"/>
                  <a:pt x="12" y="47"/>
                  <a:pt x="8" y="42"/>
                </a:cubicBezTo>
                <a:cubicBezTo>
                  <a:pt x="8" y="42"/>
                  <a:pt x="8" y="42"/>
                  <a:pt x="8" y="42"/>
                </a:cubicBezTo>
                <a:cubicBezTo>
                  <a:pt x="8" y="42"/>
                  <a:pt x="8" y="42"/>
                  <a:pt x="8" y="42"/>
                </a:cubicBezTo>
                <a:cubicBezTo>
                  <a:pt x="7" y="42"/>
                  <a:pt x="7" y="42"/>
                  <a:pt x="7" y="42"/>
                </a:cubicBezTo>
                <a:cubicBezTo>
                  <a:pt x="7" y="42"/>
                  <a:pt x="7" y="42"/>
                  <a:pt x="7" y="42"/>
                </a:cubicBezTo>
                <a:cubicBezTo>
                  <a:pt x="7" y="42"/>
                  <a:pt x="7" y="42"/>
                  <a:pt x="7" y="42"/>
                </a:cubicBezTo>
                <a:cubicBezTo>
                  <a:pt x="3" y="37"/>
                  <a:pt x="0" y="31"/>
                  <a:pt x="0" y="24"/>
                </a:cubicBezTo>
                <a:cubicBezTo>
                  <a:pt x="0" y="18"/>
                  <a:pt x="3" y="11"/>
                  <a:pt x="7" y="6"/>
                </a:cubicBezTo>
                <a:cubicBezTo>
                  <a:pt x="8" y="6"/>
                  <a:pt x="8" y="6"/>
                  <a:pt x="8" y="6"/>
                </a:cubicBezTo>
                <a:close/>
                <a:moveTo>
                  <a:pt x="14" y="6"/>
                </a:moveTo>
                <a:cubicBezTo>
                  <a:pt x="14" y="6"/>
                  <a:pt x="14" y="6"/>
                  <a:pt x="14" y="6"/>
                </a:cubicBezTo>
                <a:cubicBezTo>
                  <a:pt x="12" y="7"/>
                  <a:pt x="11" y="8"/>
                  <a:pt x="10" y="9"/>
                </a:cubicBezTo>
                <a:cubicBezTo>
                  <a:pt x="10" y="9"/>
                  <a:pt x="10" y="9"/>
                  <a:pt x="10" y="9"/>
                </a:cubicBezTo>
                <a:cubicBezTo>
                  <a:pt x="10" y="9"/>
                  <a:pt x="10" y="9"/>
                  <a:pt x="10" y="9"/>
                </a:cubicBezTo>
                <a:cubicBezTo>
                  <a:pt x="10" y="9"/>
                  <a:pt x="10" y="9"/>
                  <a:pt x="10" y="9"/>
                </a:cubicBezTo>
                <a:cubicBezTo>
                  <a:pt x="6" y="13"/>
                  <a:pt x="4" y="19"/>
                  <a:pt x="4" y="24"/>
                </a:cubicBezTo>
                <a:cubicBezTo>
                  <a:pt x="4" y="30"/>
                  <a:pt x="6" y="35"/>
                  <a:pt x="10" y="39"/>
                </a:cubicBezTo>
                <a:cubicBezTo>
                  <a:pt x="10" y="39"/>
                  <a:pt x="10" y="39"/>
                  <a:pt x="10" y="39"/>
                </a:cubicBezTo>
                <a:cubicBezTo>
                  <a:pt x="10" y="40"/>
                  <a:pt x="10" y="40"/>
                  <a:pt x="10" y="40"/>
                </a:cubicBezTo>
                <a:cubicBezTo>
                  <a:pt x="14" y="44"/>
                  <a:pt x="20" y="46"/>
                  <a:pt x="25" y="46"/>
                </a:cubicBezTo>
                <a:cubicBezTo>
                  <a:pt x="31" y="46"/>
                  <a:pt x="36" y="44"/>
                  <a:pt x="40" y="40"/>
                </a:cubicBezTo>
                <a:cubicBezTo>
                  <a:pt x="41" y="40"/>
                  <a:pt x="41" y="40"/>
                  <a:pt x="41" y="40"/>
                </a:cubicBezTo>
                <a:cubicBezTo>
                  <a:pt x="41" y="40"/>
                  <a:pt x="41" y="40"/>
                  <a:pt x="41" y="40"/>
                </a:cubicBezTo>
                <a:cubicBezTo>
                  <a:pt x="42" y="38"/>
                  <a:pt x="43" y="37"/>
                  <a:pt x="43" y="36"/>
                </a:cubicBezTo>
                <a:cubicBezTo>
                  <a:pt x="40" y="38"/>
                  <a:pt x="37" y="38"/>
                  <a:pt x="33" y="38"/>
                </a:cubicBezTo>
                <a:cubicBezTo>
                  <a:pt x="28" y="38"/>
                  <a:pt x="22" y="36"/>
                  <a:pt x="18" y="32"/>
                </a:cubicBezTo>
                <a:cubicBezTo>
                  <a:pt x="13" y="28"/>
                  <a:pt x="11" y="22"/>
                  <a:pt x="11" y="16"/>
                </a:cubicBezTo>
                <a:cubicBezTo>
                  <a:pt x="11" y="13"/>
                  <a:pt x="12" y="10"/>
                  <a:pt x="14" y="6"/>
                </a:cubicBezTo>
                <a:close/>
                <a:moveTo>
                  <a:pt x="43" y="42"/>
                </a:moveTo>
                <a:cubicBezTo>
                  <a:pt x="43" y="42"/>
                  <a:pt x="43" y="42"/>
                  <a:pt x="43" y="42"/>
                </a:cubicBezTo>
                <a:cubicBezTo>
                  <a:pt x="42" y="43"/>
                  <a:pt x="41" y="43"/>
                  <a:pt x="41" y="42"/>
                </a:cubicBezTo>
                <a:cubicBezTo>
                  <a:pt x="43" y="42"/>
                  <a:pt x="43" y="42"/>
                  <a:pt x="43" y="42"/>
                </a:cubicBezTo>
                <a:close/>
                <a:moveTo>
                  <a:pt x="7" y="42"/>
                </a:moveTo>
                <a:cubicBezTo>
                  <a:pt x="7" y="42"/>
                  <a:pt x="7" y="42"/>
                  <a:pt x="7" y="42"/>
                </a:cubicBezTo>
                <a:cubicBezTo>
                  <a:pt x="7" y="41"/>
                  <a:pt x="7" y="40"/>
                  <a:pt x="7" y="39"/>
                </a:cubicBezTo>
                <a:cubicBezTo>
                  <a:pt x="7" y="42"/>
                  <a:pt x="7" y="42"/>
                  <a:pt x="7" y="42"/>
                </a:cubicBezTo>
                <a:close/>
              </a:path>
            </a:pathLst>
          </a:custGeom>
          <a:solidFill>
            <a:schemeClr val="accent2"/>
          </a:solidFill>
          <a:ln>
            <a:noFill/>
          </a:ln>
          <a:extLst/>
        </p:spPr>
        <p:txBody>
          <a:bodyPr/>
          <a:lstStyle/>
          <a:p>
            <a:endParaRPr lang="zh-CN" altLang="en-US"/>
          </a:p>
        </p:txBody>
      </p:sp>
      <p:sp>
        <p:nvSpPr>
          <p:cNvPr id="95" name="Freeform 592"/>
          <p:cNvSpPr>
            <a:spLocks noEditPoints="1"/>
          </p:cNvSpPr>
          <p:nvPr/>
        </p:nvSpPr>
        <p:spPr bwMode="auto">
          <a:xfrm>
            <a:off x="4791875" y="3797844"/>
            <a:ext cx="287493" cy="293361"/>
          </a:xfrm>
          <a:custGeom>
            <a:avLst/>
            <a:gdLst>
              <a:gd name="T0" fmla="*/ 32 w 49"/>
              <a:gd name="T1" fmla="*/ 17 h 50"/>
              <a:gd name="T2" fmla="*/ 32 w 49"/>
              <a:gd name="T3" fmla="*/ 32 h 50"/>
              <a:gd name="T4" fmla="*/ 32 w 49"/>
              <a:gd name="T5" fmla="*/ 32 h 50"/>
              <a:gd name="T6" fmla="*/ 17 w 49"/>
              <a:gd name="T7" fmla="*/ 32 h 50"/>
              <a:gd name="T8" fmla="*/ 17 w 49"/>
              <a:gd name="T9" fmla="*/ 17 h 50"/>
              <a:gd name="T10" fmla="*/ 17 w 49"/>
              <a:gd name="T11" fmla="*/ 17 h 50"/>
              <a:gd name="T12" fmla="*/ 16 w 49"/>
              <a:gd name="T13" fmla="*/ 13 h 50"/>
              <a:gd name="T14" fmla="*/ 16 w 49"/>
              <a:gd name="T15" fmla="*/ 16 h 50"/>
              <a:gd name="T16" fmla="*/ 7 w 49"/>
              <a:gd name="T17" fmla="*/ 10 h 50"/>
              <a:gd name="T18" fmla="*/ 10 w 49"/>
              <a:gd name="T19" fmla="*/ 7 h 50"/>
              <a:gd name="T20" fmla="*/ 10 w 49"/>
              <a:gd name="T21" fmla="*/ 23 h 50"/>
              <a:gd name="T22" fmla="*/ 12 w 49"/>
              <a:gd name="T23" fmla="*/ 25 h 50"/>
              <a:gd name="T24" fmla="*/ 1 w 49"/>
              <a:gd name="T25" fmla="*/ 27 h 50"/>
              <a:gd name="T26" fmla="*/ 1 w 49"/>
              <a:gd name="T27" fmla="*/ 23 h 50"/>
              <a:gd name="T28" fmla="*/ 13 w 49"/>
              <a:gd name="T29" fmla="*/ 34 h 50"/>
              <a:gd name="T30" fmla="*/ 16 w 49"/>
              <a:gd name="T31" fmla="*/ 34 h 50"/>
              <a:gd name="T32" fmla="*/ 10 w 49"/>
              <a:gd name="T33" fmla="*/ 42 h 50"/>
              <a:gd name="T34" fmla="*/ 7 w 49"/>
              <a:gd name="T35" fmla="*/ 40 h 50"/>
              <a:gd name="T36" fmla="*/ 23 w 49"/>
              <a:gd name="T37" fmla="*/ 39 h 50"/>
              <a:gd name="T38" fmla="*/ 24 w 49"/>
              <a:gd name="T39" fmla="*/ 37 h 50"/>
              <a:gd name="T40" fmla="*/ 26 w 49"/>
              <a:gd name="T41" fmla="*/ 48 h 50"/>
              <a:gd name="T42" fmla="*/ 23 w 49"/>
              <a:gd name="T43" fmla="*/ 48 h 50"/>
              <a:gd name="T44" fmla="*/ 33 w 49"/>
              <a:gd name="T45" fmla="*/ 36 h 50"/>
              <a:gd name="T46" fmla="*/ 33 w 49"/>
              <a:gd name="T47" fmla="*/ 34 h 50"/>
              <a:gd name="T48" fmla="*/ 42 w 49"/>
              <a:gd name="T49" fmla="*/ 40 h 50"/>
              <a:gd name="T50" fmla="*/ 39 w 49"/>
              <a:gd name="T51" fmla="*/ 42 h 50"/>
              <a:gd name="T52" fmla="*/ 39 w 49"/>
              <a:gd name="T53" fmla="*/ 27 h 50"/>
              <a:gd name="T54" fmla="*/ 37 w 49"/>
              <a:gd name="T55" fmla="*/ 25 h 50"/>
              <a:gd name="T56" fmla="*/ 47 w 49"/>
              <a:gd name="T57" fmla="*/ 23 h 50"/>
              <a:gd name="T58" fmla="*/ 47 w 49"/>
              <a:gd name="T59" fmla="*/ 27 h 50"/>
              <a:gd name="T60" fmla="*/ 36 w 49"/>
              <a:gd name="T61" fmla="*/ 16 h 50"/>
              <a:gd name="T62" fmla="*/ 33 w 49"/>
              <a:gd name="T63" fmla="*/ 16 h 50"/>
              <a:gd name="T64" fmla="*/ 39 w 49"/>
              <a:gd name="T65" fmla="*/ 7 h 50"/>
              <a:gd name="T66" fmla="*/ 42 w 49"/>
              <a:gd name="T67" fmla="*/ 10 h 50"/>
              <a:gd name="T68" fmla="*/ 26 w 49"/>
              <a:gd name="T69" fmla="*/ 10 h 50"/>
              <a:gd name="T70" fmla="*/ 24 w 49"/>
              <a:gd name="T71" fmla="*/ 12 h 50"/>
              <a:gd name="T72" fmla="*/ 23 w 49"/>
              <a:gd name="T73" fmla="*/ 2 h 50"/>
              <a:gd name="T74" fmla="*/ 26 w 49"/>
              <a:gd name="T75" fmla="*/ 2 h 50"/>
              <a:gd name="T76" fmla="*/ 29 w 49"/>
              <a:gd name="T77" fmla="*/ 20 h 50"/>
              <a:gd name="T78" fmla="*/ 24 w 49"/>
              <a:gd name="T79" fmla="*/ 18 h 50"/>
              <a:gd name="T80" fmla="*/ 19 w 49"/>
              <a:gd name="T81" fmla="*/ 20 h 50"/>
              <a:gd name="T82" fmla="*/ 17 w 49"/>
              <a:gd name="T83" fmla="*/ 25 h 50"/>
              <a:gd name="T84" fmla="*/ 24 w 49"/>
              <a:gd name="T85" fmla="*/ 32 h 50"/>
              <a:gd name="T86" fmla="*/ 29 w 49"/>
              <a:gd name="T87" fmla="*/ 30 h 50"/>
              <a:gd name="T88" fmla="*/ 29 w 49"/>
              <a:gd name="T89"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50">
                <a:moveTo>
                  <a:pt x="24" y="14"/>
                </a:moveTo>
                <a:cubicBezTo>
                  <a:pt x="27" y="14"/>
                  <a:pt x="30" y="15"/>
                  <a:pt x="32" y="17"/>
                </a:cubicBezTo>
                <a:cubicBezTo>
                  <a:pt x="34" y="19"/>
                  <a:pt x="35" y="22"/>
                  <a:pt x="35" y="25"/>
                </a:cubicBezTo>
                <a:cubicBezTo>
                  <a:pt x="35" y="28"/>
                  <a:pt x="34" y="30"/>
                  <a:pt x="32" y="32"/>
                </a:cubicBezTo>
                <a:cubicBezTo>
                  <a:pt x="32" y="32"/>
                  <a:pt x="32" y="32"/>
                  <a:pt x="32" y="32"/>
                </a:cubicBezTo>
                <a:cubicBezTo>
                  <a:pt x="32" y="32"/>
                  <a:pt x="32" y="32"/>
                  <a:pt x="32" y="32"/>
                </a:cubicBezTo>
                <a:cubicBezTo>
                  <a:pt x="30" y="34"/>
                  <a:pt x="27" y="36"/>
                  <a:pt x="24" y="36"/>
                </a:cubicBezTo>
                <a:cubicBezTo>
                  <a:pt x="21" y="36"/>
                  <a:pt x="19" y="34"/>
                  <a:pt x="17" y="32"/>
                </a:cubicBezTo>
                <a:cubicBezTo>
                  <a:pt x="15" y="30"/>
                  <a:pt x="14" y="28"/>
                  <a:pt x="14" y="25"/>
                </a:cubicBezTo>
                <a:cubicBezTo>
                  <a:pt x="14" y="22"/>
                  <a:pt x="15" y="19"/>
                  <a:pt x="17" y="17"/>
                </a:cubicBezTo>
                <a:cubicBezTo>
                  <a:pt x="17" y="17"/>
                  <a:pt x="17" y="17"/>
                  <a:pt x="17" y="17"/>
                </a:cubicBezTo>
                <a:cubicBezTo>
                  <a:pt x="17" y="17"/>
                  <a:pt x="17" y="17"/>
                  <a:pt x="17" y="17"/>
                </a:cubicBezTo>
                <a:cubicBezTo>
                  <a:pt x="19" y="15"/>
                  <a:pt x="21" y="14"/>
                  <a:pt x="24" y="14"/>
                </a:cubicBezTo>
                <a:close/>
                <a:moveTo>
                  <a:pt x="16" y="13"/>
                </a:moveTo>
                <a:cubicBezTo>
                  <a:pt x="16" y="13"/>
                  <a:pt x="16" y="13"/>
                  <a:pt x="16" y="13"/>
                </a:cubicBezTo>
                <a:cubicBezTo>
                  <a:pt x="16" y="14"/>
                  <a:pt x="16" y="15"/>
                  <a:pt x="16" y="16"/>
                </a:cubicBezTo>
                <a:cubicBezTo>
                  <a:pt x="15" y="17"/>
                  <a:pt x="14" y="17"/>
                  <a:pt x="13" y="16"/>
                </a:cubicBezTo>
                <a:cubicBezTo>
                  <a:pt x="7" y="10"/>
                  <a:pt x="7" y="10"/>
                  <a:pt x="7" y="10"/>
                </a:cubicBezTo>
                <a:cubicBezTo>
                  <a:pt x="6" y="9"/>
                  <a:pt x="6" y="8"/>
                  <a:pt x="7" y="7"/>
                </a:cubicBezTo>
                <a:cubicBezTo>
                  <a:pt x="8" y="6"/>
                  <a:pt x="9" y="6"/>
                  <a:pt x="10" y="7"/>
                </a:cubicBezTo>
                <a:cubicBezTo>
                  <a:pt x="16" y="13"/>
                  <a:pt x="16" y="13"/>
                  <a:pt x="16" y="13"/>
                </a:cubicBezTo>
                <a:close/>
                <a:moveTo>
                  <a:pt x="10" y="23"/>
                </a:moveTo>
                <a:cubicBezTo>
                  <a:pt x="10" y="23"/>
                  <a:pt x="10" y="23"/>
                  <a:pt x="10" y="23"/>
                </a:cubicBezTo>
                <a:cubicBezTo>
                  <a:pt x="11" y="23"/>
                  <a:pt x="12" y="24"/>
                  <a:pt x="12" y="25"/>
                </a:cubicBezTo>
                <a:cubicBezTo>
                  <a:pt x="12" y="26"/>
                  <a:pt x="11" y="27"/>
                  <a:pt x="10" y="27"/>
                </a:cubicBezTo>
                <a:cubicBezTo>
                  <a:pt x="1" y="27"/>
                  <a:pt x="1" y="27"/>
                  <a:pt x="1" y="27"/>
                </a:cubicBezTo>
                <a:cubicBezTo>
                  <a:pt x="0" y="27"/>
                  <a:pt x="0" y="26"/>
                  <a:pt x="0" y="25"/>
                </a:cubicBezTo>
                <a:cubicBezTo>
                  <a:pt x="0" y="24"/>
                  <a:pt x="0" y="23"/>
                  <a:pt x="1" y="23"/>
                </a:cubicBezTo>
                <a:cubicBezTo>
                  <a:pt x="10" y="23"/>
                  <a:pt x="10" y="23"/>
                  <a:pt x="10" y="23"/>
                </a:cubicBezTo>
                <a:close/>
                <a:moveTo>
                  <a:pt x="13" y="34"/>
                </a:moveTo>
                <a:cubicBezTo>
                  <a:pt x="13" y="34"/>
                  <a:pt x="13" y="34"/>
                  <a:pt x="13" y="34"/>
                </a:cubicBezTo>
                <a:cubicBezTo>
                  <a:pt x="14" y="33"/>
                  <a:pt x="15" y="33"/>
                  <a:pt x="16" y="34"/>
                </a:cubicBezTo>
                <a:cubicBezTo>
                  <a:pt x="16" y="34"/>
                  <a:pt x="16" y="36"/>
                  <a:pt x="16" y="36"/>
                </a:cubicBezTo>
                <a:cubicBezTo>
                  <a:pt x="10" y="42"/>
                  <a:pt x="10" y="42"/>
                  <a:pt x="10" y="42"/>
                </a:cubicBezTo>
                <a:cubicBezTo>
                  <a:pt x="9" y="43"/>
                  <a:pt x="8" y="43"/>
                  <a:pt x="7" y="42"/>
                </a:cubicBezTo>
                <a:cubicBezTo>
                  <a:pt x="6" y="42"/>
                  <a:pt x="6" y="40"/>
                  <a:pt x="7" y="40"/>
                </a:cubicBezTo>
                <a:cubicBezTo>
                  <a:pt x="13" y="34"/>
                  <a:pt x="13" y="34"/>
                  <a:pt x="13" y="34"/>
                </a:cubicBezTo>
                <a:close/>
                <a:moveTo>
                  <a:pt x="23" y="39"/>
                </a:moveTo>
                <a:cubicBezTo>
                  <a:pt x="23" y="39"/>
                  <a:pt x="23" y="39"/>
                  <a:pt x="23" y="39"/>
                </a:cubicBezTo>
                <a:cubicBezTo>
                  <a:pt x="23" y="38"/>
                  <a:pt x="23" y="37"/>
                  <a:pt x="24" y="37"/>
                </a:cubicBezTo>
                <a:cubicBezTo>
                  <a:pt x="26" y="37"/>
                  <a:pt x="26" y="38"/>
                  <a:pt x="26" y="39"/>
                </a:cubicBezTo>
                <a:cubicBezTo>
                  <a:pt x="26" y="48"/>
                  <a:pt x="26" y="48"/>
                  <a:pt x="26" y="48"/>
                </a:cubicBezTo>
                <a:cubicBezTo>
                  <a:pt x="26" y="49"/>
                  <a:pt x="26" y="50"/>
                  <a:pt x="24" y="50"/>
                </a:cubicBezTo>
                <a:cubicBezTo>
                  <a:pt x="23" y="50"/>
                  <a:pt x="23" y="49"/>
                  <a:pt x="23" y="48"/>
                </a:cubicBezTo>
                <a:cubicBezTo>
                  <a:pt x="23" y="39"/>
                  <a:pt x="23" y="39"/>
                  <a:pt x="23" y="39"/>
                </a:cubicBezTo>
                <a:close/>
                <a:moveTo>
                  <a:pt x="33" y="36"/>
                </a:moveTo>
                <a:cubicBezTo>
                  <a:pt x="33" y="36"/>
                  <a:pt x="33" y="36"/>
                  <a:pt x="33" y="36"/>
                </a:cubicBezTo>
                <a:cubicBezTo>
                  <a:pt x="33" y="36"/>
                  <a:pt x="33" y="34"/>
                  <a:pt x="33" y="34"/>
                </a:cubicBezTo>
                <a:cubicBezTo>
                  <a:pt x="34" y="33"/>
                  <a:pt x="35" y="33"/>
                  <a:pt x="36" y="34"/>
                </a:cubicBezTo>
                <a:cubicBezTo>
                  <a:pt x="42" y="40"/>
                  <a:pt x="42" y="40"/>
                  <a:pt x="42" y="40"/>
                </a:cubicBezTo>
                <a:cubicBezTo>
                  <a:pt x="43" y="40"/>
                  <a:pt x="43" y="42"/>
                  <a:pt x="42" y="42"/>
                </a:cubicBezTo>
                <a:cubicBezTo>
                  <a:pt x="41" y="43"/>
                  <a:pt x="40" y="43"/>
                  <a:pt x="39" y="42"/>
                </a:cubicBezTo>
                <a:cubicBezTo>
                  <a:pt x="33" y="36"/>
                  <a:pt x="33" y="36"/>
                  <a:pt x="33" y="36"/>
                </a:cubicBezTo>
                <a:close/>
                <a:moveTo>
                  <a:pt x="39" y="27"/>
                </a:moveTo>
                <a:cubicBezTo>
                  <a:pt x="39" y="27"/>
                  <a:pt x="39" y="27"/>
                  <a:pt x="39" y="27"/>
                </a:cubicBezTo>
                <a:cubicBezTo>
                  <a:pt x="38" y="27"/>
                  <a:pt x="37" y="26"/>
                  <a:pt x="37" y="25"/>
                </a:cubicBezTo>
                <a:cubicBezTo>
                  <a:pt x="37" y="24"/>
                  <a:pt x="38" y="23"/>
                  <a:pt x="39" y="23"/>
                </a:cubicBezTo>
                <a:cubicBezTo>
                  <a:pt x="47" y="23"/>
                  <a:pt x="47" y="23"/>
                  <a:pt x="47" y="23"/>
                </a:cubicBezTo>
                <a:cubicBezTo>
                  <a:pt x="48" y="23"/>
                  <a:pt x="49" y="24"/>
                  <a:pt x="49" y="25"/>
                </a:cubicBezTo>
                <a:cubicBezTo>
                  <a:pt x="49" y="26"/>
                  <a:pt x="48" y="27"/>
                  <a:pt x="47" y="27"/>
                </a:cubicBezTo>
                <a:cubicBezTo>
                  <a:pt x="39" y="27"/>
                  <a:pt x="39" y="27"/>
                  <a:pt x="39" y="27"/>
                </a:cubicBezTo>
                <a:close/>
                <a:moveTo>
                  <a:pt x="36" y="16"/>
                </a:moveTo>
                <a:cubicBezTo>
                  <a:pt x="36" y="16"/>
                  <a:pt x="36" y="16"/>
                  <a:pt x="36" y="16"/>
                </a:cubicBezTo>
                <a:cubicBezTo>
                  <a:pt x="35" y="17"/>
                  <a:pt x="34" y="17"/>
                  <a:pt x="33" y="16"/>
                </a:cubicBezTo>
                <a:cubicBezTo>
                  <a:pt x="33" y="15"/>
                  <a:pt x="33" y="14"/>
                  <a:pt x="33" y="13"/>
                </a:cubicBezTo>
                <a:cubicBezTo>
                  <a:pt x="39" y="7"/>
                  <a:pt x="39" y="7"/>
                  <a:pt x="39" y="7"/>
                </a:cubicBezTo>
                <a:cubicBezTo>
                  <a:pt x="40" y="6"/>
                  <a:pt x="41" y="6"/>
                  <a:pt x="42" y="7"/>
                </a:cubicBezTo>
                <a:cubicBezTo>
                  <a:pt x="43" y="8"/>
                  <a:pt x="43" y="9"/>
                  <a:pt x="42" y="10"/>
                </a:cubicBezTo>
                <a:cubicBezTo>
                  <a:pt x="36" y="16"/>
                  <a:pt x="36" y="16"/>
                  <a:pt x="36" y="16"/>
                </a:cubicBezTo>
                <a:close/>
                <a:moveTo>
                  <a:pt x="26" y="10"/>
                </a:moveTo>
                <a:cubicBezTo>
                  <a:pt x="26" y="10"/>
                  <a:pt x="26" y="10"/>
                  <a:pt x="26" y="10"/>
                </a:cubicBezTo>
                <a:cubicBezTo>
                  <a:pt x="26" y="11"/>
                  <a:pt x="26" y="12"/>
                  <a:pt x="24" y="12"/>
                </a:cubicBezTo>
                <a:cubicBezTo>
                  <a:pt x="23" y="12"/>
                  <a:pt x="23" y="11"/>
                  <a:pt x="23" y="10"/>
                </a:cubicBezTo>
                <a:cubicBezTo>
                  <a:pt x="23" y="2"/>
                  <a:pt x="23" y="2"/>
                  <a:pt x="23" y="2"/>
                </a:cubicBezTo>
                <a:cubicBezTo>
                  <a:pt x="23" y="1"/>
                  <a:pt x="23" y="0"/>
                  <a:pt x="24" y="0"/>
                </a:cubicBezTo>
                <a:cubicBezTo>
                  <a:pt x="26" y="0"/>
                  <a:pt x="26" y="1"/>
                  <a:pt x="26" y="2"/>
                </a:cubicBezTo>
                <a:cubicBezTo>
                  <a:pt x="26" y="10"/>
                  <a:pt x="26" y="10"/>
                  <a:pt x="26" y="10"/>
                </a:cubicBezTo>
                <a:close/>
                <a:moveTo>
                  <a:pt x="29" y="20"/>
                </a:moveTo>
                <a:cubicBezTo>
                  <a:pt x="29" y="20"/>
                  <a:pt x="29" y="20"/>
                  <a:pt x="29" y="20"/>
                </a:cubicBezTo>
                <a:cubicBezTo>
                  <a:pt x="28" y="18"/>
                  <a:pt x="26" y="18"/>
                  <a:pt x="24" y="18"/>
                </a:cubicBezTo>
                <a:cubicBezTo>
                  <a:pt x="23" y="18"/>
                  <a:pt x="21" y="18"/>
                  <a:pt x="19" y="20"/>
                </a:cubicBezTo>
                <a:cubicBezTo>
                  <a:pt x="19" y="20"/>
                  <a:pt x="19" y="20"/>
                  <a:pt x="19" y="20"/>
                </a:cubicBezTo>
                <a:cubicBezTo>
                  <a:pt x="19" y="20"/>
                  <a:pt x="19" y="20"/>
                  <a:pt x="19" y="20"/>
                </a:cubicBezTo>
                <a:cubicBezTo>
                  <a:pt x="18" y="21"/>
                  <a:pt x="17" y="23"/>
                  <a:pt x="17" y="25"/>
                </a:cubicBezTo>
                <a:cubicBezTo>
                  <a:pt x="17" y="27"/>
                  <a:pt x="18" y="28"/>
                  <a:pt x="19" y="30"/>
                </a:cubicBezTo>
                <a:cubicBezTo>
                  <a:pt x="21" y="31"/>
                  <a:pt x="23" y="32"/>
                  <a:pt x="24" y="32"/>
                </a:cubicBezTo>
                <a:cubicBezTo>
                  <a:pt x="26" y="32"/>
                  <a:pt x="28" y="31"/>
                  <a:pt x="29" y="30"/>
                </a:cubicBezTo>
                <a:cubicBezTo>
                  <a:pt x="29" y="30"/>
                  <a:pt x="29" y="30"/>
                  <a:pt x="29" y="30"/>
                </a:cubicBezTo>
                <a:cubicBezTo>
                  <a:pt x="31" y="28"/>
                  <a:pt x="32" y="27"/>
                  <a:pt x="32" y="25"/>
                </a:cubicBezTo>
                <a:cubicBezTo>
                  <a:pt x="32" y="23"/>
                  <a:pt x="31" y="21"/>
                  <a:pt x="29" y="20"/>
                </a:cubicBezTo>
                <a:close/>
              </a:path>
            </a:pathLst>
          </a:custGeom>
          <a:solidFill>
            <a:schemeClr val="accent2"/>
          </a:solidFill>
          <a:ln>
            <a:noFill/>
          </a:ln>
          <a:extLst/>
        </p:spPr>
        <p:txBody>
          <a:bodyPr/>
          <a:lstStyle/>
          <a:p>
            <a:endParaRPr lang="zh-CN" altLang="en-US"/>
          </a:p>
        </p:txBody>
      </p:sp>
      <p:sp>
        <p:nvSpPr>
          <p:cNvPr id="96" name="Freeform 593"/>
          <p:cNvSpPr>
            <a:spLocks noEditPoints="1"/>
          </p:cNvSpPr>
          <p:nvPr/>
        </p:nvSpPr>
        <p:spPr bwMode="auto">
          <a:xfrm>
            <a:off x="6378956" y="3803711"/>
            <a:ext cx="281626" cy="281626"/>
          </a:xfrm>
          <a:custGeom>
            <a:avLst/>
            <a:gdLst>
              <a:gd name="T0" fmla="*/ 21 w 48"/>
              <a:gd name="T1" fmla="*/ 35 h 48"/>
              <a:gd name="T2" fmla="*/ 19 w 48"/>
              <a:gd name="T3" fmla="*/ 37 h 48"/>
              <a:gd name="T4" fmla="*/ 24 w 48"/>
              <a:gd name="T5" fmla="*/ 1 h 48"/>
              <a:gd name="T6" fmla="*/ 47 w 48"/>
              <a:gd name="T7" fmla="*/ 24 h 48"/>
              <a:gd name="T8" fmla="*/ 8 w 48"/>
              <a:gd name="T9" fmla="*/ 40 h 48"/>
              <a:gd name="T10" fmla="*/ 8 w 48"/>
              <a:gd name="T11" fmla="*/ 8 h 48"/>
              <a:gd name="T12" fmla="*/ 37 w 48"/>
              <a:gd name="T13" fmla="*/ 10 h 48"/>
              <a:gd name="T14" fmla="*/ 5 w 48"/>
              <a:gd name="T15" fmla="*/ 24 h 48"/>
              <a:gd name="T16" fmla="*/ 24 w 48"/>
              <a:gd name="T17" fmla="*/ 43 h 48"/>
              <a:gd name="T18" fmla="*/ 37 w 48"/>
              <a:gd name="T19" fmla="*/ 11 h 48"/>
              <a:gd name="T20" fmla="*/ 24 w 48"/>
              <a:gd name="T21" fmla="*/ 14 h 48"/>
              <a:gd name="T22" fmla="*/ 34 w 48"/>
              <a:gd name="T23" fmla="*/ 24 h 48"/>
              <a:gd name="T24" fmla="*/ 24 w 48"/>
              <a:gd name="T25" fmla="*/ 34 h 48"/>
              <a:gd name="T26" fmla="*/ 17 w 48"/>
              <a:gd name="T27" fmla="*/ 17 h 48"/>
              <a:gd name="T28" fmla="*/ 29 w 48"/>
              <a:gd name="T29" fmla="*/ 18 h 48"/>
              <a:gd name="T30" fmla="*/ 19 w 48"/>
              <a:gd name="T31" fmla="*/ 18 h 48"/>
              <a:gd name="T32" fmla="*/ 19 w 48"/>
              <a:gd name="T33" fmla="*/ 29 h 48"/>
              <a:gd name="T34" fmla="*/ 29 w 48"/>
              <a:gd name="T35" fmla="*/ 29 h 48"/>
              <a:gd name="T36" fmla="*/ 29 w 48"/>
              <a:gd name="T37" fmla="*/ 18 h 48"/>
              <a:gd name="T38" fmla="*/ 6 w 48"/>
              <a:gd name="T39" fmla="*/ 1 h 48"/>
              <a:gd name="T40" fmla="*/ 3 w 48"/>
              <a:gd name="T41" fmla="*/ 6 h 48"/>
              <a:gd name="T42" fmla="*/ 1 w 48"/>
              <a:gd name="T43" fmla="*/ 1 h 48"/>
              <a:gd name="T44" fmla="*/ 4 w 48"/>
              <a:gd name="T45" fmla="*/ 2 h 48"/>
              <a:gd name="T46" fmla="*/ 2 w 48"/>
              <a:gd name="T47" fmla="*/ 3 h 48"/>
              <a:gd name="T48" fmla="*/ 4 w 48"/>
              <a:gd name="T49" fmla="*/ 4 h 48"/>
              <a:gd name="T50" fmla="*/ 3 w 48"/>
              <a:gd name="T51" fmla="*/ 41 h 48"/>
              <a:gd name="T52" fmla="*/ 7 w 48"/>
              <a:gd name="T53" fmla="*/ 44 h 48"/>
              <a:gd name="T54" fmla="*/ 1 w 48"/>
              <a:gd name="T55" fmla="*/ 47 h 48"/>
              <a:gd name="T56" fmla="*/ 3 w 48"/>
              <a:gd name="T57" fmla="*/ 41 h 48"/>
              <a:gd name="T58" fmla="*/ 3 w 48"/>
              <a:gd name="T59" fmla="*/ 43 h 48"/>
              <a:gd name="T60" fmla="*/ 2 w 48"/>
              <a:gd name="T61" fmla="*/ 45 h 48"/>
              <a:gd name="T62" fmla="*/ 4 w 48"/>
              <a:gd name="T63" fmla="*/ 44 h 48"/>
              <a:gd name="T64" fmla="*/ 45 w 48"/>
              <a:gd name="T65" fmla="*/ 0 h 48"/>
              <a:gd name="T66" fmla="*/ 47 w 48"/>
              <a:gd name="T67" fmla="*/ 5 h 48"/>
              <a:gd name="T68" fmla="*/ 41 w 48"/>
              <a:gd name="T69" fmla="*/ 3 h 48"/>
              <a:gd name="T70" fmla="*/ 45 w 48"/>
              <a:gd name="T71" fmla="*/ 2 h 48"/>
              <a:gd name="T72" fmla="*/ 44 w 48"/>
              <a:gd name="T73" fmla="*/ 2 h 48"/>
              <a:gd name="T74" fmla="*/ 45 w 48"/>
              <a:gd name="T75" fmla="*/ 4 h 48"/>
              <a:gd name="T76" fmla="*/ 45 w 48"/>
              <a:gd name="T77" fmla="*/ 2 h 48"/>
              <a:gd name="T78" fmla="*/ 47 w 48"/>
              <a:gd name="T79" fmla="*/ 42 h 48"/>
              <a:gd name="T80" fmla="*/ 45 w 48"/>
              <a:gd name="T81" fmla="*/ 48 h 48"/>
              <a:gd name="T82" fmla="*/ 42 w 48"/>
              <a:gd name="T83" fmla="*/ 42 h 48"/>
              <a:gd name="T84" fmla="*/ 45 w 48"/>
              <a:gd name="T85" fmla="*/ 44 h 48"/>
              <a:gd name="T86" fmla="*/ 43 w 48"/>
              <a:gd name="T87" fmla="*/ 44 h 48"/>
              <a:gd name="T88" fmla="*/ 45 w 48"/>
              <a:gd name="T89" fmla="*/ 45 h 48"/>
              <a:gd name="T90" fmla="*/ 27 w 48"/>
              <a:gd name="T91" fmla="*/ 35 h 48"/>
              <a:gd name="T92" fmla="*/ 29 w 48"/>
              <a:gd name="T93" fmla="*/ 35 h 48"/>
              <a:gd name="T94" fmla="*/ 27 w 48"/>
              <a:gd name="T95"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8">
                <a:moveTo>
                  <a:pt x="19" y="35"/>
                </a:moveTo>
                <a:cubicBezTo>
                  <a:pt x="19" y="35"/>
                  <a:pt x="19" y="34"/>
                  <a:pt x="20" y="34"/>
                </a:cubicBezTo>
                <a:cubicBezTo>
                  <a:pt x="21" y="34"/>
                  <a:pt x="21" y="35"/>
                  <a:pt x="21" y="35"/>
                </a:cubicBezTo>
                <a:cubicBezTo>
                  <a:pt x="21" y="37"/>
                  <a:pt x="21" y="37"/>
                  <a:pt x="21" y="37"/>
                </a:cubicBezTo>
                <a:cubicBezTo>
                  <a:pt x="21" y="38"/>
                  <a:pt x="21" y="39"/>
                  <a:pt x="20" y="39"/>
                </a:cubicBezTo>
                <a:cubicBezTo>
                  <a:pt x="19" y="39"/>
                  <a:pt x="19" y="38"/>
                  <a:pt x="19" y="37"/>
                </a:cubicBezTo>
                <a:cubicBezTo>
                  <a:pt x="19" y="35"/>
                  <a:pt x="19" y="35"/>
                  <a:pt x="19" y="35"/>
                </a:cubicBezTo>
                <a:close/>
                <a:moveTo>
                  <a:pt x="24" y="1"/>
                </a:moveTo>
                <a:cubicBezTo>
                  <a:pt x="24" y="1"/>
                  <a:pt x="24" y="1"/>
                  <a:pt x="24" y="1"/>
                </a:cubicBezTo>
                <a:cubicBezTo>
                  <a:pt x="30" y="1"/>
                  <a:pt x="36" y="4"/>
                  <a:pt x="40" y="8"/>
                </a:cubicBezTo>
                <a:cubicBezTo>
                  <a:pt x="40" y="8"/>
                  <a:pt x="40" y="8"/>
                  <a:pt x="40" y="8"/>
                </a:cubicBezTo>
                <a:cubicBezTo>
                  <a:pt x="44" y="12"/>
                  <a:pt x="47" y="18"/>
                  <a:pt x="47" y="24"/>
                </a:cubicBezTo>
                <a:cubicBezTo>
                  <a:pt x="47" y="30"/>
                  <a:pt x="44" y="36"/>
                  <a:pt x="40" y="40"/>
                </a:cubicBezTo>
                <a:cubicBezTo>
                  <a:pt x="36" y="44"/>
                  <a:pt x="30" y="46"/>
                  <a:pt x="24" y="46"/>
                </a:cubicBezTo>
                <a:cubicBezTo>
                  <a:pt x="18" y="46"/>
                  <a:pt x="12" y="44"/>
                  <a:pt x="8" y="40"/>
                </a:cubicBezTo>
                <a:cubicBezTo>
                  <a:pt x="8" y="40"/>
                  <a:pt x="8" y="40"/>
                  <a:pt x="8" y="40"/>
                </a:cubicBezTo>
                <a:cubicBezTo>
                  <a:pt x="4" y="36"/>
                  <a:pt x="1" y="30"/>
                  <a:pt x="1" y="24"/>
                </a:cubicBezTo>
                <a:cubicBezTo>
                  <a:pt x="1" y="17"/>
                  <a:pt x="4" y="12"/>
                  <a:pt x="8" y="8"/>
                </a:cubicBezTo>
                <a:cubicBezTo>
                  <a:pt x="12" y="4"/>
                  <a:pt x="18" y="1"/>
                  <a:pt x="24" y="1"/>
                </a:cubicBezTo>
                <a:close/>
                <a:moveTo>
                  <a:pt x="37" y="10"/>
                </a:moveTo>
                <a:cubicBezTo>
                  <a:pt x="37" y="10"/>
                  <a:pt x="37" y="10"/>
                  <a:pt x="37" y="10"/>
                </a:cubicBezTo>
                <a:cubicBezTo>
                  <a:pt x="34" y="7"/>
                  <a:pt x="29" y="5"/>
                  <a:pt x="24" y="5"/>
                </a:cubicBezTo>
                <a:cubicBezTo>
                  <a:pt x="19" y="5"/>
                  <a:pt x="14" y="7"/>
                  <a:pt x="11" y="10"/>
                </a:cubicBezTo>
                <a:cubicBezTo>
                  <a:pt x="7" y="14"/>
                  <a:pt x="5" y="19"/>
                  <a:pt x="5" y="24"/>
                </a:cubicBezTo>
                <a:cubicBezTo>
                  <a:pt x="5" y="29"/>
                  <a:pt x="7" y="34"/>
                  <a:pt x="11" y="37"/>
                </a:cubicBezTo>
                <a:cubicBezTo>
                  <a:pt x="11" y="37"/>
                  <a:pt x="11" y="37"/>
                  <a:pt x="11" y="37"/>
                </a:cubicBezTo>
                <a:cubicBezTo>
                  <a:pt x="14" y="40"/>
                  <a:pt x="19" y="43"/>
                  <a:pt x="24" y="43"/>
                </a:cubicBezTo>
                <a:cubicBezTo>
                  <a:pt x="29" y="43"/>
                  <a:pt x="34" y="40"/>
                  <a:pt x="37" y="37"/>
                </a:cubicBezTo>
                <a:cubicBezTo>
                  <a:pt x="41" y="34"/>
                  <a:pt x="43" y="29"/>
                  <a:pt x="43" y="24"/>
                </a:cubicBezTo>
                <a:cubicBezTo>
                  <a:pt x="43" y="19"/>
                  <a:pt x="41" y="14"/>
                  <a:pt x="37" y="11"/>
                </a:cubicBezTo>
                <a:cubicBezTo>
                  <a:pt x="37" y="10"/>
                  <a:pt x="37" y="10"/>
                  <a:pt x="37" y="10"/>
                </a:cubicBezTo>
                <a:close/>
                <a:moveTo>
                  <a:pt x="24" y="14"/>
                </a:moveTo>
                <a:cubicBezTo>
                  <a:pt x="24" y="14"/>
                  <a:pt x="24" y="14"/>
                  <a:pt x="24" y="14"/>
                </a:cubicBezTo>
                <a:cubicBezTo>
                  <a:pt x="27" y="14"/>
                  <a:pt x="29" y="15"/>
                  <a:pt x="31" y="17"/>
                </a:cubicBezTo>
                <a:cubicBezTo>
                  <a:pt x="31" y="17"/>
                  <a:pt x="31" y="17"/>
                  <a:pt x="31" y="17"/>
                </a:cubicBezTo>
                <a:cubicBezTo>
                  <a:pt x="33" y="19"/>
                  <a:pt x="34" y="21"/>
                  <a:pt x="34" y="24"/>
                </a:cubicBezTo>
                <a:cubicBezTo>
                  <a:pt x="34" y="26"/>
                  <a:pt x="33" y="29"/>
                  <a:pt x="31" y="31"/>
                </a:cubicBezTo>
                <a:cubicBezTo>
                  <a:pt x="31" y="31"/>
                  <a:pt x="31" y="31"/>
                  <a:pt x="31" y="31"/>
                </a:cubicBezTo>
                <a:cubicBezTo>
                  <a:pt x="29" y="32"/>
                  <a:pt x="27" y="34"/>
                  <a:pt x="24" y="34"/>
                </a:cubicBezTo>
                <a:cubicBezTo>
                  <a:pt x="21" y="34"/>
                  <a:pt x="19" y="32"/>
                  <a:pt x="17" y="31"/>
                </a:cubicBezTo>
                <a:cubicBezTo>
                  <a:pt x="15" y="29"/>
                  <a:pt x="14" y="26"/>
                  <a:pt x="14" y="24"/>
                </a:cubicBezTo>
                <a:cubicBezTo>
                  <a:pt x="14" y="21"/>
                  <a:pt x="15" y="19"/>
                  <a:pt x="17" y="17"/>
                </a:cubicBezTo>
                <a:cubicBezTo>
                  <a:pt x="17" y="17"/>
                  <a:pt x="17" y="17"/>
                  <a:pt x="17" y="17"/>
                </a:cubicBezTo>
                <a:cubicBezTo>
                  <a:pt x="19" y="15"/>
                  <a:pt x="21" y="14"/>
                  <a:pt x="24" y="14"/>
                </a:cubicBezTo>
                <a:close/>
                <a:moveTo>
                  <a:pt x="29" y="18"/>
                </a:moveTo>
                <a:cubicBezTo>
                  <a:pt x="29" y="18"/>
                  <a:pt x="29" y="18"/>
                  <a:pt x="29" y="18"/>
                </a:cubicBezTo>
                <a:cubicBezTo>
                  <a:pt x="28" y="17"/>
                  <a:pt x="26" y="16"/>
                  <a:pt x="24" y="16"/>
                </a:cubicBezTo>
                <a:cubicBezTo>
                  <a:pt x="22" y="16"/>
                  <a:pt x="20" y="17"/>
                  <a:pt x="19" y="18"/>
                </a:cubicBezTo>
                <a:cubicBezTo>
                  <a:pt x="19" y="18"/>
                  <a:pt x="19" y="18"/>
                  <a:pt x="19" y="18"/>
                </a:cubicBezTo>
                <a:cubicBezTo>
                  <a:pt x="17" y="20"/>
                  <a:pt x="16" y="22"/>
                  <a:pt x="16" y="24"/>
                </a:cubicBezTo>
                <a:cubicBezTo>
                  <a:pt x="16" y="26"/>
                  <a:pt x="17" y="28"/>
                  <a:pt x="19" y="29"/>
                </a:cubicBezTo>
                <a:cubicBezTo>
                  <a:pt x="19" y="29"/>
                  <a:pt x="19" y="29"/>
                  <a:pt x="19" y="29"/>
                </a:cubicBezTo>
                <a:cubicBezTo>
                  <a:pt x="20" y="30"/>
                  <a:pt x="22" y="31"/>
                  <a:pt x="24" y="31"/>
                </a:cubicBezTo>
                <a:cubicBezTo>
                  <a:pt x="26" y="31"/>
                  <a:pt x="28" y="30"/>
                  <a:pt x="29" y="29"/>
                </a:cubicBezTo>
                <a:cubicBezTo>
                  <a:pt x="29" y="29"/>
                  <a:pt x="29" y="29"/>
                  <a:pt x="29" y="29"/>
                </a:cubicBezTo>
                <a:cubicBezTo>
                  <a:pt x="31" y="28"/>
                  <a:pt x="31" y="26"/>
                  <a:pt x="31" y="24"/>
                </a:cubicBezTo>
                <a:cubicBezTo>
                  <a:pt x="31" y="22"/>
                  <a:pt x="31" y="20"/>
                  <a:pt x="29" y="18"/>
                </a:cubicBezTo>
                <a:close/>
                <a:moveTo>
                  <a:pt x="3" y="0"/>
                </a:moveTo>
                <a:cubicBezTo>
                  <a:pt x="3" y="0"/>
                  <a:pt x="3" y="0"/>
                  <a:pt x="3" y="0"/>
                </a:cubicBezTo>
                <a:cubicBezTo>
                  <a:pt x="4" y="0"/>
                  <a:pt x="5" y="0"/>
                  <a:pt x="6" y="1"/>
                </a:cubicBezTo>
                <a:cubicBezTo>
                  <a:pt x="6" y="1"/>
                  <a:pt x="7" y="2"/>
                  <a:pt x="7" y="3"/>
                </a:cubicBezTo>
                <a:cubicBezTo>
                  <a:pt x="7" y="4"/>
                  <a:pt x="6" y="5"/>
                  <a:pt x="6" y="5"/>
                </a:cubicBezTo>
                <a:cubicBezTo>
                  <a:pt x="5" y="6"/>
                  <a:pt x="4" y="6"/>
                  <a:pt x="3" y="6"/>
                </a:cubicBezTo>
                <a:cubicBezTo>
                  <a:pt x="2" y="6"/>
                  <a:pt x="1" y="6"/>
                  <a:pt x="1" y="5"/>
                </a:cubicBezTo>
                <a:cubicBezTo>
                  <a:pt x="0" y="5"/>
                  <a:pt x="0" y="4"/>
                  <a:pt x="0" y="3"/>
                </a:cubicBezTo>
                <a:cubicBezTo>
                  <a:pt x="0" y="2"/>
                  <a:pt x="0" y="1"/>
                  <a:pt x="1" y="1"/>
                </a:cubicBezTo>
                <a:cubicBezTo>
                  <a:pt x="1" y="0"/>
                  <a:pt x="2" y="0"/>
                  <a:pt x="3" y="0"/>
                </a:cubicBezTo>
                <a:close/>
                <a:moveTo>
                  <a:pt x="4" y="2"/>
                </a:moveTo>
                <a:cubicBezTo>
                  <a:pt x="4" y="2"/>
                  <a:pt x="4" y="2"/>
                  <a:pt x="4" y="2"/>
                </a:cubicBezTo>
                <a:cubicBezTo>
                  <a:pt x="4" y="2"/>
                  <a:pt x="4" y="2"/>
                  <a:pt x="3" y="2"/>
                </a:cubicBezTo>
                <a:cubicBezTo>
                  <a:pt x="3" y="2"/>
                  <a:pt x="3" y="2"/>
                  <a:pt x="2" y="2"/>
                </a:cubicBezTo>
                <a:cubicBezTo>
                  <a:pt x="2" y="2"/>
                  <a:pt x="2" y="3"/>
                  <a:pt x="2" y="3"/>
                </a:cubicBezTo>
                <a:cubicBezTo>
                  <a:pt x="2" y="3"/>
                  <a:pt x="2" y="4"/>
                  <a:pt x="2" y="4"/>
                </a:cubicBezTo>
                <a:cubicBezTo>
                  <a:pt x="3" y="4"/>
                  <a:pt x="3" y="4"/>
                  <a:pt x="3" y="4"/>
                </a:cubicBezTo>
                <a:cubicBezTo>
                  <a:pt x="4" y="4"/>
                  <a:pt x="4" y="4"/>
                  <a:pt x="4" y="4"/>
                </a:cubicBezTo>
                <a:cubicBezTo>
                  <a:pt x="4" y="4"/>
                  <a:pt x="4" y="3"/>
                  <a:pt x="4" y="3"/>
                </a:cubicBezTo>
                <a:cubicBezTo>
                  <a:pt x="4" y="3"/>
                  <a:pt x="4" y="2"/>
                  <a:pt x="4" y="2"/>
                </a:cubicBezTo>
                <a:close/>
                <a:moveTo>
                  <a:pt x="3" y="41"/>
                </a:moveTo>
                <a:cubicBezTo>
                  <a:pt x="3" y="41"/>
                  <a:pt x="3" y="41"/>
                  <a:pt x="3" y="41"/>
                </a:cubicBezTo>
                <a:cubicBezTo>
                  <a:pt x="4" y="41"/>
                  <a:pt x="5" y="41"/>
                  <a:pt x="6" y="42"/>
                </a:cubicBezTo>
                <a:cubicBezTo>
                  <a:pt x="6" y="43"/>
                  <a:pt x="7" y="43"/>
                  <a:pt x="7" y="44"/>
                </a:cubicBezTo>
                <a:cubicBezTo>
                  <a:pt x="7" y="45"/>
                  <a:pt x="6" y="46"/>
                  <a:pt x="6" y="47"/>
                </a:cubicBezTo>
                <a:cubicBezTo>
                  <a:pt x="5" y="47"/>
                  <a:pt x="4" y="48"/>
                  <a:pt x="3" y="48"/>
                </a:cubicBezTo>
                <a:cubicBezTo>
                  <a:pt x="2" y="48"/>
                  <a:pt x="1" y="47"/>
                  <a:pt x="1" y="47"/>
                </a:cubicBezTo>
                <a:cubicBezTo>
                  <a:pt x="0" y="46"/>
                  <a:pt x="0" y="45"/>
                  <a:pt x="0" y="44"/>
                </a:cubicBezTo>
                <a:cubicBezTo>
                  <a:pt x="0" y="43"/>
                  <a:pt x="0" y="43"/>
                  <a:pt x="1" y="42"/>
                </a:cubicBezTo>
                <a:cubicBezTo>
                  <a:pt x="1" y="41"/>
                  <a:pt x="2" y="41"/>
                  <a:pt x="3" y="41"/>
                </a:cubicBezTo>
                <a:close/>
                <a:moveTo>
                  <a:pt x="4" y="44"/>
                </a:moveTo>
                <a:cubicBezTo>
                  <a:pt x="4" y="44"/>
                  <a:pt x="4" y="44"/>
                  <a:pt x="4" y="44"/>
                </a:cubicBezTo>
                <a:cubicBezTo>
                  <a:pt x="4" y="43"/>
                  <a:pt x="4" y="43"/>
                  <a:pt x="3" y="43"/>
                </a:cubicBezTo>
                <a:cubicBezTo>
                  <a:pt x="3" y="43"/>
                  <a:pt x="3" y="43"/>
                  <a:pt x="2" y="44"/>
                </a:cubicBezTo>
                <a:cubicBezTo>
                  <a:pt x="2" y="44"/>
                  <a:pt x="2" y="44"/>
                  <a:pt x="2" y="44"/>
                </a:cubicBezTo>
                <a:cubicBezTo>
                  <a:pt x="2" y="45"/>
                  <a:pt x="2" y="45"/>
                  <a:pt x="2" y="45"/>
                </a:cubicBezTo>
                <a:cubicBezTo>
                  <a:pt x="3" y="45"/>
                  <a:pt x="3" y="46"/>
                  <a:pt x="3" y="46"/>
                </a:cubicBezTo>
                <a:cubicBezTo>
                  <a:pt x="4" y="46"/>
                  <a:pt x="4" y="45"/>
                  <a:pt x="4" y="45"/>
                </a:cubicBezTo>
                <a:cubicBezTo>
                  <a:pt x="4" y="45"/>
                  <a:pt x="4" y="45"/>
                  <a:pt x="4" y="44"/>
                </a:cubicBezTo>
                <a:cubicBezTo>
                  <a:pt x="4" y="44"/>
                  <a:pt x="4" y="44"/>
                  <a:pt x="4" y="44"/>
                </a:cubicBezTo>
                <a:close/>
                <a:moveTo>
                  <a:pt x="45" y="0"/>
                </a:moveTo>
                <a:cubicBezTo>
                  <a:pt x="45" y="0"/>
                  <a:pt x="45" y="0"/>
                  <a:pt x="45" y="0"/>
                </a:cubicBezTo>
                <a:cubicBezTo>
                  <a:pt x="46" y="0"/>
                  <a:pt x="46" y="0"/>
                  <a:pt x="47" y="1"/>
                </a:cubicBezTo>
                <a:cubicBezTo>
                  <a:pt x="48" y="1"/>
                  <a:pt x="48" y="2"/>
                  <a:pt x="48" y="3"/>
                </a:cubicBezTo>
                <a:cubicBezTo>
                  <a:pt x="48" y="4"/>
                  <a:pt x="48" y="5"/>
                  <a:pt x="47" y="5"/>
                </a:cubicBezTo>
                <a:cubicBezTo>
                  <a:pt x="46" y="6"/>
                  <a:pt x="46" y="6"/>
                  <a:pt x="45" y="6"/>
                </a:cubicBezTo>
                <a:cubicBezTo>
                  <a:pt x="44" y="6"/>
                  <a:pt x="43" y="6"/>
                  <a:pt x="42" y="5"/>
                </a:cubicBezTo>
                <a:cubicBezTo>
                  <a:pt x="42" y="5"/>
                  <a:pt x="41" y="4"/>
                  <a:pt x="41" y="3"/>
                </a:cubicBezTo>
                <a:cubicBezTo>
                  <a:pt x="41" y="2"/>
                  <a:pt x="42" y="1"/>
                  <a:pt x="42" y="1"/>
                </a:cubicBezTo>
                <a:cubicBezTo>
                  <a:pt x="43" y="0"/>
                  <a:pt x="44" y="0"/>
                  <a:pt x="45" y="0"/>
                </a:cubicBezTo>
                <a:close/>
                <a:moveTo>
                  <a:pt x="45" y="2"/>
                </a:moveTo>
                <a:cubicBezTo>
                  <a:pt x="45" y="2"/>
                  <a:pt x="45" y="2"/>
                  <a:pt x="45" y="2"/>
                </a:cubicBezTo>
                <a:cubicBezTo>
                  <a:pt x="45" y="2"/>
                  <a:pt x="45" y="2"/>
                  <a:pt x="45" y="2"/>
                </a:cubicBezTo>
                <a:cubicBezTo>
                  <a:pt x="44" y="2"/>
                  <a:pt x="44" y="2"/>
                  <a:pt x="44" y="2"/>
                </a:cubicBezTo>
                <a:cubicBezTo>
                  <a:pt x="44" y="2"/>
                  <a:pt x="43" y="3"/>
                  <a:pt x="43" y="3"/>
                </a:cubicBezTo>
                <a:cubicBezTo>
                  <a:pt x="43" y="3"/>
                  <a:pt x="44" y="4"/>
                  <a:pt x="44" y="4"/>
                </a:cubicBezTo>
                <a:cubicBezTo>
                  <a:pt x="44" y="4"/>
                  <a:pt x="44" y="4"/>
                  <a:pt x="45" y="4"/>
                </a:cubicBezTo>
                <a:cubicBezTo>
                  <a:pt x="45" y="4"/>
                  <a:pt x="45" y="4"/>
                  <a:pt x="45" y="4"/>
                </a:cubicBezTo>
                <a:cubicBezTo>
                  <a:pt x="46" y="4"/>
                  <a:pt x="46" y="3"/>
                  <a:pt x="46" y="3"/>
                </a:cubicBezTo>
                <a:cubicBezTo>
                  <a:pt x="46" y="3"/>
                  <a:pt x="46" y="2"/>
                  <a:pt x="45" y="2"/>
                </a:cubicBezTo>
                <a:close/>
                <a:moveTo>
                  <a:pt x="45" y="41"/>
                </a:moveTo>
                <a:cubicBezTo>
                  <a:pt x="45" y="41"/>
                  <a:pt x="45" y="41"/>
                  <a:pt x="45" y="41"/>
                </a:cubicBezTo>
                <a:cubicBezTo>
                  <a:pt x="46" y="41"/>
                  <a:pt x="46" y="41"/>
                  <a:pt x="47" y="42"/>
                </a:cubicBezTo>
                <a:cubicBezTo>
                  <a:pt x="48" y="43"/>
                  <a:pt x="48" y="43"/>
                  <a:pt x="48" y="44"/>
                </a:cubicBezTo>
                <a:cubicBezTo>
                  <a:pt x="48" y="45"/>
                  <a:pt x="48" y="46"/>
                  <a:pt x="47" y="47"/>
                </a:cubicBezTo>
                <a:cubicBezTo>
                  <a:pt x="46" y="47"/>
                  <a:pt x="46" y="48"/>
                  <a:pt x="45" y="48"/>
                </a:cubicBezTo>
                <a:cubicBezTo>
                  <a:pt x="44" y="48"/>
                  <a:pt x="43" y="47"/>
                  <a:pt x="42" y="47"/>
                </a:cubicBezTo>
                <a:cubicBezTo>
                  <a:pt x="42" y="46"/>
                  <a:pt x="41" y="45"/>
                  <a:pt x="41" y="44"/>
                </a:cubicBezTo>
                <a:cubicBezTo>
                  <a:pt x="41" y="43"/>
                  <a:pt x="42" y="43"/>
                  <a:pt x="42" y="42"/>
                </a:cubicBezTo>
                <a:cubicBezTo>
                  <a:pt x="43" y="41"/>
                  <a:pt x="44" y="41"/>
                  <a:pt x="45" y="41"/>
                </a:cubicBezTo>
                <a:close/>
                <a:moveTo>
                  <a:pt x="45" y="44"/>
                </a:moveTo>
                <a:cubicBezTo>
                  <a:pt x="45" y="44"/>
                  <a:pt x="45" y="44"/>
                  <a:pt x="45" y="44"/>
                </a:cubicBezTo>
                <a:cubicBezTo>
                  <a:pt x="45" y="43"/>
                  <a:pt x="45" y="43"/>
                  <a:pt x="45" y="43"/>
                </a:cubicBezTo>
                <a:cubicBezTo>
                  <a:pt x="44" y="43"/>
                  <a:pt x="44" y="43"/>
                  <a:pt x="44" y="44"/>
                </a:cubicBezTo>
                <a:cubicBezTo>
                  <a:pt x="44" y="44"/>
                  <a:pt x="43" y="44"/>
                  <a:pt x="43" y="44"/>
                </a:cubicBezTo>
                <a:cubicBezTo>
                  <a:pt x="43" y="45"/>
                  <a:pt x="44" y="45"/>
                  <a:pt x="44" y="45"/>
                </a:cubicBezTo>
                <a:cubicBezTo>
                  <a:pt x="44" y="45"/>
                  <a:pt x="44" y="46"/>
                  <a:pt x="45" y="46"/>
                </a:cubicBezTo>
                <a:cubicBezTo>
                  <a:pt x="45" y="46"/>
                  <a:pt x="45" y="45"/>
                  <a:pt x="45" y="45"/>
                </a:cubicBezTo>
                <a:cubicBezTo>
                  <a:pt x="46" y="45"/>
                  <a:pt x="46" y="45"/>
                  <a:pt x="46" y="44"/>
                </a:cubicBezTo>
                <a:cubicBezTo>
                  <a:pt x="46" y="44"/>
                  <a:pt x="46" y="44"/>
                  <a:pt x="45" y="44"/>
                </a:cubicBezTo>
                <a:close/>
                <a:moveTo>
                  <a:pt x="27" y="35"/>
                </a:moveTo>
                <a:cubicBezTo>
                  <a:pt x="27" y="35"/>
                  <a:pt x="27" y="35"/>
                  <a:pt x="27" y="35"/>
                </a:cubicBezTo>
                <a:cubicBezTo>
                  <a:pt x="27" y="35"/>
                  <a:pt x="27" y="34"/>
                  <a:pt x="28" y="34"/>
                </a:cubicBezTo>
                <a:cubicBezTo>
                  <a:pt x="28" y="34"/>
                  <a:pt x="29" y="35"/>
                  <a:pt x="29" y="35"/>
                </a:cubicBezTo>
                <a:cubicBezTo>
                  <a:pt x="29" y="37"/>
                  <a:pt x="29" y="37"/>
                  <a:pt x="29" y="37"/>
                </a:cubicBezTo>
                <a:cubicBezTo>
                  <a:pt x="29" y="38"/>
                  <a:pt x="28" y="39"/>
                  <a:pt x="28" y="39"/>
                </a:cubicBezTo>
                <a:cubicBezTo>
                  <a:pt x="27" y="39"/>
                  <a:pt x="27" y="38"/>
                  <a:pt x="27" y="37"/>
                </a:cubicBezTo>
                <a:cubicBezTo>
                  <a:pt x="27" y="35"/>
                  <a:pt x="27" y="35"/>
                  <a:pt x="27" y="35"/>
                </a:cubicBezTo>
                <a:close/>
              </a:path>
            </a:pathLst>
          </a:custGeom>
          <a:solidFill>
            <a:schemeClr val="accent2"/>
          </a:solidFill>
          <a:ln>
            <a:noFill/>
          </a:ln>
          <a:extLst/>
        </p:spPr>
        <p:txBody>
          <a:bodyPr/>
          <a:lstStyle/>
          <a:p>
            <a:endParaRPr lang="zh-CN" altLang="en-US"/>
          </a:p>
        </p:txBody>
      </p:sp>
      <p:sp>
        <p:nvSpPr>
          <p:cNvPr id="97" name="Freeform 596"/>
          <p:cNvSpPr>
            <a:spLocks noEditPoints="1"/>
          </p:cNvSpPr>
          <p:nvPr/>
        </p:nvSpPr>
        <p:spPr bwMode="auto">
          <a:xfrm>
            <a:off x="1720391" y="4437370"/>
            <a:ext cx="296293" cy="287493"/>
          </a:xfrm>
          <a:custGeom>
            <a:avLst/>
            <a:gdLst>
              <a:gd name="T0" fmla="*/ 25 w 50"/>
              <a:gd name="T1" fmla="*/ 0 h 49"/>
              <a:gd name="T2" fmla="*/ 43 w 50"/>
              <a:gd name="T3" fmla="*/ 7 h 49"/>
              <a:gd name="T4" fmla="*/ 50 w 50"/>
              <a:gd name="T5" fmla="*/ 25 h 49"/>
              <a:gd name="T6" fmla="*/ 43 w 50"/>
              <a:gd name="T7" fmla="*/ 42 h 49"/>
              <a:gd name="T8" fmla="*/ 25 w 50"/>
              <a:gd name="T9" fmla="*/ 49 h 49"/>
              <a:gd name="T10" fmla="*/ 7 w 50"/>
              <a:gd name="T11" fmla="*/ 42 h 49"/>
              <a:gd name="T12" fmla="*/ 7 w 50"/>
              <a:gd name="T13" fmla="*/ 42 h 49"/>
              <a:gd name="T14" fmla="*/ 7 w 50"/>
              <a:gd name="T15" fmla="*/ 42 h 49"/>
              <a:gd name="T16" fmla="*/ 0 w 50"/>
              <a:gd name="T17" fmla="*/ 25 h 49"/>
              <a:gd name="T18" fmla="*/ 7 w 50"/>
              <a:gd name="T19" fmla="*/ 7 h 49"/>
              <a:gd name="T20" fmla="*/ 7 w 50"/>
              <a:gd name="T21" fmla="*/ 7 h 49"/>
              <a:gd name="T22" fmla="*/ 25 w 50"/>
              <a:gd name="T23" fmla="*/ 0 h 49"/>
              <a:gd name="T24" fmla="*/ 26 w 50"/>
              <a:gd name="T25" fmla="*/ 4 h 49"/>
              <a:gd name="T26" fmla="*/ 26 w 50"/>
              <a:gd name="T27" fmla="*/ 4 h 49"/>
              <a:gd name="T28" fmla="*/ 26 w 50"/>
              <a:gd name="T29" fmla="*/ 24 h 49"/>
              <a:gd name="T30" fmla="*/ 41 w 50"/>
              <a:gd name="T31" fmla="*/ 39 h 49"/>
              <a:gd name="T32" fmla="*/ 46 w 50"/>
              <a:gd name="T33" fmla="*/ 25 h 49"/>
              <a:gd name="T34" fmla="*/ 40 w 50"/>
              <a:gd name="T35" fmla="*/ 10 h 49"/>
              <a:gd name="T36" fmla="*/ 40 w 50"/>
              <a:gd name="T37" fmla="*/ 10 h 49"/>
              <a:gd name="T38" fmla="*/ 26 w 50"/>
              <a:gd name="T39" fmla="*/ 4 h 49"/>
              <a:gd name="T40" fmla="*/ 39 w 50"/>
              <a:gd name="T41" fmla="*/ 40 h 49"/>
              <a:gd name="T42" fmla="*/ 39 w 50"/>
              <a:gd name="T43" fmla="*/ 40 h 49"/>
              <a:gd name="T44" fmla="*/ 24 w 50"/>
              <a:gd name="T45" fmla="*/ 25 h 49"/>
              <a:gd name="T46" fmla="*/ 24 w 50"/>
              <a:gd name="T47" fmla="*/ 25 h 49"/>
              <a:gd name="T48" fmla="*/ 24 w 50"/>
              <a:gd name="T49" fmla="*/ 25 h 49"/>
              <a:gd name="T50" fmla="*/ 24 w 50"/>
              <a:gd name="T51" fmla="*/ 4 h 49"/>
              <a:gd name="T52" fmla="*/ 10 w 50"/>
              <a:gd name="T53" fmla="*/ 10 h 49"/>
              <a:gd name="T54" fmla="*/ 10 w 50"/>
              <a:gd name="T55" fmla="*/ 10 h 49"/>
              <a:gd name="T56" fmla="*/ 4 w 50"/>
              <a:gd name="T57" fmla="*/ 25 h 49"/>
              <a:gd name="T58" fmla="*/ 10 w 50"/>
              <a:gd name="T59" fmla="*/ 39 h 49"/>
              <a:gd name="T60" fmla="*/ 10 w 50"/>
              <a:gd name="T61" fmla="*/ 39 h 49"/>
              <a:gd name="T62" fmla="*/ 25 w 50"/>
              <a:gd name="T63" fmla="*/ 46 h 49"/>
              <a:gd name="T64" fmla="*/ 39 w 50"/>
              <a:gd name="T6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49">
                <a:moveTo>
                  <a:pt x="25" y="0"/>
                </a:moveTo>
                <a:cubicBezTo>
                  <a:pt x="32" y="0"/>
                  <a:pt x="38" y="2"/>
                  <a:pt x="43" y="7"/>
                </a:cubicBezTo>
                <a:cubicBezTo>
                  <a:pt x="47" y="11"/>
                  <a:pt x="50" y="18"/>
                  <a:pt x="50" y="25"/>
                </a:cubicBezTo>
                <a:cubicBezTo>
                  <a:pt x="50" y="31"/>
                  <a:pt x="47" y="38"/>
                  <a:pt x="43" y="42"/>
                </a:cubicBezTo>
                <a:cubicBezTo>
                  <a:pt x="38" y="47"/>
                  <a:pt x="32" y="49"/>
                  <a:pt x="25" y="49"/>
                </a:cubicBezTo>
                <a:cubicBezTo>
                  <a:pt x="18" y="49"/>
                  <a:pt x="12" y="47"/>
                  <a:pt x="7" y="42"/>
                </a:cubicBezTo>
                <a:cubicBezTo>
                  <a:pt x="7" y="42"/>
                  <a:pt x="7" y="42"/>
                  <a:pt x="7" y="42"/>
                </a:cubicBezTo>
                <a:cubicBezTo>
                  <a:pt x="7" y="42"/>
                  <a:pt x="7" y="42"/>
                  <a:pt x="7" y="42"/>
                </a:cubicBezTo>
                <a:cubicBezTo>
                  <a:pt x="3" y="38"/>
                  <a:pt x="0" y="31"/>
                  <a:pt x="0" y="25"/>
                </a:cubicBezTo>
                <a:cubicBezTo>
                  <a:pt x="0" y="18"/>
                  <a:pt x="3" y="11"/>
                  <a:pt x="7" y="7"/>
                </a:cubicBezTo>
                <a:cubicBezTo>
                  <a:pt x="7" y="7"/>
                  <a:pt x="7" y="7"/>
                  <a:pt x="7" y="7"/>
                </a:cubicBezTo>
                <a:cubicBezTo>
                  <a:pt x="12" y="2"/>
                  <a:pt x="18" y="0"/>
                  <a:pt x="25" y="0"/>
                </a:cubicBezTo>
                <a:close/>
                <a:moveTo>
                  <a:pt x="26" y="4"/>
                </a:moveTo>
                <a:cubicBezTo>
                  <a:pt x="26" y="4"/>
                  <a:pt x="26" y="4"/>
                  <a:pt x="26" y="4"/>
                </a:cubicBezTo>
                <a:cubicBezTo>
                  <a:pt x="26" y="24"/>
                  <a:pt x="26" y="24"/>
                  <a:pt x="26" y="24"/>
                </a:cubicBezTo>
                <a:cubicBezTo>
                  <a:pt x="41" y="39"/>
                  <a:pt x="41" y="39"/>
                  <a:pt x="41" y="39"/>
                </a:cubicBezTo>
                <a:cubicBezTo>
                  <a:pt x="44" y="35"/>
                  <a:pt x="46" y="30"/>
                  <a:pt x="46" y="25"/>
                </a:cubicBezTo>
                <a:cubicBezTo>
                  <a:pt x="46" y="19"/>
                  <a:pt x="44" y="14"/>
                  <a:pt x="40" y="10"/>
                </a:cubicBezTo>
                <a:cubicBezTo>
                  <a:pt x="40" y="10"/>
                  <a:pt x="40" y="10"/>
                  <a:pt x="40" y="10"/>
                </a:cubicBezTo>
                <a:cubicBezTo>
                  <a:pt x="36" y="6"/>
                  <a:pt x="32" y="4"/>
                  <a:pt x="26" y="4"/>
                </a:cubicBezTo>
                <a:close/>
                <a:moveTo>
                  <a:pt x="39" y="40"/>
                </a:moveTo>
                <a:cubicBezTo>
                  <a:pt x="39" y="40"/>
                  <a:pt x="39" y="40"/>
                  <a:pt x="39" y="40"/>
                </a:cubicBezTo>
                <a:cubicBezTo>
                  <a:pt x="24" y="25"/>
                  <a:pt x="24" y="25"/>
                  <a:pt x="24" y="25"/>
                </a:cubicBezTo>
                <a:cubicBezTo>
                  <a:pt x="24" y="25"/>
                  <a:pt x="24" y="25"/>
                  <a:pt x="24" y="25"/>
                </a:cubicBezTo>
                <a:cubicBezTo>
                  <a:pt x="24" y="25"/>
                  <a:pt x="24" y="25"/>
                  <a:pt x="24" y="25"/>
                </a:cubicBezTo>
                <a:cubicBezTo>
                  <a:pt x="24" y="4"/>
                  <a:pt x="24" y="4"/>
                  <a:pt x="24" y="4"/>
                </a:cubicBezTo>
                <a:cubicBezTo>
                  <a:pt x="19" y="4"/>
                  <a:pt x="14" y="6"/>
                  <a:pt x="10" y="10"/>
                </a:cubicBezTo>
                <a:cubicBezTo>
                  <a:pt x="10" y="10"/>
                  <a:pt x="10" y="10"/>
                  <a:pt x="10" y="10"/>
                </a:cubicBezTo>
                <a:cubicBezTo>
                  <a:pt x="6" y="14"/>
                  <a:pt x="4" y="19"/>
                  <a:pt x="4" y="25"/>
                </a:cubicBezTo>
                <a:cubicBezTo>
                  <a:pt x="4" y="30"/>
                  <a:pt x="6" y="36"/>
                  <a:pt x="10" y="39"/>
                </a:cubicBezTo>
                <a:cubicBezTo>
                  <a:pt x="10" y="39"/>
                  <a:pt x="10" y="39"/>
                  <a:pt x="10" y="39"/>
                </a:cubicBezTo>
                <a:cubicBezTo>
                  <a:pt x="14" y="43"/>
                  <a:pt x="19" y="46"/>
                  <a:pt x="25" y="46"/>
                </a:cubicBezTo>
                <a:cubicBezTo>
                  <a:pt x="30" y="46"/>
                  <a:pt x="35" y="44"/>
                  <a:pt x="39" y="40"/>
                </a:cubicBezTo>
                <a:close/>
              </a:path>
            </a:pathLst>
          </a:custGeom>
          <a:solidFill>
            <a:schemeClr val="accent2"/>
          </a:solidFill>
          <a:ln>
            <a:noFill/>
          </a:ln>
          <a:extLst/>
        </p:spPr>
        <p:txBody>
          <a:bodyPr/>
          <a:lstStyle/>
          <a:p>
            <a:endParaRPr lang="zh-CN" altLang="en-US"/>
          </a:p>
        </p:txBody>
      </p:sp>
      <p:sp>
        <p:nvSpPr>
          <p:cNvPr id="98" name="Freeform 597"/>
          <p:cNvSpPr>
            <a:spLocks noEditPoints="1"/>
          </p:cNvSpPr>
          <p:nvPr/>
        </p:nvSpPr>
        <p:spPr bwMode="auto">
          <a:xfrm>
            <a:off x="2239638" y="4437370"/>
            <a:ext cx="293361" cy="287493"/>
          </a:xfrm>
          <a:custGeom>
            <a:avLst/>
            <a:gdLst>
              <a:gd name="T0" fmla="*/ 2 w 50"/>
              <a:gd name="T1" fmla="*/ 0 h 49"/>
              <a:gd name="T2" fmla="*/ 50 w 50"/>
              <a:gd name="T3" fmla="*/ 2 h 49"/>
              <a:gd name="T4" fmla="*/ 50 w 50"/>
              <a:gd name="T5" fmla="*/ 48 h 49"/>
              <a:gd name="T6" fmla="*/ 48 w 50"/>
              <a:gd name="T7" fmla="*/ 49 h 49"/>
              <a:gd name="T8" fmla="*/ 0 w 50"/>
              <a:gd name="T9" fmla="*/ 48 h 49"/>
              <a:gd name="T10" fmla="*/ 0 w 50"/>
              <a:gd name="T11" fmla="*/ 2 h 49"/>
              <a:gd name="T12" fmla="*/ 4 w 50"/>
              <a:gd name="T13" fmla="*/ 23 h 49"/>
              <a:gd name="T14" fmla="*/ 46 w 50"/>
              <a:gd name="T15" fmla="*/ 23 h 49"/>
              <a:gd name="T16" fmla="*/ 4 w 50"/>
              <a:gd name="T17" fmla="*/ 4 h 49"/>
              <a:gd name="T18" fmla="*/ 46 w 50"/>
              <a:gd name="T19" fmla="*/ 26 h 49"/>
              <a:gd name="T20" fmla="*/ 4 w 50"/>
              <a:gd name="T21" fmla="*/ 26 h 49"/>
              <a:gd name="T22" fmla="*/ 46 w 50"/>
              <a:gd name="T23" fmla="*/ 46 h 49"/>
              <a:gd name="T24" fmla="*/ 32 w 50"/>
              <a:gd name="T25" fmla="*/ 33 h 49"/>
              <a:gd name="T26" fmla="*/ 33 w 50"/>
              <a:gd name="T27" fmla="*/ 32 h 49"/>
              <a:gd name="T28" fmla="*/ 34 w 50"/>
              <a:gd name="T29" fmla="*/ 35 h 49"/>
              <a:gd name="T30" fmla="*/ 30 w 50"/>
              <a:gd name="T31" fmla="*/ 40 h 49"/>
              <a:gd name="T32" fmla="*/ 17 w 50"/>
              <a:gd name="T33" fmla="*/ 38 h 49"/>
              <a:gd name="T34" fmla="*/ 16 w 50"/>
              <a:gd name="T35" fmla="*/ 33 h 49"/>
              <a:gd name="T36" fmla="*/ 18 w 50"/>
              <a:gd name="T37" fmla="*/ 33 h 49"/>
              <a:gd name="T38" fmla="*/ 19 w 50"/>
              <a:gd name="T39" fmla="*/ 37 h 49"/>
              <a:gd name="T40" fmla="*/ 30 w 50"/>
              <a:gd name="T41" fmla="*/ 38 h 49"/>
              <a:gd name="T42" fmla="*/ 32 w 50"/>
              <a:gd name="T43" fmla="*/ 35 h 49"/>
              <a:gd name="T44" fmla="*/ 32 w 50"/>
              <a:gd name="T45" fmla="*/ 10 h 49"/>
              <a:gd name="T46" fmla="*/ 33 w 50"/>
              <a:gd name="T47" fmla="*/ 9 h 49"/>
              <a:gd name="T48" fmla="*/ 34 w 50"/>
              <a:gd name="T49" fmla="*/ 13 h 49"/>
              <a:gd name="T50" fmla="*/ 30 w 50"/>
              <a:gd name="T51" fmla="*/ 17 h 49"/>
              <a:gd name="T52" fmla="*/ 17 w 50"/>
              <a:gd name="T53" fmla="*/ 16 h 49"/>
              <a:gd name="T54" fmla="*/ 16 w 50"/>
              <a:gd name="T55" fmla="*/ 10 h 49"/>
              <a:gd name="T56" fmla="*/ 18 w 50"/>
              <a:gd name="T57" fmla="*/ 10 h 49"/>
              <a:gd name="T58" fmla="*/ 19 w 50"/>
              <a:gd name="T59" fmla="*/ 15 h 49"/>
              <a:gd name="T60" fmla="*/ 30 w 50"/>
              <a:gd name="T61" fmla="*/ 15 h 49"/>
              <a:gd name="T62" fmla="*/ 32 w 50"/>
              <a:gd name="T63" fmla="*/ 1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2" y="0"/>
                </a:moveTo>
                <a:cubicBezTo>
                  <a:pt x="2" y="0"/>
                  <a:pt x="2" y="0"/>
                  <a:pt x="2" y="0"/>
                </a:cubicBezTo>
                <a:cubicBezTo>
                  <a:pt x="48" y="0"/>
                  <a:pt x="48" y="0"/>
                  <a:pt x="48" y="0"/>
                </a:cubicBezTo>
                <a:cubicBezTo>
                  <a:pt x="49" y="0"/>
                  <a:pt x="50" y="1"/>
                  <a:pt x="50" y="2"/>
                </a:cubicBezTo>
                <a:cubicBezTo>
                  <a:pt x="50" y="2"/>
                  <a:pt x="50" y="2"/>
                  <a:pt x="50" y="2"/>
                </a:cubicBezTo>
                <a:cubicBezTo>
                  <a:pt x="50" y="48"/>
                  <a:pt x="50" y="48"/>
                  <a:pt x="50" y="48"/>
                </a:cubicBezTo>
                <a:cubicBezTo>
                  <a:pt x="50" y="49"/>
                  <a:pt x="49" y="49"/>
                  <a:pt x="48" y="49"/>
                </a:cubicBezTo>
                <a:cubicBezTo>
                  <a:pt x="48" y="49"/>
                  <a:pt x="48" y="49"/>
                  <a:pt x="48" y="49"/>
                </a:cubicBezTo>
                <a:cubicBezTo>
                  <a:pt x="2" y="49"/>
                  <a:pt x="2" y="49"/>
                  <a:pt x="2" y="49"/>
                </a:cubicBezTo>
                <a:cubicBezTo>
                  <a:pt x="1" y="49"/>
                  <a:pt x="0" y="49"/>
                  <a:pt x="0" y="48"/>
                </a:cubicBezTo>
                <a:cubicBezTo>
                  <a:pt x="0" y="48"/>
                  <a:pt x="0" y="48"/>
                  <a:pt x="0" y="48"/>
                </a:cubicBezTo>
                <a:cubicBezTo>
                  <a:pt x="0" y="2"/>
                  <a:pt x="0" y="2"/>
                  <a:pt x="0" y="2"/>
                </a:cubicBezTo>
                <a:cubicBezTo>
                  <a:pt x="0" y="1"/>
                  <a:pt x="1" y="0"/>
                  <a:pt x="2" y="0"/>
                </a:cubicBezTo>
                <a:close/>
                <a:moveTo>
                  <a:pt x="4" y="23"/>
                </a:moveTo>
                <a:cubicBezTo>
                  <a:pt x="4" y="23"/>
                  <a:pt x="4" y="23"/>
                  <a:pt x="4" y="23"/>
                </a:cubicBezTo>
                <a:cubicBezTo>
                  <a:pt x="46" y="23"/>
                  <a:pt x="46" y="23"/>
                  <a:pt x="46" y="23"/>
                </a:cubicBezTo>
                <a:cubicBezTo>
                  <a:pt x="46" y="4"/>
                  <a:pt x="46" y="4"/>
                  <a:pt x="46" y="4"/>
                </a:cubicBezTo>
                <a:cubicBezTo>
                  <a:pt x="4" y="4"/>
                  <a:pt x="4" y="4"/>
                  <a:pt x="4" y="4"/>
                </a:cubicBezTo>
                <a:cubicBezTo>
                  <a:pt x="4" y="23"/>
                  <a:pt x="4" y="23"/>
                  <a:pt x="4" y="23"/>
                </a:cubicBezTo>
                <a:close/>
                <a:moveTo>
                  <a:pt x="46" y="26"/>
                </a:moveTo>
                <a:cubicBezTo>
                  <a:pt x="46" y="26"/>
                  <a:pt x="46" y="26"/>
                  <a:pt x="46" y="26"/>
                </a:cubicBezTo>
                <a:cubicBezTo>
                  <a:pt x="4" y="26"/>
                  <a:pt x="4" y="26"/>
                  <a:pt x="4" y="26"/>
                </a:cubicBezTo>
                <a:cubicBezTo>
                  <a:pt x="4" y="46"/>
                  <a:pt x="4" y="46"/>
                  <a:pt x="4" y="46"/>
                </a:cubicBezTo>
                <a:cubicBezTo>
                  <a:pt x="46" y="46"/>
                  <a:pt x="46" y="46"/>
                  <a:pt x="46" y="46"/>
                </a:cubicBezTo>
                <a:cubicBezTo>
                  <a:pt x="46" y="26"/>
                  <a:pt x="46" y="26"/>
                  <a:pt x="46" y="26"/>
                </a:cubicBezTo>
                <a:close/>
                <a:moveTo>
                  <a:pt x="32" y="33"/>
                </a:moveTo>
                <a:cubicBezTo>
                  <a:pt x="32" y="33"/>
                  <a:pt x="32" y="33"/>
                  <a:pt x="32" y="33"/>
                </a:cubicBezTo>
                <a:cubicBezTo>
                  <a:pt x="32" y="32"/>
                  <a:pt x="33" y="32"/>
                  <a:pt x="33" y="32"/>
                </a:cubicBezTo>
                <a:cubicBezTo>
                  <a:pt x="34" y="32"/>
                  <a:pt x="34" y="32"/>
                  <a:pt x="34" y="33"/>
                </a:cubicBezTo>
                <a:cubicBezTo>
                  <a:pt x="34" y="35"/>
                  <a:pt x="34" y="35"/>
                  <a:pt x="34" y="35"/>
                </a:cubicBezTo>
                <a:cubicBezTo>
                  <a:pt x="34" y="37"/>
                  <a:pt x="34" y="38"/>
                  <a:pt x="33" y="38"/>
                </a:cubicBezTo>
                <a:cubicBezTo>
                  <a:pt x="32" y="39"/>
                  <a:pt x="31" y="40"/>
                  <a:pt x="30" y="40"/>
                </a:cubicBezTo>
                <a:cubicBezTo>
                  <a:pt x="20" y="40"/>
                  <a:pt x="20" y="40"/>
                  <a:pt x="20" y="40"/>
                </a:cubicBezTo>
                <a:cubicBezTo>
                  <a:pt x="19" y="40"/>
                  <a:pt x="18" y="39"/>
                  <a:pt x="17" y="38"/>
                </a:cubicBezTo>
                <a:cubicBezTo>
                  <a:pt x="16" y="38"/>
                  <a:pt x="16" y="37"/>
                  <a:pt x="16" y="35"/>
                </a:cubicBezTo>
                <a:cubicBezTo>
                  <a:pt x="16" y="33"/>
                  <a:pt x="16" y="33"/>
                  <a:pt x="16" y="33"/>
                </a:cubicBezTo>
                <a:cubicBezTo>
                  <a:pt x="16" y="32"/>
                  <a:pt x="16" y="32"/>
                  <a:pt x="17" y="32"/>
                </a:cubicBezTo>
                <a:cubicBezTo>
                  <a:pt x="17" y="32"/>
                  <a:pt x="18" y="32"/>
                  <a:pt x="18" y="33"/>
                </a:cubicBezTo>
                <a:cubicBezTo>
                  <a:pt x="18" y="35"/>
                  <a:pt x="18" y="35"/>
                  <a:pt x="18" y="35"/>
                </a:cubicBezTo>
                <a:cubicBezTo>
                  <a:pt x="18" y="36"/>
                  <a:pt x="18" y="37"/>
                  <a:pt x="19" y="37"/>
                </a:cubicBezTo>
                <a:cubicBezTo>
                  <a:pt x="19" y="37"/>
                  <a:pt x="19" y="38"/>
                  <a:pt x="20" y="38"/>
                </a:cubicBezTo>
                <a:cubicBezTo>
                  <a:pt x="30" y="38"/>
                  <a:pt x="30" y="38"/>
                  <a:pt x="30" y="38"/>
                </a:cubicBezTo>
                <a:cubicBezTo>
                  <a:pt x="30" y="38"/>
                  <a:pt x="31" y="37"/>
                  <a:pt x="31" y="37"/>
                </a:cubicBezTo>
                <a:cubicBezTo>
                  <a:pt x="32" y="37"/>
                  <a:pt x="32" y="36"/>
                  <a:pt x="32" y="35"/>
                </a:cubicBezTo>
                <a:cubicBezTo>
                  <a:pt x="32" y="33"/>
                  <a:pt x="32" y="33"/>
                  <a:pt x="32" y="33"/>
                </a:cubicBezTo>
                <a:close/>
                <a:moveTo>
                  <a:pt x="32" y="10"/>
                </a:moveTo>
                <a:cubicBezTo>
                  <a:pt x="32" y="10"/>
                  <a:pt x="32" y="10"/>
                  <a:pt x="32" y="10"/>
                </a:cubicBezTo>
                <a:cubicBezTo>
                  <a:pt x="32" y="10"/>
                  <a:pt x="33" y="9"/>
                  <a:pt x="33" y="9"/>
                </a:cubicBezTo>
                <a:cubicBezTo>
                  <a:pt x="34" y="9"/>
                  <a:pt x="34" y="10"/>
                  <a:pt x="34" y="10"/>
                </a:cubicBezTo>
                <a:cubicBezTo>
                  <a:pt x="34" y="13"/>
                  <a:pt x="34" y="13"/>
                  <a:pt x="34" y="13"/>
                </a:cubicBezTo>
                <a:cubicBezTo>
                  <a:pt x="34" y="14"/>
                  <a:pt x="34" y="15"/>
                  <a:pt x="33" y="16"/>
                </a:cubicBezTo>
                <a:cubicBezTo>
                  <a:pt x="32" y="17"/>
                  <a:pt x="31" y="17"/>
                  <a:pt x="30" y="17"/>
                </a:cubicBezTo>
                <a:cubicBezTo>
                  <a:pt x="20" y="17"/>
                  <a:pt x="20" y="17"/>
                  <a:pt x="20" y="17"/>
                </a:cubicBezTo>
                <a:cubicBezTo>
                  <a:pt x="19" y="17"/>
                  <a:pt x="18" y="17"/>
                  <a:pt x="17" y="16"/>
                </a:cubicBezTo>
                <a:cubicBezTo>
                  <a:pt x="16" y="15"/>
                  <a:pt x="16" y="14"/>
                  <a:pt x="16" y="13"/>
                </a:cubicBezTo>
                <a:cubicBezTo>
                  <a:pt x="16" y="10"/>
                  <a:pt x="16" y="10"/>
                  <a:pt x="16" y="10"/>
                </a:cubicBezTo>
                <a:cubicBezTo>
                  <a:pt x="16" y="10"/>
                  <a:pt x="16" y="9"/>
                  <a:pt x="17" y="9"/>
                </a:cubicBezTo>
                <a:cubicBezTo>
                  <a:pt x="17" y="9"/>
                  <a:pt x="18" y="10"/>
                  <a:pt x="18" y="10"/>
                </a:cubicBezTo>
                <a:cubicBezTo>
                  <a:pt x="18" y="13"/>
                  <a:pt x="18" y="13"/>
                  <a:pt x="18" y="13"/>
                </a:cubicBezTo>
                <a:cubicBezTo>
                  <a:pt x="18" y="14"/>
                  <a:pt x="18" y="14"/>
                  <a:pt x="19" y="15"/>
                </a:cubicBezTo>
                <a:cubicBezTo>
                  <a:pt x="19" y="15"/>
                  <a:pt x="19" y="15"/>
                  <a:pt x="20" y="15"/>
                </a:cubicBezTo>
                <a:cubicBezTo>
                  <a:pt x="30" y="15"/>
                  <a:pt x="30" y="15"/>
                  <a:pt x="30" y="15"/>
                </a:cubicBezTo>
                <a:cubicBezTo>
                  <a:pt x="30" y="15"/>
                  <a:pt x="31" y="15"/>
                  <a:pt x="31" y="15"/>
                </a:cubicBezTo>
                <a:cubicBezTo>
                  <a:pt x="32" y="14"/>
                  <a:pt x="32" y="14"/>
                  <a:pt x="32" y="13"/>
                </a:cubicBezTo>
                <a:cubicBezTo>
                  <a:pt x="32" y="10"/>
                  <a:pt x="32" y="10"/>
                  <a:pt x="32" y="10"/>
                </a:cubicBezTo>
                <a:close/>
              </a:path>
            </a:pathLst>
          </a:custGeom>
          <a:solidFill>
            <a:schemeClr val="accent2"/>
          </a:solidFill>
          <a:ln>
            <a:noFill/>
          </a:ln>
          <a:extLst/>
        </p:spPr>
        <p:txBody>
          <a:bodyPr/>
          <a:lstStyle/>
          <a:p>
            <a:endParaRPr lang="zh-CN" altLang="en-US"/>
          </a:p>
        </p:txBody>
      </p:sp>
      <p:sp>
        <p:nvSpPr>
          <p:cNvPr id="99" name="Freeform 598"/>
          <p:cNvSpPr>
            <a:spLocks noEditPoints="1"/>
          </p:cNvSpPr>
          <p:nvPr/>
        </p:nvSpPr>
        <p:spPr bwMode="auto">
          <a:xfrm>
            <a:off x="2750085" y="4437370"/>
            <a:ext cx="293361" cy="287493"/>
          </a:xfrm>
          <a:custGeom>
            <a:avLst/>
            <a:gdLst>
              <a:gd name="T0" fmla="*/ 23 w 50"/>
              <a:gd name="T1" fmla="*/ 23 h 49"/>
              <a:gd name="T2" fmla="*/ 21 w 50"/>
              <a:gd name="T3" fmla="*/ 22 h 49"/>
              <a:gd name="T4" fmla="*/ 18 w 50"/>
              <a:gd name="T5" fmla="*/ 27 h 49"/>
              <a:gd name="T6" fmla="*/ 19 w 50"/>
              <a:gd name="T7" fmla="*/ 27 h 49"/>
              <a:gd name="T8" fmla="*/ 23 w 50"/>
              <a:gd name="T9" fmla="*/ 23 h 49"/>
              <a:gd name="T10" fmla="*/ 2 w 50"/>
              <a:gd name="T11" fmla="*/ 0 h 49"/>
              <a:gd name="T12" fmla="*/ 50 w 50"/>
              <a:gd name="T13" fmla="*/ 2 h 49"/>
              <a:gd name="T14" fmla="*/ 48 w 50"/>
              <a:gd name="T15" fmla="*/ 49 h 49"/>
              <a:gd name="T16" fmla="*/ 0 w 50"/>
              <a:gd name="T17" fmla="*/ 48 h 49"/>
              <a:gd name="T18" fmla="*/ 46 w 50"/>
              <a:gd name="T19" fmla="*/ 4 h 49"/>
              <a:gd name="T20" fmla="*/ 4 w 50"/>
              <a:gd name="T21" fmla="*/ 46 h 49"/>
              <a:gd name="T22" fmla="*/ 23 w 50"/>
              <a:gd name="T23" fmla="*/ 20 h 49"/>
              <a:gd name="T24" fmla="*/ 29 w 50"/>
              <a:gd name="T25" fmla="*/ 16 h 49"/>
              <a:gd name="T26" fmla="*/ 26 w 50"/>
              <a:gd name="T27" fmla="*/ 25 h 49"/>
              <a:gd name="T28" fmla="*/ 29 w 50"/>
              <a:gd name="T29" fmla="*/ 33 h 49"/>
              <a:gd name="T30" fmla="*/ 21 w 50"/>
              <a:gd name="T31" fmla="*/ 30 h 49"/>
              <a:gd name="T32" fmla="*/ 12 w 50"/>
              <a:gd name="T33" fmla="*/ 33 h 49"/>
              <a:gd name="T34" fmla="*/ 15 w 50"/>
              <a:gd name="T35" fmla="*/ 25 h 49"/>
              <a:gd name="T36" fmla="*/ 12 w 50"/>
              <a:gd name="T37" fmla="*/ 16 h 49"/>
              <a:gd name="T38" fmla="*/ 21 w 50"/>
              <a:gd name="T39" fmla="*/ 19 h 49"/>
              <a:gd name="T40" fmla="*/ 7 w 50"/>
              <a:gd name="T41" fmla="*/ 6 h 49"/>
              <a:gd name="T42" fmla="*/ 42 w 50"/>
              <a:gd name="T43" fmla="*/ 7 h 49"/>
              <a:gd name="T44" fmla="*/ 42 w 50"/>
              <a:gd name="T45" fmla="*/ 11 h 49"/>
              <a:gd name="T46" fmla="*/ 44 w 50"/>
              <a:gd name="T47" fmla="*/ 16 h 49"/>
              <a:gd name="T48" fmla="*/ 42 w 50"/>
              <a:gd name="T49" fmla="*/ 21 h 49"/>
              <a:gd name="T50" fmla="*/ 42 w 50"/>
              <a:gd name="T51" fmla="*/ 28 h 49"/>
              <a:gd name="T52" fmla="*/ 44 w 50"/>
              <a:gd name="T53" fmla="*/ 33 h 49"/>
              <a:gd name="T54" fmla="*/ 42 w 50"/>
              <a:gd name="T55" fmla="*/ 38 h 49"/>
              <a:gd name="T56" fmla="*/ 40 w 50"/>
              <a:gd name="T57" fmla="*/ 43 h 49"/>
              <a:gd name="T58" fmla="*/ 6 w 50"/>
              <a:gd name="T59" fmla="*/ 42 h 49"/>
              <a:gd name="T60" fmla="*/ 7 w 50"/>
              <a:gd name="T61" fmla="*/ 6 h 49"/>
              <a:gd name="T62" fmla="*/ 8 w 50"/>
              <a:gd name="T63" fmla="*/ 8 h 49"/>
              <a:gd name="T64" fmla="*/ 39 w 50"/>
              <a:gd name="T65" fmla="*/ 38 h 49"/>
              <a:gd name="T66" fmla="*/ 37 w 50"/>
              <a:gd name="T67" fmla="*/ 37 h 49"/>
              <a:gd name="T68" fmla="*/ 37 w 50"/>
              <a:gd name="T69" fmla="*/ 29 h 49"/>
              <a:gd name="T70" fmla="*/ 39 w 50"/>
              <a:gd name="T71" fmla="*/ 28 h 49"/>
              <a:gd name="T72" fmla="*/ 38 w 50"/>
              <a:gd name="T73" fmla="*/ 21 h 49"/>
              <a:gd name="T74" fmla="*/ 37 w 50"/>
              <a:gd name="T75" fmla="*/ 16 h 49"/>
              <a:gd name="T76" fmla="*/ 38 w 50"/>
              <a:gd name="T77" fmla="*/ 11 h 49"/>
              <a:gd name="T78" fmla="*/ 40 w 50"/>
              <a:gd name="T79" fmla="*/ 13 h 49"/>
              <a:gd name="T80" fmla="*/ 40 w 50"/>
              <a:gd name="T81" fmla="*/ 16 h 49"/>
              <a:gd name="T82" fmla="*/ 40 w 50"/>
              <a:gd name="T83" fmla="*/ 19 h 49"/>
              <a:gd name="T84" fmla="*/ 41 w 50"/>
              <a:gd name="T85" fmla="*/ 13 h 49"/>
              <a:gd name="T86" fmla="*/ 40 w 50"/>
              <a:gd name="T87" fmla="*/ 30 h 49"/>
              <a:gd name="T88" fmla="*/ 40 w 50"/>
              <a:gd name="T89" fmla="*/ 33 h 49"/>
              <a:gd name="T90" fmla="*/ 40 w 50"/>
              <a:gd name="T91" fmla="*/ 36 h 49"/>
              <a:gd name="T92" fmla="*/ 41 w 50"/>
              <a:gd name="T93"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49">
                <a:moveTo>
                  <a:pt x="23" y="23"/>
                </a:moveTo>
                <a:cubicBezTo>
                  <a:pt x="23" y="23"/>
                  <a:pt x="23" y="23"/>
                  <a:pt x="23" y="23"/>
                </a:cubicBezTo>
                <a:cubicBezTo>
                  <a:pt x="23" y="23"/>
                  <a:pt x="23" y="23"/>
                  <a:pt x="23" y="23"/>
                </a:cubicBezTo>
                <a:cubicBezTo>
                  <a:pt x="23" y="23"/>
                  <a:pt x="23" y="23"/>
                  <a:pt x="23" y="23"/>
                </a:cubicBezTo>
                <a:cubicBezTo>
                  <a:pt x="23" y="22"/>
                  <a:pt x="23" y="22"/>
                  <a:pt x="23" y="22"/>
                </a:cubicBezTo>
                <a:cubicBezTo>
                  <a:pt x="22" y="22"/>
                  <a:pt x="21" y="22"/>
                  <a:pt x="21" y="22"/>
                </a:cubicBezTo>
                <a:cubicBezTo>
                  <a:pt x="19" y="22"/>
                  <a:pt x="18" y="23"/>
                  <a:pt x="18" y="25"/>
                </a:cubicBezTo>
                <a:cubicBezTo>
                  <a:pt x="18" y="25"/>
                  <a:pt x="18" y="26"/>
                  <a:pt x="18" y="27"/>
                </a:cubicBezTo>
                <a:cubicBezTo>
                  <a:pt x="18" y="27"/>
                  <a:pt x="18" y="27"/>
                  <a:pt x="18" y="27"/>
                </a:cubicBezTo>
                <a:cubicBezTo>
                  <a:pt x="19" y="27"/>
                  <a:pt x="19" y="27"/>
                  <a:pt x="19" y="27"/>
                </a:cubicBezTo>
                <a:cubicBezTo>
                  <a:pt x="19" y="27"/>
                  <a:pt x="19" y="27"/>
                  <a:pt x="19" y="27"/>
                </a:cubicBezTo>
                <a:cubicBezTo>
                  <a:pt x="19" y="27"/>
                  <a:pt x="19" y="27"/>
                  <a:pt x="19" y="27"/>
                </a:cubicBezTo>
                <a:cubicBezTo>
                  <a:pt x="19" y="27"/>
                  <a:pt x="20" y="27"/>
                  <a:pt x="21" y="27"/>
                </a:cubicBezTo>
                <a:cubicBezTo>
                  <a:pt x="22" y="27"/>
                  <a:pt x="23" y="26"/>
                  <a:pt x="23" y="25"/>
                </a:cubicBezTo>
                <a:cubicBezTo>
                  <a:pt x="23" y="24"/>
                  <a:pt x="23" y="23"/>
                  <a:pt x="23" y="23"/>
                </a:cubicBezTo>
                <a:close/>
                <a:moveTo>
                  <a:pt x="2" y="0"/>
                </a:moveTo>
                <a:cubicBezTo>
                  <a:pt x="2" y="0"/>
                  <a:pt x="2" y="0"/>
                  <a:pt x="2" y="0"/>
                </a:cubicBezTo>
                <a:cubicBezTo>
                  <a:pt x="2" y="0"/>
                  <a:pt x="2" y="0"/>
                  <a:pt x="2" y="0"/>
                </a:cubicBezTo>
                <a:cubicBezTo>
                  <a:pt x="48" y="0"/>
                  <a:pt x="48" y="0"/>
                  <a:pt x="48" y="0"/>
                </a:cubicBezTo>
                <a:cubicBezTo>
                  <a:pt x="49" y="0"/>
                  <a:pt x="50" y="1"/>
                  <a:pt x="50" y="2"/>
                </a:cubicBezTo>
                <a:cubicBezTo>
                  <a:pt x="50" y="2"/>
                  <a:pt x="50" y="2"/>
                  <a:pt x="50" y="2"/>
                </a:cubicBezTo>
                <a:cubicBezTo>
                  <a:pt x="50" y="48"/>
                  <a:pt x="50" y="48"/>
                  <a:pt x="50" y="48"/>
                </a:cubicBezTo>
                <a:cubicBezTo>
                  <a:pt x="50" y="49"/>
                  <a:pt x="49" y="49"/>
                  <a:pt x="48" y="49"/>
                </a:cubicBezTo>
                <a:cubicBezTo>
                  <a:pt x="48" y="49"/>
                  <a:pt x="48" y="49"/>
                  <a:pt x="48" y="49"/>
                </a:cubicBezTo>
                <a:cubicBezTo>
                  <a:pt x="2" y="49"/>
                  <a:pt x="2" y="49"/>
                  <a:pt x="2" y="49"/>
                </a:cubicBezTo>
                <a:cubicBezTo>
                  <a:pt x="1" y="49"/>
                  <a:pt x="0" y="49"/>
                  <a:pt x="0" y="48"/>
                </a:cubicBezTo>
                <a:cubicBezTo>
                  <a:pt x="0" y="48"/>
                  <a:pt x="0" y="48"/>
                  <a:pt x="0" y="48"/>
                </a:cubicBezTo>
                <a:cubicBezTo>
                  <a:pt x="0" y="2"/>
                  <a:pt x="0" y="2"/>
                  <a:pt x="0" y="2"/>
                </a:cubicBezTo>
                <a:cubicBezTo>
                  <a:pt x="0" y="1"/>
                  <a:pt x="1" y="0"/>
                  <a:pt x="2" y="0"/>
                </a:cubicBezTo>
                <a:close/>
                <a:moveTo>
                  <a:pt x="46" y="4"/>
                </a:moveTo>
                <a:cubicBezTo>
                  <a:pt x="46" y="4"/>
                  <a:pt x="46" y="4"/>
                  <a:pt x="46" y="4"/>
                </a:cubicBezTo>
                <a:cubicBezTo>
                  <a:pt x="4" y="4"/>
                  <a:pt x="4" y="4"/>
                  <a:pt x="4" y="4"/>
                </a:cubicBezTo>
                <a:cubicBezTo>
                  <a:pt x="4" y="46"/>
                  <a:pt x="4" y="46"/>
                  <a:pt x="4" y="46"/>
                </a:cubicBezTo>
                <a:cubicBezTo>
                  <a:pt x="46" y="46"/>
                  <a:pt x="46" y="46"/>
                  <a:pt x="46" y="46"/>
                </a:cubicBezTo>
                <a:cubicBezTo>
                  <a:pt x="46" y="4"/>
                  <a:pt x="46" y="4"/>
                  <a:pt x="46" y="4"/>
                </a:cubicBezTo>
                <a:close/>
                <a:moveTo>
                  <a:pt x="23" y="20"/>
                </a:moveTo>
                <a:cubicBezTo>
                  <a:pt x="23" y="20"/>
                  <a:pt x="23" y="20"/>
                  <a:pt x="23" y="20"/>
                </a:cubicBezTo>
                <a:cubicBezTo>
                  <a:pt x="28" y="16"/>
                  <a:pt x="28" y="16"/>
                  <a:pt x="28" y="16"/>
                </a:cubicBezTo>
                <a:cubicBezTo>
                  <a:pt x="28" y="15"/>
                  <a:pt x="29" y="15"/>
                  <a:pt x="29" y="16"/>
                </a:cubicBezTo>
                <a:cubicBezTo>
                  <a:pt x="30" y="16"/>
                  <a:pt x="30" y="17"/>
                  <a:pt x="29" y="18"/>
                </a:cubicBezTo>
                <a:cubicBezTo>
                  <a:pt x="25" y="22"/>
                  <a:pt x="25" y="22"/>
                  <a:pt x="25" y="22"/>
                </a:cubicBezTo>
                <a:cubicBezTo>
                  <a:pt x="25" y="23"/>
                  <a:pt x="26" y="24"/>
                  <a:pt x="26" y="25"/>
                </a:cubicBezTo>
                <a:cubicBezTo>
                  <a:pt x="26" y="26"/>
                  <a:pt x="25" y="26"/>
                  <a:pt x="25" y="27"/>
                </a:cubicBezTo>
                <a:cubicBezTo>
                  <a:pt x="29" y="32"/>
                  <a:pt x="29" y="32"/>
                  <a:pt x="29" y="32"/>
                </a:cubicBezTo>
                <a:cubicBezTo>
                  <a:pt x="30" y="32"/>
                  <a:pt x="30" y="33"/>
                  <a:pt x="29" y="33"/>
                </a:cubicBezTo>
                <a:cubicBezTo>
                  <a:pt x="29" y="34"/>
                  <a:pt x="28" y="34"/>
                  <a:pt x="28" y="33"/>
                </a:cubicBezTo>
                <a:cubicBezTo>
                  <a:pt x="23" y="29"/>
                  <a:pt x="23" y="29"/>
                  <a:pt x="23" y="29"/>
                </a:cubicBezTo>
                <a:cubicBezTo>
                  <a:pt x="22" y="29"/>
                  <a:pt x="22" y="30"/>
                  <a:pt x="21" y="30"/>
                </a:cubicBezTo>
                <a:cubicBezTo>
                  <a:pt x="20" y="30"/>
                  <a:pt x="19" y="29"/>
                  <a:pt x="18" y="29"/>
                </a:cubicBezTo>
                <a:cubicBezTo>
                  <a:pt x="14" y="33"/>
                  <a:pt x="14" y="33"/>
                  <a:pt x="14" y="33"/>
                </a:cubicBezTo>
                <a:cubicBezTo>
                  <a:pt x="13" y="34"/>
                  <a:pt x="12" y="34"/>
                  <a:pt x="12" y="33"/>
                </a:cubicBezTo>
                <a:cubicBezTo>
                  <a:pt x="11" y="33"/>
                  <a:pt x="11" y="32"/>
                  <a:pt x="12" y="32"/>
                </a:cubicBezTo>
                <a:cubicBezTo>
                  <a:pt x="16" y="27"/>
                  <a:pt x="16" y="27"/>
                  <a:pt x="16" y="27"/>
                </a:cubicBezTo>
                <a:cubicBezTo>
                  <a:pt x="16" y="26"/>
                  <a:pt x="15" y="26"/>
                  <a:pt x="15" y="25"/>
                </a:cubicBezTo>
                <a:cubicBezTo>
                  <a:pt x="15" y="24"/>
                  <a:pt x="16" y="23"/>
                  <a:pt x="16" y="22"/>
                </a:cubicBezTo>
                <a:cubicBezTo>
                  <a:pt x="12" y="18"/>
                  <a:pt x="12" y="18"/>
                  <a:pt x="12" y="18"/>
                </a:cubicBezTo>
                <a:cubicBezTo>
                  <a:pt x="11" y="17"/>
                  <a:pt x="11" y="16"/>
                  <a:pt x="12" y="16"/>
                </a:cubicBezTo>
                <a:cubicBezTo>
                  <a:pt x="12" y="15"/>
                  <a:pt x="13" y="15"/>
                  <a:pt x="14" y="16"/>
                </a:cubicBezTo>
                <a:cubicBezTo>
                  <a:pt x="18" y="20"/>
                  <a:pt x="18" y="20"/>
                  <a:pt x="18" y="20"/>
                </a:cubicBezTo>
                <a:cubicBezTo>
                  <a:pt x="19" y="20"/>
                  <a:pt x="20" y="19"/>
                  <a:pt x="21" y="19"/>
                </a:cubicBezTo>
                <a:cubicBezTo>
                  <a:pt x="22" y="19"/>
                  <a:pt x="22" y="20"/>
                  <a:pt x="23" y="20"/>
                </a:cubicBezTo>
                <a:close/>
                <a:moveTo>
                  <a:pt x="7" y="6"/>
                </a:moveTo>
                <a:cubicBezTo>
                  <a:pt x="7" y="6"/>
                  <a:pt x="7" y="6"/>
                  <a:pt x="7" y="6"/>
                </a:cubicBezTo>
                <a:cubicBezTo>
                  <a:pt x="7" y="6"/>
                  <a:pt x="7" y="6"/>
                  <a:pt x="7" y="6"/>
                </a:cubicBezTo>
                <a:cubicBezTo>
                  <a:pt x="40" y="6"/>
                  <a:pt x="40" y="6"/>
                  <a:pt x="40" y="6"/>
                </a:cubicBezTo>
                <a:cubicBezTo>
                  <a:pt x="41" y="6"/>
                  <a:pt x="42" y="6"/>
                  <a:pt x="42" y="7"/>
                </a:cubicBezTo>
                <a:cubicBezTo>
                  <a:pt x="42" y="7"/>
                  <a:pt x="42" y="7"/>
                  <a:pt x="42" y="7"/>
                </a:cubicBezTo>
                <a:cubicBezTo>
                  <a:pt x="42" y="11"/>
                  <a:pt x="42" y="11"/>
                  <a:pt x="42" y="11"/>
                </a:cubicBezTo>
                <a:cubicBezTo>
                  <a:pt x="42" y="11"/>
                  <a:pt x="42" y="11"/>
                  <a:pt x="42" y="11"/>
                </a:cubicBezTo>
                <a:cubicBezTo>
                  <a:pt x="43" y="11"/>
                  <a:pt x="44" y="11"/>
                  <a:pt x="44" y="12"/>
                </a:cubicBezTo>
                <a:cubicBezTo>
                  <a:pt x="44" y="12"/>
                  <a:pt x="44" y="12"/>
                  <a:pt x="44" y="12"/>
                </a:cubicBezTo>
                <a:cubicBezTo>
                  <a:pt x="44" y="16"/>
                  <a:pt x="44" y="16"/>
                  <a:pt x="44" y="16"/>
                </a:cubicBezTo>
                <a:cubicBezTo>
                  <a:pt x="44" y="20"/>
                  <a:pt x="44" y="20"/>
                  <a:pt x="44" y="20"/>
                </a:cubicBezTo>
                <a:cubicBezTo>
                  <a:pt x="44" y="21"/>
                  <a:pt x="43" y="21"/>
                  <a:pt x="42" y="21"/>
                </a:cubicBezTo>
                <a:cubicBezTo>
                  <a:pt x="42" y="21"/>
                  <a:pt x="42" y="21"/>
                  <a:pt x="42" y="21"/>
                </a:cubicBezTo>
                <a:cubicBezTo>
                  <a:pt x="42" y="21"/>
                  <a:pt x="42" y="21"/>
                  <a:pt x="42" y="21"/>
                </a:cubicBezTo>
                <a:cubicBezTo>
                  <a:pt x="42" y="28"/>
                  <a:pt x="42" y="28"/>
                  <a:pt x="42" y="28"/>
                </a:cubicBezTo>
                <a:cubicBezTo>
                  <a:pt x="42" y="28"/>
                  <a:pt x="42" y="28"/>
                  <a:pt x="42" y="28"/>
                </a:cubicBezTo>
                <a:cubicBezTo>
                  <a:pt x="43" y="28"/>
                  <a:pt x="44" y="28"/>
                  <a:pt x="44" y="29"/>
                </a:cubicBezTo>
                <a:cubicBezTo>
                  <a:pt x="44" y="29"/>
                  <a:pt x="44" y="29"/>
                  <a:pt x="44" y="29"/>
                </a:cubicBezTo>
                <a:cubicBezTo>
                  <a:pt x="44" y="33"/>
                  <a:pt x="44" y="33"/>
                  <a:pt x="44" y="33"/>
                </a:cubicBezTo>
                <a:cubicBezTo>
                  <a:pt x="44" y="37"/>
                  <a:pt x="44" y="37"/>
                  <a:pt x="44" y="37"/>
                </a:cubicBezTo>
                <a:cubicBezTo>
                  <a:pt x="44" y="38"/>
                  <a:pt x="43" y="38"/>
                  <a:pt x="42" y="38"/>
                </a:cubicBezTo>
                <a:cubicBezTo>
                  <a:pt x="42" y="38"/>
                  <a:pt x="42" y="38"/>
                  <a:pt x="42" y="38"/>
                </a:cubicBezTo>
                <a:cubicBezTo>
                  <a:pt x="42" y="38"/>
                  <a:pt x="42" y="38"/>
                  <a:pt x="42" y="38"/>
                </a:cubicBezTo>
                <a:cubicBezTo>
                  <a:pt x="42" y="42"/>
                  <a:pt x="42" y="42"/>
                  <a:pt x="42" y="42"/>
                </a:cubicBezTo>
                <a:cubicBezTo>
                  <a:pt x="42" y="43"/>
                  <a:pt x="41" y="43"/>
                  <a:pt x="40" y="43"/>
                </a:cubicBezTo>
                <a:cubicBezTo>
                  <a:pt x="40" y="43"/>
                  <a:pt x="40" y="43"/>
                  <a:pt x="40" y="43"/>
                </a:cubicBezTo>
                <a:cubicBezTo>
                  <a:pt x="7" y="43"/>
                  <a:pt x="7" y="43"/>
                  <a:pt x="7" y="43"/>
                </a:cubicBezTo>
                <a:cubicBezTo>
                  <a:pt x="6" y="43"/>
                  <a:pt x="6" y="43"/>
                  <a:pt x="6" y="42"/>
                </a:cubicBezTo>
                <a:cubicBezTo>
                  <a:pt x="6" y="42"/>
                  <a:pt x="6" y="42"/>
                  <a:pt x="6" y="42"/>
                </a:cubicBezTo>
                <a:cubicBezTo>
                  <a:pt x="6" y="7"/>
                  <a:pt x="6" y="7"/>
                  <a:pt x="6" y="7"/>
                </a:cubicBezTo>
                <a:cubicBezTo>
                  <a:pt x="6" y="6"/>
                  <a:pt x="6" y="6"/>
                  <a:pt x="7" y="6"/>
                </a:cubicBezTo>
                <a:close/>
                <a:moveTo>
                  <a:pt x="39" y="8"/>
                </a:moveTo>
                <a:cubicBezTo>
                  <a:pt x="39" y="8"/>
                  <a:pt x="39" y="8"/>
                  <a:pt x="39" y="8"/>
                </a:cubicBezTo>
                <a:cubicBezTo>
                  <a:pt x="8" y="8"/>
                  <a:pt x="8" y="8"/>
                  <a:pt x="8" y="8"/>
                </a:cubicBezTo>
                <a:cubicBezTo>
                  <a:pt x="8" y="41"/>
                  <a:pt x="8" y="41"/>
                  <a:pt x="8" y="41"/>
                </a:cubicBezTo>
                <a:cubicBezTo>
                  <a:pt x="39" y="41"/>
                  <a:pt x="39" y="41"/>
                  <a:pt x="39" y="41"/>
                </a:cubicBezTo>
                <a:cubicBezTo>
                  <a:pt x="39" y="38"/>
                  <a:pt x="39" y="38"/>
                  <a:pt x="39" y="38"/>
                </a:cubicBezTo>
                <a:cubicBezTo>
                  <a:pt x="38" y="38"/>
                  <a:pt x="38" y="38"/>
                  <a:pt x="38" y="38"/>
                </a:cubicBezTo>
                <a:cubicBezTo>
                  <a:pt x="38" y="38"/>
                  <a:pt x="38" y="38"/>
                  <a:pt x="38" y="38"/>
                </a:cubicBezTo>
                <a:cubicBezTo>
                  <a:pt x="38" y="38"/>
                  <a:pt x="37" y="38"/>
                  <a:pt x="37" y="37"/>
                </a:cubicBezTo>
                <a:cubicBezTo>
                  <a:pt x="37" y="37"/>
                  <a:pt x="37" y="37"/>
                  <a:pt x="37" y="37"/>
                </a:cubicBezTo>
                <a:cubicBezTo>
                  <a:pt x="37" y="33"/>
                  <a:pt x="37" y="33"/>
                  <a:pt x="37" y="33"/>
                </a:cubicBezTo>
                <a:cubicBezTo>
                  <a:pt x="37" y="29"/>
                  <a:pt x="37" y="29"/>
                  <a:pt x="37" y="29"/>
                </a:cubicBezTo>
                <a:cubicBezTo>
                  <a:pt x="37" y="28"/>
                  <a:pt x="38" y="28"/>
                  <a:pt x="38" y="28"/>
                </a:cubicBezTo>
                <a:cubicBezTo>
                  <a:pt x="38" y="28"/>
                  <a:pt x="38" y="28"/>
                  <a:pt x="38" y="28"/>
                </a:cubicBezTo>
                <a:cubicBezTo>
                  <a:pt x="39" y="28"/>
                  <a:pt x="39" y="28"/>
                  <a:pt x="39" y="28"/>
                </a:cubicBezTo>
                <a:cubicBezTo>
                  <a:pt x="39" y="21"/>
                  <a:pt x="39" y="21"/>
                  <a:pt x="39" y="21"/>
                </a:cubicBezTo>
                <a:cubicBezTo>
                  <a:pt x="38" y="21"/>
                  <a:pt x="38" y="21"/>
                  <a:pt x="38" y="21"/>
                </a:cubicBezTo>
                <a:cubicBezTo>
                  <a:pt x="38" y="21"/>
                  <a:pt x="38" y="21"/>
                  <a:pt x="38" y="21"/>
                </a:cubicBezTo>
                <a:cubicBezTo>
                  <a:pt x="38" y="21"/>
                  <a:pt x="37" y="21"/>
                  <a:pt x="37" y="20"/>
                </a:cubicBezTo>
                <a:cubicBezTo>
                  <a:pt x="37" y="20"/>
                  <a:pt x="37" y="20"/>
                  <a:pt x="37" y="20"/>
                </a:cubicBezTo>
                <a:cubicBezTo>
                  <a:pt x="37" y="16"/>
                  <a:pt x="37" y="16"/>
                  <a:pt x="37" y="16"/>
                </a:cubicBezTo>
                <a:cubicBezTo>
                  <a:pt x="37" y="12"/>
                  <a:pt x="37" y="12"/>
                  <a:pt x="37" y="12"/>
                </a:cubicBezTo>
                <a:cubicBezTo>
                  <a:pt x="37" y="11"/>
                  <a:pt x="38" y="11"/>
                  <a:pt x="38" y="11"/>
                </a:cubicBezTo>
                <a:cubicBezTo>
                  <a:pt x="38" y="11"/>
                  <a:pt x="38" y="11"/>
                  <a:pt x="38" y="11"/>
                </a:cubicBezTo>
                <a:cubicBezTo>
                  <a:pt x="39" y="11"/>
                  <a:pt x="39" y="11"/>
                  <a:pt x="39" y="11"/>
                </a:cubicBezTo>
                <a:cubicBezTo>
                  <a:pt x="39" y="8"/>
                  <a:pt x="39" y="8"/>
                  <a:pt x="39" y="8"/>
                </a:cubicBezTo>
                <a:close/>
                <a:moveTo>
                  <a:pt x="40" y="13"/>
                </a:moveTo>
                <a:cubicBezTo>
                  <a:pt x="40" y="13"/>
                  <a:pt x="40" y="13"/>
                  <a:pt x="40" y="13"/>
                </a:cubicBezTo>
                <a:cubicBezTo>
                  <a:pt x="40" y="13"/>
                  <a:pt x="40" y="13"/>
                  <a:pt x="40" y="13"/>
                </a:cubicBezTo>
                <a:cubicBezTo>
                  <a:pt x="40" y="16"/>
                  <a:pt x="40" y="16"/>
                  <a:pt x="40" y="16"/>
                </a:cubicBezTo>
                <a:cubicBezTo>
                  <a:pt x="40" y="19"/>
                  <a:pt x="40" y="19"/>
                  <a:pt x="40" y="19"/>
                </a:cubicBezTo>
                <a:cubicBezTo>
                  <a:pt x="40" y="19"/>
                  <a:pt x="40" y="19"/>
                  <a:pt x="40" y="19"/>
                </a:cubicBezTo>
                <a:cubicBezTo>
                  <a:pt x="40" y="19"/>
                  <a:pt x="40" y="19"/>
                  <a:pt x="40" y="19"/>
                </a:cubicBezTo>
                <a:cubicBezTo>
                  <a:pt x="41" y="19"/>
                  <a:pt x="41" y="19"/>
                  <a:pt x="41" y="19"/>
                </a:cubicBezTo>
                <a:cubicBezTo>
                  <a:pt x="41" y="16"/>
                  <a:pt x="41" y="16"/>
                  <a:pt x="41" y="16"/>
                </a:cubicBezTo>
                <a:cubicBezTo>
                  <a:pt x="41" y="13"/>
                  <a:pt x="41" y="13"/>
                  <a:pt x="41" y="13"/>
                </a:cubicBezTo>
                <a:cubicBezTo>
                  <a:pt x="40" y="13"/>
                  <a:pt x="40" y="13"/>
                  <a:pt x="40" y="13"/>
                </a:cubicBezTo>
                <a:cubicBezTo>
                  <a:pt x="40" y="13"/>
                  <a:pt x="40" y="13"/>
                  <a:pt x="40" y="13"/>
                </a:cubicBezTo>
                <a:close/>
                <a:moveTo>
                  <a:pt x="40" y="30"/>
                </a:moveTo>
                <a:cubicBezTo>
                  <a:pt x="40" y="30"/>
                  <a:pt x="40" y="30"/>
                  <a:pt x="40" y="30"/>
                </a:cubicBezTo>
                <a:cubicBezTo>
                  <a:pt x="40" y="30"/>
                  <a:pt x="40" y="30"/>
                  <a:pt x="40" y="30"/>
                </a:cubicBezTo>
                <a:cubicBezTo>
                  <a:pt x="40" y="33"/>
                  <a:pt x="40" y="33"/>
                  <a:pt x="40" y="33"/>
                </a:cubicBezTo>
                <a:cubicBezTo>
                  <a:pt x="40" y="36"/>
                  <a:pt x="40" y="36"/>
                  <a:pt x="40" y="36"/>
                </a:cubicBezTo>
                <a:cubicBezTo>
                  <a:pt x="40" y="36"/>
                  <a:pt x="40" y="36"/>
                  <a:pt x="40" y="36"/>
                </a:cubicBezTo>
                <a:cubicBezTo>
                  <a:pt x="40" y="36"/>
                  <a:pt x="40" y="36"/>
                  <a:pt x="40" y="36"/>
                </a:cubicBezTo>
                <a:cubicBezTo>
                  <a:pt x="41" y="36"/>
                  <a:pt x="41" y="36"/>
                  <a:pt x="41" y="36"/>
                </a:cubicBezTo>
                <a:cubicBezTo>
                  <a:pt x="41" y="33"/>
                  <a:pt x="41" y="33"/>
                  <a:pt x="41" y="33"/>
                </a:cubicBezTo>
                <a:cubicBezTo>
                  <a:pt x="41" y="30"/>
                  <a:pt x="41" y="30"/>
                  <a:pt x="41" y="30"/>
                </a:cubicBezTo>
                <a:cubicBezTo>
                  <a:pt x="40" y="30"/>
                  <a:pt x="40" y="30"/>
                  <a:pt x="40" y="30"/>
                </a:cubicBezTo>
                <a:cubicBezTo>
                  <a:pt x="40" y="30"/>
                  <a:pt x="40" y="30"/>
                  <a:pt x="40" y="30"/>
                </a:cubicBezTo>
                <a:close/>
              </a:path>
            </a:pathLst>
          </a:custGeom>
          <a:solidFill>
            <a:schemeClr val="accent2"/>
          </a:solidFill>
          <a:ln>
            <a:noFill/>
          </a:ln>
          <a:extLst/>
        </p:spPr>
        <p:txBody>
          <a:bodyPr/>
          <a:lstStyle/>
          <a:p>
            <a:endParaRPr lang="zh-CN" altLang="en-US"/>
          </a:p>
        </p:txBody>
      </p:sp>
      <p:sp>
        <p:nvSpPr>
          <p:cNvPr id="100" name="Freeform 599"/>
          <p:cNvSpPr>
            <a:spLocks noEditPoints="1"/>
          </p:cNvSpPr>
          <p:nvPr/>
        </p:nvSpPr>
        <p:spPr bwMode="auto">
          <a:xfrm>
            <a:off x="3260533" y="4431503"/>
            <a:ext cx="302162" cy="299228"/>
          </a:xfrm>
          <a:custGeom>
            <a:avLst/>
            <a:gdLst>
              <a:gd name="T0" fmla="*/ 36 w 51"/>
              <a:gd name="T1" fmla="*/ 19 h 51"/>
              <a:gd name="T2" fmla="*/ 27 w 51"/>
              <a:gd name="T3" fmla="*/ 19 h 51"/>
              <a:gd name="T4" fmla="*/ 15 w 51"/>
              <a:gd name="T5" fmla="*/ 9 h 51"/>
              <a:gd name="T6" fmla="*/ 16 w 51"/>
              <a:gd name="T7" fmla="*/ 6 h 51"/>
              <a:gd name="T8" fmla="*/ 14 w 51"/>
              <a:gd name="T9" fmla="*/ 4 h 51"/>
              <a:gd name="T10" fmla="*/ 4 w 51"/>
              <a:gd name="T11" fmla="*/ 15 h 51"/>
              <a:gd name="T12" fmla="*/ 6 w 51"/>
              <a:gd name="T13" fmla="*/ 16 h 51"/>
              <a:gd name="T14" fmla="*/ 6 w 51"/>
              <a:gd name="T15" fmla="*/ 15 h 51"/>
              <a:gd name="T16" fmla="*/ 18 w 51"/>
              <a:gd name="T17" fmla="*/ 27 h 51"/>
              <a:gd name="T18" fmla="*/ 19 w 51"/>
              <a:gd name="T19" fmla="*/ 36 h 51"/>
              <a:gd name="T20" fmla="*/ 40 w 51"/>
              <a:gd name="T21" fmla="*/ 21 h 51"/>
              <a:gd name="T22" fmla="*/ 36 w 51"/>
              <a:gd name="T23" fmla="*/ 21 h 51"/>
              <a:gd name="T24" fmla="*/ 36 w 51"/>
              <a:gd name="T25" fmla="*/ 23 h 51"/>
              <a:gd name="T26" fmla="*/ 30 w 51"/>
              <a:gd name="T27" fmla="*/ 23 h 51"/>
              <a:gd name="T28" fmla="*/ 29 w 51"/>
              <a:gd name="T29" fmla="*/ 21 h 51"/>
              <a:gd name="T30" fmla="*/ 36 w 51"/>
              <a:gd name="T31" fmla="*/ 21 h 51"/>
              <a:gd name="T32" fmla="*/ 35 w 51"/>
              <a:gd name="T33" fmla="*/ 32 h 51"/>
              <a:gd name="T34" fmla="*/ 50 w 51"/>
              <a:gd name="T35" fmla="*/ 50 h 51"/>
              <a:gd name="T36" fmla="*/ 32 w 51"/>
              <a:gd name="T37" fmla="*/ 35 h 51"/>
              <a:gd name="T38" fmla="*/ 20 w 51"/>
              <a:gd name="T39" fmla="*/ 45 h 51"/>
              <a:gd name="T40" fmla="*/ 15 w 51"/>
              <a:gd name="T41" fmla="*/ 37 h 51"/>
              <a:gd name="T42" fmla="*/ 7 w 51"/>
              <a:gd name="T43" fmla="*/ 20 h 51"/>
              <a:gd name="T44" fmla="*/ 3 w 51"/>
              <a:gd name="T45" fmla="*/ 19 h 51"/>
              <a:gd name="T46" fmla="*/ 3 w 51"/>
              <a:gd name="T47" fmla="*/ 19 h 51"/>
              <a:gd name="T48" fmla="*/ 1 w 51"/>
              <a:gd name="T49" fmla="*/ 17 h 51"/>
              <a:gd name="T50" fmla="*/ 0 w 51"/>
              <a:gd name="T51" fmla="*/ 15 h 51"/>
              <a:gd name="T52" fmla="*/ 12 w 51"/>
              <a:gd name="T53" fmla="*/ 1 h 51"/>
              <a:gd name="T54" fmla="*/ 17 w 51"/>
              <a:gd name="T55" fmla="*/ 1 h 51"/>
              <a:gd name="T56" fmla="*/ 19 w 51"/>
              <a:gd name="T57" fmla="*/ 3 h 51"/>
              <a:gd name="T58" fmla="*/ 19 w 51"/>
              <a:gd name="T59" fmla="*/ 3 h 51"/>
              <a:gd name="T60" fmla="*/ 19 w 51"/>
              <a:gd name="T61" fmla="*/ 3 h 51"/>
              <a:gd name="T62" fmla="*/ 19 w 51"/>
              <a:gd name="T63" fmla="*/ 7 h 51"/>
              <a:gd name="T64" fmla="*/ 37 w 51"/>
              <a:gd name="T65" fmla="*/ 15 h 51"/>
              <a:gd name="T66" fmla="*/ 45 w 51"/>
              <a:gd name="T67" fmla="*/ 2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51">
                <a:moveTo>
                  <a:pt x="40" y="21"/>
                </a:moveTo>
                <a:cubicBezTo>
                  <a:pt x="39" y="20"/>
                  <a:pt x="37" y="20"/>
                  <a:pt x="36" y="19"/>
                </a:cubicBezTo>
                <a:cubicBezTo>
                  <a:pt x="33" y="19"/>
                  <a:pt x="31" y="19"/>
                  <a:pt x="29" y="19"/>
                </a:cubicBezTo>
                <a:cubicBezTo>
                  <a:pt x="28" y="19"/>
                  <a:pt x="27" y="19"/>
                  <a:pt x="27" y="19"/>
                </a:cubicBezTo>
                <a:cubicBezTo>
                  <a:pt x="15" y="9"/>
                  <a:pt x="15" y="9"/>
                  <a:pt x="15" y="9"/>
                </a:cubicBezTo>
                <a:cubicBezTo>
                  <a:pt x="15" y="9"/>
                  <a:pt x="15" y="9"/>
                  <a:pt x="15" y="9"/>
                </a:cubicBezTo>
                <a:cubicBezTo>
                  <a:pt x="15" y="8"/>
                  <a:pt x="15" y="7"/>
                  <a:pt x="15" y="6"/>
                </a:cubicBezTo>
                <a:cubicBezTo>
                  <a:pt x="16" y="6"/>
                  <a:pt x="16" y="6"/>
                  <a:pt x="16" y="6"/>
                </a:cubicBezTo>
                <a:cubicBezTo>
                  <a:pt x="16" y="6"/>
                  <a:pt x="16" y="6"/>
                  <a:pt x="16" y="6"/>
                </a:cubicBezTo>
                <a:cubicBezTo>
                  <a:pt x="14" y="4"/>
                  <a:pt x="14" y="4"/>
                  <a:pt x="14" y="4"/>
                </a:cubicBezTo>
                <a:cubicBezTo>
                  <a:pt x="14" y="4"/>
                  <a:pt x="14" y="4"/>
                  <a:pt x="14" y="4"/>
                </a:cubicBezTo>
                <a:cubicBezTo>
                  <a:pt x="4" y="15"/>
                  <a:pt x="4" y="15"/>
                  <a:pt x="4" y="15"/>
                </a:cubicBezTo>
                <a:cubicBezTo>
                  <a:pt x="5" y="16"/>
                  <a:pt x="5" y="16"/>
                  <a:pt x="5" y="16"/>
                </a:cubicBezTo>
                <a:cubicBezTo>
                  <a:pt x="6" y="16"/>
                  <a:pt x="6" y="16"/>
                  <a:pt x="6" y="16"/>
                </a:cubicBezTo>
                <a:cubicBezTo>
                  <a:pt x="6" y="16"/>
                  <a:pt x="6" y="16"/>
                  <a:pt x="6" y="16"/>
                </a:cubicBezTo>
                <a:cubicBezTo>
                  <a:pt x="6" y="15"/>
                  <a:pt x="6" y="15"/>
                  <a:pt x="6" y="15"/>
                </a:cubicBezTo>
                <a:cubicBezTo>
                  <a:pt x="7" y="15"/>
                  <a:pt x="8" y="15"/>
                  <a:pt x="9" y="16"/>
                </a:cubicBezTo>
                <a:cubicBezTo>
                  <a:pt x="18" y="27"/>
                  <a:pt x="18" y="27"/>
                  <a:pt x="18" y="27"/>
                </a:cubicBezTo>
                <a:cubicBezTo>
                  <a:pt x="19" y="27"/>
                  <a:pt x="19" y="28"/>
                  <a:pt x="19" y="29"/>
                </a:cubicBezTo>
                <a:cubicBezTo>
                  <a:pt x="18" y="31"/>
                  <a:pt x="18" y="34"/>
                  <a:pt x="19" y="36"/>
                </a:cubicBezTo>
                <a:cubicBezTo>
                  <a:pt x="19" y="38"/>
                  <a:pt x="20" y="39"/>
                  <a:pt x="21" y="41"/>
                </a:cubicBezTo>
                <a:cubicBezTo>
                  <a:pt x="28" y="34"/>
                  <a:pt x="34" y="28"/>
                  <a:pt x="40" y="21"/>
                </a:cubicBezTo>
                <a:close/>
                <a:moveTo>
                  <a:pt x="36" y="21"/>
                </a:moveTo>
                <a:cubicBezTo>
                  <a:pt x="36" y="21"/>
                  <a:pt x="36" y="21"/>
                  <a:pt x="36" y="21"/>
                </a:cubicBezTo>
                <a:cubicBezTo>
                  <a:pt x="37" y="21"/>
                  <a:pt x="37" y="22"/>
                  <a:pt x="37" y="22"/>
                </a:cubicBezTo>
                <a:cubicBezTo>
                  <a:pt x="37" y="23"/>
                  <a:pt x="36" y="23"/>
                  <a:pt x="36" y="23"/>
                </a:cubicBezTo>
                <a:cubicBezTo>
                  <a:pt x="35" y="23"/>
                  <a:pt x="34" y="23"/>
                  <a:pt x="33" y="22"/>
                </a:cubicBezTo>
                <a:cubicBezTo>
                  <a:pt x="32" y="22"/>
                  <a:pt x="31" y="23"/>
                  <a:pt x="30" y="23"/>
                </a:cubicBezTo>
                <a:cubicBezTo>
                  <a:pt x="29" y="23"/>
                  <a:pt x="28" y="23"/>
                  <a:pt x="28" y="22"/>
                </a:cubicBezTo>
                <a:cubicBezTo>
                  <a:pt x="28" y="21"/>
                  <a:pt x="28" y="21"/>
                  <a:pt x="29" y="21"/>
                </a:cubicBezTo>
                <a:cubicBezTo>
                  <a:pt x="30" y="20"/>
                  <a:pt x="31" y="20"/>
                  <a:pt x="33" y="20"/>
                </a:cubicBezTo>
                <a:cubicBezTo>
                  <a:pt x="34" y="20"/>
                  <a:pt x="35" y="21"/>
                  <a:pt x="36" y="21"/>
                </a:cubicBezTo>
                <a:close/>
                <a:moveTo>
                  <a:pt x="35" y="32"/>
                </a:moveTo>
                <a:cubicBezTo>
                  <a:pt x="35" y="32"/>
                  <a:pt x="35" y="32"/>
                  <a:pt x="35" y="32"/>
                </a:cubicBezTo>
                <a:cubicBezTo>
                  <a:pt x="50" y="48"/>
                  <a:pt x="50" y="48"/>
                  <a:pt x="50" y="48"/>
                </a:cubicBezTo>
                <a:cubicBezTo>
                  <a:pt x="51" y="48"/>
                  <a:pt x="51" y="50"/>
                  <a:pt x="50" y="50"/>
                </a:cubicBezTo>
                <a:cubicBezTo>
                  <a:pt x="49" y="51"/>
                  <a:pt x="48" y="51"/>
                  <a:pt x="47" y="50"/>
                </a:cubicBezTo>
                <a:cubicBezTo>
                  <a:pt x="32" y="35"/>
                  <a:pt x="32" y="35"/>
                  <a:pt x="32" y="35"/>
                </a:cubicBezTo>
                <a:cubicBezTo>
                  <a:pt x="22" y="45"/>
                  <a:pt x="22" y="45"/>
                  <a:pt x="22" y="45"/>
                </a:cubicBezTo>
                <a:cubicBezTo>
                  <a:pt x="22" y="46"/>
                  <a:pt x="21" y="46"/>
                  <a:pt x="20" y="45"/>
                </a:cubicBezTo>
                <a:cubicBezTo>
                  <a:pt x="20" y="45"/>
                  <a:pt x="20" y="45"/>
                  <a:pt x="20" y="45"/>
                </a:cubicBezTo>
                <a:cubicBezTo>
                  <a:pt x="17" y="43"/>
                  <a:pt x="16" y="40"/>
                  <a:pt x="15" y="37"/>
                </a:cubicBezTo>
                <a:cubicBezTo>
                  <a:pt x="14" y="34"/>
                  <a:pt x="14" y="32"/>
                  <a:pt x="15" y="29"/>
                </a:cubicBezTo>
                <a:cubicBezTo>
                  <a:pt x="7" y="20"/>
                  <a:pt x="7" y="20"/>
                  <a:pt x="7" y="20"/>
                </a:cubicBezTo>
                <a:cubicBezTo>
                  <a:pt x="6" y="20"/>
                  <a:pt x="6" y="20"/>
                  <a:pt x="5" y="20"/>
                </a:cubicBezTo>
                <a:cubicBezTo>
                  <a:pt x="4" y="20"/>
                  <a:pt x="3" y="20"/>
                  <a:pt x="3" y="19"/>
                </a:cubicBezTo>
                <a:cubicBezTo>
                  <a:pt x="3" y="19"/>
                  <a:pt x="3" y="19"/>
                  <a:pt x="3" y="19"/>
                </a:cubicBezTo>
                <a:cubicBezTo>
                  <a:pt x="3" y="19"/>
                  <a:pt x="3" y="19"/>
                  <a:pt x="3" y="19"/>
                </a:cubicBezTo>
                <a:cubicBezTo>
                  <a:pt x="3" y="19"/>
                  <a:pt x="3" y="19"/>
                  <a:pt x="3" y="19"/>
                </a:cubicBezTo>
                <a:cubicBezTo>
                  <a:pt x="1" y="17"/>
                  <a:pt x="1" y="17"/>
                  <a:pt x="1" y="17"/>
                </a:cubicBezTo>
                <a:cubicBezTo>
                  <a:pt x="1" y="17"/>
                  <a:pt x="1" y="17"/>
                  <a:pt x="1" y="17"/>
                </a:cubicBezTo>
                <a:cubicBezTo>
                  <a:pt x="0" y="16"/>
                  <a:pt x="0" y="16"/>
                  <a:pt x="0" y="15"/>
                </a:cubicBezTo>
                <a:cubicBezTo>
                  <a:pt x="0" y="14"/>
                  <a:pt x="0" y="13"/>
                  <a:pt x="1" y="12"/>
                </a:cubicBezTo>
                <a:cubicBezTo>
                  <a:pt x="12" y="1"/>
                  <a:pt x="12" y="1"/>
                  <a:pt x="12" y="1"/>
                </a:cubicBezTo>
                <a:cubicBezTo>
                  <a:pt x="13" y="1"/>
                  <a:pt x="13" y="0"/>
                  <a:pt x="14" y="0"/>
                </a:cubicBezTo>
                <a:cubicBezTo>
                  <a:pt x="15" y="0"/>
                  <a:pt x="16" y="1"/>
                  <a:pt x="17" y="1"/>
                </a:cubicBezTo>
                <a:cubicBezTo>
                  <a:pt x="17" y="1"/>
                  <a:pt x="17" y="1"/>
                  <a:pt x="17" y="1"/>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3"/>
                </a:cubicBezTo>
                <a:cubicBezTo>
                  <a:pt x="19" y="4"/>
                  <a:pt x="20" y="5"/>
                  <a:pt x="20" y="6"/>
                </a:cubicBezTo>
                <a:cubicBezTo>
                  <a:pt x="20" y="6"/>
                  <a:pt x="20" y="7"/>
                  <a:pt x="19" y="7"/>
                </a:cubicBezTo>
                <a:cubicBezTo>
                  <a:pt x="29" y="15"/>
                  <a:pt x="29" y="15"/>
                  <a:pt x="29" y="15"/>
                </a:cubicBezTo>
                <a:cubicBezTo>
                  <a:pt x="31" y="15"/>
                  <a:pt x="34" y="15"/>
                  <a:pt x="37" y="15"/>
                </a:cubicBezTo>
                <a:cubicBezTo>
                  <a:pt x="40" y="16"/>
                  <a:pt x="42" y="18"/>
                  <a:pt x="45" y="20"/>
                </a:cubicBezTo>
                <a:cubicBezTo>
                  <a:pt x="45" y="21"/>
                  <a:pt x="45" y="22"/>
                  <a:pt x="45" y="23"/>
                </a:cubicBezTo>
                <a:cubicBezTo>
                  <a:pt x="35" y="32"/>
                  <a:pt x="35" y="32"/>
                  <a:pt x="35" y="32"/>
                </a:cubicBezTo>
                <a:close/>
              </a:path>
            </a:pathLst>
          </a:custGeom>
          <a:solidFill>
            <a:schemeClr val="accent2"/>
          </a:solidFill>
          <a:ln>
            <a:noFill/>
          </a:ln>
          <a:extLst/>
        </p:spPr>
        <p:txBody>
          <a:bodyPr/>
          <a:lstStyle/>
          <a:p>
            <a:endParaRPr lang="zh-CN" altLang="en-US"/>
          </a:p>
        </p:txBody>
      </p:sp>
      <p:sp>
        <p:nvSpPr>
          <p:cNvPr id="101" name="Freeform 600"/>
          <p:cNvSpPr>
            <a:spLocks noEditPoints="1"/>
          </p:cNvSpPr>
          <p:nvPr/>
        </p:nvSpPr>
        <p:spPr bwMode="auto">
          <a:xfrm>
            <a:off x="1215811" y="4437370"/>
            <a:ext cx="287493" cy="287493"/>
          </a:xfrm>
          <a:custGeom>
            <a:avLst/>
            <a:gdLst>
              <a:gd name="T0" fmla="*/ 2 w 49"/>
              <a:gd name="T1" fmla="*/ 26 h 49"/>
              <a:gd name="T2" fmla="*/ 26 w 49"/>
              <a:gd name="T3" fmla="*/ 2 h 49"/>
              <a:gd name="T4" fmla="*/ 30 w 49"/>
              <a:gd name="T5" fmla="*/ 0 h 49"/>
              <a:gd name="T6" fmla="*/ 34 w 49"/>
              <a:gd name="T7" fmla="*/ 2 h 49"/>
              <a:gd name="T8" fmla="*/ 34 w 49"/>
              <a:gd name="T9" fmla="*/ 2 h 49"/>
              <a:gd name="T10" fmla="*/ 34 w 49"/>
              <a:gd name="T11" fmla="*/ 2 h 49"/>
              <a:gd name="T12" fmla="*/ 47 w 49"/>
              <a:gd name="T13" fmla="*/ 15 h 49"/>
              <a:gd name="T14" fmla="*/ 47 w 49"/>
              <a:gd name="T15" fmla="*/ 15 h 49"/>
              <a:gd name="T16" fmla="*/ 49 w 49"/>
              <a:gd name="T17" fmla="*/ 19 h 49"/>
              <a:gd name="T18" fmla="*/ 47 w 49"/>
              <a:gd name="T19" fmla="*/ 23 h 49"/>
              <a:gd name="T20" fmla="*/ 47 w 49"/>
              <a:gd name="T21" fmla="*/ 23 h 49"/>
              <a:gd name="T22" fmla="*/ 23 w 49"/>
              <a:gd name="T23" fmla="*/ 47 h 49"/>
              <a:gd name="T24" fmla="*/ 23 w 49"/>
              <a:gd name="T25" fmla="*/ 47 h 49"/>
              <a:gd name="T26" fmla="*/ 19 w 49"/>
              <a:gd name="T27" fmla="*/ 49 h 49"/>
              <a:gd name="T28" fmla="*/ 15 w 49"/>
              <a:gd name="T29" fmla="*/ 47 h 49"/>
              <a:gd name="T30" fmla="*/ 2 w 49"/>
              <a:gd name="T31" fmla="*/ 34 h 49"/>
              <a:gd name="T32" fmla="*/ 0 w 49"/>
              <a:gd name="T33" fmla="*/ 30 h 49"/>
              <a:gd name="T34" fmla="*/ 2 w 49"/>
              <a:gd name="T35" fmla="*/ 26 h 49"/>
              <a:gd name="T36" fmla="*/ 41 w 49"/>
              <a:gd name="T37" fmla="*/ 45 h 49"/>
              <a:gd name="T38" fmla="*/ 41 w 49"/>
              <a:gd name="T39" fmla="*/ 45 h 49"/>
              <a:gd name="T40" fmla="*/ 43 w 49"/>
              <a:gd name="T41" fmla="*/ 47 h 49"/>
              <a:gd name="T42" fmla="*/ 41 w 49"/>
              <a:gd name="T43" fmla="*/ 49 h 49"/>
              <a:gd name="T44" fmla="*/ 40 w 49"/>
              <a:gd name="T45" fmla="*/ 47 h 49"/>
              <a:gd name="T46" fmla="*/ 41 w 49"/>
              <a:gd name="T47" fmla="*/ 45 h 49"/>
              <a:gd name="T48" fmla="*/ 35 w 49"/>
              <a:gd name="T49" fmla="*/ 45 h 49"/>
              <a:gd name="T50" fmla="*/ 35 w 49"/>
              <a:gd name="T51" fmla="*/ 45 h 49"/>
              <a:gd name="T52" fmla="*/ 37 w 49"/>
              <a:gd name="T53" fmla="*/ 47 h 49"/>
              <a:gd name="T54" fmla="*/ 35 w 49"/>
              <a:gd name="T55" fmla="*/ 49 h 49"/>
              <a:gd name="T56" fmla="*/ 33 w 49"/>
              <a:gd name="T57" fmla="*/ 47 h 49"/>
              <a:gd name="T58" fmla="*/ 35 w 49"/>
              <a:gd name="T59" fmla="*/ 45 h 49"/>
              <a:gd name="T60" fmla="*/ 29 w 49"/>
              <a:gd name="T61" fmla="*/ 45 h 49"/>
              <a:gd name="T62" fmla="*/ 29 w 49"/>
              <a:gd name="T63" fmla="*/ 45 h 49"/>
              <a:gd name="T64" fmla="*/ 31 w 49"/>
              <a:gd name="T65" fmla="*/ 47 h 49"/>
              <a:gd name="T66" fmla="*/ 29 w 49"/>
              <a:gd name="T67" fmla="*/ 49 h 49"/>
              <a:gd name="T68" fmla="*/ 27 w 49"/>
              <a:gd name="T69" fmla="*/ 47 h 49"/>
              <a:gd name="T70" fmla="*/ 29 w 49"/>
              <a:gd name="T71" fmla="*/ 45 h 49"/>
              <a:gd name="T72" fmla="*/ 11 w 49"/>
              <a:gd name="T73" fmla="*/ 22 h 49"/>
              <a:gd name="T74" fmla="*/ 11 w 49"/>
              <a:gd name="T75" fmla="*/ 22 h 49"/>
              <a:gd name="T76" fmla="*/ 27 w 49"/>
              <a:gd name="T77" fmla="*/ 38 h 49"/>
              <a:gd name="T78" fmla="*/ 45 w 49"/>
              <a:gd name="T79" fmla="*/ 21 h 49"/>
              <a:gd name="T80" fmla="*/ 45 w 49"/>
              <a:gd name="T81" fmla="*/ 19 h 49"/>
              <a:gd name="T82" fmla="*/ 45 w 49"/>
              <a:gd name="T83" fmla="*/ 18 h 49"/>
              <a:gd name="T84" fmla="*/ 45 w 49"/>
              <a:gd name="T85" fmla="*/ 18 h 49"/>
              <a:gd name="T86" fmla="*/ 31 w 49"/>
              <a:gd name="T87" fmla="*/ 4 h 49"/>
              <a:gd name="T88" fmla="*/ 30 w 49"/>
              <a:gd name="T89" fmla="*/ 4 h 49"/>
              <a:gd name="T90" fmla="*/ 28 w 49"/>
              <a:gd name="T91" fmla="*/ 4 h 49"/>
              <a:gd name="T92" fmla="*/ 11 w 49"/>
              <a:gd name="T93" fmla="*/ 22 h 49"/>
              <a:gd name="T94" fmla="*/ 26 w 49"/>
              <a:gd name="T95" fmla="*/ 40 h 49"/>
              <a:gd name="T96" fmla="*/ 26 w 49"/>
              <a:gd name="T97" fmla="*/ 40 h 49"/>
              <a:gd name="T98" fmla="*/ 9 w 49"/>
              <a:gd name="T99" fmla="*/ 24 h 49"/>
              <a:gd name="T100" fmla="*/ 4 w 49"/>
              <a:gd name="T101" fmla="*/ 29 h 49"/>
              <a:gd name="T102" fmla="*/ 4 w 49"/>
              <a:gd name="T103" fmla="*/ 30 h 49"/>
              <a:gd name="T104" fmla="*/ 4 w 49"/>
              <a:gd name="T105" fmla="*/ 31 h 49"/>
              <a:gd name="T106" fmla="*/ 18 w 49"/>
              <a:gd name="T107" fmla="*/ 45 h 49"/>
              <a:gd name="T108" fmla="*/ 19 w 49"/>
              <a:gd name="T109" fmla="*/ 45 h 49"/>
              <a:gd name="T110" fmla="*/ 20 w 49"/>
              <a:gd name="T111" fmla="*/ 45 h 49"/>
              <a:gd name="T112" fmla="*/ 20 w 49"/>
              <a:gd name="T113" fmla="*/ 45 h 49"/>
              <a:gd name="T114" fmla="*/ 26 w 49"/>
              <a:gd name="T115"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 h="49">
                <a:moveTo>
                  <a:pt x="2" y="26"/>
                </a:moveTo>
                <a:cubicBezTo>
                  <a:pt x="26" y="2"/>
                  <a:pt x="26" y="2"/>
                  <a:pt x="26" y="2"/>
                </a:cubicBezTo>
                <a:cubicBezTo>
                  <a:pt x="27" y="1"/>
                  <a:pt x="28" y="0"/>
                  <a:pt x="30" y="0"/>
                </a:cubicBezTo>
                <a:cubicBezTo>
                  <a:pt x="31" y="0"/>
                  <a:pt x="33" y="1"/>
                  <a:pt x="34" y="2"/>
                </a:cubicBezTo>
                <a:cubicBezTo>
                  <a:pt x="34" y="2"/>
                  <a:pt x="34" y="2"/>
                  <a:pt x="34" y="2"/>
                </a:cubicBezTo>
                <a:cubicBezTo>
                  <a:pt x="34" y="2"/>
                  <a:pt x="34" y="2"/>
                  <a:pt x="34" y="2"/>
                </a:cubicBezTo>
                <a:cubicBezTo>
                  <a:pt x="47" y="15"/>
                  <a:pt x="47" y="15"/>
                  <a:pt x="47" y="15"/>
                </a:cubicBezTo>
                <a:cubicBezTo>
                  <a:pt x="47" y="15"/>
                  <a:pt x="47" y="15"/>
                  <a:pt x="47" y="15"/>
                </a:cubicBezTo>
                <a:cubicBezTo>
                  <a:pt x="48" y="17"/>
                  <a:pt x="49" y="18"/>
                  <a:pt x="49" y="19"/>
                </a:cubicBezTo>
                <a:cubicBezTo>
                  <a:pt x="49" y="21"/>
                  <a:pt x="48" y="22"/>
                  <a:pt x="47" y="23"/>
                </a:cubicBezTo>
                <a:cubicBezTo>
                  <a:pt x="47" y="23"/>
                  <a:pt x="47" y="23"/>
                  <a:pt x="47" y="23"/>
                </a:cubicBezTo>
                <a:cubicBezTo>
                  <a:pt x="23" y="47"/>
                  <a:pt x="23" y="47"/>
                  <a:pt x="23" y="47"/>
                </a:cubicBezTo>
                <a:cubicBezTo>
                  <a:pt x="23" y="47"/>
                  <a:pt x="23" y="47"/>
                  <a:pt x="23" y="47"/>
                </a:cubicBezTo>
                <a:cubicBezTo>
                  <a:pt x="22" y="48"/>
                  <a:pt x="21" y="49"/>
                  <a:pt x="19" y="49"/>
                </a:cubicBezTo>
                <a:cubicBezTo>
                  <a:pt x="18" y="49"/>
                  <a:pt x="16" y="48"/>
                  <a:pt x="15" y="47"/>
                </a:cubicBezTo>
                <a:cubicBezTo>
                  <a:pt x="2" y="34"/>
                  <a:pt x="2" y="34"/>
                  <a:pt x="2" y="34"/>
                </a:cubicBezTo>
                <a:cubicBezTo>
                  <a:pt x="1" y="33"/>
                  <a:pt x="0" y="31"/>
                  <a:pt x="0" y="30"/>
                </a:cubicBezTo>
                <a:cubicBezTo>
                  <a:pt x="0" y="28"/>
                  <a:pt x="1" y="27"/>
                  <a:pt x="2" y="26"/>
                </a:cubicBezTo>
                <a:close/>
                <a:moveTo>
                  <a:pt x="41" y="45"/>
                </a:moveTo>
                <a:cubicBezTo>
                  <a:pt x="41" y="45"/>
                  <a:pt x="41" y="45"/>
                  <a:pt x="41" y="45"/>
                </a:cubicBezTo>
                <a:cubicBezTo>
                  <a:pt x="42" y="45"/>
                  <a:pt x="43" y="46"/>
                  <a:pt x="43" y="47"/>
                </a:cubicBezTo>
                <a:cubicBezTo>
                  <a:pt x="43" y="48"/>
                  <a:pt x="42" y="49"/>
                  <a:pt x="41" y="49"/>
                </a:cubicBezTo>
                <a:cubicBezTo>
                  <a:pt x="40" y="49"/>
                  <a:pt x="40" y="48"/>
                  <a:pt x="40" y="47"/>
                </a:cubicBezTo>
                <a:cubicBezTo>
                  <a:pt x="40" y="46"/>
                  <a:pt x="40" y="45"/>
                  <a:pt x="41" y="45"/>
                </a:cubicBezTo>
                <a:close/>
                <a:moveTo>
                  <a:pt x="35" y="45"/>
                </a:moveTo>
                <a:cubicBezTo>
                  <a:pt x="35" y="45"/>
                  <a:pt x="35" y="45"/>
                  <a:pt x="35" y="45"/>
                </a:cubicBezTo>
                <a:cubicBezTo>
                  <a:pt x="36" y="45"/>
                  <a:pt x="37" y="46"/>
                  <a:pt x="37" y="47"/>
                </a:cubicBezTo>
                <a:cubicBezTo>
                  <a:pt x="37" y="48"/>
                  <a:pt x="36" y="49"/>
                  <a:pt x="35" y="49"/>
                </a:cubicBezTo>
                <a:cubicBezTo>
                  <a:pt x="34" y="49"/>
                  <a:pt x="33" y="48"/>
                  <a:pt x="33" y="47"/>
                </a:cubicBezTo>
                <a:cubicBezTo>
                  <a:pt x="33" y="46"/>
                  <a:pt x="34" y="45"/>
                  <a:pt x="35" y="45"/>
                </a:cubicBezTo>
                <a:close/>
                <a:moveTo>
                  <a:pt x="29" y="45"/>
                </a:moveTo>
                <a:cubicBezTo>
                  <a:pt x="29" y="45"/>
                  <a:pt x="29" y="45"/>
                  <a:pt x="29" y="45"/>
                </a:cubicBezTo>
                <a:cubicBezTo>
                  <a:pt x="30" y="45"/>
                  <a:pt x="31" y="46"/>
                  <a:pt x="31" y="47"/>
                </a:cubicBezTo>
                <a:cubicBezTo>
                  <a:pt x="31" y="48"/>
                  <a:pt x="30" y="49"/>
                  <a:pt x="29" y="49"/>
                </a:cubicBezTo>
                <a:cubicBezTo>
                  <a:pt x="28" y="49"/>
                  <a:pt x="27" y="48"/>
                  <a:pt x="27" y="47"/>
                </a:cubicBezTo>
                <a:cubicBezTo>
                  <a:pt x="27" y="46"/>
                  <a:pt x="28" y="45"/>
                  <a:pt x="29" y="45"/>
                </a:cubicBezTo>
                <a:close/>
                <a:moveTo>
                  <a:pt x="11" y="22"/>
                </a:moveTo>
                <a:cubicBezTo>
                  <a:pt x="11" y="22"/>
                  <a:pt x="11" y="22"/>
                  <a:pt x="11" y="22"/>
                </a:cubicBezTo>
                <a:cubicBezTo>
                  <a:pt x="27" y="38"/>
                  <a:pt x="27" y="38"/>
                  <a:pt x="27" y="38"/>
                </a:cubicBezTo>
                <a:cubicBezTo>
                  <a:pt x="45" y="21"/>
                  <a:pt x="45" y="21"/>
                  <a:pt x="45" y="21"/>
                </a:cubicBezTo>
                <a:cubicBezTo>
                  <a:pt x="45" y="20"/>
                  <a:pt x="45" y="20"/>
                  <a:pt x="45" y="19"/>
                </a:cubicBezTo>
                <a:cubicBezTo>
                  <a:pt x="45" y="19"/>
                  <a:pt x="45" y="18"/>
                  <a:pt x="45" y="18"/>
                </a:cubicBezTo>
                <a:cubicBezTo>
                  <a:pt x="45" y="18"/>
                  <a:pt x="45" y="18"/>
                  <a:pt x="45" y="18"/>
                </a:cubicBezTo>
                <a:cubicBezTo>
                  <a:pt x="31" y="4"/>
                  <a:pt x="31" y="4"/>
                  <a:pt x="31" y="4"/>
                </a:cubicBezTo>
                <a:cubicBezTo>
                  <a:pt x="31" y="4"/>
                  <a:pt x="30" y="4"/>
                  <a:pt x="30" y="4"/>
                </a:cubicBezTo>
                <a:cubicBezTo>
                  <a:pt x="29" y="4"/>
                  <a:pt x="29" y="4"/>
                  <a:pt x="28" y="4"/>
                </a:cubicBezTo>
                <a:cubicBezTo>
                  <a:pt x="11" y="22"/>
                  <a:pt x="11" y="22"/>
                  <a:pt x="11" y="22"/>
                </a:cubicBezTo>
                <a:close/>
                <a:moveTo>
                  <a:pt x="26" y="40"/>
                </a:moveTo>
                <a:cubicBezTo>
                  <a:pt x="26" y="40"/>
                  <a:pt x="26" y="40"/>
                  <a:pt x="26" y="40"/>
                </a:cubicBezTo>
                <a:cubicBezTo>
                  <a:pt x="9" y="24"/>
                  <a:pt x="9" y="24"/>
                  <a:pt x="9" y="24"/>
                </a:cubicBezTo>
                <a:cubicBezTo>
                  <a:pt x="4" y="29"/>
                  <a:pt x="4" y="29"/>
                  <a:pt x="4" y="29"/>
                </a:cubicBezTo>
                <a:cubicBezTo>
                  <a:pt x="4" y="29"/>
                  <a:pt x="4" y="29"/>
                  <a:pt x="4" y="30"/>
                </a:cubicBezTo>
                <a:cubicBezTo>
                  <a:pt x="4" y="30"/>
                  <a:pt x="4" y="31"/>
                  <a:pt x="4" y="31"/>
                </a:cubicBezTo>
                <a:cubicBezTo>
                  <a:pt x="18" y="45"/>
                  <a:pt x="18" y="45"/>
                  <a:pt x="18" y="45"/>
                </a:cubicBezTo>
                <a:cubicBezTo>
                  <a:pt x="18" y="45"/>
                  <a:pt x="19" y="45"/>
                  <a:pt x="19" y="45"/>
                </a:cubicBezTo>
                <a:cubicBezTo>
                  <a:pt x="20" y="45"/>
                  <a:pt x="20" y="45"/>
                  <a:pt x="20" y="45"/>
                </a:cubicBezTo>
                <a:cubicBezTo>
                  <a:pt x="20" y="45"/>
                  <a:pt x="20" y="45"/>
                  <a:pt x="20" y="45"/>
                </a:cubicBezTo>
                <a:cubicBezTo>
                  <a:pt x="26" y="40"/>
                  <a:pt x="26" y="40"/>
                  <a:pt x="26" y="40"/>
                </a:cubicBezTo>
                <a:close/>
              </a:path>
            </a:pathLst>
          </a:custGeom>
          <a:solidFill>
            <a:schemeClr val="accent2"/>
          </a:solidFill>
          <a:ln>
            <a:noFill/>
          </a:ln>
          <a:extLst/>
        </p:spPr>
        <p:txBody>
          <a:bodyPr/>
          <a:lstStyle/>
          <a:p>
            <a:endParaRPr lang="zh-CN" altLang="en-US"/>
          </a:p>
        </p:txBody>
      </p:sp>
      <p:sp>
        <p:nvSpPr>
          <p:cNvPr id="102" name="Freeform 601"/>
          <p:cNvSpPr>
            <a:spLocks noEditPoints="1"/>
          </p:cNvSpPr>
          <p:nvPr/>
        </p:nvSpPr>
        <p:spPr bwMode="auto">
          <a:xfrm>
            <a:off x="5836238" y="4437370"/>
            <a:ext cx="278693" cy="281626"/>
          </a:xfrm>
          <a:custGeom>
            <a:avLst/>
            <a:gdLst>
              <a:gd name="T0" fmla="*/ 30 w 47"/>
              <a:gd name="T1" fmla="*/ 23 h 48"/>
              <a:gd name="T2" fmla="*/ 22 w 47"/>
              <a:gd name="T3" fmla="*/ 16 h 48"/>
              <a:gd name="T4" fmla="*/ 16 w 47"/>
              <a:gd name="T5" fmla="*/ 10 h 48"/>
              <a:gd name="T6" fmla="*/ 13 w 47"/>
              <a:gd name="T7" fmla="*/ 9 h 48"/>
              <a:gd name="T8" fmla="*/ 8 w 47"/>
              <a:gd name="T9" fmla="*/ 10 h 48"/>
              <a:gd name="T10" fmla="*/ 13 w 47"/>
              <a:gd name="T11" fmla="*/ 6 h 48"/>
              <a:gd name="T12" fmla="*/ 13 w 47"/>
              <a:gd name="T13" fmla="*/ 6 h 48"/>
              <a:gd name="T14" fmla="*/ 23 w 47"/>
              <a:gd name="T15" fmla="*/ 15 h 48"/>
              <a:gd name="T16" fmla="*/ 30 w 47"/>
              <a:gd name="T17" fmla="*/ 21 h 48"/>
              <a:gd name="T18" fmla="*/ 21 w 47"/>
              <a:gd name="T19" fmla="*/ 5 h 48"/>
              <a:gd name="T20" fmla="*/ 33 w 47"/>
              <a:gd name="T21" fmla="*/ 14 h 48"/>
              <a:gd name="T22" fmla="*/ 37 w 47"/>
              <a:gd name="T23" fmla="*/ 16 h 48"/>
              <a:gd name="T24" fmla="*/ 37 w 47"/>
              <a:gd name="T25" fmla="*/ 16 h 48"/>
              <a:gd name="T26" fmla="*/ 37 w 47"/>
              <a:gd name="T27" fmla="*/ 23 h 48"/>
              <a:gd name="T28" fmla="*/ 44 w 47"/>
              <a:gd name="T29" fmla="*/ 32 h 48"/>
              <a:gd name="T30" fmla="*/ 45 w 47"/>
              <a:gd name="T31" fmla="*/ 37 h 48"/>
              <a:gd name="T32" fmla="*/ 45 w 47"/>
              <a:gd name="T33" fmla="*/ 46 h 48"/>
              <a:gd name="T34" fmla="*/ 36 w 47"/>
              <a:gd name="T35" fmla="*/ 46 h 48"/>
              <a:gd name="T36" fmla="*/ 31 w 47"/>
              <a:gd name="T37" fmla="*/ 45 h 48"/>
              <a:gd name="T38" fmla="*/ 22 w 47"/>
              <a:gd name="T39" fmla="*/ 38 h 48"/>
              <a:gd name="T40" fmla="*/ 15 w 47"/>
              <a:gd name="T41" fmla="*/ 37 h 48"/>
              <a:gd name="T42" fmla="*/ 14 w 47"/>
              <a:gd name="T43" fmla="*/ 31 h 48"/>
              <a:gd name="T44" fmla="*/ 1 w 47"/>
              <a:gd name="T45" fmla="*/ 9 h 48"/>
              <a:gd name="T46" fmla="*/ 4 w 47"/>
              <a:gd name="T47" fmla="*/ 5 h 48"/>
              <a:gd name="T48" fmla="*/ 21 w 47"/>
              <a:gd name="T49" fmla="*/ 5 h 48"/>
              <a:gd name="T50" fmla="*/ 29 w 47"/>
              <a:gd name="T51" fmla="*/ 18 h 48"/>
              <a:gd name="T52" fmla="*/ 10 w 47"/>
              <a:gd name="T53" fmla="*/ 6 h 48"/>
              <a:gd name="T54" fmla="*/ 7 w 47"/>
              <a:gd name="T55" fmla="*/ 7 h 48"/>
              <a:gd name="T56" fmla="*/ 7 w 47"/>
              <a:gd name="T57" fmla="*/ 19 h 48"/>
              <a:gd name="T58" fmla="*/ 18 w 47"/>
              <a:gd name="T59" fmla="*/ 30 h 48"/>
              <a:gd name="T60" fmla="*/ 18 w 47"/>
              <a:gd name="T61" fmla="*/ 33 h 48"/>
              <a:gd name="T62" fmla="*/ 18 w 47"/>
              <a:gd name="T63" fmla="*/ 35 h 48"/>
              <a:gd name="T64" fmla="*/ 19 w 47"/>
              <a:gd name="T65" fmla="*/ 35 h 48"/>
              <a:gd name="T66" fmla="*/ 21 w 47"/>
              <a:gd name="T67" fmla="*/ 34 h 48"/>
              <a:gd name="T68" fmla="*/ 33 w 47"/>
              <a:gd name="T69" fmla="*/ 22 h 48"/>
              <a:gd name="T70" fmla="*/ 33 w 47"/>
              <a:gd name="T71" fmla="*/ 22 h 48"/>
              <a:gd name="T72" fmla="*/ 34 w 47"/>
              <a:gd name="T73" fmla="*/ 20 h 48"/>
              <a:gd name="T74" fmla="*/ 34 w 47"/>
              <a:gd name="T75" fmla="*/ 18 h 48"/>
              <a:gd name="T76" fmla="*/ 34 w 47"/>
              <a:gd name="T77" fmla="*/ 18 h 48"/>
              <a:gd name="T78" fmla="*/ 32 w 47"/>
              <a:gd name="T79" fmla="*/ 18 h 48"/>
              <a:gd name="T80" fmla="*/ 32 w 47"/>
              <a:gd name="T81" fmla="*/ 18 h 48"/>
              <a:gd name="T82" fmla="*/ 34 w 47"/>
              <a:gd name="T83" fmla="*/ 26 h 48"/>
              <a:gd name="T84" fmla="*/ 25 w 47"/>
              <a:gd name="T85" fmla="*/ 35 h 48"/>
              <a:gd name="T86" fmla="*/ 32 w 47"/>
              <a:gd name="T87" fmla="*/ 41 h 48"/>
              <a:gd name="T88" fmla="*/ 37 w 47"/>
              <a:gd name="T89" fmla="*/ 42 h 48"/>
              <a:gd name="T90" fmla="*/ 39 w 47"/>
              <a:gd name="T91" fmla="*/ 43 h 48"/>
              <a:gd name="T92" fmla="*/ 43 w 47"/>
              <a:gd name="T93" fmla="*/ 43 h 48"/>
              <a:gd name="T94" fmla="*/ 43 w 47"/>
              <a:gd name="T95" fmla="*/ 40 h 48"/>
              <a:gd name="T96" fmla="*/ 41 w 47"/>
              <a:gd name="T97" fmla="*/ 36 h 48"/>
              <a:gd name="T98" fmla="*/ 39 w 47"/>
              <a:gd name="T99" fmla="*/ 30 h 48"/>
              <a:gd name="T100" fmla="*/ 21 w 47"/>
              <a:gd name="T101" fmla="*/ 34 h 48"/>
              <a:gd name="T102" fmla="*/ 33 w 47"/>
              <a:gd name="T103" fmla="*/ 22 h 48"/>
              <a:gd name="T104" fmla="*/ 33 w 47"/>
              <a:gd name="T105" fmla="*/ 22 h 48"/>
              <a:gd name="T106" fmla="*/ 33 w 47"/>
              <a:gd name="T107" fmla="*/ 22 h 48"/>
              <a:gd name="T108" fmla="*/ 4 w 47"/>
              <a:gd name="T109" fmla="*/ 5 h 48"/>
              <a:gd name="T110" fmla="*/ 7 w 47"/>
              <a:gd name="T111"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 h="48">
                <a:moveTo>
                  <a:pt x="30" y="21"/>
                </a:moveTo>
                <a:cubicBezTo>
                  <a:pt x="30" y="21"/>
                  <a:pt x="30" y="22"/>
                  <a:pt x="30" y="23"/>
                </a:cubicBezTo>
                <a:cubicBezTo>
                  <a:pt x="29" y="23"/>
                  <a:pt x="28" y="23"/>
                  <a:pt x="28" y="23"/>
                </a:cubicBezTo>
                <a:cubicBezTo>
                  <a:pt x="22" y="16"/>
                  <a:pt x="22" y="16"/>
                  <a:pt x="22" y="16"/>
                </a:cubicBezTo>
                <a:cubicBezTo>
                  <a:pt x="22" y="16"/>
                  <a:pt x="22" y="16"/>
                  <a:pt x="22" y="16"/>
                </a:cubicBezTo>
                <a:cubicBezTo>
                  <a:pt x="16" y="10"/>
                  <a:pt x="16" y="10"/>
                  <a:pt x="16" y="10"/>
                </a:cubicBezTo>
                <a:cubicBezTo>
                  <a:pt x="15" y="9"/>
                  <a:pt x="14" y="9"/>
                  <a:pt x="13" y="9"/>
                </a:cubicBezTo>
                <a:cubicBezTo>
                  <a:pt x="13" y="9"/>
                  <a:pt x="13" y="9"/>
                  <a:pt x="13" y="9"/>
                </a:cubicBezTo>
                <a:cubicBezTo>
                  <a:pt x="11" y="9"/>
                  <a:pt x="10" y="9"/>
                  <a:pt x="9" y="10"/>
                </a:cubicBezTo>
                <a:cubicBezTo>
                  <a:pt x="9" y="11"/>
                  <a:pt x="8" y="11"/>
                  <a:pt x="8" y="10"/>
                </a:cubicBezTo>
                <a:cubicBezTo>
                  <a:pt x="7" y="10"/>
                  <a:pt x="7" y="9"/>
                  <a:pt x="8" y="9"/>
                </a:cubicBezTo>
                <a:cubicBezTo>
                  <a:pt x="9" y="7"/>
                  <a:pt x="11" y="6"/>
                  <a:pt x="13" y="6"/>
                </a:cubicBezTo>
                <a:cubicBezTo>
                  <a:pt x="13" y="6"/>
                  <a:pt x="13" y="6"/>
                  <a:pt x="13" y="6"/>
                </a:cubicBezTo>
                <a:cubicBezTo>
                  <a:pt x="13" y="6"/>
                  <a:pt x="13" y="6"/>
                  <a:pt x="13" y="6"/>
                </a:cubicBezTo>
                <a:cubicBezTo>
                  <a:pt x="14" y="6"/>
                  <a:pt x="16" y="7"/>
                  <a:pt x="17" y="9"/>
                </a:cubicBezTo>
                <a:cubicBezTo>
                  <a:pt x="23" y="15"/>
                  <a:pt x="23" y="15"/>
                  <a:pt x="23" y="15"/>
                </a:cubicBezTo>
                <a:cubicBezTo>
                  <a:pt x="23" y="15"/>
                  <a:pt x="23" y="15"/>
                  <a:pt x="23" y="15"/>
                </a:cubicBezTo>
                <a:cubicBezTo>
                  <a:pt x="30" y="21"/>
                  <a:pt x="30" y="21"/>
                  <a:pt x="30" y="21"/>
                </a:cubicBezTo>
                <a:close/>
                <a:moveTo>
                  <a:pt x="21" y="5"/>
                </a:moveTo>
                <a:cubicBezTo>
                  <a:pt x="21" y="5"/>
                  <a:pt x="21" y="5"/>
                  <a:pt x="21" y="5"/>
                </a:cubicBezTo>
                <a:cubicBezTo>
                  <a:pt x="31" y="14"/>
                  <a:pt x="31" y="14"/>
                  <a:pt x="31" y="14"/>
                </a:cubicBezTo>
                <a:cubicBezTo>
                  <a:pt x="31" y="14"/>
                  <a:pt x="32" y="14"/>
                  <a:pt x="33" y="14"/>
                </a:cubicBezTo>
                <a:cubicBezTo>
                  <a:pt x="34" y="14"/>
                  <a:pt x="36" y="14"/>
                  <a:pt x="37" y="15"/>
                </a:cubicBezTo>
                <a:cubicBezTo>
                  <a:pt x="37" y="16"/>
                  <a:pt x="37" y="16"/>
                  <a:pt x="37" y="16"/>
                </a:cubicBezTo>
                <a:cubicBezTo>
                  <a:pt x="37" y="15"/>
                  <a:pt x="37" y="15"/>
                  <a:pt x="37" y="15"/>
                </a:cubicBezTo>
                <a:cubicBezTo>
                  <a:pt x="37" y="16"/>
                  <a:pt x="37" y="16"/>
                  <a:pt x="37" y="16"/>
                </a:cubicBezTo>
                <a:cubicBezTo>
                  <a:pt x="38" y="17"/>
                  <a:pt x="38" y="18"/>
                  <a:pt x="38" y="19"/>
                </a:cubicBezTo>
                <a:cubicBezTo>
                  <a:pt x="38" y="21"/>
                  <a:pt x="38" y="22"/>
                  <a:pt x="37" y="23"/>
                </a:cubicBezTo>
                <a:cubicBezTo>
                  <a:pt x="42" y="28"/>
                  <a:pt x="42" y="28"/>
                  <a:pt x="42" y="28"/>
                </a:cubicBezTo>
                <a:cubicBezTo>
                  <a:pt x="43" y="29"/>
                  <a:pt x="44" y="30"/>
                  <a:pt x="44" y="32"/>
                </a:cubicBezTo>
                <a:cubicBezTo>
                  <a:pt x="44" y="33"/>
                  <a:pt x="45" y="34"/>
                  <a:pt x="44" y="36"/>
                </a:cubicBezTo>
                <a:cubicBezTo>
                  <a:pt x="45" y="37"/>
                  <a:pt x="45" y="37"/>
                  <a:pt x="45" y="37"/>
                </a:cubicBezTo>
                <a:cubicBezTo>
                  <a:pt x="47" y="38"/>
                  <a:pt x="47" y="40"/>
                  <a:pt x="47" y="41"/>
                </a:cubicBezTo>
                <a:cubicBezTo>
                  <a:pt x="47" y="43"/>
                  <a:pt x="47" y="45"/>
                  <a:pt x="45" y="46"/>
                </a:cubicBezTo>
                <a:cubicBezTo>
                  <a:pt x="44" y="47"/>
                  <a:pt x="43" y="48"/>
                  <a:pt x="41" y="48"/>
                </a:cubicBezTo>
                <a:cubicBezTo>
                  <a:pt x="39" y="48"/>
                  <a:pt x="37" y="47"/>
                  <a:pt x="36" y="46"/>
                </a:cubicBezTo>
                <a:cubicBezTo>
                  <a:pt x="35" y="45"/>
                  <a:pt x="35" y="45"/>
                  <a:pt x="35" y="45"/>
                </a:cubicBezTo>
                <a:cubicBezTo>
                  <a:pt x="34" y="45"/>
                  <a:pt x="32" y="45"/>
                  <a:pt x="31" y="45"/>
                </a:cubicBezTo>
                <a:cubicBezTo>
                  <a:pt x="30" y="44"/>
                  <a:pt x="28" y="43"/>
                  <a:pt x="27" y="42"/>
                </a:cubicBezTo>
                <a:cubicBezTo>
                  <a:pt x="22" y="38"/>
                  <a:pt x="22" y="38"/>
                  <a:pt x="22" y="38"/>
                </a:cubicBezTo>
                <a:cubicBezTo>
                  <a:pt x="21" y="39"/>
                  <a:pt x="20" y="39"/>
                  <a:pt x="19" y="39"/>
                </a:cubicBezTo>
                <a:cubicBezTo>
                  <a:pt x="17" y="39"/>
                  <a:pt x="16" y="39"/>
                  <a:pt x="15" y="37"/>
                </a:cubicBezTo>
                <a:cubicBezTo>
                  <a:pt x="14" y="36"/>
                  <a:pt x="13" y="35"/>
                  <a:pt x="13" y="34"/>
                </a:cubicBezTo>
                <a:cubicBezTo>
                  <a:pt x="13" y="33"/>
                  <a:pt x="13" y="32"/>
                  <a:pt x="14" y="31"/>
                </a:cubicBezTo>
                <a:cubicBezTo>
                  <a:pt x="4" y="22"/>
                  <a:pt x="4" y="22"/>
                  <a:pt x="4" y="22"/>
                </a:cubicBezTo>
                <a:cubicBezTo>
                  <a:pt x="0" y="18"/>
                  <a:pt x="0" y="13"/>
                  <a:pt x="1" y="9"/>
                </a:cubicBezTo>
                <a:cubicBezTo>
                  <a:pt x="2" y="7"/>
                  <a:pt x="3" y="6"/>
                  <a:pt x="4" y="5"/>
                </a:cubicBezTo>
                <a:cubicBezTo>
                  <a:pt x="4" y="5"/>
                  <a:pt x="4" y="5"/>
                  <a:pt x="4" y="5"/>
                </a:cubicBezTo>
                <a:cubicBezTo>
                  <a:pt x="5" y="4"/>
                  <a:pt x="7" y="3"/>
                  <a:pt x="8" y="2"/>
                </a:cubicBezTo>
                <a:cubicBezTo>
                  <a:pt x="12" y="0"/>
                  <a:pt x="17" y="1"/>
                  <a:pt x="21" y="5"/>
                </a:cubicBezTo>
                <a:close/>
                <a:moveTo>
                  <a:pt x="29" y="18"/>
                </a:moveTo>
                <a:cubicBezTo>
                  <a:pt x="29" y="18"/>
                  <a:pt x="29" y="18"/>
                  <a:pt x="29" y="18"/>
                </a:cubicBezTo>
                <a:cubicBezTo>
                  <a:pt x="18" y="7"/>
                  <a:pt x="18" y="7"/>
                  <a:pt x="18" y="7"/>
                </a:cubicBezTo>
                <a:cubicBezTo>
                  <a:pt x="16" y="5"/>
                  <a:pt x="12" y="4"/>
                  <a:pt x="10" y="6"/>
                </a:cubicBezTo>
                <a:cubicBezTo>
                  <a:pt x="9" y="6"/>
                  <a:pt x="8" y="7"/>
                  <a:pt x="7" y="7"/>
                </a:cubicBezTo>
                <a:cubicBezTo>
                  <a:pt x="7" y="7"/>
                  <a:pt x="7" y="7"/>
                  <a:pt x="7" y="7"/>
                </a:cubicBezTo>
                <a:cubicBezTo>
                  <a:pt x="6" y="8"/>
                  <a:pt x="5" y="9"/>
                  <a:pt x="5" y="10"/>
                </a:cubicBezTo>
                <a:cubicBezTo>
                  <a:pt x="4" y="13"/>
                  <a:pt x="4" y="16"/>
                  <a:pt x="7" y="19"/>
                </a:cubicBezTo>
                <a:cubicBezTo>
                  <a:pt x="18" y="30"/>
                  <a:pt x="18" y="30"/>
                  <a:pt x="18" y="30"/>
                </a:cubicBezTo>
                <a:cubicBezTo>
                  <a:pt x="18" y="30"/>
                  <a:pt x="18" y="30"/>
                  <a:pt x="18" y="30"/>
                </a:cubicBezTo>
                <a:cubicBezTo>
                  <a:pt x="18" y="31"/>
                  <a:pt x="18" y="32"/>
                  <a:pt x="18" y="33"/>
                </a:cubicBezTo>
                <a:cubicBezTo>
                  <a:pt x="18" y="33"/>
                  <a:pt x="18" y="33"/>
                  <a:pt x="18" y="33"/>
                </a:cubicBezTo>
                <a:cubicBezTo>
                  <a:pt x="17" y="33"/>
                  <a:pt x="17" y="33"/>
                  <a:pt x="17" y="34"/>
                </a:cubicBezTo>
                <a:cubicBezTo>
                  <a:pt x="17" y="34"/>
                  <a:pt x="17" y="34"/>
                  <a:pt x="18" y="35"/>
                </a:cubicBezTo>
                <a:cubicBezTo>
                  <a:pt x="18" y="35"/>
                  <a:pt x="18" y="35"/>
                  <a:pt x="18" y="35"/>
                </a:cubicBezTo>
                <a:cubicBezTo>
                  <a:pt x="18" y="35"/>
                  <a:pt x="18" y="35"/>
                  <a:pt x="19" y="35"/>
                </a:cubicBezTo>
                <a:cubicBezTo>
                  <a:pt x="19" y="35"/>
                  <a:pt x="19" y="35"/>
                  <a:pt x="20" y="35"/>
                </a:cubicBezTo>
                <a:cubicBezTo>
                  <a:pt x="21" y="34"/>
                  <a:pt x="21" y="34"/>
                  <a:pt x="21" y="34"/>
                </a:cubicBezTo>
                <a:cubicBezTo>
                  <a:pt x="21" y="34"/>
                  <a:pt x="21" y="34"/>
                  <a:pt x="21" y="34"/>
                </a:cubicBezTo>
                <a:cubicBezTo>
                  <a:pt x="33" y="22"/>
                  <a:pt x="33" y="22"/>
                  <a:pt x="33" y="22"/>
                </a:cubicBezTo>
                <a:cubicBezTo>
                  <a:pt x="33" y="22"/>
                  <a:pt x="33" y="22"/>
                  <a:pt x="33" y="22"/>
                </a:cubicBezTo>
                <a:cubicBezTo>
                  <a:pt x="33" y="22"/>
                  <a:pt x="33" y="22"/>
                  <a:pt x="33" y="22"/>
                </a:cubicBezTo>
                <a:cubicBezTo>
                  <a:pt x="34" y="20"/>
                  <a:pt x="34" y="20"/>
                  <a:pt x="34" y="20"/>
                </a:cubicBezTo>
                <a:cubicBezTo>
                  <a:pt x="34" y="20"/>
                  <a:pt x="34" y="20"/>
                  <a:pt x="34" y="20"/>
                </a:cubicBezTo>
                <a:cubicBezTo>
                  <a:pt x="34" y="20"/>
                  <a:pt x="35" y="20"/>
                  <a:pt x="35" y="19"/>
                </a:cubicBezTo>
                <a:cubicBezTo>
                  <a:pt x="35" y="19"/>
                  <a:pt x="34" y="18"/>
                  <a:pt x="34" y="18"/>
                </a:cubicBezTo>
                <a:cubicBezTo>
                  <a:pt x="34" y="18"/>
                  <a:pt x="34" y="18"/>
                  <a:pt x="34" y="18"/>
                </a:cubicBezTo>
                <a:cubicBezTo>
                  <a:pt x="34" y="18"/>
                  <a:pt x="34" y="18"/>
                  <a:pt x="34" y="18"/>
                </a:cubicBezTo>
                <a:cubicBezTo>
                  <a:pt x="34" y="18"/>
                  <a:pt x="33" y="18"/>
                  <a:pt x="33" y="18"/>
                </a:cubicBezTo>
                <a:cubicBezTo>
                  <a:pt x="33" y="18"/>
                  <a:pt x="32" y="18"/>
                  <a:pt x="32" y="18"/>
                </a:cubicBezTo>
                <a:cubicBezTo>
                  <a:pt x="32" y="18"/>
                  <a:pt x="32" y="18"/>
                  <a:pt x="32" y="18"/>
                </a:cubicBezTo>
                <a:cubicBezTo>
                  <a:pt x="32" y="18"/>
                  <a:pt x="32" y="18"/>
                  <a:pt x="32" y="18"/>
                </a:cubicBezTo>
                <a:cubicBezTo>
                  <a:pt x="31" y="19"/>
                  <a:pt x="30" y="19"/>
                  <a:pt x="29" y="18"/>
                </a:cubicBezTo>
                <a:close/>
                <a:moveTo>
                  <a:pt x="34" y="26"/>
                </a:moveTo>
                <a:cubicBezTo>
                  <a:pt x="34" y="26"/>
                  <a:pt x="34" y="26"/>
                  <a:pt x="34" y="26"/>
                </a:cubicBezTo>
                <a:cubicBezTo>
                  <a:pt x="25" y="35"/>
                  <a:pt x="25" y="35"/>
                  <a:pt x="25" y="35"/>
                </a:cubicBezTo>
                <a:cubicBezTo>
                  <a:pt x="30" y="40"/>
                  <a:pt x="30" y="40"/>
                  <a:pt x="30" y="40"/>
                </a:cubicBezTo>
                <a:cubicBezTo>
                  <a:pt x="30" y="40"/>
                  <a:pt x="31" y="41"/>
                  <a:pt x="32" y="41"/>
                </a:cubicBezTo>
                <a:cubicBezTo>
                  <a:pt x="33" y="41"/>
                  <a:pt x="34" y="41"/>
                  <a:pt x="35" y="41"/>
                </a:cubicBezTo>
                <a:cubicBezTo>
                  <a:pt x="36" y="41"/>
                  <a:pt x="37" y="41"/>
                  <a:pt x="37" y="42"/>
                </a:cubicBezTo>
                <a:cubicBezTo>
                  <a:pt x="39" y="43"/>
                  <a:pt x="39" y="43"/>
                  <a:pt x="39" y="43"/>
                </a:cubicBezTo>
                <a:cubicBezTo>
                  <a:pt x="39" y="43"/>
                  <a:pt x="39" y="43"/>
                  <a:pt x="39" y="43"/>
                </a:cubicBezTo>
                <a:cubicBezTo>
                  <a:pt x="39" y="44"/>
                  <a:pt x="40" y="44"/>
                  <a:pt x="41" y="44"/>
                </a:cubicBezTo>
                <a:cubicBezTo>
                  <a:pt x="42" y="44"/>
                  <a:pt x="42" y="44"/>
                  <a:pt x="43" y="43"/>
                </a:cubicBezTo>
                <a:cubicBezTo>
                  <a:pt x="43" y="43"/>
                  <a:pt x="44" y="42"/>
                  <a:pt x="44" y="41"/>
                </a:cubicBezTo>
                <a:cubicBezTo>
                  <a:pt x="44" y="41"/>
                  <a:pt x="43" y="40"/>
                  <a:pt x="43" y="40"/>
                </a:cubicBezTo>
                <a:cubicBezTo>
                  <a:pt x="41" y="38"/>
                  <a:pt x="41" y="38"/>
                  <a:pt x="41" y="38"/>
                </a:cubicBezTo>
                <a:cubicBezTo>
                  <a:pt x="41" y="37"/>
                  <a:pt x="40" y="37"/>
                  <a:pt x="41" y="36"/>
                </a:cubicBezTo>
                <a:cubicBezTo>
                  <a:pt x="41" y="35"/>
                  <a:pt x="41" y="34"/>
                  <a:pt x="40" y="33"/>
                </a:cubicBezTo>
                <a:cubicBezTo>
                  <a:pt x="40" y="32"/>
                  <a:pt x="40" y="31"/>
                  <a:pt x="39" y="30"/>
                </a:cubicBezTo>
                <a:cubicBezTo>
                  <a:pt x="34" y="26"/>
                  <a:pt x="34" y="26"/>
                  <a:pt x="34" y="26"/>
                </a:cubicBezTo>
                <a:close/>
                <a:moveTo>
                  <a:pt x="21" y="34"/>
                </a:moveTo>
                <a:cubicBezTo>
                  <a:pt x="21" y="34"/>
                  <a:pt x="21" y="34"/>
                  <a:pt x="21" y="34"/>
                </a:cubicBezTo>
                <a:cubicBezTo>
                  <a:pt x="33" y="22"/>
                  <a:pt x="33" y="22"/>
                  <a:pt x="33" y="22"/>
                </a:cubicBezTo>
                <a:cubicBezTo>
                  <a:pt x="21" y="34"/>
                  <a:pt x="21" y="34"/>
                  <a:pt x="21" y="34"/>
                </a:cubicBezTo>
                <a:close/>
                <a:moveTo>
                  <a:pt x="33" y="22"/>
                </a:moveTo>
                <a:cubicBezTo>
                  <a:pt x="33" y="22"/>
                  <a:pt x="33" y="22"/>
                  <a:pt x="33" y="22"/>
                </a:cubicBezTo>
                <a:cubicBezTo>
                  <a:pt x="33" y="22"/>
                  <a:pt x="33" y="22"/>
                  <a:pt x="33" y="22"/>
                </a:cubicBezTo>
                <a:cubicBezTo>
                  <a:pt x="33" y="22"/>
                  <a:pt x="33" y="22"/>
                  <a:pt x="33" y="22"/>
                </a:cubicBezTo>
                <a:close/>
                <a:moveTo>
                  <a:pt x="4" y="5"/>
                </a:moveTo>
                <a:cubicBezTo>
                  <a:pt x="4" y="5"/>
                  <a:pt x="4" y="5"/>
                  <a:pt x="4" y="5"/>
                </a:cubicBezTo>
                <a:cubicBezTo>
                  <a:pt x="5" y="4"/>
                  <a:pt x="6" y="4"/>
                  <a:pt x="7" y="5"/>
                </a:cubicBezTo>
                <a:cubicBezTo>
                  <a:pt x="4" y="5"/>
                  <a:pt x="4" y="5"/>
                  <a:pt x="4" y="5"/>
                </a:cubicBezTo>
                <a:close/>
              </a:path>
            </a:pathLst>
          </a:custGeom>
          <a:solidFill>
            <a:schemeClr val="accent2"/>
          </a:solidFill>
          <a:ln>
            <a:noFill/>
          </a:ln>
          <a:extLst/>
        </p:spPr>
        <p:txBody>
          <a:bodyPr/>
          <a:lstStyle/>
          <a:p>
            <a:endParaRPr lang="zh-CN" altLang="en-US"/>
          </a:p>
        </p:txBody>
      </p:sp>
      <p:sp>
        <p:nvSpPr>
          <p:cNvPr id="103" name="Freeform 602"/>
          <p:cNvSpPr>
            <a:spLocks noEditPoints="1"/>
          </p:cNvSpPr>
          <p:nvPr/>
        </p:nvSpPr>
        <p:spPr bwMode="auto">
          <a:xfrm>
            <a:off x="6901138" y="4449104"/>
            <a:ext cx="296293" cy="269892"/>
          </a:xfrm>
          <a:custGeom>
            <a:avLst/>
            <a:gdLst>
              <a:gd name="T0" fmla="*/ 5 w 50"/>
              <a:gd name="T1" fmla="*/ 0 h 46"/>
              <a:gd name="T2" fmla="*/ 45 w 50"/>
              <a:gd name="T3" fmla="*/ 0 h 46"/>
              <a:gd name="T4" fmla="*/ 50 w 50"/>
              <a:gd name="T5" fmla="*/ 5 h 46"/>
              <a:gd name="T6" fmla="*/ 45 w 50"/>
              <a:gd name="T7" fmla="*/ 10 h 46"/>
              <a:gd name="T8" fmla="*/ 44 w 50"/>
              <a:gd name="T9" fmla="*/ 10 h 46"/>
              <a:gd name="T10" fmla="*/ 31 w 50"/>
              <a:gd name="T11" fmla="*/ 24 h 46"/>
              <a:gd name="T12" fmla="*/ 31 w 50"/>
              <a:gd name="T13" fmla="*/ 36 h 46"/>
              <a:gd name="T14" fmla="*/ 30 w 50"/>
              <a:gd name="T15" fmla="*/ 38 h 46"/>
              <a:gd name="T16" fmla="*/ 23 w 50"/>
              <a:gd name="T17" fmla="*/ 45 h 46"/>
              <a:gd name="T18" fmla="*/ 20 w 50"/>
              <a:gd name="T19" fmla="*/ 45 h 46"/>
              <a:gd name="T20" fmla="*/ 20 w 50"/>
              <a:gd name="T21" fmla="*/ 44 h 46"/>
              <a:gd name="T22" fmla="*/ 20 w 50"/>
              <a:gd name="T23" fmla="*/ 44 h 46"/>
              <a:gd name="T24" fmla="*/ 20 w 50"/>
              <a:gd name="T25" fmla="*/ 24 h 46"/>
              <a:gd name="T26" fmla="*/ 6 w 50"/>
              <a:gd name="T27" fmla="*/ 10 h 46"/>
              <a:gd name="T28" fmla="*/ 5 w 50"/>
              <a:gd name="T29" fmla="*/ 10 h 46"/>
              <a:gd name="T30" fmla="*/ 0 w 50"/>
              <a:gd name="T31" fmla="*/ 5 h 46"/>
              <a:gd name="T32" fmla="*/ 5 w 50"/>
              <a:gd name="T33" fmla="*/ 0 h 46"/>
              <a:gd name="T34" fmla="*/ 45 w 50"/>
              <a:gd name="T35" fmla="*/ 6 h 46"/>
              <a:gd name="T36" fmla="*/ 45 w 50"/>
              <a:gd name="T37" fmla="*/ 6 h 46"/>
              <a:gd name="T38" fmla="*/ 45 w 50"/>
              <a:gd name="T39" fmla="*/ 3 h 46"/>
              <a:gd name="T40" fmla="*/ 5 w 50"/>
              <a:gd name="T41" fmla="*/ 3 h 46"/>
              <a:gd name="T42" fmla="*/ 5 w 50"/>
              <a:gd name="T43" fmla="*/ 6 h 46"/>
              <a:gd name="T44" fmla="*/ 45 w 50"/>
              <a:gd name="T45" fmla="*/ 6 h 46"/>
              <a:gd name="T46" fmla="*/ 40 w 50"/>
              <a:gd name="T47" fmla="*/ 9 h 46"/>
              <a:gd name="T48" fmla="*/ 40 w 50"/>
              <a:gd name="T49" fmla="*/ 9 h 46"/>
              <a:gd name="T50" fmla="*/ 10 w 50"/>
              <a:gd name="T51" fmla="*/ 9 h 46"/>
              <a:gd name="T52" fmla="*/ 23 w 50"/>
              <a:gd name="T53" fmla="*/ 22 h 46"/>
              <a:gd name="T54" fmla="*/ 23 w 50"/>
              <a:gd name="T55" fmla="*/ 23 h 46"/>
              <a:gd name="T56" fmla="*/ 23 w 50"/>
              <a:gd name="T57" fmla="*/ 39 h 46"/>
              <a:gd name="T58" fmla="*/ 27 w 50"/>
              <a:gd name="T59" fmla="*/ 36 h 46"/>
              <a:gd name="T60" fmla="*/ 27 w 50"/>
              <a:gd name="T61" fmla="*/ 23 h 46"/>
              <a:gd name="T62" fmla="*/ 27 w 50"/>
              <a:gd name="T63" fmla="*/ 23 h 46"/>
              <a:gd name="T64" fmla="*/ 27 w 50"/>
              <a:gd name="T65" fmla="*/ 22 h 46"/>
              <a:gd name="T66" fmla="*/ 40 w 50"/>
              <a:gd name="T67"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46">
                <a:moveTo>
                  <a:pt x="5" y="0"/>
                </a:moveTo>
                <a:cubicBezTo>
                  <a:pt x="45" y="0"/>
                  <a:pt x="45" y="0"/>
                  <a:pt x="45" y="0"/>
                </a:cubicBezTo>
                <a:cubicBezTo>
                  <a:pt x="48" y="0"/>
                  <a:pt x="50" y="2"/>
                  <a:pt x="50" y="5"/>
                </a:cubicBezTo>
                <a:cubicBezTo>
                  <a:pt x="50" y="8"/>
                  <a:pt x="48" y="10"/>
                  <a:pt x="45" y="10"/>
                </a:cubicBezTo>
                <a:cubicBezTo>
                  <a:pt x="44" y="10"/>
                  <a:pt x="44" y="10"/>
                  <a:pt x="44" y="10"/>
                </a:cubicBezTo>
                <a:cubicBezTo>
                  <a:pt x="31" y="24"/>
                  <a:pt x="31" y="24"/>
                  <a:pt x="31" y="24"/>
                </a:cubicBezTo>
                <a:cubicBezTo>
                  <a:pt x="31" y="36"/>
                  <a:pt x="31" y="36"/>
                  <a:pt x="31" y="36"/>
                </a:cubicBezTo>
                <a:cubicBezTo>
                  <a:pt x="31" y="37"/>
                  <a:pt x="30" y="38"/>
                  <a:pt x="30" y="38"/>
                </a:cubicBezTo>
                <a:cubicBezTo>
                  <a:pt x="23" y="45"/>
                  <a:pt x="23" y="45"/>
                  <a:pt x="23" y="45"/>
                </a:cubicBezTo>
                <a:cubicBezTo>
                  <a:pt x="22" y="46"/>
                  <a:pt x="21" y="46"/>
                  <a:pt x="20" y="45"/>
                </a:cubicBezTo>
                <a:cubicBezTo>
                  <a:pt x="20" y="45"/>
                  <a:pt x="20" y="44"/>
                  <a:pt x="20" y="44"/>
                </a:cubicBezTo>
                <a:cubicBezTo>
                  <a:pt x="20" y="44"/>
                  <a:pt x="20" y="44"/>
                  <a:pt x="20" y="44"/>
                </a:cubicBezTo>
                <a:cubicBezTo>
                  <a:pt x="20" y="24"/>
                  <a:pt x="20" y="24"/>
                  <a:pt x="20" y="24"/>
                </a:cubicBezTo>
                <a:cubicBezTo>
                  <a:pt x="6" y="10"/>
                  <a:pt x="6" y="10"/>
                  <a:pt x="6" y="10"/>
                </a:cubicBezTo>
                <a:cubicBezTo>
                  <a:pt x="5" y="10"/>
                  <a:pt x="5" y="10"/>
                  <a:pt x="5" y="10"/>
                </a:cubicBezTo>
                <a:cubicBezTo>
                  <a:pt x="3" y="10"/>
                  <a:pt x="0" y="8"/>
                  <a:pt x="0" y="5"/>
                </a:cubicBezTo>
                <a:cubicBezTo>
                  <a:pt x="0" y="2"/>
                  <a:pt x="3" y="0"/>
                  <a:pt x="5" y="0"/>
                </a:cubicBezTo>
                <a:close/>
                <a:moveTo>
                  <a:pt x="45" y="6"/>
                </a:moveTo>
                <a:cubicBezTo>
                  <a:pt x="45" y="6"/>
                  <a:pt x="45" y="6"/>
                  <a:pt x="45" y="6"/>
                </a:cubicBezTo>
                <a:cubicBezTo>
                  <a:pt x="46" y="6"/>
                  <a:pt x="47" y="3"/>
                  <a:pt x="45" y="3"/>
                </a:cubicBezTo>
                <a:cubicBezTo>
                  <a:pt x="5" y="3"/>
                  <a:pt x="5" y="3"/>
                  <a:pt x="5" y="3"/>
                </a:cubicBezTo>
                <a:cubicBezTo>
                  <a:pt x="4" y="3"/>
                  <a:pt x="4" y="6"/>
                  <a:pt x="5" y="6"/>
                </a:cubicBezTo>
                <a:cubicBezTo>
                  <a:pt x="18" y="6"/>
                  <a:pt x="32" y="6"/>
                  <a:pt x="45" y="6"/>
                </a:cubicBezTo>
                <a:close/>
                <a:moveTo>
                  <a:pt x="40" y="9"/>
                </a:moveTo>
                <a:cubicBezTo>
                  <a:pt x="40" y="9"/>
                  <a:pt x="40" y="9"/>
                  <a:pt x="40" y="9"/>
                </a:cubicBezTo>
                <a:cubicBezTo>
                  <a:pt x="10" y="9"/>
                  <a:pt x="10" y="9"/>
                  <a:pt x="10" y="9"/>
                </a:cubicBezTo>
                <a:cubicBezTo>
                  <a:pt x="23" y="22"/>
                  <a:pt x="23" y="22"/>
                  <a:pt x="23" y="22"/>
                </a:cubicBezTo>
                <a:cubicBezTo>
                  <a:pt x="23" y="22"/>
                  <a:pt x="23" y="22"/>
                  <a:pt x="23" y="23"/>
                </a:cubicBezTo>
                <a:cubicBezTo>
                  <a:pt x="23" y="39"/>
                  <a:pt x="23" y="39"/>
                  <a:pt x="23" y="39"/>
                </a:cubicBezTo>
                <a:cubicBezTo>
                  <a:pt x="27" y="36"/>
                  <a:pt x="27" y="36"/>
                  <a:pt x="27" y="36"/>
                </a:cubicBezTo>
                <a:cubicBezTo>
                  <a:pt x="27" y="23"/>
                  <a:pt x="27" y="23"/>
                  <a:pt x="27" y="23"/>
                </a:cubicBezTo>
                <a:cubicBezTo>
                  <a:pt x="27" y="23"/>
                  <a:pt x="27" y="23"/>
                  <a:pt x="27" y="23"/>
                </a:cubicBezTo>
                <a:cubicBezTo>
                  <a:pt x="27" y="22"/>
                  <a:pt x="27" y="22"/>
                  <a:pt x="27" y="22"/>
                </a:cubicBezTo>
                <a:cubicBezTo>
                  <a:pt x="40" y="9"/>
                  <a:pt x="40" y="9"/>
                  <a:pt x="40" y="9"/>
                </a:cubicBezTo>
                <a:close/>
              </a:path>
            </a:pathLst>
          </a:custGeom>
          <a:solidFill>
            <a:schemeClr val="accent2"/>
          </a:solidFill>
          <a:ln>
            <a:noFill/>
          </a:ln>
          <a:extLst/>
        </p:spPr>
        <p:txBody>
          <a:bodyPr/>
          <a:lstStyle/>
          <a:p>
            <a:endParaRPr lang="zh-CN" altLang="en-US"/>
          </a:p>
        </p:txBody>
      </p:sp>
      <p:sp>
        <p:nvSpPr>
          <p:cNvPr id="104" name="Freeform 603"/>
          <p:cNvSpPr>
            <a:spLocks noEditPoints="1"/>
          </p:cNvSpPr>
          <p:nvPr/>
        </p:nvSpPr>
        <p:spPr bwMode="auto">
          <a:xfrm>
            <a:off x="6373089" y="4443237"/>
            <a:ext cx="293361" cy="275759"/>
          </a:xfrm>
          <a:custGeom>
            <a:avLst/>
            <a:gdLst>
              <a:gd name="T0" fmla="*/ 36 w 50"/>
              <a:gd name="T1" fmla="*/ 16 h 47"/>
              <a:gd name="T2" fmla="*/ 37 w 50"/>
              <a:gd name="T3" fmla="*/ 16 h 47"/>
              <a:gd name="T4" fmla="*/ 36 w 50"/>
              <a:gd name="T5" fmla="*/ 11 h 47"/>
              <a:gd name="T6" fmla="*/ 33 w 50"/>
              <a:gd name="T7" fmla="*/ 7 h 47"/>
              <a:gd name="T8" fmla="*/ 30 w 50"/>
              <a:gd name="T9" fmla="*/ 5 h 47"/>
              <a:gd name="T10" fmla="*/ 25 w 50"/>
              <a:gd name="T11" fmla="*/ 4 h 47"/>
              <a:gd name="T12" fmla="*/ 20 w 50"/>
              <a:gd name="T13" fmla="*/ 5 h 47"/>
              <a:gd name="T14" fmla="*/ 14 w 50"/>
              <a:gd name="T15" fmla="*/ 11 h 47"/>
              <a:gd name="T16" fmla="*/ 13 w 50"/>
              <a:gd name="T17" fmla="*/ 16 h 47"/>
              <a:gd name="T18" fmla="*/ 25 w 50"/>
              <a:gd name="T19" fmla="*/ 19 h 47"/>
              <a:gd name="T20" fmla="*/ 40 w 50"/>
              <a:gd name="T21" fmla="*/ 17 h 47"/>
              <a:gd name="T22" fmla="*/ 47 w 50"/>
              <a:gd name="T23" fmla="*/ 22 h 47"/>
              <a:gd name="T24" fmla="*/ 50 w 50"/>
              <a:gd name="T25" fmla="*/ 34 h 47"/>
              <a:gd name="T26" fmla="*/ 38 w 50"/>
              <a:gd name="T27" fmla="*/ 47 h 47"/>
              <a:gd name="T28" fmla="*/ 26 w 50"/>
              <a:gd name="T29" fmla="*/ 45 h 47"/>
              <a:gd name="T30" fmla="*/ 24 w 50"/>
              <a:gd name="T31" fmla="*/ 45 h 47"/>
              <a:gd name="T32" fmla="*/ 18 w 50"/>
              <a:gd name="T33" fmla="*/ 47 h 47"/>
              <a:gd name="T34" fmla="*/ 6 w 50"/>
              <a:gd name="T35" fmla="*/ 44 h 47"/>
              <a:gd name="T36" fmla="*/ 0 w 50"/>
              <a:gd name="T37" fmla="*/ 34 h 47"/>
              <a:gd name="T38" fmla="*/ 3 w 50"/>
              <a:gd name="T39" fmla="*/ 22 h 47"/>
              <a:gd name="T40" fmla="*/ 9 w 50"/>
              <a:gd name="T41" fmla="*/ 16 h 47"/>
              <a:gd name="T42" fmla="*/ 14 w 50"/>
              <a:gd name="T43" fmla="*/ 5 h 47"/>
              <a:gd name="T44" fmla="*/ 25 w 50"/>
              <a:gd name="T45" fmla="*/ 0 h 47"/>
              <a:gd name="T46" fmla="*/ 31 w 50"/>
              <a:gd name="T47" fmla="*/ 1 h 47"/>
              <a:gd name="T48" fmla="*/ 36 w 50"/>
              <a:gd name="T49" fmla="*/ 5 h 47"/>
              <a:gd name="T50" fmla="*/ 41 w 50"/>
              <a:gd name="T51" fmla="*/ 16 h 47"/>
              <a:gd name="T52" fmla="*/ 31 w 50"/>
              <a:gd name="T53" fmla="*/ 30 h 47"/>
              <a:gd name="T54" fmla="*/ 31 w 50"/>
              <a:gd name="T55" fmla="*/ 36 h 47"/>
              <a:gd name="T56" fmla="*/ 28 w 50"/>
              <a:gd name="T57" fmla="*/ 41 h 47"/>
              <a:gd name="T58" fmla="*/ 33 w 50"/>
              <a:gd name="T59" fmla="*/ 43 h 47"/>
              <a:gd name="T60" fmla="*/ 41 w 50"/>
              <a:gd name="T61" fmla="*/ 41 h 47"/>
              <a:gd name="T62" fmla="*/ 46 w 50"/>
              <a:gd name="T63" fmla="*/ 29 h 47"/>
              <a:gd name="T64" fmla="*/ 40 w 50"/>
              <a:gd name="T65" fmla="*/ 21 h 47"/>
              <a:gd name="T66" fmla="*/ 40 w 50"/>
              <a:gd name="T67" fmla="*/ 21 h 47"/>
              <a:gd name="T68" fmla="*/ 39 w 50"/>
              <a:gd name="T69" fmla="*/ 22 h 47"/>
              <a:gd name="T70" fmla="*/ 27 w 50"/>
              <a:gd name="T71" fmla="*/ 31 h 47"/>
              <a:gd name="T72" fmla="*/ 22 w 50"/>
              <a:gd name="T73" fmla="*/ 31 h 47"/>
              <a:gd name="T74" fmla="*/ 25 w 50"/>
              <a:gd name="T75" fmla="*/ 39 h 47"/>
              <a:gd name="T76" fmla="*/ 25 w 50"/>
              <a:gd name="T77" fmla="*/ 39 h 47"/>
              <a:gd name="T78" fmla="*/ 27 w 50"/>
              <a:gd name="T79" fmla="*/ 31 h 47"/>
              <a:gd name="T80" fmla="*/ 19 w 50"/>
              <a:gd name="T81" fmla="*/ 30 h 47"/>
              <a:gd name="T82" fmla="*/ 10 w 50"/>
              <a:gd name="T83" fmla="*/ 22 h 47"/>
              <a:gd name="T84" fmla="*/ 10 w 50"/>
              <a:gd name="T85" fmla="*/ 21 h 47"/>
              <a:gd name="T86" fmla="*/ 6 w 50"/>
              <a:gd name="T87" fmla="*/ 24 h 47"/>
              <a:gd name="T88" fmla="*/ 4 w 50"/>
              <a:gd name="T89" fmla="*/ 33 h 47"/>
              <a:gd name="T90" fmla="*/ 8 w 50"/>
              <a:gd name="T91" fmla="*/ 41 h 47"/>
              <a:gd name="T92" fmla="*/ 17 w 50"/>
              <a:gd name="T93" fmla="*/ 43 h 47"/>
              <a:gd name="T94" fmla="*/ 22 w 50"/>
              <a:gd name="T95" fmla="*/ 42 h 47"/>
              <a:gd name="T96" fmla="*/ 22 w 50"/>
              <a:gd name="T97" fmla="*/ 41 h 47"/>
              <a:gd name="T98" fmla="*/ 19 w 50"/>
              <a:gd name="T99" fmla="*/ 30 h 47"/>
              <a:gd name="T100" fmla="*/ 30 w 50"/>
              <a:gd name="T101" fmla="*/ 26 h 47"/>
              <a:gd name="T102" fmla="*/ 36 w 50"/>
              <a:gd name="T103" fmla="*/ 20 h 47"/>
              <a:gd name="T104" fmla="*/ 36 w 50"/>
              <a:gd name="T105" fmla="*/ 20 h 47"/>
              <a:gd name="T106" fmla="*/ 30 w 50"/>
              <a:gd name="T107" fmla="*/ 26 h 47"/>
              <a:gd name="T108" fmla="*/ 14 w 50"/>
              <a:gd name="T109" fmla="*/ 20 h 47"/>
              <a:gd name="T110" fmla="*/ 20 w 50"/>
              <a:gd name="T111" fmla="*/ 26 h 47"/>
              <a:gd name="T112" fmla="*/ 14 w 50"/>
              <a:gd name="T113" fmla="*/ 20 h 47"/>
              <a:gd name="T114" fmla="*/ 23 w 50"/>
              <a:gd name="T115" fmla="*/ 27 h 47"/>
              <a:gd name="T116" fmla="*/ 27 w 50"/>
              <a:gd name="T117" fmla="*/ 27 h 47"/>
              <a:gd name="T118" fmla="*/ 23 w 50"/>
              <a:gd name="T119"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47">
                <a:moveTo>
                  <a:pt x="25" y="19"/>
                </a:moveTo>
                <a:cubicBezTo>
                  <a:pt x="28" y="17"/>
                  <a:pt x="32" y="16"/>
                  <a:pt x="36" y="16"/>
                </a:cubicBezTo>
                <a:cubicBezTo>
                  <a:pt x="37" y="16"/>
                  <a:pt x="37" y="16"/>
                  <a:pt x="37" y="16"/>
                </a:cubicBezTo>
                <a:cubicBezTo>
                  <a:pt x="37" y="16"/>
                  <a:pt x="37" y="16"/>
                  <a:pt x="37" y="16"/>
                </a:cubicBezTo>
                <a:cubicBezTo>
                  <a:pt x="37" y="14"/>
                  <a:pt x="36" y="12"/>
                  <a:pt x="36" y="11"/>
                </a:cubicBezTo>
                <a:cubicBezTo>
                  <a:pt x="36" y="11"/>
                  <a:pt x="36" y="11"/>
                  <a:pt x="36" y="11"/>
                </a:cubicBezTo>
                <a:cubicBezTo>
                  <a:pt x="36" y="11"/>
                  <a:pt x="36" y="11"/>
                  <a:pt x="36" y="11"/>
                </a:cubicBezTo>
                <a:cubicBezTo>
                  <a:pt x="35" y="10"/>
                  <a:pt x="34" y="8"/>
                  <a:pt x="33" y="7"/>
                </a:cubicBezTo>
                <a:cubicBezTo>
                  <a:pt x="33" y="7"/>
                  <a:pt x="33" y="7"/>
                  <a:pt x="33" y="7"/>
                </a:cubicBezTo>
                <a:cubicBezTo>
                  <a:pt x="32" y="6"/>
                  <a:pt x="31" y="5"/>
                  <a:pt x="30" y="5"/>
                </a:cubicBezTo>
                <a:cubicBezTo>
                  <a:pt x="29" y="5"/>
                  <a:pt x="29" y="5"/>
                  <a:pt x="29" y="5"/>
                </a:cubicBezTo>
                <a:cubicBezTo>
                  <a:pt x="28" y="4"/>
                  <a:pt x="26" y="4"/>
                  <a:pt x="25" y="4"/>
                </a:cubicBezTo>
                <a:cubicBezTo>
                  <a:pt x="23" y="4"/>
                  <a:pt x="22" y="4"/>
                  <a:pt x="20" y="5"/>
                </a:cubicBezTo>
                <a:cubicBezTo>
                  <a:pt x="20" y="5"/>
                  <a:pt x="20" y="5"/>
                  <a:pt x="20" y="5"/>
                </a:cubicBezTo>
                <a:cubicBezTo>
                  <a:pt x="19" y="5"/>
                  <a:pt x="18" y="6"/>
                  <a:pt x="17" y="7"/>
                </a:cubicBezTo>
                <a:cubicBezTo>
                  <a:pt x="15" y="8"/>
                  <a:pt x="15" y="10"/>
                  <a:pt x="14" y="11"/>
                </a:cubicBezTo>
                <a:cubicBezTo>
                  <a:pt x="13" y="12"/>
                  <a:pt x="13" y="14"/>
                  <a:pt x="13" y="16"/>
                </a:cubicBezTo>
                <a:cubicBezTo>
                  <a:pt x="13" y="16"/>
                  <a:pt x="13" y="16"/>
                  <a:pt x="13" y="16"/>
                </a:cubicBezTo>
                <a:cubicBezTo>
                  <a:pt x="14" y="16"/>
                  <a:pt x="14" y="16"/>
                  <a:pt x="14" y="16"/>
                </a:cubicBezTo>
                <a:cubicBezTo>
                  <a:pt x="18" y="16"/>
                  <a:pt x="22" y="17"/>
                  <a:pt x="25" y="19"/>
                </a:cubicBezTo>
                <a:close/>
                <a:moveTo>
                  <a:pt x="40" y="17"/>
                </a:moveTo>
                <a:cubicBezTo>
                  <a:pt x="40" y="17"/>
                  <a:pt x="40" y="17"/>
                  <a:pt x="40" y="17"/>
                </a:cubicBezTo>
                <a:cubicBezTo>
                  <a:pt x="41" y="18"/>
                  <a:pt x="41" y="18"/>
                  <a:pt x="42" y="18"/>
                </a:cubicBezTo>
                <a:cubicBezTo>
                  <a:pt x="44" y="19"/>
                  <a:pt x="45" y="20"/>
                  <a:pt x="47" y="22"/>
                </a:cubicBezTo>
                <a:cubicBezTo>
                  <a:pt x="48" y="24"/>
                  <a:pt x="49" y="25"/>
                  <a:pt x="49" y="28"/>
                </a:cubicBezTo>
                <a:cubicBezTo>
                  <a:pt x="50" y="30"/>
                  <a:pt x="50" y="32"/>
                  <a:pt x="50" y="34"/>
                </a:cubicBezTo>
                <a:cubicBezTo>
                  <a:pt x="49" y="38"/>
                  <a:pt x="47" y="41"/>
                  <a:pt x="44" y="44"/>
                </a:cubicBezTo>
                <a:cubicBezTo>
                  <a:pt x="42" y="45"/>
                  <a:pt x="40" y="46"/>
                  <a:pt x="38" y="47"/>
                </a:cubicBezTo>
                <a:cubicBezTo>
                  <a:pt x="36" y="47"/>
                  <a:pt x="34" y="47"/>
                  <a:pt x="32" y="47"/>
                </a:cubicBezTo>
                <a:cubicBezTo>
                  <a:pt x="30" y="47"/>
                  <a:pt x="28" y="46"/>
                  <a:pt x="26" y="45"/>
                </a:cubicBezTo>
                <a:cubicBezTo>
                  <a:pt x="26" y="45"/>
                  <a:pt x="25" y="45"/>
                  <a:pt x="25" y="44"/>
                </a:cubicBezTo>
                <a:cubicBezTo>
                  <a:pt x="24" y="45"/>
                  <a:pt x="24" y="45"/>
                  <a:pt x="24" y="45"/>
                </a:cubicBezTo>
                <a:cubicBezTo>
                  <a:pt x="23" y="45"/>
                  <a:pt x="23" y="45"/>
                  <a:pt x="23" y="45"/>
                </a:cubicBezTo>
                <a:cubicBezTo>
                  <a:pt x="22" y="46"/>
                  <a:pt x="20" y="47"/>
                  <a:pt x="18" y="47"/>
                </a:cubicBezTo>
                <a:cubicBezTo>
                  <a:pt x="16" y="47"/>
                  <a:pt x="14" y="47"/>
                  <a:pt x="12" y="47"/>
                </a:cubicBezTo>
                <a:cubicBezTo>
                  <a:pt x="10" y="46"/>
                  <a:pt x="8" y="45"/>
                  <a:pt x="6" y="44"/>
                </a:cubicBezTo>
                <a:cubicBezTo>
                  <a:pt x="5" y="43"/>
                  <a:pt x="3" y="41"/>
                  <a:pt x="2" y="39"/>
                </a:cubicBezTo>
                <a:cubicBezTo>
                  <a:pt x="1" y="38"/>
                  <a:pt x="0" y="36"/>
                  <a:pt x="0" y="34"/>
                </a:cubicBezTo>
                <a:cubicBezTo>
                  <a:pt x="0" y="32"/>
                  <a:pt x="0" y="30"/>
                  <a:pt x="1" y="28"/>
                </a:cubicBezTo>
                <a:cubicBezTo>
                  <a:pt x="1" y="25"/>
                  <a:pt x="2" y="24"/>
                  <a:pt x="3" y="22"/>
                </a:cubicBezTo>
                <a:cubicBezTo>
                  <a:pt x="5" y="20"/>
                  <a:pt x="7" y="18"/>
                  <a:pt x="9" y="17"/>
                </a:cubicBezTo>
                <a:cubicBezTo>
                  <a:pt x="9" y="17"/>
                  <a:pt x="9" y="16"/>
                  <a:pt x="9" y="16"/>
                </a:cubicBezTo>
                <a:cubicBezTo>
                  <a:pt x="9" y="14"/>
                  <a:pt x="10" y="11"/>
                  <a:pt x="10" y="10"/>
                </a:cubicBezTo>
                <a:cubicBezTo>
                  <a:pt x="11" y="8"/>
                  <a:pt x="12" y="6"/>
                  <a:pt x="14" y="5"/>
                </a:cubicBezTo>
                <a:cubicBezTo>
                  <a:pt x="15" y="3"/>
                  <a:pt x="17" y="2"/>
                  <a:pt x="19" y="1"/>
                </a:cubicBezTo>
                <a:cubicBezTo>
                  <a:pt x="21" y="0"/>
                  <a:pt x="23" y="0"/>
                  <a:pt x="25" y="0"/>
                </a:cubicBezTo>
                <a:cubicBezTo>
                  <a:pt x="27" y="0"/>
                  <a:pt x="29" y="0"/>
                  <a:pt x="31" y="1"/>
                </a:cubicBezTo>
                <a:cubicBezTo>
                  <a:pt x="31" y="1"/>
                  <a:pt x="31" y="1"/>
                  <a:pt x="31" y="1"/>
                </a:cubicBezTo>
                <a:cubicBezTo>
                  <a:pt x="33" y="2"/>
                  <a:pt x="35" y="3"/>
                  <a:pt x="36" y="5"/>
                </a:cubicBezTo>
                <a:cubicBezTo>
                  <a:pt x="36" y="5"/>
                  <a:pt x="36" y="5"/>
                  <a:pt x="36" y="5"/>
                </a:cubicBezTo>
                <a:cubicBezTo>
                  <a:pt x="38" y="6"/>
                  <a:pt x="39" y="8"/>
                  <a:pt x="39" y="10"/>
                </a:cubicBezTo>
                <a:cubicBezTo>
                  <a:pt x="40" y="11"/>
                  <a:pt x="41" y="14"/>
                  <a:pt x="41" y="16"/>
                </a:cubicBezTo>
                <a:cubicBezTo>
                  <a:pt x="41" y="16"/>
                  <a:pt x="41" y="17"/>
                  <a:pt x="40" y="17"/>
                </a:cubicBezTo>
                <a:close/>
                <a:moveTo>
                  <a:pt x="31" y="30"/>
                </a:moveTo>
                <a:cubicBezTo>
                  <a:pt x="31" y="30"/>
                  <a:pt x="31" y="30"/>
                  <a:pt x="31" y="30"/>
                </a:cubicBezTo>
                <a:cubicBezTo>
                  <a:pt x="31" y="32"/>
                  <a:pt x="31" y="34"/>
                  <a:pt x="31" y="36"/>
                </a:cubicBezTo>
                <a:cubicBezTo>
                  <a:pt x="30" y="38"/>
                  <a:pt x="29" y="40"/>
                  <a:pt x="28" y="41"/>
                </a:cubicBezTo>
                <a:cubicBezTo>
                  <a:pt x="28" y="41"/>
                  <a:pt x="28" y="41"/>
                  <a:pt x="28" y="41"/>
                </a:cubicBezTo>
                <a:cubicBezTo>
                  <a:pt x="28" y="42"/>
                  <a:pt x="28" y="42"/>
                  <a:pt x="28" y="42"/>
                </a:cubicBezTo>
                <a:cubicBezTo>
                  <a:pt x="30" y="43"/>
                  <a:pt x="31" y="43"/>
                  <a:pt x="33" y="43"/>
                </a:cubicBezTo>
                <a:cubicBezTo>
                  <a:pt x="34" y="44"/>
                  <a:pt x="36" y="43"/>
                  <a:pt x="37" y="43"/>
                </a:cubicBezTo>
                <a:cubicBezTo>
                  <a:pt x="39" y="43"/>
                  <a:pt x="40" y="42"/>
                  <a:pt x="41" y="41"/>
                </a:cubicBezTo>
                <a:cubicBezTo>
                  <a:pt x="44" y="39"/>
                  <a:pt x="45" y="36"/>
                  <a:pt x="46" y="33"/>
                </a:cubicBezTo>
                <a:cubicBezTo>
                  <a:pt x="46" y="32"/>
                  <a:pt x="46" y="30"/>
                  <a:pt x="46" y="29"/>
                </a:cubicBezTo>
                <a:cubicBezTo>
                  <a:pt x="45" y="27"/>
                  <a:pt x="44" y="26"/>
                  <a:pt x="44" y="24"/>
                </a:cubicBezTo>
                <a:cubicBezTo>
                  <a:pt x="43" y="23"/>
                  <a:pt x="41" y="22"/>
                  <a:pt x="40" y="21"/>
                </a:cubicBezTo>
                <a:cubicBezTo>
                  <a:pt x="40" y="21"/>
                  <a:pt x="40" y="21"/>
                  <a:pt x="40" y="21"/>
                </a:cubicBezTo>
                <a:cubicBezTo>
                  <a:pt x="40" y="21"/>
                  <a:pt x="40" y="21"/>
                  <a:pt x="40" y="21"/>
                </a:cubicBezTo>
                <a:cubicBezTo>
                  <a:pt x="39" y="22"/>
                  <a:pt x="39" y="22"/>
                  <a:pt x="39" y="22"/>
                </a:cubicBezTo>
                <a:cubicBezTo>
                  <a:pt x="39" y="22"/>
                  <a:pt x="39" y="22"/>
                  <a:pt x="39" y="22"/>
                </a:cubicBezTo>
                <a:cubicBezTo>
                  <a:pt x="38" y="25"/>
                  <a:pt x="35" y="28"/>
                  <a:pt x="31" y="30"/>
                </a:cubicBezTo>
                <a:close/>
                <a:moveTo>
                  <a:pt x="27" y="31"/>
                </a:moveTo>
                <a:cubicBezTo>
                  <a:pt x="27" y="31"/>
                  <a:pt x="27" y="31"/>
                  <a:pt x="27" y="31"/>
                </a:cubicBezTo>
                <a:cubicBezTo>
                  <a:pt x="26" y="31"/>
                  <a:pt x="24" y="31"/>
                  <a:pt x="22" y="31"/>
                </a:cubicBezTo>
                <a:cubicBezTo>
                  <a:pt x="22" y="32"/>
                  <a:pt x="22" y="33"/>
                  <a:pt x="23" y="35"/>
                </a:cubicBezTo>
                <a:cubicBezTo>
                  <a:pt x="23" y="36"/>
                  <a:pt x="24" y="38"/>
                  <a:pt x="25" y="39"/>
                </a:cubicBezTo>
                <a:cubicBezTo>
                  <a:pt x="25" y="39"/>
                  <a:pt x="25" y="39"/>
                  <a:pt x="25" y="39"/>
                </a:cubicBezTo>
                <a:cubicBezTo>
                  <a:pt x="25" y="39"/>
                  <a:pt x="25" y="39"/>
                  <a:pt x="25" y="39"/>
                </a:cubicBezTo>
                <a:cubicBezTo>
                  <a:pt x="26" y="38"/>
                  <a:pt x="27" y="36"/>
                  <a:pt x="27" y="35"/>
                </a:cubicBezTo>
                <a:cubicBezTo>
                  <a:pt x="27" y="33"/>
                  <a:pt x="28" y="32"/>
                  <a:pt x="27" y="31"/>
                </a:cubicBezTo>
                <a:close/>
                <a:moveTo>
                  <a:pt x="19" y="30"/>
                </a:moveTo>
                <a:cubicBezTo>
                  <a:pt x="19" y="30"/>
                  <a:pt x="19" y="30"/>
                  <a:pt x="19" y="30"/>
                </a:cubicBezTo>
                <a:cubicBezTo>
                  <a:pt x="17" y="29"/>
                  <a:pt x="15" y="28"/>
                  <a:pt x="14" y="27"/>
                </a:cubicBezTo>
                <a:cubicBezTo>
                  <a:pt x="12" y="25"/>
                  <a:pt x="11" y="23"/>
                  <a:pt x="10" y="22"/>
                </a:cubicBezTo>
                <a:cubicBezTo>
                  <a:pt x="10" y="21"/>
                  <a:pt x="10" y="21"/>
                  <a:pt x="10" y="21"/>
                </a:cubicBezTo>
                <a:cubicBezTo>
                  <a:pt x="10" y="21"/>
                  <a:pt x="10" y="21"/>
                  <a:pt x="10" y="21"/>
                </a:cubicBezTo>
                <a:cubicBezTo>
                  <a:pt x="10" y="21"/>
                  <a:pt x="10" y="21"/>
                  <a:pt x="10" y="21"/>
                </a:cubicBezTo>
                <a:cubicBezTo>
                  <a:pt x="8" y="22"/>
                  <a:pt x="7" y="23"/>
                  <a:pt x="6" y="24"/>
                </a:cubicBezTo>
                <a:cubicBezTo>
                  <a:pt x="5" y="26"/>
                  <a:pt x="5" y="27"/>
                  <a:pt x="4" y="29"/>
                </a:cubicBezTo>
                <a:cubicBezTo>
                  <a:pt x="4" y="30"/>
                  <a:pt x="4" y="32"/>
                  <a:pt x="4" y="33"/>
                </a:cubicBezTo>
                <a:cubicBezTo>
                  <a:pt x="4" y="35"/>
                  <a:pt x="5" y="36"/>
                  <a:pt x="5" y="37"/>
                </a:cubicBezTo>
                <a:cubicBezTo>
                  <a:pt x="6" y="39"/>
                  <a:pt x="7" y="40"/>
                  <a:pt x="8" y="41"/>
                </a:cubicBezTo>
                <a:cubicBezTo>
                  <a:pt x="10" y="42"/>
                  <a:pt x="11" y="43"/>
                  <a:pt x="13" y="43"/>
                </a:cubicBezTo>
                <a:cubicBezTo>
                  <a:pt x="14" y="43"/>
                  <a:pt x="16" y="44"/>
                  <a:pt x="17" y="43"/>
                </a:cubicBezTo>
                <a:cubicBezTo>
                  <a:pt x="19" y="43"/>
                  <a:pt x="20" y="43"/>
                  <a:pt x="22" y="42"/>
                </a:cubicBezTo>
                <a:cubicBezTo>
                  <a:pt x="22" y="42"/>
                  <a:pt x="22" y="42"/>
                  <a:pt x="22" y="42"/>
                </a:cubicBezTo>
                <a:cubicBezTo>
                  <a:pt x="22" y="42"/>
                  <a:pt x="22" y="42"/>
                  <a:pt x="22" y="41"/>
                </a:cubicBezTo>
                <a:cubicBezTo>
                  <a:pt x="22" y="41"/>
                  <a:pt x="22" y="41"/>
                  <a:pt x="22" y="41"/>
                </a:cubicBezTo>
                <a:cubicBezTo>
                  <a:pt x="21" y="40"/>
                  <a:pt x="20" y="38"/>
                  <a:pt x="19" y="36"/>
                </a:cubicBezTo>
                <a:cubicBezTo>
                  <a:pt x="19" y="34"/>
                  <a:pt x="18" y="32"/>
                  <a:pt x="19" y="30"/>
                </a:cubicBezTo>
                <a:close/>
                <a:moveTo>
                  <a:pt x="30" y="26"/>
                </a:moveTo>
                <a:cubicBezTo>
                  <a:pt x="30" y="26"/>
                  <a:pt x="30" y="26"/>
                  <a:pt x="30" y="26"/>
                </a:cubicBezTo>
                <a:cubicBezTo>
                  <a:pt x="33" y="25"/>
                  <a:pt x="35" y="23"/>
                  <a:pt x="36" y="20"/>
                </a:cubicBezTo>
                <a:cubicBezTo>
                  <a:pt x="36" y="20"/>
                  <a:pt x="36" y="20"/>
                  <a:pt x="36" y="20"/>
                </a:cubicBezTo>
                <a:cubicBezTo>
                  <a:pt x="36" y="20"/>
                  <a:pt x="36" y="20"/>
                  <a:pt x="36" y="20"/>
                </a:cubicBezTo>
                <a:cubicBezTo>
                  <a:pt x="36" y="20"/>
                  <a:pt x="36" y="20"/>
                  <a:pt x="36" y="20"/>
                </a:cubicBezTo>
                <a:cubicBezTo>
                  <a:pt x="33" y="19"/>
                  <a:pt x="30" y="20"/>
                  <a:pt x="28" y="22"/>
                </a:cubicBezTo>
                <a:cubicBezTo>
                  <a:pt x="29" y="23"/>
                  <a:pt x="30" y="24"/>
                  <a:pt x="30" y="26"/>
                </a:cubicBezTo>
                <a:close/>
                <a:moveTo>
                  <a:pt x="14" y="20"/>
                </a:moveTo>
                <a:cubicBezTo>
                  <a:pt x="14" y="20"/>
                  <a:pt x="14" y="20"/>
                  <a:pt x="14" y="20"/>
                </a:cubicBezTo>
                <a:cubicBezTo>
                  <a:pt x="15" y="21"/>
                  <a:pt x="15" y="23"/>
                  <a:pt x="17" y="24"/>
                </a:cubicBezTo>
                <a:cubicBezTo>
                  <a:pt x="17" y="25"/>
                  <a:pt x="18" y="26"/>
                  <a:pt x="20" y="26"/>
                </a:cubicBezTo>
                <a:cubicBezTo>
                  <a:pt x="20" y="24"/>
                  <a:pt x="21" y="23"/>
                  <a:pt x="22" y="22"/>
                </a:cubicBezTo>
                <a:cubicBezTo>
                  <a:pt x="20" y="20"/>
                  <a:pt x="17" y="19"/>
                  <a:pt x="14" y="20"/>
                </a:cubicBezTo>
                <a:cubicBezTo>
                  <a:pt x="14" y="20"/>
                  <a:pt x="14" y="20"/>
                  <a:pt x="14" y="20"/>
                </a:cubicBezTo>
                <a:close/>
                <a:moveTo>
                  <a:pt x="23" y="27"/>
                </a:moveTo>
                <a:cubicBezTo>
                  <a:pt x="23" y="27"/>
                  <a:pt x="23" y="27"/>
                  <a:pt x="23" y="27"/>
                </a:cubicBezTo>
                <a:cubicBezTo>
                  <a:pt x="24" y="27"/>
                  <a:pt x="26" y="27"/>
                  <a:pt x="27" y="27"/>
                </a:cubicBezTo>
                <a:cubicBezTo>
                  <a:pt x="26" y="26"/>
                  <a:pt x="26" y="25"/>
                  <a:pt x="25" y="24"/>
                </a:cubicBezTo>
                <a:cubicBezTo>
                  <a:pt x="24" y="25"/>
                  <a:pt x="24" y="26"/>
                  <a:pt x="23" y="27"/>
                </a:cubicBezTo>
                <a:close/>
              </a:path>
            </a:pathLst>
          </a:custGeom>
          <a:solidFill>
            <a:schemeClr val="accent2"/>
          </a:solidFill>
          <a:ln>
            <a:noFill/>
          </a:ln>
          <a:extLst/>
        </p:spPr>
        <p:txBody>
          <a:bodyPr/>
          <a:lstStyle/>
          <a:p>
            <a:endParaRPr lang="zh-CN" altLang="en-US"/>
          </a:p>
        </p:txBody>
      </p:sp>
      <p:sp>
        <p:nvSpPr>
          <p:cNvPr id="119" name="Freeform 632"/>
          <p:cNvSpPr>
            <a:spLocks noEditPoints="1"/>
          </p:cNvSpPr>
          <p:nvPr/>
        </p:nvSpPr>
        <p:spPr bwMode="auto">
          <a:xfrm>
            <a:off x="7980679" y="4443238"/>
            <a:ext cx="287493" cy="293361"/>
          </a:xfrm>
          <a:custGeom>
            <a:avLst/>
            <a:gdLst>
              <a:gd name="T0" fmla="*/ 42 w 49"/>
              <a:gd name="T1" fmla="*/ 8 h 50"/>
              <a:gd name="T2" fmla="*/ 42 w 49"/>
              <a:gd name="T3" fmla="*/ 43 h 50"/>
              <a:gd name="T4" fmla="*/ 7 w 49"/>
              <a:gd name="T5" fmla="*/ 43 h 50"/>
              <a:gd name="T6" fmla="*/ 7 w 49"/>
              <a:gd name="T7" fmla="*/ 8 h 50"/>
              <a:gd name="T8" fmla="*/ 39 w 49"/>
              <a:gd name="T9" fmla="*/ 40 h 50"/>
              <a:gd name="T10" fmla="*/ 45 w 49"/>
              <a:gd name="T11" fmla="*/ 26 h 50"/>
              <a:gd name="T12" fmla="*/ 36 w 49"/>
              <a:gd name="T13" fmla="*/ 39 h 50"/>
              <a:gd name="T14" fmla="*/ 39 w 49"/>
              <a:gd name="T15" fmla="*/ 40 h 50"/>
              <a:gd name="T16" fmla="*/ 37 w 49"/>
              <a:gd name="T17" fmla="*/ 42 h 50"/>
              <a:gd name="T18" fmla="*/ 34 w 49"/>
              <a:gd name="T19" fmla="*/ 42 h 50"/>
              <a:gd name="T20" fmla="*/ 37 w 49"/>
              <a:gd name="T21" fmla="*/ 42 h 50"/>
              <a:gd name="T22" fmla="*/ 28 w 49"/>
              <a:gd name="T23" fmla="*/ 46 h 50"/>
              <a:gd name="T24" fmla="*/ 33 w 49"/>
              <a:gd name="T25" fmla="*/ 40 h 50"/>
              <a:gd name="T26" fmla="*/ 26 w 49"/>
              <a:gd name="T27" fmla="*/ 38 h 50"/>
              <a:gd name="T28" fmla="*/ 28 w 49"/>
              <a:gd name="T29" fmla="*/ 46 h 50"/>
              <a:gd name="T30" fmla="*/ 23 w 49"/>
              <a:gd name="T31" fmla="*/ 46 h 50"/>
              <a:gd name="T32" fmla="*/ 17 w 49"/>
              <a:gd name="T33" fmla="*/ 39 h 50"/>
              <a:gd name="T34" fmla="*/ 17 w 49"/>
              <a:gd name="T35" fmla="*/ 41 h 50"/>
              <a:gd name="T36" fmla="*/ 23 w 49"/>
              <a:gd name="T37" fmla="*/ 46 h 50"/>
              <a:gd name="T38" fmla="*/ 16 w 49"/>
              <a:gd name="T39" fmla="*/ 44 h 50"/>
              <a:gd name="T40" fmla="*/ 14 w 49"/>
              <a:gd name="T41" fmla="*/ 41 h 50"/>
              <a:gd name="T42" fmla="*/ 16 w 49"/>
              <a:gd name="T43" fmla="*/ 44 h 50"/>
              <a:gd name="T44" fmla="*/ 10 w 49"/>
              <a:gd name="T45" fmla="*/ 40 h 50"/>
              <a:gd name="T46" fmla="*/ 11 w 49"/>
              <a:gd name="T47" fmla="*/ 26 h 50"/>
              <a:gd name="T48" fmla="*/ 10 w 49"/>
              <a:gd name="T49" fmla="*/ 40 h 50"/>
              <a:gd name="T50" fmla="*/ 34 w 49"/>
              <a:gd name="T51" fmla="*/ 38 h 50"/>
              <a:gd name="T52" fmla="*/ 36 w 49"/>
              <a:gd name="T53" fmla="*/ 26 h 50"/>
              <a:gd name="T54" fmla="*/ 26 w 49"/>
              <a:gd name="T55" fmla="*/ 36 h 50"/>
              <a:gd name="T56" fmla="*/ 34 w 49"/>
              <a:gd name="T57" fmla="*/ 38 h 50"/>
              <a:gd name="T58" fmla="*/ 23 w 49"/>
              <a:gd name="T59" fmla="*/ 36 h 50"/>
              <a:gd name="T60" fmla="*/ 13 w 49"/>
              <a:gd name="T61" fmla="*/ 26 h 50"/>
              <a:gd name="T62" fmla="*/ 16 w 49"/>
              <a:gd name="T63" fmla="*/ 37 h 50"/>
              <a:gd name="T64" fmla="*/ 39 w 49"/>
              <a:gd name="T65" fmla="*/ 10 h 50"/>
              <a:gd name="T66" fmla="*/ 39 w 49"/>
              <a:gd name="T67" fmla="*/ 10 h 50"/>
              <a:gd name="T68" fmla="*/ 38 w 49"/>
              <a:gd name="T69" fmla="*/ 24 h 50"/>
              <a:gd name="T70" fmla="*/ 39 w 49"/>
              <a:gd name="T71" fmla="*/ 10 h 50"/>
              <a:gd name="T72" fmla="*/ 37 w 49"/>
              <a:gd name="T73" fmla="*/ 8 h 50"/>
              <a:gd name="T74" fmla="*/ 34 w 49"/>
              <a:gd name="T75" fmla="*/ 8 h 50"/>
              <a:gd name="T76" fmla="*/ 37 w 49"/>
              <a:gd name="T77" fmla="*/ 8 h 50"/>
              <a:gd name="T78" fmla="*/ 28 w 49"/>
              <a:gd name="T79" fmla="*/ 4 h 50"/>
              <a:gd name="T80" fmla="*/ 26 w 49"/>
              <a:gd name="T81" fmla="*/ 12 h 50"/>
              <a:gd name="T82" fmla="*/ 33 w 49"/>
              <a:gd name="T83" fmla="*/ 10 h 50"/>
              <a:gd name="T84" fmla="*/ 28 w 49"/>
              <a:gd name="T85" fmla="*/ 4 h 50"/>
              <a:gd name="T86" fmla="*/ 23 w 49"/>
              <a:gd name="T87" fmla="*/ 4 h 50"/>
              <a:gd name="T88" fmla="*/ 17 w 49"/>
              <a:gd name="T89" fmla="*/ 9 h 50"/>
              <a:gd name="T90" fmla="*/ 17 w 49"/>
              <a:gd name="T91" fmla="*/ 11 h 50"/>
              <a:gd name="T92" fmla="*/ 23 w 49"/>
              <a:gd name="T93" fmla="*/ 4 h 50"/>
              <a:gd name="T94" fmla="*/ 16 w 49"/>
              <a:gd name="T95" fmla="*/ 6 h 50"/>
              <a:gd name="T96" fmla="*/ 14 w 49"/>
              <a:gd name="T97" fmla="*/ 9 h 50"/>
              <a:gd name="T98" fmla="*/ 16 w 49"/>
              <a:gd name="T99" fmla="*/ 6 h 50"/>
              <a:gd name="T100" fmla="*/ 10 w 49"/>
              <a:gd name="T101" fmla="*/ 10 h 50"/>
              <a:gd name="T102" fmla="*/ 3 w 49"/>
              <a:gd name="T103" fmla="*/ 24 h 50"/>
              <a:gd name="T104" fmla="*/ 13 w 49"/>
              <a:gd name="T105" fmla="*/ 12 h 50"/>
              <a:gd name="T106" fmla="*/ 34 w 49"/>
              <a:gd name="T107" fmla="*/ 13 h 50"/>
              <a:gd name="T108" fmla="*/ 33 w 49"/>
              <a:gd name="T109" fmla="*/ 13 h 50"/>
              <a:gd name="T110" fmla="*/ 26 w 49"/>
              <a:gd name="T111" fmla="*/ 24 h 50"/>
              <a:gd name="T112" fmla="*/ 34 w 49"/>
              <a:gd name="T113" fmla="*/ 13 h 50"/>
              <a:gd name="T114" fmla="*/ 23 w 49"/>
              <a:gd name="T115" fmla="*/ 14 h 50"/>
              <a:gd name="T116" fmla="*/ 15 w 49"/>
              <a:gd name="T117" fmla="*/ 13 h 50"/>
              <a:gd name="T118" fmla="*/ 23 w 49"/>
              <a:gd name="T119" fmla="*/ 2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50">
                <a:moveTo>
                  <a:pt x="24" y="0"/>
                </a:moveTo>
                <a:cubicBezTo>
                  <a:pt x="31" y="0"/>
                  <a:pt x="38" y="3"/>
                  <a:pt x="42" y="8"/>
                </a:cubicBezTo>
                <a:cubicBezTo>
                  <a:pt x="47" y="12"/>
                  <a:pt x="49" y="18"/>
                  <a:pt x="49" y="25"/>
                </a:cubicBezTo>
                <a:cubicBezTo>
                  <a:pt x="49" y="32"/>
                  <a:pt x="47" y="38"/>
                  <a:pt x="42" y="43"/>
                </a:cubicBezTo>
                <a:cubicBezTo>
                  <a:pt x="38" y="47"/>
                  <a:pt x="31" y="50"/>
                  <a:pt x="24" y="50"/>
                </a:cubicBezTo>
                <a:cubicBezTo>
                  <a:pt x="18" y="50"/>
                  <a:pt x="11" y="47"/>
                  <a:pt x="7" y="43"/>
                </a:cubicBezTo>
                <a:cubicBezTo>
                  <a:pt x="2" y="38"/>
                  <a:pt x="0" y="32"/>
                  <a:pt x="0" y="25"/>
                </a:cubicBezTo>
                <a:cubicBezTo>
                  <a:pt x="0" y="18"/>
                  <a:pt x="2" y="12"/>
                  <a:pt x="7" y="8"/>
                </a:cubicBezTo>
                <a:cubicBezTo>
                  <a:pt x="11" y="3"/>
                  <a:pt x="18" y="0"/>
                  <a:pt x="24" y="0"/>
                </a:cubicBezTo>
                <a:close/>
                <a:moveTo>
                  <a:pt x="39" y="40"/>
                </a:moveTo>
                <a:cubicBezTo>
                  <a:pt x="39" y="40"/>
                  <a:pt x="39" y="40"/>
                  <a:pt x="39" y="40"/>
                </a:cubicBezTo>
                <a:cubicBezTo>
                  <a:pt x="43" y="36"/>
                  <a:pt x="45" y="32"/>
                  <a:pt x="45" y="26"/>
                </a:cubicBezTo>
                <a:cubicBezTo>
                  <a:pt x="38" y="26"/>
                  <a:pt x="38" y="26"/>
                  <a:pt x="38" y="26"/>
                </a:cubicBezTo>
                <a:cubicBezTo>
                  <a:pt x="38" y="31"/>
                  <a:pt x="37" y="35"/>
                  <a:pt x="36" y="39"/>
                </a:cubicBezTo>
                <a:cubicBezTo>
                  <a:pt x="37" y="39"/>
                  <a:pt x="38" y="40"/>
                  <a:pt x="39" y="40"/>
                </a:cubicBezTo>
                <a:cubicBezTo>
                  <a:pt x="39" y="40"/>
                  <a:pt x="39" y="40"/>
                  <a:pt x="39" y="40"/>
                </a:cubicBezTo>
                <a:close/>
                <a:moveTo>
                  <a:pt x="37" y="42"/>
                </a:moveTo>
                <a:cubicBezTo>
                  <a:pt x="37" y="42"/>
                  <a:pt x="37" y="42"/>
                  <a:pt x="37" y="42"/>
                </a:cubicBezTo>
                <a:cubicBezTo>
                  <a:pt x="36" y="42"/>
                  <a:pt x="36" y="41"/>
                  <a:pt x="35" y="41"/>
                </a:cubicBezTo>
                <a:cubicBezTo>
                  <a:pt x="35" y="41"/>
                  <a:pt x="35" y="42"/>
                  <a:pt x="34" y="42"/>
                </a:cubicBezTo>
                <a:cubicBezTo>
                  <a:pt x="34" y="43"/>
                  <a:pt x="33" y="44"/>
                  <a:pt x="33" y="44"/>
                </a:cubicBezTo>
                <a:cubicBezTo>
                  <a:pt x="34" y="44"/>
                  <a:pt x="36" y="43"/>
                  <a:pt x="37" y="42"/>
                </a:cubicBezTo>
                <a:close/>
                <a:moveTo>
                  <a:pt x="28" y="46"/>
                </a:moveTo>
                <a:cubicBezTo>
                  <a:pt x="28" y="46"/>
                  <a:pt x="28" y="46"/>
                  <a:pt x="28" y="46"/>
                </a:cubicBezTo>
                <a:cubicBezTo>
                  <a:pt x="30" y="45"/>
                  <a:pt x="31" y="43"/>
                  <a:pt x="32" y="41"/>
                </a:cubicBezTo>
                <a:cubicBezTo>
                  <a:pt x="33" y="40"/>
                  <a:pt x="33" y="40"/>
                  <a:pt x="33" y="40"/>
                </a:cubicBezTo>
                <a:cubicBezTo>
                  <a:pt x="33" y="40"/>
                  <a:pt x="32" y="39"/>
                  <a:pt x="32" y="39"/>
                </a:cubicBezTo>
                <a:cubicBezTo>
                  <a:pt x="30" y="39"/>
                  <a:pt x="28" y="38"/>
                  <a:pt x="26" y="38"/>
                </a:cubicBezTo>
                <a:cubicBezTo>
                  <a:pt x="26" y="46"/>
                  <a:pt x="26" y="46"/>
                  <a:pt x="26" y="46"/>
                </a:cubicBezTo>
                <a:cubicBezTo>
                  <a:pt x="26" y="46"/>
                  <a:pt x="27" y="46"/>
                  <a:pt x="28" y="46"/>
                </a:cubicBezTo>
                <a:close/>
                <a:moveTo>
                  <a:pt x="23" y="46"/>
                </a:moveTo>
                <a:cubicBezTo>
                  <a:pt x="23" y="46"/>
                  <a:pt x="23" y="46"/>
                  <a:pt x="23" y="46"/>
                </a:cubicBezTo>
                <a:cubicBezTo>
                  <a:pt x="23" y="38"/>
                  <a:pt x="23" y="38"/>
                  <a:pt x="23" y="38"/>
                </a:cubicBezTo>
                <a:cubicBezTo>
                  <a:pt x="21" y="38"/>
                  <a:pt x="19" y="39"/>
                  <a:pt x="17" y="39"/>
                </a:cubicBezTo>
                <a:cubicBezTo>
                  <a:pt x="17" y="39"/>
                  <a:pt x="16" y="40"/>
                  <a:pt x="16" y="40"/>
                </a:cubicBezTo>
                <a:cubicBezTo>
                  <a:pt x="16" y="40"/>
                  <a:pt x="16" y="40"/>
                  <a:pt x="17" y="41"/>
                </a:cubicBezTo>
                <a:cubicBezTo>
                  <a:pt x="18" y="43"/>
                  <a:pt x="19" y="45"/>
                  <a:pt x="21" y="46"/>
                </a:cubicBezTo>
                <a:cubicBezTo>
                  <a:pt x="22" y="46"/>
                  <a:pt x="23" y="46"/>
                  <a:pt x="23" y="46"/>
                </a:cubicBezTo>
                <a:close/>
                <a:moveTo>
                  <a:pt x="16" y="44"/>
                </a:moveTo>
                <a:cubicBezTo>
                  <a:pt x="16" y="44"/>
                  <a:pt x="16" y="44"/>
                  <a:pt x="16" y="44"/>
                </a:cubicBezTo>
                <a:cubicBezTo>
                  <a:pt x="16" y="44"/>
                  <a:pt x="15" y="43"/>
                  <a:pt x="15" y="42"/>
                </a:cubicBezTo>
                <a:cubicBezTo>
                  <a:pt x="14" y="42"/>
                  <a:pt x="14" y="41"/>
                  <a:pt x="14" y="41"/>
                </a:cubicBezTo>
                <a:cubicBezTo>
                  <a:pt x="13" y="41"/>
                  <a:pt x="13" y="42"/>
                  <a:pt x="12" y="42"/>
                </a:cubicBezTo>
                <a:cubicBezTo>
                  <a:pt x="13" y="43"/>
                  <a:pt x="15" y="44"/>
                  <a:pt x="16" y="44"/>
                </a:cubicBezTo>
                <a:close/>
                <a:moveTo>
                  <a:pt x="10" y="40"/>
                </a:moveTo>
                <a:cubicBezTo>
                  <a:pt x="10" y="40"/>
                  <a:pt x="10" y="40"/>
                  <a:pt x="10" y="40"/>
                </a:cubicBezTo>
                <a:cubicBezTo>
                  <a:pt x="11" y="40"/>
                  <a:pt x="12" y="39"/>
                  <a:pt x="13" y="39"/>
                </a:cubicBezTo>
                <a:cubicBezTo>
                  <a:pt x="12" y="35"/>
                  <a:pt x="11" y="31"/>
                  <a:pt x="11" y="26"/>
                </a:cubicBezTo>
                <a:cubicBezTo>
                  <a:pt x="3" y="26"/>
                  <a:pt x="3" y="26"/>
                  <a:pt x="3" y="26"/>
                </a:cubicBezTo>
                <a:cubicBezTo>
                  <a:pt x="4" y="32"/>
                  <a:pt x="6" y="36"/>
                  <a:pt x="10" y="40"/>
                </a:cubicBezTo>
                <a:cubicBezTo>
                  <a:pt x="10" y="40"/>
                  <a:pt x="10" y="40"/>
                  <a:pt x="10" y="40"/>
                </a:cubicBezTo>
                <a:close/>
                <a:moveTo>
                  <a:pt x="34" y="38"/>
                </a:moveTo>
                <a:cubicBezTo>
                  <a:pt x="34" y="38"/>
                  <a:pt x="34" y="38"/>
                  <a:pt x="34" y="38"/>
                </a:cubicBezTo>
                <a:cubicBezTo>
                  <a:pt x="35" y="34"/>
                  <a:pt x="36" y="30"/>
                  <a:pt x="36" y="26"/>
                </a:cubicBezTo>
                <a:cubicBezTo>
                  <a:pt x="26" y="26"/>
                  <a:pt x="26" y="26"/>
                  <a:pt x="26" y="26"/>
                </a:cubicBezTo>
                <a:cubicBezTo>
                  <a:pt x="26" y="36"/>
                  <a:pt x="26" y="36"/>
                  <a:pt x="26" y="36"/>
                </a:cubicBezTo>
                <a:cubicBezTo>
                  <a:pt x="28" y="36"/>
                  <a:pt x="31" y="36"/>
                  <a:pt x="33" y="37"/>
                </a:cubicBezTo>
                <a:cubicBezTo>
                  <a:pt x="33" y="37"/>
                  <a:pt x="34" y="38"/>
                  <a:pt x="34" y="38"/>
                </a:cubicBezTo>
                <a:close/>
                <a:moveTo>
                  <a:pt x="23" y="36"/>
                </a:moveTo>
                <a:cubicBezTo>
                  <a:pt x="23" y="36"/>
                  <a:pt x="23" y="36"/>
                  <a:pt x="23" y="36"/>
                </a:cubicBezTo>
                <a:cubicBezTo>
                  <a:pt x="23" y="26"/>
                  <a:pt x="23" y="26"/>
                  <a:pt x="23" y="26"/>
                </a:cubicBezTo>
                <a:cubicBezTo>
                  <a:pt x="13" y="26"/>
                  <a:pt x="13" y="26"/>
                  <a:pt x="13" y="26"/>
                </a:cubicBezTo>
                <a:cubicBezTo>
                  <a:pt x="13" y="30"/>
                  <a:pt x="14" y="34"/>
                  <a:pt x="15" y="38"/>
                </a:cubicBezTo>
                <a:cubicBezTo>
                  <a:pt x="15" y="38"/>
                  <a:pt x="16" y="37"/>
                  <a:pt x="16" y="37"/>
                </a:cubicBezTo>
                <a:cubicBezTo>
                  <a:pt x="18" y="36"/>
                  <a:pt x="21" y="36"/>
                  <a:pt x="23" y="36"/>
                </a:cubicBezTo>
                <a:close/>
                <a:moveTo>
                  <a:pt x="39" y="10"/>
                </a:moveTo>
                <a:cubicBezTo>
                  <a:pt x="39" y="10"/>
                  <a:pt x="39" y="10"/>
                  <a:pt x="39" y="10"/>
                </a:cubicBezTo>
                <a:cubicBezTo>
                  <a:pt x="39" y="10"/>
                  <a:pt x="39" y="10"/>
                  <a:pt x="39" y="10"/>
                </a:cubicBezTo>
                <a:cubicBezTo>
                  <a:pt x="38" y="10"/>
                  <a:pt x="37" y="11"/>
                  <a:pt x="36" y="12"/>
                </a:cubicBezTo>
                <a:cubicBezTo>
                  <a:pt x="37" y="15"/>
                  <a:pt x="38" y="19"/>
                  <a:pt x="38" y="24"/>
                </a:cubicBezTo>
                <a:cubicBezTo>
                  <a:pt x="45" y="24"/>
                  <a:pt x="45" y="24"/>
                  <a:pt x="45" y="24"/>
                </a:cubicBezTo>
                <a:cubicBezTo>
                  <a:pt x="45" y="19"/>
                  <a:pt x="43" y="14"/>
                  <a:pt x="39" y="10"/>
                </a:cubicBezTo>
                <a:close/>
                <a:moveTo>
                  <a:pt x="37" y="8"/>
                </a:moveTo>
                <a:cubicBezTo>
                  <a:pt x="37" y="8"/>
                  <a:pt x="37" y="8"/>
                  <a:pt x="37" y="8"/>
                </a:cubicBezTo>
                <a:cubicBezTo>
                  <a:pt x="36" y="7"/>
                  <a:pt x="34" y="6"/>
                  <a:pt x="33" y="6"/>
                </a:cubicBezTo>
                <a:cubicBezTo>
                  <a:pt x="33" y="7"/>
                  <a:pt x="34" y="7"/>
                  <a:pt x="34" y="8"/>
                </a:cubicBezTo>
                <a:cubicBezTo>
                  <a:pt x="35" y="9"/>
                  <a:pt x="35" y="9"/>
                  <a:pt x="35" y="9"/>
                </a:cubicBezTo>
                <a:cubicBezTo>
                  <a:pt x="36" y="9"/>
                  <a:pt x="36" y="9"/>
                  <a:pt x="37" y="8"/>
                </a:cubicBezTo>
                <a:close/>
                <a:moveTo>
                  <a:pt x="28" y="4"/>
                </a:moveTo>
                <a:cubicBezTo>
                  <a:pt x="28" y="4"/>
                  <a:pt x="28" y="4"/>
                  <a:pt x="28" y="4"/>
                </a:cubicBezTo>
                <a:cubicBezTo>
                  <a:pt x="27" y="4"/>
                  <a:pt x="26" y="4"/>
                  <a:pt x="26" y="4"/>
                </a:cubicBezTo>
                <a:cubicBezTo>
                  <a:pt x="26" y="12"/>
                  <a:pt x="26" y="12"/>
                  <a:pt x="26" y="12"/>
                </a:cubicBezTo>
                <a:cubicBezTo>
                  <a:pt x="28" y="12"/>
                  <a:pt x="30" y="12"/>
                  <a:pt x="32" y="11"/>
                </a:cubicBezTo>
                <a:cubicBezTo>
                  <a:pt x="32" y="11"/>
                  <a:pt x="33" y="11"/>
                  <a:pt x="33" y="10"/>
                </a:cubicBezTo>
                <a:cubicBezTo>
                  <a:pt x="33" y="10"/>
                  <a:pt x="33" y="10"/>
                  <a:pt x="32" y="9"/>
                </a:cubicBezTo>
                <a:cubicBezTo>
                  <a:pt x="31" y="7"/>
                  <a:pt x="30" y="5"/>
                  <a:pt x="28" y="4"/>
                </a:cubicBezTo>
                <a:close/>
                <a:moveTo>
                  <a:pt x="23" y="4"/>
                </a:moveTo>
                <a:cubicBezTo>
                  <a:pt x="23" y="4"/>
                  <a:pt x="23" y="4"/>
                  <a:pt x="23" y="4"/>
                </a:cubicBezTo>
                <a:cubicBezTo>
                  <a:pt x="23" y="4"/>
                  <a:pt x="22" y="4"/>
                  <a:pt x="21" y="4"/>
                </a:cubicBezTo>
                <a:cubicBezTo>
                  <a:pt x="19" y="5"/>
                  <a:pt x="18" y="7"/>
                  <a:pt x="17" y="9"/>
                </a:cubicBezTo>
                <a:cubicBezTo>
                  <a:pt x="16" y="10"/>
                  <a:pt x="16" y="10"/>
                  <a:pt x="16" y="10"/>
                </a:cubicBezTo>
                <a:cubicBezTo>
                  <a:pt x="16" y="11"/>
                  <a:pt x="17" y="11"/>
                  <a:pt x="17" y="11"/>
                </a:cubicBezTo>
                <a:cubicBezTo>
                  <a:pt x="19" y="12"/>
                  <a:pt x="21" y="12"/>
                  <a:pt x="23" y="12"/>
                </a:cubicBezTo>
                <a:cubicBezTo>
                  <a:pt x="23" y="4"/>
                  <a:pt x="23" y="4"/>
                  <a:pt x="23" y="4"/>
                </a:cubicBezTo>
                <a:close/>
                <a:moveTo>
                  <a:pt x="16" y="6"/>
                </a:moveTo>
                <a:cubicBezTo>
                  <a:pt x="16" y="6"/>
                  <a:pt x="16" y="6"/>
                  <a:pt x="16" y="6"/>
                </a:cubicBezTo>
                <a:cubicBezTo>
                  <a:pt x="15" y="6"/>
                  <a:pt x="13" y="7"/>
                  <a:pt x="12" y="8"/>
                </a:cubicBezTo>
                <a:cubicBezTo>
                  <a:pt x="13" y="9"/>
                  <a:pt x="13" y="9"/>
                  <a:pt x="14" y="9"/>
                </a:cubicBezTo>
                <a:cubicBezTo>
                  <a:pt x="14" y="9"/>
                  <a:pt x="14" y="9"/>
                  <a:pt x="15" y="8"/>
                </a:cubicBezTo>
                <a:cubicBezTo>
                  <a:pt x="15" y="7"/>
                  <a:pt x="16" y="7"/>
                  <a:pt x="16" y="6"/>
                </a:cubicBezTo>
                <a:close/>
                <a:moveTo>
                  <a:pt x="10" y="10"/>
                </a:moveTo>
                <a:cubicBezTo>
                  <a:pt x="10" y="10"/>
                  <a:pt x="10" y="10"/>
                  <a:pt x="10" y="10"/>
                </a:cubicBezTo>
                <a:cubicBezTo>
                  <a:pt x="10" y="10"/>
                  <a:pt x="10" y="10"/>
                  <a:pt x="10" y="10"/>
                </a:cubicBezTo>
                <a:cubicBezTo>
                  <a:pt x="6" y="14"/>
                  <a:pt x="4" y="19"/>
                  <a:pt x="3" y="24"/>
                </a:cubicBezTo>
                <a:cubicBezTo>
                  <a:pt x="11" y="24"/>
                  <a:pt x="11" y="24"/>
                  <a:pt x="11" y="24"/>
                </a:cubicBezTo>
                <a:cubicBezTo>
                  <a:pt x="11" y="19"/>
                  <a:pt x="12" y="15"/>
                  <a:pt x="13" y="12"/>
                </a:cubicBezTo>
                <a:cubicBezTo>
                  <a:pt x="12" y="11"/>
                  <a:pt x="11" y="10"/>
                  <a:pt x="10" y="10"/>
                </a:cubicBezTo>
                <a:close/>
                <a:moveTo>
                  <a:pt x="34" y="13"/>
                </a:moveTo>
                <a:cubicBezTo>
                  <a:pt x="34" y="13"/>
                  <a:pt x="34" y="13"/>
                  <a:pt x="34" y="13"/>
                </a:cubicBezTo>
                <a:cubicBezTo>
                  <a:pt x="34" y="13"/>
                  <a:pt x="33" y="13"/>
                  <a:pt x="33" y="13"/>
                </a:cubicBezTo>
                <a:cubicBezTo>
                  <a:pt x="31" y="14"/>
                  <a:pt x="28" y="14"/>
                  <a:pt x="26" y="14"/>
                </a:cubicBezTo>
                <a:cubicBezTo>
                  <a:pt x="26" y="24"/>
                  <a:pt x="26" y="24"/>
                  <a:pt x="26" y="24"/>
                </a:cubicBezTo>
                <a:cubicBezTo>
                  <a:pt x="36" y="24"/>
                  <a:pt x="36" y="24"/>
                  <a:pt x="36" y="24"/>
                </a:cubicBezTo>
                <a:cubicBezTo>
                  <a:pt x="36" y="20"/>
                  <a:pt x="35" y="16"/>
                  <a:pt x="34" y="13"/>
                </a:cubicBezTo>
                <a:close/>
                <a:moveTo>
                  <a:pt x="23" y="14"/>
                </a:moveTo>
                <a:cubicBezTo>
                  <a:pt x="23" y="14"/>
                  <a:pt x="23" y="14"/>
                  <a:pt x="23" y="14"/>
                </a:cubicBezTo>
                <a:cubicBezTo>
                  <a:pt x="21" y="14"/>
                  <a:pt x="18" y="14"/>
                  <a:pt x="16" y="13"/>
                </a:cubicBezTo>
                <a:cubicBezTo>
                  <a:pt x="16" y="13"/>
                  <a:pt x="15" y="13"/>
                  <a:pt x="15" y="13"/>
                </a:cubicBezTo>
                <a:cubicBezTo>
                  <a:pt x="14" y="16"/>
                  <a:pt x="13" y="20"/>
                  <a:pt x="13" y="24"/>
                </a:cubicBezTo>
                <a:cubicBezTo>
                  <a:pt x="23" y="24"/>
                  <a:pt x="23" y="24"/>
                  <a:pt x="23" y="24"/>
                </a:cubicBezTo>
                <a:cubicBezTo>
                  <a:pt x="23" y="14"/>
                  <a:pt x="23" y="14"/>
                  <a:pt x="23" y="14"/>
                </a:cubicBezTo>
                <a:close/>
              </a:path>
            </a:pathLst>
          </a:custGeom>
          <a:solidFill>
            <a:schemeClr val="accent2"/>
          </a:solidFill>
          <a:ln>
            <a:noFill/>
          </a:ln>
          <a:extLst/>
        </p:spPr>
        <p:txBody>
          <a:bodyPr/>
          <a:lstStyle/>
          <a:p>
            <a:endParaRPr lang="zh-CN" altLang="en-US"/>
          </a:p>
        </p:txBody>
      </p:sp>
      <p:sp>
        <p:nvSpPr>
          <p:cNvPr id="120" name="Freeform 635"/>
          <p:cNvSpPr>
            <a:spLocks noEditPoints="1"/>
          </p:cNvSpPr>
          <p:nvPr/>
        </p:nvSpPr>
        <p:spPr bwMode="auto">
          <a:xfrm>
            <a:off x="7983825" y="2137426"/>
            <a:ext cx="243490" cy="281626"/>
          </a:xfrm>
          <a:custGeom>
            <a:avLst/>
            <a:gdLst>
              <a:gd name="T0" fmla="*/ 36 w 41"/>
              <a:gd name="T1" fmla="*/ 0 h 48"/>
              <a:gd name="T2" fmla="*/ 35 w 41"/>
              <a:gd name="T3" fmla="*/ 3 h 48"/>
              <a:gd name="T4" fmla="*/ 41 w 41"/>
              <a:gd name="T5" fmla="*/ 18 h 48"/>
              <a:gd name="T6" fmla="*/ 34 w 41"/>
              <a:gd name="T7" fmla="*/ 34 h 48"/>
              <a:gd name="T8" fmla="*/ 27 w 41"/>
              <a:gd name="T9" fmla="*/ 39 h 48"/>
              <a:gd name="T10" fmla="*/ 20 w 41"/>
              <a:gd name="T11" fmla="*/ 41 h 48"/>
              <a:gd name="T12" fmla="*/ 27 w 41"/>
              <a:gd name="T13" fmla="*/ 44 h 48"/>
              <a:gd name="T14" fmla="*/ 27 w 41"/>
              <a:gd name="T15" fmla="*/ 48 h 48"/>
              <a:gd name="T16" fmla="*/ 18 w 41"/>
              <a:gd name="T17" fmla="*/ 48 h 48"/>
              <a:gd name="T18" fmla="*/ 9 w 41"/>
              <a:gd name="T19" fmla="*/ 48 h 48"/>
              <a:gd name="T20" fmla="*/ 9 w 41"/>
              <a:gd name="T21" fmla="*/ 44 h 48"/>
              <a:gd name="T22" fmla="*/ 16 w 41"/>
              <a:gd name="T23" fmla="*/ 41 h 48"/>
              <a:gd name="T24" fmla="*/ 10 w 41"/>
              <a:gd name="T25" fmla="*/ 39 h 48"/>
              <a:gd name="T26" fmla="*/ 2 w 41"/>
              <a:gd name="T27" fmla="*/ 36 h 48"/>
              <a:gd name="T28" fmla="*/ 0 w 41"/>
              <a:gd name="T29" fmla="*/ 34 h 48"/>
              <a:gd name="T30" fmla="*/ 0 w 41"/>
              <a:gd name="T31" fmla="*/ 18 h 48"/>
              <a:gd name="T32" fmla="*/ 5 w 41"/>
              <a:gd name="T33" fmla="*/ 5 h 48"/>
              <a:gd name="T34" fmla="*/ 18 w 41"/>
              <a:gd name="T35" fmla="*/ 0 h 48"/>
              <a:gd name="T36" fmla="*/ 32 w 41"/>
              <a:gd name="T37" fmla="*/ 2 h 48"/>
              <a:gd name="T38" fmla="*/ 32 w 41"/>
              <a:gd name="T39" fmla="*/ 2 h 48"/>
              <a:gd name="T40" fmla="*/ 34 w 41"/>
              <a:gd name="T41" fmla="*/ 0 h 48"/>
              <a:gd name="T42" fmla="*/ 33 w 41"/>
              <a:gd name="T43" fmla="*/ 5 h 48"/>
              <a:gd name="T44" fmla="*/ 36 w 41"/>
              <a:gd name="T45" fmla="*/ 18 h 48"/>
              <a:gd name="T46" fmla="*/ 31 w 41"/>
              <a:gd name="T47" fmla="*/ 31 h 48"/>
              <a:gd name="T48" fmla="*/ 6 w 41"/>
              <a:gd name="T49" fmla="*/ 32 h 48"/>
              <a:gd name="T50" fmla="*/ 10 w 41"/>
              <a:gd name="T51" fmla="*/ 37 h 48"/>
              <a:gd name="T52" fmla="*/ 26 w 41"/>
              <a:gd name="T53" fmla="*/ 37 h 48"/>
              <a:gd name="T54" fmla="*/ 32 w 41"/>
              <a:gd name="T55" fmla="*/ 32 h 48"/>
              <a:gd name="T56" fmla="*/ 37 w 41"/>
              <a:gd name="T57" fmla="*/ 26 h 48"/>
              <a:gd name="T58" fmla="*/ 37 w 41"/>
              <a:gd name="T59" fmla="*/ 10 h 48"/>
              <a:gd name="T60" fmla="*/ 28 w 41"/>
              <a:gd name="T61" fmla="*/ 8 h 48"/>
              <a:gd name="T62" fmla="*/ 18 w 41"/>
              <a:gd name="T63" fmla="*/ 4 h 48"/>
              <a:gd name="T64" fmla="*/ 4 w 41"/>
              <a:gd name="T65" fmla="*/ 18 h 48"/>
              <a:gd name="T66" fmla="*/ 18 w 41"/>
              <a:gd name="T67" fmla="*/ 32 h 48"/>
              <a:gd name="T68" fmla="*/ 28 w 41"/>
              <a:gd name="T69" fmla="*/ 28 h 48"/>
              <a:gd name="T70" fmla="*/ 28 w 41"/>
              <a:gd name="T71" fmla="*/ 8 h 48"/>
              <a:gd name="T72" fmla="*/ 31 w 41"/>
              <a:gd name="T73" fmla="*/ 31 h 48"/>
              <a:gd name="T74" fmla="*/ 28 w 41"/>
              <a:gd name="T75"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8">
                <a:moveTo>
                  <a:pt x="34" y="0"/>
                </a:moveTo>
                <a:cubicBezTo>
                  <a:pt x="35" y="0"/>
                  <a:pt x="36" y="0"/>
                  <a:pt x="36" y="0"/>
                </a:cubicBezTo>
                <a:cubicBezTo>
                  <a:pt x="36" y="1"/>
                  <a:pt x="36" y="1"/>
                  <a:pt x="36" y="2"/>
                </a:cubicBezTo>
                <a:cubicBezTo>
                  <a:pt x="35" y="3"/>
                  <a:pt x="35" y="3"/>
                  <a:pt x="35" y="3"/>
                </a:cubicBezTo>
                <a:cubicBezTo>
                  <a:pt x="37" y="5"/>
                  <a:pt x="38" y="7"/>
                  <a:pt x="39" y="9"/>
                </a:cubicBezTo>
                <a:cubicBezTo>
                  <a:pt x="40" y="12"/>
                  <a:pt x="41" y="15"/>
                  <a:pt x="41" y="18"/>
                </a:cubicBezTo>
                <a:cubicBezTo>
                  <a:pt x="41" y="21"/>
                  <a:pt x="40" y="24"/>
                  <a:pt x="39" y="27"/>
                </a:cubicBezTo>
                <a:cubicBezTo>
                  <a:pt x="38" y="29"/>
                  <a:pt x="36" y="32"/>
                  <a:pt x="34" y="34"/>
                </a:cubicBezTo>
                <a:cubicBezTo>
                  <a:pt x="32" y="36"/>
                  <a:pt x="30" y="38"/>
                  <a:pt x="27" y="39"/>
                </a:cubicBezTo>
                <a:cubicBezTo>
                  <a:pt x="27" y="39"/>
                  <a:pt x="27" y="39"/>
                  <a:pt x="27" y="39"/>
                </a:cubicBezTo>
                <a:cubicBezTo>
                  <a:pt x="25" y="40"/>
                  <a:pt x="22" y="40"/>
                  <a:pt x="20" y="40"/>
                </a:cubicBezTo>
                <a:cubicBezTo>
                  <a:pt x="20" y="41"/>
                  <a:pt x="20" y="41"/>
                  <a:pt x="20" y="41"/>
                </a:cubicBezTo>
                <a:cubicBezTo>
                  <a:pt x="20" y="44"/>
                  <a:pt x="20" y="44"/>
                  <a:pt x="20" y="44"/>
                </a:cubicBezTo>
                <a:cubicBezTo>
                  <a:pt x="27" y="44"/>
                  <a:pt x="27" y="44"/>
                  <a:pt x="27" y="44"/>
                </a:cubicBezTo>
                <a:cubicBezTo>
                  <a:pt x="28" y="44"/>
                  <a:pt x="29" y="45"/>
                  <a:pt x="29" y="46"/>
                </a:cubicBezTo>
                <a:cubicBezTo>
                  <a:pt x="29" y="47"/>
                  <a:pt x="28" y="48"/>
                  <a:pt x="27" y="48"/>
                </a:cubicBezTo>
                <a:cubicBezTo>
                  <a:pt x="18" y="48"/>
                  <a:pt x="18" y="48"/>
                  <a:pt x="18" y="48"/>
                </a:cubicBezTo>
                <a:cubicBezTo>
                  <a:pt x="18" y="48"/>
                  <a:pt x="18" y="48"/>
                  <a:pt x="18" y="48"/>
                </a:cubicBezTo>
                <a:cubicBezTo>
                  <a:pt x="18" y="48"/>
                  <a:pt x="18" y="48"/>
                  <a:pt x="18" y="48"/>
                </a:cubicBezTo>
                <a:cubicBezTo>
                  <a:pt x="9" y="48"/>
                  <a:pt x="9" y="48"/>
                  <a:pt x="9" y="48"/>
                </a:cubicBezTo>
                <a:cubicBezTo>
                  <a:pt x="8" y="48"/>
                  <a:pt x="7" y="47"/>
                  <a:pt x="7" y="46"/>
                </a:cubicBezTo>
                <a:cubicBezTo>
                  <a:pt x="7" y="45"/>
                  <a:pt x="8" y="44"/>
                  <a:pt x="9" y="44"/>
                </a:cubicBezTo>
                <a:cubicBezTo>
                  <a:pt x="16" y="44"/>
                  <a:pt x="16" y="44"/>
                  <a:pt x="16" y="44"/>
                </a:cubicBezTo>
                <a:cubicBezTo>
                  <a:pt x="16" y="41"/>
                  <a:pt x="16" y="41"/>
                  <a:pt x="16" y="41"/>
                </a:cubicBezTo>
                <a:cubicBezTo>
                  <a:pt x="16" y="41"/>
                  <a:pt x="16" y="41"/>
                  <a:pt x="16" y="40"/>
                </a:cubicBezTo>
                <a:cubicBezTo>
                  <a:pt x="14" y="40"/>
                  <a:pt x="12" y="40"/>
                  <a:pt x="10" y="39"/>
                </a:cubicBezTo>
                <a:cubicBezTo>
                  <a:pt x="7" y="38"/>
                  <a:pt x="5" y="36"/>
                  <a:pt x="3" y="35"/>
                </a:cubicBezTo>
                <a:cubicBezTo>
                  <a:pt x="2" y="36"/>
                  <a:pt x="2" y="36"/>
                  <a:pt x="2" y="36"/>
                </a:cubicBezTo>
                <a:cubicBezTo>
                  <a:pt x="1" y="36"/>
                  <a:pt x="1" y="36"/>
                  <a:pt x="0" y="36"/>
                </a:cubicBezTo>
                <a:cubicBezTo>
                  <a:pt x="0" y="35"/>
                  <a:pt x="0" y="35"/>
                  <a:pt x="0" y="34"/>
                </a:cubicBezTo>
                <a:cubicBezTo>
                  <a:pt x="4" y="30"/>
                  <a:pt x="4" y="30"/>
                  <a:pt x="4" y="30"/>
                </a:cubicBezTo>
                <a:cubicBezTo>
                  <a:pt x="2" y="27"/>
                  <a:pt x="0" y="23"/>
                  <a:pt x="0" y="18"/>
                </a:cubicBezTo>
                <a:cubicBezTo>
                  <a:pt x="0" y="13"/>
                  <a:pt x="2" y="8"/>
                  <a:pt x="5" y="5"/>
                </a:cubicBezTo>
                <a:cubicBezTo>
                  <a:pt x="5" y="5"/>
                  <a:pt x="5" y="5"/>
                  <a:pt x="5" y="5"/>
                </a:cubicBezTo>
                <a:cubicBezTo>
                  <a:pt x="5" y="5"/>
                  <a:pt x="5" y="5"/>
                  <a:pt x="5" y="5"/>
                </a:cubicBezTo>
                <a:cubicBezTo>
                  <a:pt x="9" y="2"/>
                  <a:pt x="13" y="0"/>
                  <a:pt x="18" y="0"/>
                </a:cubicBezTo>
                <a:cubicBezTo>
                  <a:pt x="23" y="0"/>
                  <a:pt x="27" y="1"/>
                  <a:pt x="30" y="4"/>
                </a:cubicBezTo>
                <a:cubicBezTo>
                  <a:pt x="32" y="2"/>
                  <a:pt x="32" y="2"/>
                  <a:pt x="32" y="2"/>
                </a:cubicBezTo>
                <a:cubicBezTo>
                  <a:pt x="32" y="2"/>
                  <a:pt x="32" y="2"/>
                  <a:pt x="32" y="2"/>
                </a:cubicBezTo>
                <a:cubicBezTo>
                  <a:pt x="32" y="2"/>
                  <a:pt x="32" y="2"/>
                  <a:pt x="32" y="2"/>
                </a:cubicBezTo>
                <a:cubicBezTo>
                  <a:pt x="33" y="2"/>
                  <a:pt x="33" y="2"/>
                  <a:pt x="33" y="2"/>
                </a:cubicBezTo>
                <a:cubicBezTo>
                  <a:pt x="34" y="0"/>
                  <a:pt x="34" y="0"/>
                  <a:pt x="34" y="0"/>
                </a:cubicBezTo>
                <a:close/>
                <a:moveTo>
                  <a:pt x="33" y="5"/>
                </a:moveTo>
                <a:cubicBezTo>
                  <a:pt x="33" y="5"/>
                  <a:pt x="33" y="5"/>
                  <a:pt x="33" y="5"/>
                </a:cubicBezTo>
                <a:cubicBezTo>
                  <a:pt x="32" y="6"/>
                  <a:pt x="32" y="6"/>
                  <a:pt x="32" y="6"/>
                </a:cubicBezTo>
                <a:cubicBezTo>
                  <a:pt x="35" y="9"/>
                  <a:pt x="36" y="13"/>
                  <a:pt x="36" y="18"/>
                </a:cubicBezTo>
                <a:cubicBezTo>
                  <a:pt x="36" y="23"/>
                  <a:pt x="34" y="28"/>
                  <a:pt x="31" y="31"/>
                </a:cubicBezTo>
                <a:cubicBezTo>
                  <a:pt x="31" y="31"/>
                  <a:pt x="31" y="31"/>
                  <a:pt x="31" y="31"/>
                </a:cubicBezTo>
                <a:cubicBezTo>
                  <a:pt x="28" y="34"/>
                  <a:pt x="23" y="36"/>
                  <a:pt x="18" y="36"/>
                </a:cubicBezTo>
                <a:cubicBezTo>
                  <a:pt x="14" y="36"/>
                  <a:pt x="9" y="35"/>
                  <a:pt x="6" y="32"/>
                </a:cubicBezTo>
                <a:cubicBezTo>
                  <a:pt x="5" y="33"/>
                  <a:pt x="5" y="33"/>
                  <a:pt x="5" y="33"/>
                </a:cubicBezTo>
                <a:cubicBezTo>
                  <a:pt x="6" y="35"/>
                  <a:pt x="8" y="36"/>
                  <a:pt x="10" y="37"/>
                </a:cubicBezTo>
                <a:cubicBezTo>
                  <a:pt x="13" y="38"/>
                  <a:pt x="15" y="38"/>
                  <a:pt x="18" y="38"/>
                </a:cubicBezTo>
                <a:cubicBezTo>
                  <a:pt x="21" y="38"/>
                  <a:pt x="23" y="38"/>
                  <a:pt x="26" y="37"/>
                </a:cubicBezTo>
                <a:cubicBezTo>
                  <a:pt x="26" y="37"/>
                  <a:pt x="26" y="37"/>
                  <a:pt x="26" y="37"/>
                </a:cubicBezTo>
                <a:cubicBezTo>
                  <a:pt x="28" y="36"/>
                  <a:pt x="31" y="34"/>
                  <a:pt x="32" y="32"/>
                </a:cubicBezTo>
                <a:cubicBezTo>
                  <a:pt x="32" y="32"/>
                  <a:pt x="32" y="32"/>
                  <a:pt x="32" y="32"/>
                </a:cubicBezTo>
                <a:cubicBezTo>
                  <a:pt x="34" y="30"/>
                  <a:pt x="36" y="28"/>
                  <a:pt x="37" y="26"/>
                </a:cubicBezTo>
                <a:cubicBezTo>
                  <a:pt x="38" y="23"/>
                  <a:pt x="38" y="21"/>
                  <a:pt x="38" y="18"/>
                </a:cubicBezTo>
                <a:cubicBezTo>
                  <a:pt x="38" y="15"/>
                  <a:pt x="38" y="13"/>
                  <a:pt x="37" y="10"/>
                </a:cubicBezTo>
                <a:cubicBezTo>
                  <a:pt x="36" y="8"/>
                  <a:pt x="35" y="6"/>
                  <a:pt x="33" y="5"/>
                </a:cubicBezTo>
                <a:close/>
                <a:moveTo>
                  <a:pt x="28" y="8"/>
                </a:moveTo>
                <a:cubicBezTo>
                  <a:pt x="28" y="8"/>
                  <a:pt x="28" y="8"/>
                  <a:pt x="28" y="8"/>
                </a:cubicBezTo>
                <a:cubicBezTo>
                  <a:pt x="26" y="5"/>
                  <a:pt x="22" y="4"/>
                  <a:pt x="18" y="4"/>
                </a:cubicBezTo>
                <a:cubicBezTo>
                  <a:pt x="14" y="4"/>
                  <a:pt x="11" y="5"/>
                  <a:pt x="8" y="8"/>
                </a:cubicBezTo>
                <a:cubicBezTo>
                  <a:pt x="5" y="10"/>
                  <a:pt x="4" y="14"/>
                  <a:pt x="4" y="18"/>
                </a:cubicBezTo>
                <a:cubicBezTo>
                  <a:pt x="4" y="22"/>
                  <a:pt x="5" y="26"/>
                  <a:pt x="8" y="28"/>
                </a:cubicBezTo>
                <a:cubicBezTo>
                  <a:pt x="11" y="31"/>
                  <a:pt x="14" y="32"/>
                  <a:pt x="18" y="32"/>
                </a:cubicBezTo>
                <a:cubicBezTo>
                  <a:pt x="22" y="32"/>
                  <a:pt x="26" y="31"/>
                  <a:pt x="28" y="28"/>
                </a:cubicBezTo>
                <a:cubicBezTo>
                  <a:pt x="28" y="28"/>
                  <a:pt x="28" y="28"/>
                  <a:pt x="28" y="28"/>
                </a:cubicBezTo>
                <a:cubicBezTo>
                  <a:pt x="31" y="26"/>
                  <a:pt x="33" y="22"/>
                  <a:pt x="33" y="18"/>
                </a:cubicBezTo>
                <a:cubicBezTo>
                  <a:pt x="33" y="14"/>
                  <a:pt x="31" y="10"/>
                  <a:pt x="28" y="8"/>
                </a:cubicBezTo>
                <a:cubicBezTo>
                  <a:pt x="28" y="8"/>
                  <a:pt x="28" y="8"/>
                  <a:pt x="28" y="8"/>
                </a:cubicBezTo>
                <a:close/>
                <a:moveTo>
                  <a:pt x="31" y="31"/>
                </a:moveTo>
                <a:cubicBezTo>
                  <a:pt x="31" y="31"/>
                  <a:pt x="31" y="31"/>
                  <a:pt x="31" y="31"/>
                </a:cubicBezTo>
                <a:cubicBezTo>
                  <a:pt x="30" y="32"/>
                  <a:pt x="29" y="32"/>
                  <a:pt x="28" y="31"/>
                </a:cubicBezTo>
                <a:cubicBezTo>
                  <a:pt x="31" y="31"/>
                  <a:pt x="31" y="31"/>
                  <a:pt x="31" y="31"/>
                </a:cubicBezTo>
                <a:close/>
              </a:path>
            </a:pathLst>
          </a:custGeom>
          <a:solidFill>
            <a:schemeClr val="accent2"/>
          </a:solidFill>
          <a:ln>
            <a:noFill/>
          </a:ln>
          <a:extLst/>
        </p:spPr>
        <p:txBody>
          <a:bodyPr/>
          <a:lstStyle/>
          <a:p>
            <a:endParaRPr lang="zh-CN" altLang="en-US"/>
          </a:p>
        </p:txBody>
      </p:sp>
      <p:sp>
        <p:nvSpPr>
          <p:cNvPr id="129" name="Freeform 652"/>
          <p:cNvSpPr>
            <a:spLocks noEditPoints="1"/>
          </p:cNvSpPr>
          <p:nvPr/>
        </p:nvSpPr>
        <p:spPr bwMode="auto">
          <a:xfrm>
            <a:off x="7954489" y="2718280"/>
            <a:ext cx="296295" cy="269892"/>
          </a:xfrm>
          <a:custGeom>
            <a:avLst/>
            <a:gdLst>
              <a:gd name="T0" fmla="*/ 22 w 50"/>
              <a:gd name="T1" fmla="*/ 15 h 46"/>
              <a:gd name="T2" fmla="*/ 30 w 50"/>
              <a:gd name="T3" fmla="*/ 16 h 46"/>
              <a:gd name="T4" fmla="*/ 30 w 50"/>
              <a:gd name="T5" fmla="*/ 22 h 46"/>
              <a:gd name="T6" fmla="*/ 37 w 50"/>
              <a:gd name="T7" fmla="*/ 23 h 46"/>
              <a:gd name="T8" fmla="*/ 37 w 50"/>
              <a:gd name="T9" fmla="*/ 30 h 46"/>
              <a:gd name="T10" fmla="*/ 36 w 50"/>
              <a:gd name="T11" fmla="*/ 31 h 46"/>
              <a:gd name="T12" fmla="*/ 30 w 50"/>
              <a:gd name="T13" fmla="*/ 38 h 46"/>
              <a:gd name="T14" fmla="*/ 29 w 50"/>
              <a:gd name="T15" fmla="*/ 39 h 46"/>
              <a:gd name="T16" fmla="*/ 21 w 50"/>
              <a:gd name="T17" fmla="*/ 38 h 46"/>
              <a:gd name="T18" fmla="*/ 21 w 50"/>
              <a:gd name="T19" fmla="*/ 31 h 46"/>
              <a:gd name="T20" fmla="*/ 13 w 50"/>
              <a:gd name="T21" fmla="*/ 30 h 46"/>
              <a:gd name="T22" fmla="*/ 13 w 50"/>
              <a:gd name="T23" fmla="*/ 23 h 46"/>
              <a:gd name="T24" fmla="*/ 15 w 50"/>
              <a:gd name="T25" fmla="*/ 22 h 46"/>
              <a:gd name="T26" fmla="*/ 21 w 50"/>
              <a:gd name="T27" fmla="*/ 16 h 46"/>
              <a:gd name="T28" fmla="*/ 22 w 50"/>
              <a:gd name="T29" fmla="*/ 0 h 46"/>
              <a:gd name="T30" fmla="*/ 29 w 50"/>
              <a:gd name="T31" fmla="*/ 0 h 46"/>
              <a:gd name="T32" fmla="*/ 33 w 50"/>
              <a:gd name="T33" fmla="*/ 2 h 46"/>
              <a:gd name="T34" fmla="*/ 34 w 50"/>
              <a:gd name="T35" fmla="*/ 7 h 46"/>
              <a:gd name="T36" fmla="*/ 50 w 50"/>
              <a:gd name="T37" fmla="*/ 14 h 46"/>
              <a:gd name="T38" fmla="*/ 44 w 50"/>
              <a:gd name="T39" fmla="*/ 46 h 46"/>
              <a:gd name="T40" fmla="*/ 0 w 50"/>
              <a:gd name="T41" fmla="*/ 40 h 46"/>
              <a:gd name="T42" fmla="*/ 7 w 50"/>
              <a:gd name="T43" fmla="*/ 7 h 46"/>
              <a:gd name="T44" fmla="*/ 16 w 50"/>
              <a:gd name="T45" fmla="*/ 6 h 46"/>
              <a:gd name="T46" fmla="*/ 18 w 50"/>
              <a:gd name="T47" fmla="*/ 2 h 46"/>
              <a:gd name="T48" fmla="*/ 29 w 50"/>
              <a:gd name="T49" fmla="*/ 3 h 46"/>
              <a:gd name="T50" fmla="*/ 22 w 50"/>
              <a:gd name="T51" fmla="*/ 3 h 46"/>
              <a:gd name="T52" fmla="*/ 19 w 50"/>
              <a:gd name="T53" fmla="*/ 6 h 46"/>
              <a:gd name="T54" fmla="*/ 32 w 50"/>
              <a:gd name="T55" fmla="*/ 7 h 46"/>
              <a:gd name="T56" fmla="*/ 31 w 50"/>
              <a:gd name="T57" fmla="*/ 3 h 46"/>
              <a:gd name="T58" fmla="*/ 44 w 50"/>
              <a:gd name="T59" fmla="*/ 11 h 46"/>
              <a:gd name="T60" fmla="*/ 7 w 50"/>
              <a:gd name="T61" fmla="*/ 11 h 46"/>
              <a:gd name="T62" fmla="*/ 4 w 50"/>
              <a:gd name="T63" fmla="*/ 40 h 46"/>
              <a:gd name="T64" fmla="*/ 44 w 50"/>
              <a:gd name="T65" fmla="*/ 42 h 46"/>
              <a:gd name="T66" fmla="*/ 46 w 50"/>
              <a:gd name="T67" fmla="*/ 14 h 46"/>
              <a:gd name="T68" fmla="*/ 28 w 50"/>
              <a:gd name="T69" fmla="*/ 17 h 46"/>
              <a:gd name="T70" fmla="*/ 23 w 50"/>
              <a:gd name="T71" fmla="*/ 17 h 46"/>
              <a:gd name="T72" fmla="*/ 23 w 50"/>
              <a:gd name="T73" fmla="*/ 23 h 46"/>
              <a:gd name="T74" fmla="*/ 16 w 50"/>
              <a:gd name="T75" fmla="*/ 25 h 46"/>
              <a:gd name="T76" fmla="*/ 22 w 50"/>
              <a:gd name="T77" fmla="*/ 29 h 46"/>
              <a:gd name="T78" fmla="*/ 23 w 50"/>
              <a:gd name="T79" fmla="*/ 30 h 46"/>
              <a:gd name="T80" fmla="*/ 28 w 50"/>
              <a:gd name="T81" fmla="*/ 36 h 46"/>
              <a:gd name="T82" fmla="*/ 28 w 50"/>
              <a:gd name="T83" fmla="*/ 30 h 46"/>
              <a:gd name="T84" fmla="*/ 35 w 50"/>
              <a:gd name="T85" fmla="*/ 29 h 46"/>
              <a:gd name="T86" fmla="*/ 29 w 50"/>
              <a:gd name="T87" fmla="*/ 25 h 46"/>
              <a:gd name="T88" fmla="*/ 28 w 50"/>
              <a:gd name="T8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 h="46">
                <a:moveTo>
                  <a:pt x="22" y="15"/>
                </a:moveTo>
                <a:cubicBezTo>
                  <a:pt x="22" y="15"/>
                  <a:pt x="22" y="15"/>
                  <a:pt x="22" y="15"/>
                </a:cubicBezTo>
                <a:cubicBezTo>
                  <a:pt x="29" y="15"/>
                  <a:pt x="29" y="15"/>
                  <a:pt x="29" y="15"/>
                </a:cubicBezTo>
                <a:cubicBezTo>
                  <a:pt x="29" y="15"/>
                  <a:pt x="30" y="15"/>
                  <a:pt x="30" y="16"/>
                </a:cubicBezTo>
                <a:cubicBezTo>
                  <a:pt x="30" y="16"/>
                  <a:pt x="30" y="16"/>
                  <a:pt x="30" y="16"/>
                </a:cubicBezTo>
                <a:cubicBezTo>
                  <a:pt x="30" y="22"/>
                  <a:pt x="30" y="22"/>
                  <a:pt x="30" y="22"/>
                </a:cubicBezTo>
                <a:cubicBezTo>
                  <a:pt x="36" y="22"/>
                  <a:pt x="36" y="22"/>
                  <a:pt x="36" y="22"/>
                </a:cubicBezTo>
                <a:cubicBezTo>
                  <a:pt x="37" y="22"/>
                  <a:pt x="37" y="23"/>
                  <a:pt x="37" y="23"/>
                </a:cubicBezTo>
                <a:cubicBezTo>
                  <a:pt x="37" y="23"/>
                  <a:pt x="37" y="23"/>
                  <a:pt x="37" y="23"/>
                </a:cubicBezTo>
                <a:cubicBezTo>
                  <a:pt x="37" y="30"/>
                  <a:pt x="37" y="30"/>
                  <a:pt x="37" y="30"/>
                </a:cubicBezTo>
                <a:cubicBezTo>
                  <a:pt x="37" y="31"/>
                  <a:pt x="37" y="31"/>
                  <a:pt x="36" y="31"/>
                </a:cubicBezTo>
                <a:cubicBezTo>
                  <a:pt x="36" y="31"/>
                  <a:pt x="36" y="31"/>
                  <a:pt x="36" y="31"/>
                </a:cubicBezTo>
                <a:cubicBezTo>
                  <a:pt x="30" y="31"/>
                  <a:pt x="30" y="31"/>
                  <a:pt x="30" y="31"/>
                </a:cubicBezTo>
                <a:cubicBezTo>
                  <a:pt x="30" y="38"/>
                  <a:pt x="30" y="38"/>
                  <a:pt x="30" y="38"/>
                </a:cubicBezTo>
                <a:cubicBezTo>
                  <a:pt x="30" y="38"/>
                  <a:pt x="29" y="39"/>
                  <a:pt x="29" y="39"/>
                </a:cubicBezTo>
                <a:cubicBezTo>
                  <a:pt x="29" y="39"/>
                  <a:pt x="29" y="39"/>
                  <a:pt x="29" y="39"/>
                </a:cubicBezTo>
                <a:cubicBezTo>
                  <a:pt x="22" y="39"/>
                  <a:pt x="22" y="39"/>
                  <a:pt x="22" y="39"/>
                </a:cubicBezTo>
                <a:cubicBezTo>
                  <a:pt x="21" y="39"/>
                  <a:pt x="21" y="38"/>
                  <a:pt x="21" y="38"/>
                </a:cubicBezTo>
                <a:cubicBezTo>
                  <a:pt x="21" y="38"/>
                  <a:pt x="21" y="38"/>
                  <a:pt x="21" y="38"/>
                </a:cubicBezTo>
                <a:cubicBezTo>
                  <a:pt x="21" y="31"/>
                  <a:pt x="21" y="31"/>
                  <a:pt x="21" y="31"/>
                </a:cubicBezTo>
                <a:cubicBezTo>
                  <a:pt x="15" y="31"/>
                  <a:pt x="15" y="31"/>
                  <a:pt x="15" y="31"/>
                </a:cubicBezTo>
                <a:cubicBezTo>
                  <a:pt x="14" y="31"/>
                  <a:pt x="13" y="31"/>
                  <a:pt x="13" y="30"/>
                </a:cubicBezTo>
                <a:cubicBezTo>
                  <a:pt x="13" y="30"/>
                  <a:pt x="13" y="30"/>
                  <a:pt x="13" y="30"/>
                </a:cubicBezTo>
                <a:cubicBezTo>
                  <a:pt x="13" y="23"/>
                  <a:pt x="13" y="23"/>
                  <a:pt x="13" y="23"/>
                </a:cubicBezTo>
                <a:cubicBezTo>
                  <a:pt x="13" y="23"/>
                  <a:pt x="14" y="22"/>
                  <a:pt x="15" y="22"/>
                </a:cubicBezTo>
                <a:cubicBezTo>
                  <a:pt x="15" y="22"/>
                  <a:pt x="15" y="22"/>
                  <a:pt x="15" y="22"/>
                </a:cubicBezTo>
                <a:cubicBezTo>
                  <a:pt x="21" y="22"/>
                  <a:pt x="21" y="22"/>
                  <a:pt x="21" y="22"/>
                </a:cubicBezTo>
                <a:cubicBezTo>
                  <a:pt x="21" y="16"/>
                  <a:pt x="21" y="16"/>
                  <a:pt x="21" y="16"/>
                </a:cubicBezTo>
                <a:cubicBezTo>
                  <a:pt x="21" y="15"/>
                  <a:pt x="21" y="15"/>
                  <a:pt x="22" y="15"/>
                </a:cubicBezTo>
                <a:close/>
                <a:moveTo>
                  <a:pt x="22" y="0"/>
                </a:moveTo>
                <a:cubicBezTo>
                  <a:pt x="22" y="0"/>
                  <a:pt x="22" y="0"/>
                  <a:pt x="22" y="0"/>
                </a:cubicBezTo>
                <a:cubicBezTo>
                  <a:pt x="29" y="0"/>
                  <a:pt x="29" y="0"/>
                  <a:pt x="29" y="0"/>
                </a:cubicBezTo>
                <a:cubicBezTo>
                  <a:pt x="30" y="0"/>
                  <a:pt x="32" y="1"/>
                  <a:pt x="33" y="2"/>
                </a:cubicBezTo>
                <a:cubicBezTo>
                  <a:pt x="33" y="2"/>
                  <a:pt x="33" y="2"/>
                  <a:pt x="33" y="2"/>
                </a:cubicBezTo>
                <a:cubicBezTo>
                  <a:pt x="34" y="3"/>
                  <a:pt x="34" y="4"/>
                  <a:pt x="34" y="6"/>
                </a:cubicBezTo>
                <a:cubicBezTo>
                  <a:pt x="34" y="7"/>
                  <a:pt x="34" y="7"/>
                  <a:pt x="34" y="7"/>
                </a:cubicBezTo>
                <a:cubicBezTo>
                  <a:pt x="44" y="7"/>
                  <a:pt x="44" y="7"/>
                  <a:pt x="44" y="7"/>
                </a:cubicBezTo>
                <a:cubicBezTo>
                  <a:pt x="47" y="7"/>
                  <a:pt x="50" y="10"/>
                  <a:pt x="50" y="14"/>
                </a:cubicBezTo>
                <a:cubicBezTo>
                  <a:pt x="50" y="40"/>
                  <a:pt x="50" y="40"/>
                  <a:pt x="50" y="40"/>
                </a:cubicBezTo>
                <a:cubicBezTo>
                  <a:pt x="50" y="43"/>
                  <a:pt x="47" y="46"/>
                  <a:pt x="44" y="46"/>
                </a:cubicBezTo>
                <a:cubicBezTo>
                  <a:pt x="7" y="46"/>
                  <a:pt x="7" y="46"/>
                  <a:pt x="7" y="46"/>
                </a:cubicBezTo>
                <a:cubicBezTo>
                  <a:pt x="3" y="46"/>
                  <a:pt x="0" y="43"/>
                  <a:pt x="0" y="40"/>
                </a:cubicBezTo>
                <a:cubicBezTo>
                  <a:pt x="0" y="14"/>
                  <a:pt x="0" y="14"/>
                  <a:pt x="0" y="14"/>
                </a:cubicBezTo>
                <a:cubicBezTo>
                  <a:pt x="0" y="10"/>
                  <a:pt x="3" y="7"/>
                  <a:pt x="7" y="7"/>
                </a:cubicBezTo>
                <a:cubicBezTo>
                  <a:pt x="16" y="7"/>
                  <a:pt x="16" y="7"/>
                  <a:pt x="16" y="7"/>
                </a:cubicBezTo>
                <a:cubicBezTo>
                  <a:pt x="16" y="6"/>
                  <a:pt x="16" y="6"/>
                  <a:pt x="16" y="6"/>
                </a:cubicBezTo>
                <a:cubicBezTo>
                  <a:pt x="16" y="4"/>
                  <a:pt x="17" y="3"/>
                  <a:pt x="18" y="2"/>
                </a:cubicBezTo>
                <a:cubicBezTo>
                  <a:pt x="18" y="2"/>
                  <a:pt x="18" y="2"/>
                  <a:pt x="18" y="2"/>
                </a:cubicBezTo>
                <a:cubicBezTo>
                  <a:pt x="19" y="1"/>
                  <a:pt x="20" y="0"/>
                  <a:pt x="22" y="0"/>
                </a:cubicBezTo>
                <a:close/>
                <a:moveTo>
                  <a:pt x="29" y="3"/>
                </a:moveTo>
                <a:cubicBezTo>
                  <a:pt x="29" y="3"/>
                  <a:pt x="29" y="3"/>
                  <a:pt x="29" y="3"/>
                </a:cubicBezTo>
                <a:cubicBezTo>
                  <a:pt x="22" y="3"/>
                  <a:pt x="22" y="3"/>
                  <a:pt x="22" y="3"/>
                </a:cubicBezTo>
                <a:cubicBezTo>
                  <a:pt x="21" y="3"/>
                  <a:pt x="20" y="3"/>
                  <a:pt x="20" y="3"/>
                </a:cubicBezTo>
                <a:cubicBezTo>
                  <a:pt x="19" y="4"/>
                  <a:pt x="19" y="5"/>
                  <a:pt x="19" y="6"/>
                </a:cubicBezTo>
                <a:cubicBezTo>
                  <a:pt x="19" y="7"/>
                  <a:pt x="19" y="7"/>
                  <a:pt x="19" y="7"/>
                </a:cubicBezTo>
                <a:cubicBezTo>
                  <a:pt x="32" y="7"/>
                  <a:pt x="32" y="7"/>
                  <a:pt x="32" y="7"/>
                </a:cubicBezTo>
                <a:cubicBezTo>
                  <a:pt x="32" y="6"/>
                  <a:pt x="32" y="6"/>
                  <a:pt x="32" y="6"/>
                </a:cubicBezTo>
                <a:cubicBezTo>
                  <a:pt x="32" y="5"/>
                  <a:pt x="32" y="4"/>
                  <a:pt x="31" y="3"/>
                </a:cubicBezTo>
                <a:cubicBezTo>
                  <a:pt x="30" y="3"/>
                  <a:pt x="30" y="3"/>
                  <a:pt x="29" y="3"/>
                </a:cubicBezTo>
                <a:close/>
                <a:moveTo>
                  <a:pt x="44" y="11"/>
                </a:moveTo>
                <a:cubicBezTo>
                  <a:pt x="44" y="11"/>
                  <a:pt x="44" y="11"/>
                  <a:pt x="44" y="11"/>
                </a:cubicBezTo>
                <a:cubicBezTo>
                  <a:pt x="7" y="11"/>
                  <a:pt x="7" y="11"/>
                  <a:pt x="7" y="11"/>
                </a:cubicBezTo>
                <a:cubicBezTo>
                  <a:pt x="5" y="11"/>
                  <a:pt x="4" y="12"/>
                  <a:pt x="4" y="14"/>
                </a:cubicBezTo>
                <a:cubicBezTo>
                  <a:pt x="4" y="40"/>
                  <a:pt x="4" y="40"/>
                  <a:pt x="4" y="40"/>
                </a:cubicBezTo>
                <a:cubicBezTo>
                  <a:pt x="4" y="41"/>
                  <a:pt x="5" y="42"/>
                  <a:pt x="7" y="42"/>
                </a:cubicBezTo>
                <a:cubicBezTo>
                  <a:pt x="44" y="42"/>
                  <a:pt x="44" y="42"/>
                  <a:pt x="44" y="42"/>
                </a:cubicBezTo>
                <a:cubicBezTo>
                  <a:pt x="45" y="42"/>
                  <a:pt x="46" y="41"/>
                  <a:pt x="46" y="40"/>
                </a:cubicBezTo>
                <a:cubicBezTo>
                  <a:pt x="46" y="14"/>
                  <a:pt x="46" y="14"/>
                  <a:pt x="46" y="14"/>
                </a:cubicBezTo>
                <a:cubicBezTo>
                  <a:pt x="46" y="12"/>
                  <a:pt x="45" y="11"/>
                  <a:pt x="44" y="11"/>
                </a:cubicBezTo>
                <a:close/>
                <a:moveTo>
                  <a:pt x="28" y="17"/>
                </a:moveTo>
                <a:cubicBezTo>
                  <a:pt x="28" y="17"/>
                  <a:pt x="28" y="17"/>
                  <a:pt x="28" y="17"/>
                </a:cubicBezTo>
                <a:cubicBezTo>
                  <a:pt x="23" y="17"/>
                  <a:pt x="23" y="17"/>
                  <a:pt x="23" y="17"/>
                </a:cubicBezTo>
                <a:cubicBezTo>
                  <a:pt x="23" y="23"/>
                  <a:pt x="23" y="23"/>
                  <a:pt x="23" y="23"/>
                </a:cubicBezTo>
                <a:cubicBezTo>
                  <a:pt x="23" y="23"/>
                  <a:pt x="23" y="23"/>
                  <a:pt x="23" y="23"/>
                </a:cubicBezTo>
                <a:cubicBezTo>
                  <a:pt x="23" y="24"/>
                  <a:pt x="22" y="25"/>
                  <a:pt x="22" y="25"/>
                </a:cubicBezTo>
                <a:cubicBezTo>
                  <a:pt x="16" y="25"/>
                  <a:pt x="16" y="25"/>
                  <a:pt x="16" y="25"/>
                </a:cubicBezTo>
                <a:cubicBezTo>
                  <a:pt x="16" y="29"/>
                  <a:pt x="16" y="29"/>
                  <a:pt x="16" y="29"/>
                </a:cubicBezTo>
                <a:cubicBezTo>
                  <a:pt x="22" y="29"/>
                  <a:pt x="22" y="29"/>
                  <a:pt x="22" y="29"/>
                </a:cubicBezTo>
                <a:cubicBezTo>
                  <a:pt x="22" y="29"/>
                  <a:pt x="22" y="29"/>
                  <a:pt x="22" y="29"/>
                </a:cubicBezTo>
                <a:cubicBezTo>
                  <a:pt x="22" y="29"/>
                  <a:pt x="23" y="30"/>
                  <a:pt x="23" y="30"/>
                </a:cubicBezTo>
                <a:cubicBezTo>
                  <a:pt x="23" y="36"/>
                  <a:pt x="23" y="36"/>
                  <a:pt x="23" y="36"/>
                </a:cubicBezTo>
                <a:cubicBezTo>
                  <a:pt x="28" y="36"/>
                  <a:pt x="28" y="36"/>
                  <a:pt x="28" y="36"/>
                </a:cubicBezTo>
                <a:cubicBezTo>
                  <a:pt x="28" y="30"/>
                  <a:pt x="28" y="30"/>
                  <a:pt x="28" y="30"/>
                </a:cubicBezTo>
                <a:cubicBezTo>
                  <a:pt x="28" y="30"/>
                  <a:pt x="28" y="30"/>
                  <a:pt x="28" y="30"/>
                </a:cubicBezTo>
                <a:cubicBezTo>
                  <a:pt x="28" y="30"/>
                  <a:pt x="28" y="29"/>
                  <a:pt x="29" y="29"/>
                </a:cubicBezTo>
                <a:cubicBezTo>
                  <a:pt x="35" y="29"/>
                  <a:pt x="35" y="29"/>
                  <a:pt x="35" y="29"/>
                </a:cubicBezTo>
                <a:cubicBezTo>
                  <a:pt x="35" y="25"/>
                  <a:pt x="35" y="25"/>
                  <a:pt x="35" y="25"/>
                </a:cubicBezTo>
                <a:cubicBezTo>
                  <a:pt x="29" y="25"/>
                  <a:pt x="29" y="25"/>
                  <a:pt x="29" y="25"/>
                </a:cubicBezTo>
                <a:cubicBezTo>
                  <a:pt x="29" y="25"/>
                  <a:pt x="29" y="25"/>
                  <a:pt x="29" y="25"/>
                </a:cubicBezTo>
                <a:cubicBezTo>
                  <a:pt x="28" y="25"/>
                  <a:pt x="28" y="24"/>
                  <a:pt x="28" y="23"/>
                </a:cubicBezTo>
                <a:cubicBezTo>
                  <a:pt x="28" y="17"/>
                  <a:pt x="28" y="17"/>
                  <a:pt x="28" y="17"/>
                </a:cubicBezTo>
                <a:close/>
              </a:path>
            </a:pathLst>
          </a:custGeom>
          <a:solidFill>
            <a:schemeClr val="accent2"/>
          </a:solidFill>
          <a:ln>
            <a:noFill/>
          </a:ln>
          <a:extLst/>
        </p:spPr>
        <p:txBody>
          <a:bodyPr/>
          <a:lstStyle/>
          <a:p>
            <a:endParaRPr lang="zh-CN" altLang="en-US"/>
          </a:p>
        </p:txBody>
      </p:sp>
      <p:sp>
        <p:nvSpPr>
          <p:cNvPr id="133" name="Freeform 666"/>
          <p:cNvSpPr>
            <a:spLocks noEditPoints="1"/>
          </p:cNvSpPr>
          <p:nvPr/>
        </p:nvSpPr>
        <p:spPr bwMode="auto">
          <a:xfrm>
            <a:off x="7954489" y="1538971"/>
            <a:ext cx="296295" cy="293361"/>
          </a:xfrm>
          <a:custGeom>
            <a:avLst/>
            <a:gdLst>
              <a:gd name="T0" fmla="*/ 9 w 50"/>
              <a:gd name="T1" fmla="*/ 2 h 50"/>
              <a:gd name="T2" fmla="*/ 18 w 50"/>
              <a:gd name="T3" fmla="*/ 4 h 50"/>
              <a:gd name="T4" fmla="*/ 32 w 50"/>
              <a:gd name="T5" fmla="*/ 0 h 50"/>
              <a:gd name="T6" fmla="*/ 33 w 50"/>
              <a:gd name="T7" fmla="*/ 0 h 50"/>
              <a:gd name="T8" fmla="*/ 45 w 50"/>
              <a:gd name="T9" fmla="*/ 3 h 50"/>
              <a:gd name="T10" fmla="*/ 50 w 50"/>
              <a:gd name="T11" fmla="*/ 10 h 50"/>
              <a:gd name="T12" fmla="*/ 50 w 50"/>
              <a:gd name="T13" fmla="*/ 42 h 50"/>
              <a:gd name="T14" fmla="*/ 42 w 50"/>
              <a:gd name="T15" fmla="*/ 48 h 50"/>
              <a:gd name="T16" fmla="*/ 33 w 50"/>
              <a:gd name="T17" fmla="*/ 46 h 50"/>
              <a:gd name="T18" fmla="*/ 18 w 50"/>
              <a:gd name="T19" fmla="*/ 50 h 50"/>
              <a:gd name="T20" fmla="*/ 17 w 50"/>
              <a:gd name="T21" fmla="*/ 50 h 50"/>
              <a:gd name="T22" fmla="*/ 5 w 50"/>
              <a:gd name="T23" fmla="*/ 47 h 50"/>
              <a:gd name="T24" fmla="*/ 0 w 50"/>
              <a:gd name="T25" fmla="*/ 40 h 50"/>
              <a:gd name="T26" fmla="*/ 0 w 50"/>
              <a:gd name="T27" fmla="*/ 8 h 50"/>
              <a:gd name="T28" fmla="*/ 9 w 50"/>
              <a:gd name="T29" fmla="*/ 2 h 50"/>
              <a:gd name="T30" fmla="*/ 19 w 50"/>
              <a:gd name="T31" fmla="*/ 8 h 50"/>
              <a:gd name="T32" fmla="*/ 19 w 50"/>
              <a:gd name="T33" fmla="*/ 8 h 50"/>
              <a:gd name="T34" fmla="*/ 19 w 50"/>
              <a:gd name="T35" fmla="*/ 46 h 50"/>
              <a:gd name="T36" fmla="*/ 32 w 50"/>
              <a:gd name="T37" fmla="*/ 42 h 50"/>
              <a:gd name="T38" fmla="*/ 32 w 50"/>
              <a:gd name="T39" fmla="*/ 4 h 50"/>
              <a:gd name="T40" fmla="*/ 19 w 50"/>
              <a:gd name="T41" fmla="*/ 8 h 50"/>
              <a:gd name="T42" fmla="*/ 16 w 50"/>
              <a:gd name="T43" fmla="*/ 46 h 50"/>
              <a:gd name="T44" fmla="*/ 16 w 50"/>
              <a:gd name="T45" fmla="*/ 46 h 50"/>
              <a:gd name="T46" fmla="*/ 16 w 50"/>
              <a:gd name="T47" fmla="*/ 8 h 50"/>
              <a:gd name="T48" fmla="*/ 8 w 50"/>
              <a:gd name="T49" fmla="*/ 6 h 50"/>
              <a:gd name="T50" fmla="*/ 4 w 50"/>
              <a:gd name="T51" fmla="*/ 8 h 50"/>
              <a:gd name="T52" fmla="*/ 4 w 50"/>
              <a:gd name="T53" fmla="*/ 40 h 50"/>
              <a:gd name="T54" fmla="*/ 6 w 50"/>
              <a:gd name="T55" fmla="*/ 43 h 50"/>
              <a:gd name="T56" fmla="*/ 16 w 50"/>
              <a:gd name="T57" fmla="*/ 46 h 50"/>
              <a:gd name="T58" fmla="*/ 34 w 50"/>
              <a:gd name="T59" fmla="*/ 42 h 50"/>
              <a:gd name="T60" fmla="*/ 34 w 50"/>
              <a:gd name="T61" fmla="*/ 42 h 50"/>
              <a:gd name="T62" fmla="*/ 43 w 50"/>
              <a:gd name="T63" fmla="*/ 45 h 50"/>
              <a:gd name="T64" fmla="*/ 46 w 50"/>
              <a:gd name="T65" fmla="*/ 42 h 50"/>
              <a:gd name="T66" fmla="*/ 46 w 50"/>
              <a:gd name="T67" fmla="*/ 10 h 50"/>
              <a:gd name="T68" fmla="*/ 44 w 50"/>
              <a:gd name="T69" fmla="*/ 7 h 50"/>
              <a:gd name="T70" fmla="*/ 34 w 50"/>
              <a:gd name="T71" fmla="*/ 4 h 50"/>
              <a:gd name="T72" fmla="*/ 34 w 50"/>
              <a:gd name="T73"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50">
                <a:moveTo>
                  <a:pt x="9" y="2"/>
                </a:moveTo>
                <a:cubicBezTo>
                  <a:pt x="18" y="4"/>
                  <a:pt x="18" y="4"/>
                  <a:pt x="18" y="4"/>
                </a:cubicBezTo>
                <a:cubicBezTo>
                  <a:pt x="32" y="0"/>
                  <a:pt x="32" y="0"/>
                  <a:pt x="32" y="0"/>
                </a:cubicBezTo>
                <a:cubicBezTo>
                  <a:pt x="33" y="0"/>
                  <a:pt x="33" y="0"/>
                  <a:pt x="33" y="0"/>
                </a:cubicBezTo>
                <a:cubicBezTo>
                  <a:pt x="45" y="3"/>
                  <a:pt x="45" y="3"/>
                  <a:pt x="45" y="3"/>
                </a:cubicBezTo>
                <a:cubicBezTo>
                  <a:pt x="48" y="4"/>
                  <a:pt x="50" y="7"/>
                  <a:pt x="50" y="10"/>
                </a:cubicBezTo>
                <a:cubicBezTo>
                  <a:pt x="50" y="42"/>
                  <a:pt x="50" y="42"/>
                  <a:pt x="50" y="42"/>
                </a:cubicBezTo>
                <a:cubicBezTo>
                  <a:pt x="50" y="46"/>
                  <a:pt x="46" y="49"/>
                  <a:pt x="42" y="48"/>
                </a:cubicBezTo>
                <a:cubicBezTo>
                  <a:pt x="33" y="46"/>
                  <a:pt x="33" y="46"/>
                  <a:pt x="33" y="46"/>
                </a:cubicBezTo>
                <a:cubicBezTo>
                  <a:pt x="18" y="50"/>
                  <a:pt x="18" y="50"/>
                  <a:pt x="18" y="50"/>
                </a:cubicBezTo>
                <a:cubicBezTo>
                  <a:pt x="18" y="50"/>
                  <a:pt x="17" y="50"/>
                  <a:pt x="17" y="50"/>
                </a:cubicBezTo>
                <a:cubicBezTo>
                  <a:pt x="5" y="47"/>
                  <a:pt x="5" y="47"/>
                  <a:pt x="5" y="47"/>
                </a:cubicBezTo>
                <a:cubicBezTo>
                  <a:pt x="2" y="46"/>
                  <a:pt x="0" y="43"/>
                  <a:pt x="0" y="40"/>
                </a:cubicBezTo>
                <a:cubicBezTo>
                  <a:pt x="0" y="8"/>
                  <a:pt x="0" y="8"/>
                  <a:pt x="0" y="8"/>
                </a:cubicBezTo>
                <a:cubicBezTo>
                  <a:pt x="0" y="4"/>
                  <a:pt x="4" y="1"/>
                  <a:pt x="9" y="2"/>
                </a:cubicBezTo>
                <a:close/>
                <a:moveTo>
                  <a:pt x="19" y="8"/>
                </a:moveTo>
                <a:cubicBezTo>
                  <a:pt x="19" y="8"/>
                  <a:pt x="19" y="8"/>
                  <a:pt x="19" y="8"/>
                </a:cubicBezTo>
                <a:cubicBezTo>
                  <a:pt x="19" y="46"/>
                  <a:pt x="19" y="46"/>
                  <a:pt x="19" y="46"/>
                </a:cubicBezTo>
                <a:cubicBezTo>
                  <a:pt x="32" y="42"/>
                  <a:pt x="32" y="42"/>
                  <a:pt x="32" y="42"/>
                </a:cubicBezTo>
                <a:cubicBezTo>
                  <a:pt x="32" y="4"/>
                  <a:pt x="32" y="4"/>
                  <a:pt x="32" y="4"/>
                </a:cubicBezTo>
                <a:cubicBezTo>
                  <a:pt x="19" y="8"/>
                  <a:pt x="19" y="8"/>
                  <a:pt x="19" y="8"/>
                </a:cubicBezTo>
                <a:close/>
                <a:moveTo>
                  <a:pt x="16" y="46"/>
                </a:moveTo>
                <a:cubicBezTo>
                  <a:pt x="16" y="46"/>
                  <a:pt x="16" y="46"/>
                  <a:pt x="16" y="46"/>
                </a:cubicBezTo>
                <a:cubicBezTo>
                  <a:pt x="16" y="8"/>
                  <a:pt x="16" y="8"/>
                  <a:pt x="16" y="8"/>
                </a:cubicBezTo>
                <a:cubicBezTo>
                  <a:pt x="8" y="6"/>
                  <a:pt x="8" y="6"/>
                  <a:pt x="8" y="6"/>
                </a:cubicBezTo>
                <a:cubicBezTo>
                  <a:pt x="6" y="5"/>
                  <a:pt x="4" y="6"/>
                  <a:pt x="4" y="8"/>
                </a:cubicBezTo>
                <a:cubicBezTo>
                  <a:pt x="4" y="40"/>
                  <a:pt x="4" y="40"/>
                  <a:pt x="4" y="40"/>
                </a:cubicBezTo>
                <a:cubicBezTo>
                  <a:pt x="4" y="42"/>
                  <a:pt x="5" y="43"/>
                  <a:pt x="6" y="43"/>
                </a:cubicBezTo>
                <a:cubicBezTo>
                  <a:pt x="16" y="46"/>
                  <a:pt x="16" y="46"/>
                  <a:pt x="16" y="46"/>
                </a:cubicBezTo>
                <a:close/>
                <a:moveTo>
                  <a:pt x="34" y="42"/>
                </a:moveTo>
                <a:cubicBezTo>
                  <a:pt x="34" y="42"/>
                  <a:pt x="34" y="42"/>
                  <a:pt x="34" y="42"/>
                </a:cubicBezTo>
                <a:cubicBezTo>
                  <a:pt x="43" y="45"/>
                  <a:pt x="43" y="45"/>
                  <a:pt x="43" y="45"/>
                </a:cubicBezTo>
                <a:cubicBezTo>
                  <a:pt x="45" y="45"/>
                  <a:pt x="46" y="44"/>
                  <a:pt x="46" y="42"/>
                </a:cubicBezTo>
                <a:cubicBezTo>
                  <a:pt x="46" y="10"/>
                  <a:pt x="46" y="10"/>
                  <a:pt x="46" y="10"/>
                </a:cubicBezTo>
                <a:cubicBezTo>
                  <a:pt x="46" y="8"/>
                  <a:pt x="46" y="7"/>
                  <a:pt x="44" y="7"/>
                </a:cubicBezTo>
                <a:cubicBezTo>
                  <a:pt x="34" y="4"/>
                  <a:pt x="34" y="4"/>
                  <a:pt x="34" y="4"/>
                </a:cubicBezTo>
                <a:cubicBezTo>
                  <a:pt x="34" y="42"/>
                  <a:pt x="34" y="42"/>
                  <a:pt x="34" y="42"/>
                </a:cubicBezTo>
                <a:close/>
              </a:path>
            </a:pathLst>
          </a:custGeom>
          <a:solidFill>
            <a:schemeClr val="accent2"/>
          </a:solidFill>
          <a:ln>
            <a:noFill/>
          </a:ln>
          <a:extLst/>
        </p:spPr>
        <p:txBody>
          <a:bodyPr/>
          <a:lstStyle/>
          <a:p>
            <a:endParaRPr lang="zh-CN" altLang="en-US"/>
          </a:p>
        </p:txBody>
      </p:sp>
      <p:sp>
        <p:nvSpPr>
          <p:cNvPr id="147" name="Freeform 693"/>
          <p:cNvSpPr>
            <a:spLocks noEditPoints="1"/>
          </p:cNvSpPr>
          <p:nvPr/>
        </p:nvSpPr>
        <p:spPr bwMode="auto">
          <a:xfrm>
            <a:off x="7954489" y="3258063"/>
            <a:ext cx="296295" cy="293361"/>
          </a:xfrm>
          <a:custGeom>
            <a:avLst/>
            <a:gdLst>
              <a:gd name="T0" fmla="*/ 2 w 50"/>
              <a:gd name="T1" fmla="*/ 0 h 50"/>
              <a:gd name="T2" fmla="*/ 50 w 50"/>
              <a:gd name="T3" fmla="*/ 2 h 50"/>
              <a:gd name="T4" fmla="*/ 50 w 50"/>
              <a:gd name="T5" fmla="*/ 48 h 50"/>
              <a:gd name="T6" fmla="*/ 48 w 50"/>
              <a:gd name="T7" fmla="*/ 50 h 50"/>
              <a:gd name="T8" fmla="*/ 0 w 50"/>
              <a:gd name="T9" fmla="*/ 48 h 50"/>
              <a:gd name="T10" fmla="*/ 0 w 50"/>
              <a:gd name="T11" fmla="*/ 2 h 50"/>
              <a:gd name="T12" fmla="*/ 26 w 50"/>
              <a:gd name="T13" fmla="*/ 4 h 50"/>
              <a:gd name="T14" fmla="*/ 26 w 50"/>
              <a:gd name="T15" fmla="*/ 24 h 50"/>
              <a:gd name="T16" fmla="*/ 46 w 50"/>
              <a:gd name="T17" fmla="*/ 4 h 50"/>
              <a:gd name="T18" fmla="*/ 26 w 50"/>
              <a:gd name="T19" fmla="*/ 26 h 50"/>
              <a:gd name="T20" fmla="*/ 26 w 50"/>
              <a:gd name="T21" fmla="*/ 46 h 50"/>
              <a:gd name="T22" fmla="*/ 46 w 50"/>
              <a:gd name="T23" fmla="*/ 26 h 50"/>
              <a:gd name="T24" fmla="*/ 24 w 50"/>
              <a:gd name="T25" fmla="*/ 46 h 50"/>
              <a:gd name="T26" fmla="*/ 24 w 50"/>
              <a:gd name="T27" fmla="*/ 26 h 50"/>
              <a:gd name="T28" fmla="*/ 4 w 50"/>
              <a:gd name="T29" fmla="*/ 46 h 50"/>
              <a:gd name="T30" fmla="*/ 24 w 50"/>
              <a:gd name="T31" fmla="*/ 24 h 50"/>
              <a:gd name="T32" fmla="*/ 24 w 50"/>
              <a:gd name="T33" fmla="*/ 4 h 50"/>
              <a:gd name="T34" fmla="*/ 4 w 50"/>
              <a:gd name="T35" fmla="*/ 24 h 50"/>
              <a:gd name="T36" fmla="*/ 17 w 50"/>
              <a:gd name="T37" fmla="*/ 32 h 50"/>
              <a:gd name="T38" fmla="*/ 14 w 50"/>
              <a:gd name="T39" fmla="*/ 35 h 50"/>
              <a:gd name="T40" fmla="*/ 9 w 50"/>
              <a:gd name="T41" fmla="*/ 32 h 50"/>
              <a:gd name="T42" fmla="*/ 12 w 50"/>
              <a:gd name="T43" fmla="*/ 36 h 50"/>
              <a:gd name="T44" fmla="*/ 9 w 50"/>
              <a:gd name="T45" fmla="*/ 41 h 50"/>
              <a:gd name="T46" fmla="*/ 14 w 50"/>
              <a:gd name="T47" fmla="*/ 38 h 50"/>
              <a:gd name="T48" fmla="*/ 18 w 50"/>
              <a:gd name="T49" fmla="*/ 41 h 50"/>
              <a:gd name="T50" fmla="*/ 15 w 50"/>
              <a:gd name="T51" fmla="*/ 36 h 50"/>
              <a:gd name="T52" fmla="*/ 18 w 50"/>
              <a:gd name="T53" fmla="*/ 32 h 50"/>
              <a:gd name="T54" fmla="*/ 13 w 50"/>
              <a:gd name="T55" fmla="*/ 8 h 50"/>
              <a:gd name="T56" fmla="*/ 13 w 50"/>
              <a:gd name="T57" fmla="*/ 12 h 50"/>
              <a:gd name="T58" fmla="*/ 8 w 50"/>
              <a:gd name="T59" fmla="*/ 13 h 50"/>
              <a:gd name="T60" fmla="*/ 13 w 50"/>
              <a:gd name="T61" fmla="*/ 14 h 50"/>
              <a:gd name="T62" fmla="*/ 14 w 50"/>
              <a:gd name="T63" fmla="*/ 19 h 50"/>
              <a:gd name="T64" fmla="*/ 15 w 50"/>
              <a:gd name="T65" fmla="*/ 14 h 50"/>
              <a:gd name="T66" fmla="*/ 20 w 50"/>
              <a:gd name="T67" fmla="*/ 13 h 50"/>
              <a:gd name="T68" fmla="*/ 15 w 50"/>
              <a:gd name="T69" fmla="*/ 12 h 50"/>
              <a:gd name="T70" fmla="*/ 14 w 50"/>
              <a:gd name="T71" fmla="*/ 7 h 50"/>
              <a:gd name="T72" fmla="*/ 42 w 50"/>
              <a:gd name="T73" fmla="*/ 37 h 50"/>
              <a:gd name="T74" fmla="*/ 32 w 50"/>
              <a:gd name="T75" fmla="*/ 37 h 50"/>
              <a:gd name="T76" fmla="*/ 32 w 50"/>
              <a:gd name="T77" fmla="*/ 40 h 50"/>
              <a:gd name="T78" fmla="*/ 43 w 50"/>
              <a:gd name="T79" fmla="*/ 39 h 50"/>
              <a:gd name="T80" fmla="*/ 42 w 50"/>
              <a:gd name="T81" fmla="*/ 33 h 50"/>
              <a:gd name="T82" fmla="*/ 32 w 50"/>
              <a:gd name="T83" fmla="*/ 33 h 50"/>
              <a:gd name="T84" fmla="*/ 32 w 50"/>
              <a:gd name="T85" fmla="*/ 35 h 50"/>
              <a:gd name="T86" fmla="*/ 43 w 50"/>
              <a:gd name="T87" fmla="*/ 34 h 50"/>
              <a:gd name="T88" fmla="*/ 42 w 50"/>
              <a:gd name="T89" fmla="*/ 12 h 50"/>
              <a:gd name="T90" fmla="*/ 32 w 50"/>
              <a:gd name="T91" fmla="*/ 12 h 50"/>
              <a:gd name="T92" fmla="*/ 32 w 50"/>
              <a:gd name="T93" fmla="*/ 14 h 50"/>
              <a:gd name="T94" fmla="*/ 43 w 50"/>
              <a:gd name="T9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0">
                <a:moveTo>
                  <a:pt x="2" y="0"/>
                </a:moveTo>
                <a:cubicBezTo>
                  <a:pt x="2" y="0"/>
                  <a:pt x="2" y="0"/>
                  <a:pt x="2" y="0"/>
                </a:cubicBezTo>
                <a:cubicBezTo>
                  <a:pt x="48" y="0"/>
                  <a:pt x="48" y="0"/>
                  <a:pt x="48" y="0"/>
                </a:cubicBezTo>
                <a:cubicBezTo>
                  <a:pt x="49" y="0"/>
                  <a:pt x="50" y="1"/>
                  <a:pt x="50" y="2"/>
                </a:cubicBezTo>
                <a:cubicBezTo>
                  <a:pt x="50" y="2"/>
                  <a:pt x="50" y="2"/>
                  <a:pt x="50" y="2"/>
                </a:cubicBezTo>
                <a:cubicBezTo>
                  <a:pt x="50" y="48"/>
                  <a:pt x="50" y="48"/>
                  <a:pt x="50" y="48"/>
                </a:cubicBezTo>
                <a:cubicBezTo>
                  <a:pt x="50" y="49"/>
                  <a:pt x="49" y="50"/>
                  <a:pt x="48" y="50"/>
                </a:cubicBezTo>
                <a:cubicBezTo>
                  <a:pt x="48" y="50"/>
                  <a:pt x="48" y="50"/>
                  <a:pt x="48" y="50"/>
                </a:cubicBezTo>
                <a:cubicBezTo>
                  <a:pt x="2" y="50"/>
                  <a:pt x="2" y="50"/>
                  <a:pt x="2" y="50"/>
                </a:cubicBezTo>
                <a:cubicBezTo>
                  <a:pt x="1" y="50"/>
                  <a:pt x="0" y="49"/>
                  <a:pt x="0" y="48"/>
                </a:cubicBezTo>
                <a:cubicBezTo>
                  <a:pt x="0" y="48"/>
                  <a:pt x="0" y="48"/>
                  <a:pt x="0" y="48"/>
                </a:cubicBezTo>
                <a:cubicBezTo>
                  <a:pt x="0" y="2"/>
                  <a:pt x="0" y="2"/>
                  <a:pt x="0" y="2"/>
                </a:cubicBezTo>
                <a:cubicBezTo>
                  <a:pt x="0" y="1"/>
                  <a:pt x="1" y="0"/>
                  <a:pt x="2" y="0"/>
                </a:cubicBezTo>
                <a:close/>
                <a:moveTo>
                  <a:pt x="26" y="4"/>
                </a:moveTo>
                <a:cubicBezTo>
                  <a:pt x="26" y="4"/>
                  <a:pt x="26" y="4"/>
                  <a:pt x="26" y="4"/>
                </a:cubicBezTo>
                <a:cubicBezTo>
                  <a:pt x="26" y="24"/>
                  <a:pt x="26" y="24"/>
                  <a:pt x="26" y="24"/>
                </a:cubicBezTo>
                <a:cubicBezTo>
                  <a:pt x="46" y="24"/>
                  <a:pt x="46" y="24"/>
                  <a:pt x="46" y="24"/>
                </a:cubicBezTo>
                <a:cubicBezTo>
                  <a:pt x="46" y="4"/>
                  <a:pt x="46" y="4"/>
                  <a:pt x="46" y="4"/>
                </a:cubicBezTo>
                <a:cubicBezTo>
                  <a:pt x="26" y="4"/>
                  <a:pt x="26" y="4"/>
                  <a:pt x="26" y="4"/>
                </a:cubicBezTo>
                <a:close/>
                <a:moveTo>
                  <a:pt x="26" y="26"/>
                </a:moveTo>
                <a:cubicBezTo>
                  <a:pt x="26" y="26"/>
                  <a:pt x="26" y="26"/>
                  <a:pt x="26" y="26"/>
                </a:cubicBezTo>
                <a:cubicBezTo>
                  <a:pt x="26" y="46"/>
                  <a:pt x="26" y="46"/>
                  <a:pt x="26" y="46"/>
                </a:cubicBezTo>
                <a:cubicBezTo>
                  <a:pt x="46" y="46"/>
                  <a:pt x="46" y="46"/>
                  <a:pt x="46" y="46"/>
                </a:cubicBezTo>
                <a:cubicBezTo>
                  <a:pt x="46" y="26"/>
                  <a:pt x="46" y="26"/>
                  <a:pt x="46" y="26"/>
                </a:cubicBezTo>
                <a:cubicBezTo>
                  <a:pt x="26" y="26"/>
                  <a:pt x="26" y="26"/>
                  <a:pt x="26" y="26"/>
                </a:cubicBezTo>
                <a:close/>
                <a:moveTo>
                  <a:pt x="24" y="46"/>
                </a:moveTo>
                <a:cubicBezTo>
                  <a:pt x="24" y="46"/>
                  <a:pt x="24" y="46"/>
                  <a:pt x="24" y="46"/>
                </a:cubicBezTo>
                <a:cubicBezTo>
                  <a:pt x="24" y="26"/>
                  <a:pt x="24" y="26"/>
                  <a:pt x="24" y="26"/>
                </a:cubicBezTo>
                <a:cubicBezTo>
                  <a:pt x="4" y="26"/>
                  <a:pt x="4" y="26"/>
                  <a:pt x="4" y="26"/>
                </a:cubicBezTo>
                <a:cubicBezTo>
                  <a:pt x="4" y="46"/>
                  <a:pt x="4" y="46"/>
                  <a:pt x="4" y="46"/>
                </a:cubicBezTo>
                <a:cubicBezTo>
                  <a:pt x="24" y="46"/>
                  <a:pt x="24" y="46"/>
                  <a:pt x="24" y="46"/>
                </a:cubicBezTo>
                <a:close/>
                <a:moveTo>
                  <a:pt x="24" y="24"/>
                </a:moveTo>
                <a:cubicBezTo>
                  <a:pt x="24" y="24"/>
                  <a:pt x="24" y="24"/>
                  <a:pt x="24" y="24"/>
                </a:cubicBezTo>
                <a:cubicBezTo>
                  <a:pt x="24" y="4"/>
                  <a:pt x="24" y="4"/>
                  <a:pt x="24" y="4"/>
                </a:cubicBezTo>
                <a:cubicBezTo>
                  <a:pt x="4" y="4"/>
                  <a:pt x="4" y="4"/>
                  <a:pt x="4" y="4"/>
                </a:cubicBezTo>
                <a:cubicBezTo>
                  <a:pt x="4" y="24"/>
                  <a:pt x="4" y="24"/>
                  <a:pt x="4" y="24"/>
                </a:cubicBezTo>
                <a:cubicBezTo>
                  <a:pt x="24" y="24"/>
                  <a:pt x="24" y="24"/>
                  <a:pt x="24" y="24"/>
                </a:cubicBezTo>
                <a:close/>
                <a:moveTo>
                  <a:pt x="17" y="32"/>
                </a:moveTo>
                <a:cubicBezTo>
                  <a:pt x="17" y="32"/>
                  <a:pt x="17" y="32"/>
                  <a:pt x="17" y="32"/>
                </a:cubicBezTo>
                <a:cubicBezTo>
                  <a:pt x="14" y="35"/>
                  <a:pt x="14" y="35"/>
                  <a:pt x="14" y="35"/>
                </a:cubicBezTo>
                <a:cubicBezTo>
                  <a:pt x="11" y="32"/>
                  <a:pt x="11" y="32"/>
                  <a:pt x="11" y="32"/>
                </a:cubicBezTo>
                <a:cubicBezTo>
                  <a:pt x="11" y="31"/>
                  <a:pt x="10" y="31"/>
                  <a:pt x="9" y="32"/>
                </a:cubicBezTo>
                <a:cubicBezTo>
                  <a:pt x="9" y="32"/>
                  <a:pt x="9" y="33"/>
                  <a:pt x="9" y="34"/>
                </a:cubicBezTo>
                <a:cubicBezTo>
                  <a:pt x="12" y="36"/>
                  <a:pt x="12" y="36"/>
                  <a:pt x="12" y="36"/>
                </a:cubicBezTo>
                <a:cubicBezTo>
                  <a:pt x="9" y="39"/>
                  <a:pt x="9" y="39"/>
                  <a:pt x="9" y="39"/>
                </a:cubicBezTo>
                <a:cubicBezTo>
                  <a:pt x="9" y="39"/>
                  <a:pt x="9" y="40"/>
                  <a:pt x="9" y="41"/>
                </a:cubicBezTo>
                <a:cubicBezTo>
                  <a:pt x="10" y="41"/>
                  <a:pt x="11" y="41"/>
                  <a:pt x="11" y="41"/>
                </a:cubicBezTo>
                <a:cubicBezTo>
                  <a:pt x="14" y="38"/>
                  <a:pt x="14" y="38"/>
                  <a:pt x="14" y="38"/>
                </a:cubicBezTo>
                <a:cubicBezTo>
                  <a:pt x="17" y="41"/>
                  <a:pt x="17" y="41"/>
                  <a:pt x="17" y="41"/>
                </a:cubicBezTo>
                <a:cubicBezTo>
                  <a:pt x="17" y="41"/>
                  <a:pt x="18" y="41"/>
                  <a:pt x="18" y="41"/>
                </a:cubicBezTo>
                <a:cubicBezTo>
                  <a:pt x="19" y="40"/>
                  <a:pt x="19" y="39"/>
                  <a:pt x="18" y="39"/>
                </a:cubicBezTo>
                <a:cubicBezTo>
                  <a:pt x="15" y="36"/>
                  <a:pt x="15" y="36"/>
                  <a:pt x="15" y="36"/>
                </a:cubicBezTo>
                <a:cubicBezTo>
                  <a:pt x="18" y="34"/>
                  <a:pt x="18" y="34"/>
                  <a:pt x="18" y="34"/>
                </a:cubicBezTo>
                <a:cubicBezTo>
                  <a:pt x="19" y="33"/>
                  <a:pt x="19" y="32"/>
                  <a:pt x="18" y="32"/>
                </a:cubicBezTo>
                <a:cubicBezTo>
                  <a:pt x="18" y="31"/>
                  <a:pt x="17" y="31"/>
                  <a:pt x="17" y="32"/>
                </a:cubicBezTo>
                <a:close/>
                <a:moveTo>
                  <a:pt x="13" y="8"/>
                </a:moveTo>
                <a:cubicBezTo>
                  <a:pt x="13" y="8"/>
                  <a:pt x="13" y="8"/>
                  <a:pt x="13" y="8"/>
                </a:cubicBezTo>
                <a:cubicBezTo>
                  <a:pt x="13" y="12"/>
                  <a:pt x="13" y="12"/>
                  <a:pt x="13" y="12"/>
                </a:cubicBezTo>
                <a:cubicBezTo>
                  <a:pt x="9" y="12"/>
                  <a:pt x="9" y="12"/>
                  <a:pt x="9" y="12"/>
                </a:cubicBezTo>
                <a:cubicBezTo>
                  <a:pt x="8" y="12"/>
                  <a:pt x="8" y="13"/>
                  <a:pt x="8" y="13"/>
                </a:cubicBezTo>
                <a:cubicBezTo>
                  <a:pt x="8" y="14"/>
                  <a:pt x="8" y="14"/>
                  <a:pt x="9" y="14"/>
                </a:cubicBezTo>
                <a:cubicBezTo>
                  <a:pt x="13" y="14"/>
                  <a:pt x="13" y="14"/>
                  <a:pt x="13" y="14"/>
                </a:cubicBezTo>
                <a:cubicBezTo>
                  <a:pt x="13" y="18"/>
                  <a:pt x="13" y="18"/>
                  <a:pt x="13" y="18"/>
                </a:cubicBezTo>
                <a:cubicBezTo>
                  <a:pt x="13" y="19"/>
                  <a:pt x="13" y="19"/>
                  <a:pt x="14" y="19"/>
                </a:cubicBezTo>
                <a:cubicBezTo>
                  <a:pt x="14" y="19"/>
                  <a:pt x="15" y="19"/>
                  <a:pt x="15" y="18"/>
                </a:cubicBezTo>
                <a:cubicBezTo>
                  <a:pt x="15" y="14"/>
                  <a:pt x="15" y="14"/>
                  <a:pt x="15" y="14"/>
                </a:cubicBezTo>
                <a:cubicBezTo>
                  <a:pt x="19" y="14"/>
                  <a:pt x="19" y="14"/>
                  <a:pt x="19" y="14"/>
                </a:cubicBezTo>
                <a:cubicBezTo>
                  <a:pt x="19" y="14"/>
                  <a:pt x="20" y="14"/>
                  <a:pt x="20" y="13"/>
                </a:cubicBezTo>
                <a:cubicBezTo>
                  <a:pt x="20" y="13"/>
                  <a:pt x="19" y="12"/>
                  <a:pt x="19" y="12"/>
                </a:cubicBezTo>
                <a:cubicBezTo>
                  <a:pt x="15" y="12"/>
                  <a:pt x="15" y="12"/>
                  <a:pt x="15" y="12"/>
                </a:cubicBezTo>
                <a:cubicBezTo>
                  <a:pt x="15" y="8"/>
                  <a:pt x="15" y="8"/>
                  <a:pt x="15" y="8"/>
                </a:cubicBezTo>
                <a:cubicBezTo>
                  <a:pt x="15" y="8"/>
                  <a:pt x="14" y="7"/>
                  <a:pt x="14" y="7"/>
                </a:cubicBezTo>
                <a:cubicBezTo>
                  <a:pt x="13" y="7"/>
                  <a:pt x="13" y="8"/>
                  <a:pt x="13" y="8"/>
                </a:cubicBezTo>
                <a:close/>
                <a:moveTo>
                  <a:pt x="42" y="37"/>
                </a:moveTo>
                <a:cubicBezTo>
                  <a:pt x="42" y="37"/>
                  <a:pt x="42" y="37"/>
                  <a:pt x="42" y="37"/>
                </a:cubicBezTo>
                <a:cubicBezTo>
                  <a:pt x="33" y="37"/>
                  <a:pt x="40" y="37"/>
                  <a:pt x="32" y="37"/>
                </a:cubicBezTo>
                <a:cubicBezTo>
                  <a:pt x="31" y="37"/>
                  <a:pt x="31" y="38"/>
                  <a:pt x="31" y="39"/>
                </a:cubicBezTo>
                <a:cubicBezTo>
                  <a:pt x="31" y="39"/>
                  <a:pt x="31" y="40"/>
                  <a:pt x="32" y="40"/>
                </a:cubicBezTo>
                <a:cubicBezTo>
                  <a:pt x="40" y="40"/>
                  <a:pt x="33" y="40"/>
                  <a:pt x="42" y="40"/>
                </a:cubicBezTo>
                <a:cubicBezTo>
                  <a:pt x="42" y="40"/>
                  <a:pt x="43" y="39"/>
                  <a:pt x="43" y="39"/>
                </a:cubicBezTo>
                <a:cubicBezTo>
                  <a:pt x="43" y="38"/>
                  <a:pt x="42" y="37"/>
                  <a:pt x="42" y="37"/>
                </a:cubicBezTo>
                <a:close/>
                <a:moveTo>
                  <a:pt x="42" y="33"/>
                </a:moveTo>
                <a:cubicBezTo>
                  <a:pt x="42" y="33"/>
                  <a:pt x="42" y="33"/>
                  <a:pt x="42" y="33"/>
                </a:cubicBezTo>
                <a:cubicBezTo>
                  <a:pt x="33" y="33"/>
                  <a:pt x="40" y="33"/>
                  <a:pt x="32" y="33"/>
                </a:cubicBezTo>
                <a:cubicBezTo>
                  <a:pt x="31" y="33"/>
                  <a:pt x="31" y="33"/>
                  <a:pt x="31" y="34"/>
                </a:cubicBezTo>
                <a:cubicBezTo>
                  <a:pt x="31" y="35"/>
                  <a:pt x="31" y="35"/>
                  <a:pt x="32" y="35"/>
                </a:cubicBezTo>
                <a:cubicBezTo>
                  <a:pt x="40" y="35"/>
                  <a:pt x="33" y="35"/>
                  <a:pt x="42" y="35"/>
                </a:cubicBezTo>
                <a:cubicBezTo>
                  <a:pt x="42" y="35"/>
                  <a:pt x="43" y="35"/>
                  <a:pt x="43" y="34"/>
                </a:cubicBezTo>
                <a:cubicBezTo>
                  <a:pt x="43" y="33"/>
                  <a:pt x="42" y="33"/>
                  <a:pt x="42" y="33"/>
                </a:cubicBezTo>
                <a:close/>
                <a:moveTo>
                  <a:pt x="42" y="12"/>
                </a:moveTo>
                <a:cubicBezTo>
                  <a:pt x="42" y="12"/>
                  <a:pt x="42" y="12"/>
                  <a:pt x="42" y="12"/>
                </a:cubicBezTo>
                <a:cubicBezTo>
                  <a:pt x="33" y="12"/>
                  <a:pt x="40" y="12"/>
                  <a:pt x="32" y="12"/>
                </a:cubicBezTo>
                <a:cubicBezTo>
                  <a:pt x="31" y="12"/>
                  <a:pt x="31" y="13"/>
                  <a:pt x="31" y="13"/>
                </a:cubicBezTo>
                <a:cubicBezTo>
                  <a:pt x="31" y="14"/>
                  <a:pt x="31" y="14"/>
                  <a:pt x="32" y="14"/>
                </a:cubicBezTo>
                <a:cubicBezTo>
                  <a:pt x="40" y="14"/>
                  <a:pt x="33" y="14"/>
                  <a:pt x="42" y="14"/>
                </a:cubicBezTo>
                <a:cubicBezTo>
                  <a:pt x="42" y="14"/>
                  <a:pt x="43" y="14"/>
                  <a:pt x="43" y="13"/>
                </a:cubicBezTo>
                <a:cubicBezTo>
                  <a:pt x="43" y="13"/>
                  <a:pt x="42" y="12"/>
                  <a:pt x="42" y="12"/>
                </a:cubicBezTo>
                <a:close/>
              </a:path>
            </a:pathLst>
          </a:custGeom>
          <a:solidFill>
            <a:schemeClr val="accent2"/>
          </a:solidFill>
          <a:ln>
            <a:noFill/>
          </a:ln>
          <a:extLst/>
        </p:spPr>
        <p:txBody>
          <a:bodyPr/>
          <a:lstStyle/>
          <a:p>
            <a:endParaRPr lang="zh-CN" altLang="en-US"/>
          </a:p>
        </p:txBody>
      </p:sp>
    </p:spTree>
    <p:extLst>
      <p:ext uri="{BB962C8B-B14F-4D97-AF65-F5344CB8AC3E}">
        <p14:creationId xmlns:p14="http://schemas.microsoft.com/office/powerpoint/2010/main" val="1400137351"/>
      </p:ext>
    </p:extLst>
  </p:cSld>
  <p:clrMapOvr>
    <a:masterClrMapping/>
  </p:clrMapOvr>
  <p:transition spd="slow" advTm="0">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1000" y="200025"/>
            <a:ext cx="3724096" cy="369332"/>
          </a:xfrm>
          <a:prstGeom prst="rect">
            <a:avLst/>
          </a:prstGeom>
          <a:noFill/>
        </p:spPr>
        <p:txBody>
          <a:bodyPr wrap="none" rtlCol="0">
            <a:spAutoFit/>
          </a:bodyPr>
          <a:lstStyle/>
          <a:p>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赠送可编辑小图标</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（方便展现不同主题使用）</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Freeform 531"/>
          <p:cNvSpPr>
            <a:spLocks noEditPoints="1"/>
          </p:cNvSpPr>
          <p:nvPr/>
        </p:nvSpPr>
        <p:spPr bwMode="auto">
          <a:xfrm>
            <a:off x="587528" y="3975384"/>
            <a:ext cx="296293" cy="266959"/>
          </a:xfrm>
          <a:custGeom>
            <a:avLst/>
            <a:gdLst>
              <a:gd name="T0" fmla="*/ 2 w 50"/>
              <a:gd name="T1" fmla="*/ 0 h 45"/>
              <a:gd name="T2" fmla="*/ 46 w 50"/>
              <a:gd name="T3" fmla="*/ 2 h 45"/>
              <a:gd name="T4" fmla="*/ 46 w 50"/>
              <a:gd name="T5" fmla="*/ 17 h 45"/>
              <a:gd name="T6" fmla="*/ 50 w 50"/>
              <a:gd name="T7" fmla="*/ 19 h 45"/>
              <a:gd name="T8" fmla="*/ 50 w 50"/>
              <a:gd name="T9" fmla="*/ 43 h 45"/>
              <a:gd name="T10" fmla="*/ 48 w 50"/>
              <a:gd name="T11" fmla="*/ 45 h 45"/>
              <a:gd name="T12" fmla="*/ 9 w 50"/>
              <a:gd name="T13" fmla="*/ 43 h 45"/>
              <a:gd name="T14" fmla="*/ 9 w 50"/>
              <a:gd name="T15" fmla="*/ 38 h 45"/>
              <a:gd name="T16" fmla="*/ 0 w 50"/>
              <a:gd name="T17" fmla="*/ 36 h 45"/>
              <a:gd name="T18" fmla="*/ 0 w 50"/>
              <a:gd name="T19" fmla="*/ 2 h 45"/>
              <a:gd name="T20" fmla="*/ 42 w 50"/>
              <a:gd name="T21" fmla="*/ 17 h 45"/>
              <a:gd name="T22" fmla="*/ 42 w 50"/>
              <a:gd name="T23" fmla="*/ 13 h 45"/>
              <a:gd name="T24" fmla="*/ 4 w 50"/>
              <a:gd name="T25" fmla="*/ 34 h 45"/>
              <a:gd name="T26" fmla="*/ 9 w 50"/>
              <a:gd name="T27" fmla="*/ 19 h 45"/>
              <a:gd name="T28" fmla="*/ 11 w 50"/>
              <a:gd name="T29" fmla="*/ 17 h 45"/>
              <a:gd name="T30" fmla="*/ 29 w 50"/>
              <a:gd name="T31" fmla="*/ 23 h 45"/>
              <a:gd name="T32" fmla="*/ 31 w 50"/>
              <a:gd name="T33" fmla="*/ 24 h 45"/>
              <a:gd name="T34" fmla="*/ 27 w 50"/>
              <a:gd name="T35" fmla="*/ 24 h 45"/>
              <a:gd name="T36" fmla="*/ 23 w 50"/>
              <a:gd name="T37" fmla="*/ 23 h 45"/>
              <a:gd name="T38" fmla="*/ 25 w 50"/>
              <a:gd name="T39" fmla="*/ 24 h 45"/>
              <a:gd name="T40" fmla="*/ 21 w 50"/>
              <a:gd name="T41" fmla="*/ 24 h 45"/>
              <a:gd name="T42" fmla="*/ 17 w 50"/>
              <a:gd name="T43" fmla="*/ 23 h 45"/>
              <a:gd name="T44" fmla="*/ 19 w 50"/>
              <a:gd name="T45" fmla="*/ 24 h 45"/>
              <a:gd name="T46" fmla="*/ 15 w 50"/>
              <a:gd name="T47" fmla="*/ 24 h 45"/>
              <a:gd name="T48" fmla="*/ 46 w 50"/>
              <a:gd name="T49" fmla="*/ 30 h 45"/>
              <a:gd name="T50" fmla="*/ 13 w 50"/>
              <a:gd name="T51" fmla="*/ 30 h 45"/>
              <a:gd name="T52" fmla="*/ 46 w 50"/>
              <a:gd name="T53" fmla="*/ 42 h 45"/>
              <a:gd name="T54" fmla="*/ 13 w 50"/>
              <a:gd name="T55" fmla="*/ 28 h 45"/>
              <a:gd name="T56" fmla="*/ 46 w 50"/>
              <a:gd name="T57" fmla="*/ 28 h 45"/>
              <a:gd name="T58" fmla="*/ 13 w 50"/>
              <a:gd name="T59" fmla="*/ 21 h 45"/>
              <a:gd name="T60" fmla="*/ 20 w 50"/>
              <a:gd name="T61" fmla="*/ 6 h 45"/>
              <a:gd name="T62" fmla="*/ 22 w 50"/>
              <a:gd name="T63" fmla="*/ 8 h 45"/>
              <a:gd name="T64" fmla="*/ 18 w 50"/>
              <a:gd name="T65" fmla="*/ 8 h 45"/>
              <a:gd name="T66" fmla="*/ 14 w 50"/>
              <a:gd name="T67" fmla="*/ 6 h 45"/>
              <a:gd name="T68" fmla="*/ 16 w 50"/>
              <a:gd name="T69" fmla="*/ 8 h 45"/>
              <a:gd name="T70" fmla="*/ 12 w 50"/>
              <a:gd name="T71" fmla="*/ 8 h 45"/>
              <a:gd name="T72" fmla="*/ 8 w 50"/>
              <a:gd name="T73" fmla="*/ 6 h 45"/>
              <a:gd name="T74" fmla="*/ 10 w 50"/>
              <a:gd name="T75" fmla="*/ 8 h 45"/>
              <a:gd name="T76" fmla="*/ 6 w 50"/>
              <a:gd name="T77" fmla="*/ 8 h 45"/>
              <a:gd name="T78" fmla="*/ 4 w 50"/>
              <a:gd name="T79" fmla="*/ 11 h 45"/>
              <a:gd name="T80" fmla="*/ 42 w 50"/>
              <a:gd name="T81" fmla="*/ 11 h 45"/>
              <a:gd name="T82" fmla="*/ 4 w 50"/>
              <a:gd name="T8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 h="45">
                <a:moveTo>
                  <a:pt x="2" y="0"/>
                </a:moveTo>
                <a:cubicBezTo>
                  <a:pt x="2" y="0"/>
                  <a:pt x="2" y="0"/>
                  <a:pt x="2" y="0"/>
                </a:cubicBezTo>
                <a:cubicBezTo>
                  <a:pt x="44" y="0"/>
                  <a:pt x="44" y="0"/>
                  <a:pt x="44" y="0"/>
                </a:cubicBezTo>
                <a:cubicBezTo>
                  <a:pt x="45" y="0"/>
                  <a:pt x="46" y="1"/>
                  <a:pt x="46" y="2"/>
                </a:cubicBezTo>
                <a:cubicBezTo>
                  <a:pt x="46" y="2"/>
                  <a:pt x="46" y="2"/>
                  <a:pt x="46" y="2"/>
                </a:cubicBezTo>
                <a:cubicBezTo>
                  <a:pt x="46" y="17"/>
                  <a:pt x="46" y="17"/>
                  <a:pt x="46" y="17"/>
                </a:cubicBezTo>
                <a:cubicBezTo>
                  <a:pt x="48" y="17"/>
                  <a:pt x="48" y="17"/>
                  <a:pt x="48" y="17"/>
                </a:cubicBezTo>
                <a:cubicBezTo>
                  <a:pt x="49" y="17"/>
                  <a:pt x="50" y="18"/>
                  <a:pt x="50" y="19"/>
                </a:cubicBezTo>
                <a:cubicBezTo>
                  <a:pt x="50" y="19"/>
                  <a:pt x="50" y="19"/>
                  <a:pt x="50" y="19"/>
                </a:cubicBezTo>
                <a:cubicBezTo>
                  <a:pt x="50" y="43"/>
                  <a:pt x="50" y="43"/>
                  <a:pt x="50" y="43"/>
                </a:cubicBezTo>
                <a:cubicBezTo>
                  <a:pt x="50" y="45"/>
                  <a:pt x="49" y="45"/>
                  <a:pt x="48" y="45"/>
                </a:cubicBezTo>
                <a:cubicBezTo>
                  <a:pt x="48" y="45"/>
                  <a:pt x="48" y="45"/>
                  <a:pt x="48" y="45"/>
                </a:cubicBezTo>
                <a:cubicBezTo>
                  <a:pt x="11" y="45"/>
                  <a:pt x="11" y="45"/>
                  <a:pt x="11" y="45"/>
                </a:cubicBezTo>
                <a:cubicBezTo>
                  <a:pt x="10" y="45"/>
                  <a:pt x="9" y="45"/>
                  <a:pt x="9" y="43"/>
                </a:cubicBezTo>
                <a:cubicBezTo>
                  <a:pt x="9" y="43"/>
                  <a:pt x="9" y="43"/>
                  <a:pt x="9" y="43"/>
                </a:cubicBezTo>
                <a:cubicBezTo>
                  <a:pt x="9" y="38"/>
                  <a:pt x="9" y="38"/>
                  <a:pt x="9" y="38"/>
                </a:cubicBezTo>
                <a:cubicBezTo>
                  <a:pt x="2" y="38"/>
                  <a:pt x="2" y="38"/>
                  <a:pt x="2" y="38"/>
                </a:cubicBezTo>
                <a:cubicBezTo>
                  <a:pt x="1" y="38"/>
                  <a:pt x="0" y="37"/>
                  <a:pt x="0" y="36"/>
                </a:cubicBezTo>
                <a:cubicBezTo>
                  <a:pt x="0" y="36"/>
                  <a:pt x="0" y="36"/>
                  <a:pt x="0" y="36"/>
                </a:cubicBezTo>
                <a:cubicBezTo>
                  <a:pt x="0" y="2"/>
                  <a:pt x="0" y="2"/>
                  <a:pt x="0" y="2"/>
                </a:cubicBezTo>
                <a:cubicBezTo>
                  <a:pt x="0" y="1"/>
                  <a:pt x="1" y="0"/>
                  <a:pt x="2" y="0"/>
                </a:cubicBezTo>
                <a:close/>
                <a:moveTo>
                  <a:pt x="42" y="17"/>
                </a:moveTo>
                <a:cubicBezTo>
                  <a:pt x="42" y="17"/>
                  <a:pt x="42" y="17"/>
                  <a:pt x="42" y="17"/>
                </a:cubicBezTo>
                <a:cubicBezTo>
                  <a:pt x="42" y="13"/>
                  <a:pt x="42" y="13"/>
                  <a:pt x="42" y="13"/>
                </a:cubicBezTo>
                <a:cubicBezTo>
                  <a:pt x="4" y="13"/>
                  <a:pt x="4" y="13"/>
                  <a:pt x="4" y="13"/>
                </a:cubicBezTo>
                <a:cubicBezTo>
                  <a:pt x="4" y="34"/>
                  <a:pt x="4" y="34"/>
                  <a:pt x="4" y="34"/>
                </a:cubicBezTo>
                <a:cubicBezTo>
                  <a:pt x="9" y="34"/>
                  <a:pt x="9" y="34"/>
                  <a:pt x="9" y="34"/>
                </a:cubicBezTo>
                <a:cubicBezTo>
                  <a:pt x="9" y="19"/>
                  <a:pt x="9" y="19"/>
                  <a:pt x="9" y="19"/>
                </a:cubicBezTo>
                <a:cubicBezTo>
                  <a:pt x="9" y="18"/>
                  <a:pt x="10" y="17"/>
                  <a:pt x="11" y="17"/>
                </a:cubicBezTo>
                <a:cubicBezTo>
                  <a:pt x="11" y="17"/>
                  <a:pt x="11" y="17"/>
                  <a:pt x="11" y="17"/>
                </a:cubicBezTo>
                <a:cubicBezTo>
                  <a:pt x="42" y="17"/>
                  <a:pt x="42" y="17"/>
                  <a:pt x="42" y="17"/>
                </a:cubicBezTo>
                <a:close/>
                <a:moveTo>
                  <a:pt x="29" y="23"/>
                </a:moveTo>
                <a:cubicBezTo>
                  <a:pt x="29" y="23"/>
                  <a:pt x="29" y="23"/>
                  <a:pt x="29" y="23"/>
                </a:cubicBezTo>
                <a:cubicBezTo>
                  <a:pt x="30" y="23"/>
                  <a:pt x="31" y="23"/>
                  <a:pt x="31" y="24"/>
                </a:cubicBezTo>
                <a:cubicBezTo>
                  <a:pt x="31" y="25"/>
                  <a:pt x="30" y="26"/>
                  <a:pt x="29" y="26"/>
                </a:cubicBezTo>
                <a:cubicBezTo>
                  <a:pt x="28" y="26"/>
                  <a:pt x="27" y="25"/>
                  <a:pt x="27" y="24"/>
                </a:cubicBezTo>
                <a:cubicBezTo>
                  <a:pt x="27" y="23"/>
                  <a:pt x="28" y="23"/>
                  <a:pt x="29" y="23"/>
                </a:cubicBezTo>
                <a:close/>
                <a:moveTo>
                  <a:pt x="23" y="23"/>
                </a:moveTo>
                <a:cubicBezTo>
                  <a:pt x="23" y="23"/>
                  <a:pt x="23" y="23"/>
                  <a:pt x="23" y="23"/>
                </a:cubicBezTo>
                <a:cubicBezTo>
                  <a:pt x="24" y="23"/>
                  <a:pt x="25" y="23"/>
                  <a:pt x="25" y="24"/>
                </a:cubicBezTo>
                <a:cubicBezTo>
                  <a:pt x="25" y="25"/>
                  <a:pt x="24" y="26"/>
                  <a:pt x="23" y="26"/>
                </a:cubicBezTo>
                <a:cubicBezTo>
                  <a:pt x="22" y="26"/>
                  <a:pt x="21" y="25"/>
                  <a:pt x="21" y="24"/>
                </a:cubicBezTo>
                <a:cubicBezTo>
                  <a:pt x="21" y="23"/>
                  <a:pt x="22" y="23"/>
                  <a:pt x="23" y="23"/>
                </a:cubicBezTo>
                <a:close/>
                <a:moveTo>
                  <a:pt x="17" y="23"/>
                </a:moveTo>
                <a:cubicBezTo>
                  <a:pt x="17" y="23"/>
                  <a:pt x="17" y="23"/>
                  <a:pt x="17" y="23"/>
                </a:cubicBezTo>
                <a:cubicBezTo>
                  <a:pt x="18" y="23"/>
                  <a:pt x="19" y="23"/>
                  <a:pt x="19" y="24"/>
                </a:cubicBezTo>
                <a:cubicBezTo>
                  <a:pt x="19" y="25"/>
                  <a:pt x="18" y="26"/>
                  <a:pt x="17" y="26"/>
                </a:cubicBezTo>
                <a:cubicBezTo>
                  <a:pt x="16" y="26"/>
                  <a:pt x="15" y="25"/>
                  <a:pt x="15" y="24"/>
                </a:cubicBezTo>
                <a:cubicBezTo>
                  <a:pt x="15" y="23"/>
                  <a:pt x="16" y="23"/>
                  <a:pt x="17" y="23"/>
                </a:cubicBezTo>
                <a:close/>
                <a:moveTo>
                  <a:pt x="46" y="30"/>
                </a:moveTo>
                <a:cubicBezTo>
                  <a:pt x="46" y="30"/>
                  <a:pt x="46" y="30"/>
                  <a:pt x="46" y="30"/>
                </a:cubicBezTo>
                <a:cubicBezTo>
                  <a:pt x="13" y="30"/>
                  <a:pt x="13" y="30"/>
                  <a:pt x="13" y="30"/>
                </a:cubicBezTo>
                <a:cubicBezTo>
                  <a:pt x="13" y="42"/>
                  <a:pt x="13" y="42"/>
                  <a:pt x="13" y="42"/>
                </a:cubicBezTo>
                <a:cubicBezTo>
                  <a:pt x="46" y="42"/>
                  <a:pt x="46" y="42"/>
                  <a:pt x="46" y="42"/>
                </a:cubicBezTo>
                <a:cubicBezTo>
                  <a:pt x="46" y="30"/>
                  <a:pt x="46" y="30"/>
                  <a:pt x="46" y="30"/>
                </a:cubicBezTo>
                <a:close/>
                <a:moveTo>
                  <a:pt x="13" y="28"/>
                </a:moveTo>
                <a:cubicBezTo>
                  <a:pt x="13" y="28"/>
                  <a:pt x="13" y="28"/>
                  <a:pt x="13" y="28"/>
                </a:cubicBezTo>
                <a:cubicBezTo>
                  <a:pt x="46" y="28"/>
                  <a:pt x="46" y="28"/>
                  <a:pt x="46" y="28"/>
                </a:cubicBezTo>
                <a:cubicBezTo>
                  <a:pt x="46" y="21"/>
                  <a:pt x="46" y="21"/>
                  <a:pt x="46" y="21"/>
                </a:cubicBezTo>
                <a:cubicBezTo>
                  <a:pt x="13" y="21"/>
                  <a:pt x="13" y="21"/>
                  <a:pt x="13" y="21"/>
                </a:cubicBezTo>
                <a:cubicBezTo>
                  <a:pt x="13" y="28"/>
                  <a:pt x="13" y="28"/>
                  <a:pt x="13" y="28"/>
                </a:cubicBezTo>
                <a:close/>
                <a:moveTo>
                  <a:pt x="20" y="6"/>
                </a:moveTo>
                <a:cubicBezTo>
                  <a:pt x="20" y="6"/>
                  <a:pt x="20" y="6"/>
                  <a:pt x="20" y="6"/>
                </a:cubicBezTo>
                <a:cubicBezTo>
                  <a:pt x="21" y="6"/>
                  <a:pt x="22" y="7"/>
                  <a:pt x="22" y="8"/>
                </a:cubicBezTo>
                <a:cubicBezTo>
                  <a:pt x="22" y="9"/>
                  <a:pt x="21" y="9"/>
                  <a:pt x="20" y="9"/>
                </a:cubicBezTo>
                <a:cubicBezTo>
                  <a:pt x="19" y="9"/>
                  <a:pt x="18" y="9"/>
                  <a:pt x="18" y="8"/>
                </a:cubicBezTo>
                <a:cubicBezTo>
                  <a:pt x="18" y="7"/>
                  <a:pt x="19" y="6"/>
                  <a:pt x="20" y="6"/>
                </a:cubicBezTo>
                <a:close/>
                <a:moveTo>
                  <a:pt x="14" y="6"/>
                </a:moveTo>
                <a:cubicBezTo>
                  <a:pt x="14" y="6"/>
                  <a:pt x="14" y="6"/>
                  <a:pt x="14" y="6"/>
                </a:cubicBezTo>
                <a:cubicBezTo>
                  <a:pt x="15" y="6"/>
                  <a:pt x="16" y="7"/>
                  <a:pt x="16" y="8"/>
                </a:cubicBezTo>
                <a:cubicBezTo>
                  <a:pt x="16" y="9"/>
                  <a:pt x="15" y="9"/>
                  <a:pt x="14" y="9"/>
                </a:cubicBezTo>
                <a:cubicBezTo>
                  <a:pt x="13" y="9"/>
                  <a:pt x="12" y="9"/>
                  <a:pt x="12" y="8"/>
                </a:cubicBezTo>
                <a:cubicBezTo>
                  <a:pt x="12" y="7"/>
                  <a:pt x="13" y="6"/>
                  <a:pt x="14" y="6"/>
                </a:cubicBezTo>
                <a:close/>
                <a:moveTo>
                  <a:pt x="8" y="6"/>
                </a:moveTo>
                <a:cubicBezTo>
                  <a:pt x="8" y="6"/>
                  <a:pt x="8" y="6"/>
                  <a:pt x="8" y="6"/>
                </a:cubicBezTo>
                <a:cubicBezTo>
                  <a:pt x="9" y="6"/>
                  <a:pt x="10" y="7"/>
                  <a:pt x="10" y="8"/>
                </a:cubicBezTo>
                <a:cubicBezTo>
                  <a:pt x="10" y="9"/>
                  <a:pt x="9" y="9"/>
                  <a:pt x="8" y="9"/>
                </a:cubicBezTo>
                <a:cubicBezTo>
                  <a:pt x="7" y="9"/>
                  <a:pt x="6" y="9"/>
                  <a:pt x="6" y="8"/>
                </a:cubicBezTo>
                <a:cubicBezTo>
                  <a:pt x="6" y="7"/>
                  <a:pt x="7" y="6"/>
                  <a:pt x="8" y="6"/>
                </a:cubicBezTo>
                <a:close/>
                <a:moveTo>
                  <a:pt x="4" y="11"/>
                </a:moveTo>
                <a:cubicBezTo>
                  <a:pt x="4" y="11"/>
                  <a:pt x="4" y="11"/>
                  <a:pt x="4" y="11"/>
                </a:cubicBezTo>
                <a:cubicBezTo>
                  <a:pt x="42" y="11"/>
                  <a:pt x="42" y="11"/>
                  <a:pt x="42" y="11"/>
                </a:cubicBezTo>
                <a:cubicBezTo>
                  <a:pt x="42" y="4"/>
                  <a:pt x="42" y="4"/>
                  <a:pt x="42" y="4"/>
                </a:cubicBezTo>
                <a:cubicBezTo>
                  <a:pt x="4" y="4"/>
                  <a:pt x="4" y="4"/>
                  <a:pt x="4" y="4"/>
                </a:cubicBezTo>
                <a:cubicBezTo>
                  <a:pt x="4" y="11"/>
                  <a:pt x="4" y="11"/>
                  <a:pt x="4" y="11"/>
                </a:cubicBezTo>
                <a:close/>
              </a:path>
            </a:pathLst>
          </a:custGeom>
          <a:solidFill>
            <a:schemeClr val="accent2"/>
          </a:solidFill>
          <a:ln>
            <a:noFill/>
          </a:ln>
          <a:extLst/>
        </p:spPr>
        <p:txBody>
          <a:bodyPr/>
          <a:lstStyle/>
          <a:p>
            <a:endParaRPr lang="zh-CN" altLang="en-US"/>
          </a:p>
        </p:txBody>
      </p:sp>
      <p:sp>
        <p:nvSpPr>
          <p:cNvPr id="75" name="Freeform 541"/>
          <p:cNvSpPr>
            <a:spLocks noEditPoints="1"/>
          </p:cNvSpPr>
          <p:nvPr/>
        </p:nvSpPr>
        <p:spPr bwMode="auto">
          <a:xfrm>
            <a:off x="1106775" y="3969517"/>
            <a:ext cx="293361" cy="284561"/>
          </a:xfrm>
          <a:custGeom>
            <a:avLst/>
            <a:gdLst>
              <a:gd name="T0" fmla="*/ 14 w 50"/>
              <a:gd name="T1" fmla="*/ 39 h 48"/>
              <a:gd name="T2" fmla="*/ 8 w 50"/>
              <a:gd name="T3" fmla="*/ 41 h 48"/>
              <a:gd name="T4" fmla="*/ 10 w 50"/>
              <a:gd name="T5" fmla="*/ 35 h 48"/>
              <a:gd name="T6" fmla="*/ 44 w 50"/>
              <a:gd name="T7" fmla="*/ 0 h 48"/>
              <a:gd name="T8" fmla="*/ 50 w 50"/>
              <a:gd name="T9" fmla="*/ 6 h 48"/>
              <a:gd name="T10" fmla="*/ 50 w 50"/>
              <a:gd name="T11" fmla="*/ 20 h 48"/>
              <a:gd name="T12" fmla="*/ 50 w 50"/>
              <a:gd name="T13" fmla="*/ 35 h 48"/>
              <a:gd name="T14" fmla="*/ 48 w 50"/>
              <a:gd name="T15" fmla="*/ 46 h 48"/>
              <a:gd name="T16" fmla="*/ 2 w 50"/>
              <a:gd name="T17" fmla="*/ 46 h 48"/>
              <a:gd name="T18" fmla="*/ 0 w 50"/>
              <a:gd name="T19" fmla="*/ 35 h 48"/>
              <a:gd name="T20" fmla="*/ 0 w 50"/>
              <a:gd name="T21" fmla="*/ 20 h 48"/>
              <a:gd name="T22" fmla="*/ 0 w 50"/>
              <a:gd name="T23" fmla="*/ 6 h 48"/>
              <a:gd name="T24" fmla="*/ 6 w 50"/>
              <a:gd name="T25" fmla="*/ 0 h 48"/>
              <a:gd name="T26" fmla="*/ 6 w 50"/>
              <a:gd name="T27" fmla="*/ 3 h 48"/>
              <a:gd name="T28" fmla="*/ 4 w 50"/>
              <a:gd name="T29" fmla="*/ 6 h 48"/>
              <a:gd name="T30" fmla="*/ 5 w 50"/>
              <a:gd name="T31" fmla="*/ 14 h 48"/>
              <a:gd name="T32" fmla="*/ 6 w 50"/>
              <a:gd name="T33" fmla="*/ 14 h 48"/>
              <a:gd name="T34" fmla="*/ 45 w 50"/>
              <a:gd name="T35" fmla="*/ 14 h 48"/>
              <a:gd name="T36" fmla="*/ 46 w 50"/>
              <a:gd name="T37" fmla="*/ 12 h 48"/>
              <a:gd name="T38" fmla="*/ 45 w 50"/>
              <a:gd name="T39" fmla="*/ 4 h 48"/>
              <a:gd name="T40" fmla="*/ 44 w 50"/>
              <a:gd name="T41" fmla="*/ 18 h 48"/>
              <a:gd name="T42" fmla="*/ 6 w 50"/>
              <a:gd name="T43" fmla="*/ 18 h 48"/>
              <a:gd name="T44" fmla="*/ 4 w 50"/>
              <a:gd name="T45" fmla="*/ 20 h 48"/>
              <a:gd name="T46" fmla="*/ 5 w 50"/>
              <a:gd name="T47" fmla="*/ 29 h 48"/>
              <a:gd name="T48" fmla="*/ 44 w 50"/>
              <a:gd name="T49" fmla="*/ 29 h 48"/>
              <a:gd name="T50" fmla="*/ 45 w 50"/>
              <a:gd name="T51" fmla="*/ 29 h 48"/>
              <a:gd name="T52" fmla="*/ 45 w 50"/>
              <a:gd name="T53" fmla="*/ 19 h 48"/>
              <a:gd name="T54" fmla="*/ 44 w 50"/>
              <a:gd name="T55" fmla="*/ 33 h 48"/>
              <a:gd name="T56" fmla="*/ 6 w 50"/>
              <a:gd name="T57" fmla="*/ 33 h 48"/>
              <a:gd name="T58" fmla="*/ 5 w 50"/>
              <a:gd name="T59" fmla="*/ 34 h 48"/>
              <a:gd name="T60" fmla="*/ 4 w 50"/>
              <a:gd name="T61" fmla="*/ 43 h 48"/>
              <a:gd name="T62" fmla="*/ 44 w 50"/>
              <a:gd name="T63" fmla="*/ 44 h 48"/>
              <a:gd name="T64" fmla="*/ 46 w 50"/>
              <a:gd name="T65" fmla="*/ 42 h 48"/>
              <a:gd name="T66" fmla="*/ 45 w 50"/>
              <a:gd name="T67" fmla="*/ 34 h 48"/>
              <a:gd name="T68" fmla="*/ 10 w 50"/>
              <a:gd name="T69" fmla="*/ 6 h 48"/>
              <a:gd name="T70" fmla="*/ 14 w 50"/>
              <a:gd name="T71" fmla="*/ 9 h 48"/>
              <a:gd name="T72" fmla="*/ 8 w 50"/>
              <a:gd name="T73" fmla="*/ 11 h 48"/>
              <a:gd name="T74" fmla="*/ 8 w 50"/>
              <a:gd name="T75" fmla="*/ 7 h 48"/>
              <a:gd name="T76" fmla="*/ 11 w 50"/>
              <a:gd name="T77" fmla="*/ 8 h 48"/>
              <a:gd name="T78" fmla="*/ 9 w 50"/>
              <a:gd name="T79" fmla="*/ 9 h 48"/>
              <a:gd name="T80" fmla="*/ 10 w 50"/>
              <a:gd name="T81" fmla="*/ 10 h 48"/>
              <a:gd name="T82" fmla="*/ 11 w 50"/>
              <a:gd name="T83" fmla="*/ 9 h 48"/>
              <a:gd name="T84" fmla="*/ 10 w 50"/>
              <a:gd name="T85" fmla="*/ 20 h 48"/>
              <a:gd name="T86" fmla="*/ 14 w 50"/>
              <a:gd name="T87" fmla="*/ 24 h 48"/>
              <a:gd name="T88" fmla="*/ 8 w 50"/>
              <a:gd name="T89" fmla="*/ 26 h 48"/>
              <a:gd name="T90" fmla="*/ 10 w 50"/>
              <a:gd name="T91" fmla="*/ 20 h 48"/>
              <a:gd name="T92" fmla="*/ 10 w 50"/>
              <a:gd name="T93" fmla="*/ 23 h 48"/>
              <a:gd name="T94" fmla="*/ 9 w 50"/>
              <a:gd name="T95" fmla="*/ 25 h 48"/>
              <a:gd name="T96" fmla="*/ 11 w 50"/>
              <a:gd name="T97" fmla="*/ 25 h 48"/>
              <a:gd name="T98" fmla="*/ 11 w 50"/>
              <a:gd name="T99" fmla="*/ 23 h 48"/>
              <a:gd name="T100" fmla="*/ 10 w 50"/>
              <a:gd name="T101" fmla="*/ 37 h 48"/>
              <a:gd name="T102" fmla="*/ 9 w 50"/>
              <a:gd name="T103" fmla="*/ 39 h 48"/>
              <a:gd name="T104" fmla="*/ 11 w 50"/>
              <a:gd name="T105" fmla="*/ 39 h 48"/>
              <a:gd name="T106" fmla="*/ 11 w 50"/>
              <a:gd name="T107"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8">
                <a:moveTo>
                  <a:pt x="10" y="35"/>
                </a:moveTo>
                <a:cubicBezTo>
                  <a:pt x="11" y="35"/>
                  <a:pt x="12" y="36"/>
                  <a:pt x="13" y="36"/>
                </a:cubicBezTo>
                <a:cubicBezTo>
                  <a:pt x="13" y="37"/>
                  <a:pt x="14" y="38"/>
                  <a:pt x="14" y="39"/>
                </a:cubicBezTo>
                <a:cubicBezTo>
                  <a:pt x="14" y="40"/>
                  <a:pt x="13" y="40"/>
                  <a:pt x="13" y="41"/>
                </a:cubicBezTo>
                <a:cubicBezTo>
                  <a:pt x="12" y="42"/>
                  <a:pt x="11" y="42"/>
                  <a:pt x="10" y="42"/>
                </a:cubicBezTo>
                <a:cubicBezTo>
                  <a:pt x="9" y="42"/>
                  <a:pt x="8" y="42"/>
                  <a:pt x="8" y="41"/>
                </a:cubicBezTo>
                <a:cubicBezTo>
                  <a:pt x="7" y="40"/>
                  <a:pt x="7" y="40"/>
                  <a:pt x="7" y="39"/>
                </a:cubicBezTo>
                <a:cubicBezTo>
                  <a:pt x="7" y="38"/>
                  <a:pt x="7" y="37"/>
                  <a:pt x="8" y="36"/>
                </a:cubicBezTo>
                <a:cubicBezTo>
                  <a:pt x="8" y="36"/>
                  <a:pt x="9" y="35"/>
                  <a:pt x="10" y="35"/>
                </a:cubicBezTo>
                <a:close/>
                <a:moveTo>
                  <a:pt x="6" y="0"/>
                </a:moveTo>
                <a:cubicBezTo>
                  <a:pt x="6" y="0"/>
                  <a:pt x="6" y="0"/>
                  <a:pt x="6" y="0"/>
                </a:cubicBezTo>
                <a:cubicBezTo>
                  <a:pt x="44" y="0"/>
                  <a:pt x="44" y="0"/>
                  <a:pt x="44" y="0"/>
                </a:cubicBezTo>
                <a:cubicBezTo>
                  <a:pt x="46" y="0"/>
                  <a:pt x="47" y="0"/>
                  <a:pt x="48" y="1"/>
                </a:cubicBezTo>
                <a:cubicBezTo>
                  <a:pt x="48" y="1"/>
                  <a:pt x="48" y="1"/>
                  <a:pt x="48" y="1"/>
                </a:cubicBezTo>
                <a:cubicBezTo>
                  <a:pt x="49" y="2"/>
                  <a:pt x="50" y="4"/>
                  <a:pt x="50" y="6"/>
                </a:cubicBezTo>
                <a:cubicBezTo>
                  <a:pt x="50" y="12"/>
                  <a:pt x="50" y="12"/>
                  <a:pt x="50" y="12"/>
                </a:cubicBezTo>
                <a:cubicBezTo>
                  <a:pt x="50" y="14"/>
                  <a:pt x="49" y="15"/>
                  <a:pt x="48" y="16"/>
                </a:cubicBezTo>
                <a:cubicBezTo>
                  <a:pt x="49" y="17"/>
                  <a:pt x="50" y="19"/>
                  <a:pt x="50" y="20"/>
                </a:cubicBezTo>
                <a:cubicBezTo>
                  <a:pt x="50" y="27"/>
                  <a:pt x="50" y="27"/>
                  <a:pt x="50" y="27"/>
                </a:cubicBezTo>
                <a:cubicBezTo>
                  <a:pt x="50" y="29"/>
                  <a:pt x="49" y="30"/>
                  <a:pt x="48" y="31"/>
                </a:cubicBezTo>
                <a:cubicBezTo>
                  <a:pt x="49" y="32"/>
                  <a:pt x="50" y="34"/>
                  <a:pt x="50" y="35"/>
                </a:cubicBezTo>
                <a:cubicBezTo>
                  <a:pt x="50" y="42"/>
                  <a:pt x="50" y="42"/>
                  <a:pt x="50" y="42"/>
                </a:cubicBezTo>
                <a:cubicBezTo>
                  <a:pt x="50" y="44"/>
                  <a:pt x="49" y="45"/>
                  <a:pt x="48" y="46"/>
                </a:cubicBezTo>
                <a:cubicBezTo>
                  <a:pt x="48" y="46"/>
                  <a:pt x="48" y="46"/>
                  <a:pt x="48" y="46"/>
                </a:cubicBezTo>
                <a:cubicBezTo>
                  <a:pt x="47" y="47"/>
                  <a:pt x="46" y="48"/>
                  <a:pt x="44" y="48"/>
                </a:cubicBezTo>
                <a:cubicBezTo>
                  <a:pt x="6" y="48"/>
                  <a:pt x="6" y="48"/>
                  <a:pt x="6" y="48"/>
                </a:cubicBezTo>
                <a:cubicBezTo>
                  <a:pt x="4" y="48"/>
                  <a:pt x="3" y="47"/>
                  <a:pt x="2" y="46"/>
                </a:cubicBezTo>
                <a:cubicBezTo>
                  <a:pt x="2" y="46"/>
                  <a:pt x="2" y="46"/>
                  <a:pt x="2" y="46"/>
                </a:cubicBezTo>
                <a:cubicBezTo>
                  <a:pt x="1" y="45"/>
                  <a:pt x="0" y="44"/>
                  <a:pt x="0" y="42"/>
                </a:cubicBezTo>
                <a:cubicBezTo>
                  <a:pt x="0" y="35"/>
                  <a:pt x="0" y="35"/>
                  <a:pt x="0" y="35"/>
                </a:cubicBezTo>
                <a:cubicBezTo>
                  <a:pt x="0" y="34"/>
                  <a:pt x="1" y="32"/>
                  <a:pt x="2" y="31"/>
                </a:cubicBezTo>
                <a:cubicBezTo>
                  <a:pt x="1" y="30"/>
                  <a:pt x="0" y="29"/>
                  <a:pt x="0" y="27"/>
                </a:cubicBezTo>
                <a:cubicBezTo>
                  <a:pt x="0" y="20"/>
                  <a:pt x="0" y="20"/>
                  <a:pt x="0" y="20"/>
                </a:cubicBezTo>
                <a:cubicBezTo>
                  <a:pt x="0" y="19"/>
                  <a:pt x="1" y="17"/>
                  <a:pt x="2" y="16"/>
                </a:cubicBezTo>
                <a:cubicBezTo>
                  <a:pt x="1" y="15"/>
                  <a:pt x="0" y="14"/>
                  <a:pt x="0" y="12"/>
                </a:cubicBezTo>
                <a:cubicBezTo>
                  <a:pt x="0" y="6"/>
                  <a:pt x="0" y="6"/>
                  <a:pt x="0" y="6"/>
                </a:cubicBezTo>
                <a:cubicBezTo>
                  <a:pt x="0" y="4"/>
                  <a:pt x="1" y="2"/>
                  <a:pt x="2" y="1"/>
                </a:cubicBezTo>
                <a:cubicBezTo>
                  <a:pt x="2" y="1"/>
                  <a:pt x="2" y="1"/>
                  <a:pt x="2" y="1"/>
                </a:cubicBezTo>
                <a:cubicBezTo>
                  <a:pt x="3" y="0"/>
                  <a:pt x="4" y="0"/>
                  <a:pt x="6" y="0"/>
                </a:cubicBezTo>
                <a:close/>
                <a:moveTo>
                  <a:pt x="44" y="3"/>
                </a:moveTo>
                <a:cubicBezTo>
                  <a:pt x="44" y="3"/>
                  <a:pt x="44" y="3"/>
                  <a:pt x="44" y="3"/>
                </a:cubicBezTo>
                <a:cubicBezTo>
                  <a:pt x="6" y="3"/>
                  <a:pt x="6" y="3"/>
                  <a:pt x="6" y="3"/>
                </a:cubicBezTo>
                <a:cubicBezTo>
                  <a:pt x="5" y="3"/>
                  <a:pt x="5" y="4"/>
                  <a:pt x="5" y="4"/>
                </a:cubicBezTo>
                <a:cubicBezTo>
                  <a:pt x="5" y="4"/>
                  <a:pt x="5" y="4"/>
                  <a:pt x="5" y="4"/>
                </a:cubicBezTo>
                <a:cubicBezTo>
                  <a:pt x="4" y="4"/>
                  <a:pt x="4" y="5"/>
                  <a:pt x="4" y="6"/>
                </a:cubicBezTo>
                <a:cubicBezTo>
                  <a:pt x="4" y="12"/>
                  <a:pt x="4" y="12"/>
                  <a:pt x="4" y="12"/>
                </a:cubicBezTo>
                <a:cubicBezTo>
                  <a:pt x="4" y="13"/>
                  <a:pt x="4" y="13"/>
                  <a:pt x="4" y="14"/>
                </a:cubicBezTo>
                <a:cubicBezTo>
                  <a:pt x="5" y="14"/>
                  <a:pt x="5" y="14"/>
                  <a:pt x="5" y="14"/>
                </a:cubicBezTo>
                <a:cubicBezTo>
                  <a:pt x="5" y="14"/>
                  <a:pt x="5" y="14"/>
                  <a:pt x="5" y="14"/>
                </a:cubicBezTo>
                <a:cubicBezTo>
                  <a:pt x="5" y="14"/>
                  <a:pt x="5" y="14"/>
                  <a:pt x="6" y="14"/>
                </a:cubicBezTo>
                <a:cubicBezTo>
                  <a:pt x="6" y="14"/>
                  <a:pt x="6" y="14"/>
                  <a:pt x="6" y="14"/>
                </a:cubicBezTo>
                <a:cubicBezTo>
                  <a:pt x="44" y="14"/>
                  <a:pt x="44" y="14"/>
                  <a:pt x="44" y="14"/>
                </a:cubicBezTo>
                <a:cubicBezTo>
                  <a:pt x="44" y="14"/>
                  <a:pt x="44" y="14"/>
                  <a:pt x="44" y="14"/>
                </a:cubicBezTo>
                <a:cubicBezTo>
                  <a:pt x="45" y="14"/>
                  <a:pt x="45" y="14"/>
                  <a:pt x="45" y="14"/>
                </a:cubicBezTo>
                <a:cubicBezTo>
                  <a:pt x="45" y="14"/>
                  <a:pt x="45" y="14"/>
                  <a:pt x="45" y="14"/>
                </a:cubicBezTo>
                <a:cubicBezTo>
                  <a:pt x="45" y="14"/>
                  <a:pt x="45" y="14"/>
                  <a:pt x="45" y="14"/>
                </a:cubicBezTo>
                <a:cubicBezTo>
                  <a:pt x="46" y="13"/>
                  <a:pt x="46" y="13"/>
                  <a:pt x="46" y="12"/>
                </a:cubicBezTo>
                <a:cubicBezTo>
                  <a:pt x="46" y="6"/>
                  <a:pt x="46" y="6"/>
                  <a:pt x="46" y="6"/>
                </a:cubicBezTo>
                <a:cubicBezTo>
                  <a:pt x="46" y="5"/>
                  <a:pt x="46" y="5"/>
                  <a:pt x="45" y="4"/>
                </a:cubicBezTo>
                <a:cubicBezTo>
                  <a:pt x="45" y="4"/>
                  <a:pt x="45" y="4"/>
                  <a:pt x="45" y="4"/>
                </a:cubicBezTo>
                <a:cubicBezTo>
                  <a:pt x="45" y="4"/>
                  <a:pt x="44" y="3"/>
                  <a:pt x="44" y="3"/>
                </a:cubicBezTo>
                <a:close/>
                <a:moveTo>
                  <a:pt x="44" y="18"/>
                </a:moveTo>
                <a:cubicBezTo>
                  <a:pt x="44" y="18"/>
                  <a:pt x="44" y="18"/>
                  <a:pt x="44" y="18"/>
                </a:cubicBezTo>
                <a:cubicBezTo>
                  <a:pt x="44" y="18"/>
                  <a:pt x="44" y="18"/>
                  <a:pt x="44" y="18"/>
                </a:cubicBezTo>
                <a:cubicBezTo>
                  <a:pt x="6" y="18"/>
                  <a:pt x="6" y="18"/>
                  <a:pt x="6" y="18"/>
                </a:cubicBezTo>
                <a:cubicBezTo>
                  <a:pt x="6" y="18"/>
                  <a:pt x="6" y="18"/>
                  <a:pt x="6" y="18"/>
                </a:cubicBezTo>
                <a:cubicBezTo>
                  <a:pt x="5" y="18"/>
                  <a:pt x="5" y="19"/>
                  <a:pt x="5" y="19"/>
                </a:cubicBezTo>
                <a:cubicBezTo>
                  <a:pt x="5" y="19"/>
                  <a:pt x="5" y="19"/>
                  <a:pt x="5" y="19"/>
                </a:cubicBezTo>
                <a:cubicBezTo>
                  <a:pt x="4" y="19"/>
                  <a:pt x="4" y="20"/>
                  <a:pt x="4" y="20"/>
                </a:cubicBezTo>
                <a:cubicBezTo>
                  <a:pt x="4" y="27"/>
                  <a:pt x="4" y="27"/>
                  <a:pt x="4" y="27"/>
                </a:cubicBezTo>
                <a:cubicBezTo>
                  <a:pt x="4" y="28"/>
                  <a:pt x="4" y="28"/>
                  <a:pt x="4" y="29"/>
                </a:cubicBezTo>
                <a:cubicBezTo>
                  <a:pt x="5" y="29"/>
                  <a:pt x="5" y="29"/>
                  <a:pt x="5" y="29"/>
                </a:cubicBezTo>
                <a:cubicBezTo>
                  <a:pt x="5" y="29"/>
                  <a:pt x="5" y="29"/>
                  <a:pt x="6" y="29"/>
                </a:cubicBezTo>
                <a:cubicBezTo>
                  <a:pt x="6" y="29"/>
                  <a:pt x="6" y="29"/>
                  <a:pt x="6" y="29"/>
                </a:cubicBezTo>
                <a:cubicBezTo>
                  <a:pt x="44" y="29"/>
                  <a:pt x="44" y="29"/>
                  <a:pt x="44" y="29"/>
                </a:cubicBezTo>
                <a:cubicBezTo>
                  <a:pt x="44" y="29"/>
                  <a:pt x="44" y="29"/>
                  <a:pt x="44" y="29"/>
                </a:cubicBezTo>
                <a:cubicBezTo>
                  <a:pt x="45" y="29"/>
                  <a:pt x="45" y="29"/>
                  <a:pt x="45" y="29"/>
                </a:cubicBezTo>
                <a:cubicBezTo>
                  <a:pt x="45" y="29"/>
                  <a:pt x="45" y="29"/>
                  <a:pt x="45" y="29"/>
                </a:cubicBezTo>
                <a:cubicBezTo>
                  <a:pt x="46" y="28"/>
                  <a:pt x="46" y="28"/>
                  <a:pt x="46" y="27"/>
                </a:cubicBezTo>
                <a:cubicBezTo>
                  <a:pt x="46" y="20"/>
                  <a:pt x="46" y="20"/>
                  <a:pt x="46" y="20"/>
                </a:cubicBezTo>
                <a:cubicBezTo>
                  <a:pt x="46" y="20"/>
                  <a:pt x="46" y="19"/>
                  <a:pt x="45" y="19"/>
                </a:cubicBezTo>
                <a:cubicBezTo>
                  <a:pt x="45" y="19"/>
                  <a:pt x="45" y="19"/>
                  <a:pt x="45" y="19"/>
                </a:cubicBezTo>
                <a:cubicBezTo>
                  <a:pt x="45" y="19"/>
                  <a:pt x="45" y="18"/>
                  <a:pt x="44" y="18"/>
                </a:cubicBezTo>
                <a:close/>
                <a:moveTo>
                  <a:pt x="44" y="33"/>
                </a:moveTo>
                <a:cubicBezTo>
                  <a:pt x="44" y="33"/>
                  <a:pt x="44" y="33"/>
                  <a:pt x="44" y="33"/>
                </a:cubicBezTo>
                <a:cubicBezTo>
                  <a:pt x="44" y="33"/>
                  <a:pt x="44" y="33"/>
                  <a:pt x="44" y="33"/>
                </a:cubicBezTo>
                <a:cubicBezTo>
                  <a:pt x="6" y="33"/>
                  <a:pt x="6" y="33"/>
                  <a:pt x="6" y="33"/>
                </a:cubicBezTo>
                <a:cubicBezTo>
                  <a:pt x="6" y="33"/>
                  <a:pt x="6" y="33"/>
                  <a:pt x="6" y="33"/>
                </a:cubicBezTo>
                <a:cubicBezTo>
                  <a:pt x="5" y="33"/>
                  <a:pt x="5" y="33"/>
                  <a:pt x="5" y="34"/>
                </a:cubicBezTo>
                <a:cubicBezTo>
                  <a:pt x="5" y="34"/>
                  <a:pt x="5" y="34"/>
                  <a:pt x="5" y="34"/>
                </a:cubicBezTo>
                <a:cubicBezTo>
                  <a:pt x="4" y="34"/>
                  <a:pt x="4" y="35"/>
                  <a:pt x="4" y="35"/>
                </a:cubicBezTo>
                <a:cubicBezTo>
                  <a:pt x="4" y="42"/>
                  <a:pt x="4" y="42"/>
                  <a:pt x="4" y="42"/>
                </a:cubicBezTo>
                <a:cubicBezTo>
                  <a:pt x="4" y="43"/>
                  <a:pt x="4" y="43"/>
                  <a:pt x="4" y="43"/>
                </a:cubicBezTo>
                <a:cubicBezTo>
                  <a:pt x="5" y="43"/>
                  <a:pt x="5" y="43"/>
                  <a:pt x="5" y="43"/>
                </a:cubicBezTo>
                <a:cubicBezTo>
                  <a:pt x="5" y="44"/>
                  <a:pt x="5" y="44"/>
                  <a:pt x="6" y="44"/>
                </a:cubicBezTo>
                <a:cubicBezTo>
                  <a:pt x="44" y="44"/>
                  <a:pt x="44" y="44"/>
                  <a:pt x="44" y="44"/>
                </a:cubicBezTo>
                <a:cubicBezTo>
                  <a:pt x="44" y="44"/>
                  <a:pt x="45" y="44"/>
                  <a:pt x="45" y="43"/>
                </a:cubicBezTo>
                <a:cubicBezTo>
                  <a:pt x="45" y="43"/>
                  <a:pt x="45" y="43"/>
                  <a:pt x="45" y="43"/>
                </a:cubicBezTo>
                <a:cubicBezTo>
                  <a:pt x="46" y="43"/>
                  <a:pt x="46" y="43"/>
                  <a:pt x="46" y="42"/>
                </a:cubicBezTo>
                <a:cubicBezTo>
                  <a:pt x="46" y="35"/>
                  <a:pt x="46" y="35"/>
                  <a:pt x="46" y="35"/>
                </a:cubicBezTo>
                <a:cubicBezTo>
                  <a:pt x="46" y="35"/>
                  <a:pt x="46" y="34"/>
                  <a:pt x="45" y="34"/>
                </a:cubicBezTo>
                <a:cubicBezTo>
                  <a:pt x="45" y="34"/>
                  <a:pt x="45" y="34"/>
                  <a:pt x="45" y="34"/>
                </a:cubicBezTo>
                <a:cubicBezTo>
                  <a:pt x="45" y="33"/>
                  <a:pt x="45" y="33"/>
                  <a:pt x="44" y="33"/>
                </a:cubicBezTo>
                <a:close/>
                <a:moveTo>
                  <a:pt x="10" y="6"/>
                </a:moveTo>
                <a:cubicBezTo>
                  <a:pt x="10" y="6"/>
                  <a:pt x="10" y="6"/>
                  <a:pt x="10" y="6"/>
                </a:cubicBezTo>
                <a:cubicBezTo>
                  <a:pt x="11" y="6"/>
                  <a:pt x="12" y="6"/>
                  <a:pt x="13" y="7"/>
                </a:cubicBezTo>
                <a:cubicBezTo>
                  <a:pt x="13" y="7"/>
                  <a:pt x="13" y="7"/>
                  <a:pt x="13" y="7"/>
                </a:cubicBezTo>
                <a:cubicBezTo>
                  <a:pt x="13" y="7"/>
                  <a:pt x="14" y="8"/>
                  <a:pt x="14" y="9"/>
                </a:cubicBezTo>
                <a:cubicBezTo>
                  <a:pt x="14" y="10"/>
                  <a:pt x="13" y="11"/>
                  <a:pt x="13" y="11"/>
                </a:cubicBezTo>
                <a:cubicBezTo>
                  <a:pt x="12" y="12"/>
                  <a:pt x="11" y="12"/>
                  <a:pt x="10" y="12"/>
                </a:cubicBezTo>
                <a:cubicBezTo>
                  <a:pt x="9" y="12"/>
                  <a:pt x="8" y="12"/>
                  <a:pt x="8" y="11"/>
                </a:cubicBezTo>
                <a:cubicBezTo>
                  <a:pt x="7" y="11"/>
                  <a:pt x="7" y="10"/>
                  <a:pt x="7" y="9"/>
                </a:cubicBezTo>
                <a:cubicBezTo>
                  <a:pt x="7" y="8"/>
                  <a:pt x="7" y="7"/>
                  <a:pt x="8" y="7"/>
                </a:cubicBezTo>
                <a:cubicBezTo>
                  <a:pt x="8" y="7"/>
                  <a:pt x="8" y="7"/>
                  <a:pt x="8" y="7"/>
                </a:cubicBezTo>
                <a:cubicBezTo>
                  <a:pt x="8" y="6"/>
                  <a:pt x="9" y="6"/>
                  <a:pt x="10" y="6"/>
                </a:cubicBezTo>
                <a:close/>
                <a:moveTo>
                  <a:pt x="11" y="8"/>
                </a:moveTo>
                <a:cubicBezTo>
                  <a:pt x="11" y="8"/>
                  <a:pt x="11" y="8"/>
                  <a:pt x="11" y="8"/>
                </a:cubicBezTo>
                <a:cubicBezTo>
                  <a:pt x="11" y="8"/>
                  <a:pt x="11" y="8"/>
                  <a:pt x="10" y="8"/>
                </a:cubicBezTo>
                <a:cubicBezTo>
                  <a:pt x="10" y="8"/>
                  <a:pt x="10" y="8"/>
                  <a:pt x="9" y="8"/>
                </a:cubicBezTo>
                <a:cubicBezTo>
                  <a:pt x="9" y="8"/>
                  <a:pt x="9" y="9"/>
                  <a:pt x="9" y="9"/>
                </a:cubicBezTo>
                <a:cubicBezTo>
                  <a:pt x="9" y="9"/>
                  <a:pt x="9" y="10"/>
                  <a:pt x="9" y="10"/>
                </a:cubicBezTo>
                <a:cubicBezTo>
                  <a:pt x="9" y="10"/>
                  <a:pt x="9" y="10"/>
                  <a:pt x="9" y="10"/>
                </a:cubicBezTo>
                <a:cubicBezTo>
                  <a:pt x="10" y="10"/>
                  <a:pt x="10" y="10"/>
                  <a:pt x="10" y="10"/>
                </a:cubicBezTo>
                <a:cubicBezTo>
                  <a:pt x="11" y="10"/>
                  <a:pt x="11" y="10"/>
                  <a:pt x="11" y="10"/>
                </a:cubicBezTo>
                <a:cubicBezTo>
                  <a:pt x="11" y="10"/>
                  <a:pt x="11" y="10"/>
                  <a:pt x="11" y="10"/>
                </a:cubicBezTo>
                <a:cubicBezTo>
                  <a:pt x="11" y="10"/>
                  <a:pt x="11" y="9"/>
                  <a:pt x="11" y="9"/>
                </a:cubicBezTo>
                <a:cubicBezTo>
                  <a:pt x="11" y="9"/>
                  <a:pt x="11" y="8"/>
                  <a:pt x="11" y="8"/>
                </a:cubicBezTo>
                <a:cubicBezTo>
                  <a:pt x="11" y="8"/>
                  <a:pt x="11" y="8"/>
                  <a:pt x="11" y="8"/>
                </a:cubicBezTo>
                <a:close/>
                <a:moveTo>
                  <a:pt x="10" y="20"/>
                </a:moveTo>
                <a:cubicBezTo>
                  <a:pt x="10" y="20"/>
                  <a:pt x="10" y="20"/>
                  <a:pt x="10" y="20"/>
                </a:cubicBezTo>
                <a:cubicBezTo>
                  <a:pt x="11" y="20"/>
                  <a:pt x="12" y="21"/>
                  <a:pt x="13" y="21"/>
                </a:cubicBezTo>
                <a:cubicBezTo>
                  <a:pt x="13" y="22"/>
                  <a:pt x="14" y="23"/>
                  <a:pt x="14" y="24"/>
                </a:cubicBezTo>
                <a:cubicBezTo>
                  <a:pt x="14" y="25"/>
                  <a:pt x="13" y="26"/>
                  <a:pt x="13" y="26"/>
                </a:cubicBezTo>
                <a:cubicBezTo>
                  <a:pt x="12" y="27"/>
                  <a:pt x="11" y="27"/>
                  <a:pt x="10" y="27"/>
                </a:cubicBezTo>
                <a:cubicBezTo>
                  <a:pt x="9" y="27"/>
                  <a:pt x="8" y="27"/>
                  <a:pt x="8" y="26"/>
                </a:cubicBezTo>
                <a:cubicBezTo>
                  <a:pt x="7" y="26"/>
                  <a:pt x="7" y="25"/>
                  <a:pt x="7" y="24"/>
                </a:cubicBezTo>
                <a:cubicBezTo>
                  <a:pt x="7" y="23"/>
                  <a:pt x="7" y="22"/>
                  <a:pt x="8" y="21"/>
                </a:cubicBezTo>
                <a:cubicBezTo>
                  <a:pt x="8" y="21"/>
                  <a:pt x="9" y="20"/>
                  <a:pt x="10" y="20"/>
                </a:cubicBezTo>
                <a:close/>
                <a:moveTo>
                  <a:pt x="11" y="23"/>
                </a:moveTo>
                <a:cubicBezTo>
                  <a:pt x="11" y="23"/>
                  <a:pt x="11" y="23"/>
                  <a:pt x="11" y="23"/>
                </a:cubicBezTo>
                <a:cubicBezTo>
                  <a:pt x="11" y="23"/>
                  <a:pt x="11" y="23"/>
                  <a:pt x="10" y="23"/>
                </a:cubicBezTo>
                <a:cubicBezTo>
                  <a:pt x="10" y="23"/>
                  <a:pt x="10" y="23"/>
                  <a:pt x="9" y="23"/>
                </a:cubicBezTo>
                <a:cubicBezTo>
                  <a:pt x="9" y="23"/>
                  <a:pt x="9" y="23"/>
                  <a:pt x="9" y="24"/>
                </a:cubicBezTo>
                <a:cubicBezTo>
                  <a:pt x="9" y="24"/>
                  <a:pt x="9" y="24"/>
                  <a:pt x="9" y="25"/>
                </a:cubicBezTo>
                <a:cubicBezTo>
                  <a:pt x="10" y="25"/>
                  <a:pt x="10" y="25"/>
                  <a:pt x="10" y="25"/>
                </a:cubicBezTo>
                <a:cubicBezTo>
                  <a:pt x="11" y="25"/>
                  <a:pt x="11" y="25"/>
                  <a:pt x="11" y="25"/>
                </a:cubicBezTo>
                <a:cubicBezTo>
                  <a:pt x="11" y="25"/>
                  <a:pt x="11" y="25"/>
                  <a:pt x="11" y="25"/>
                </a:cubicBezTo>
                <a:cubicBezTo>
                  <a:pt x="11" y="24"/>
                  <a:pt x="11" y="24"/>
                  <a:pt x="11" y="24"/>
                </a:cubicBezTo>
                <a:cubicBezTo>
                  <a:pt x="11" y="23"/>
                  <a:pt x="11" y="23"/>
                  <a:pt x="11" y="23"/>
                </a:cubicBezTo>
                <a:cubicBezTo>
                  <a:pt x="11" y="23"/>
                  <a:pt x="11" y="23"/>
                  <a:pt x="11" y="23"/>
                </a:cubicBezTo>
                <a:close/>
                <a:moveTo>
                  <a:pt x="11" y="38"/>
                </a:moveTo>
                <a:cubicBezTo>
                  <a:pt x="11" y="38"/>
                  <a:pt x="11" y="38"/>
                  <a:pt x="11" y="38"/>
                </a:cubicBezTo>
                <a:cubicBezTo>
                  <a:pt x="11" y="38"/>
                  <a:pt x="11" y="37"/>
                  <a:pt x="10" y="37"/>
                </a:cubicBezTo>
                <a:cubicBezTo>
                  <a:pt x="10" y="37"/>
                  <a:pt x="10" y="38"/>
                  <a:pt x="9" y="38"/>
                </a:cubicBezTo>
                <a:cubicBezTo>
                  <a:pt x="9" y="38"/>
                  <a:pt x="9" y="38"/>
                  <a:pt x="9" y="39"/>
                </a:cubicBezTo>
                <a:cubicBezTo>
                  <a:pt x="9" y="39"/>
                  <a:pt x="9" y="39"/>
                  <a:pt x="9" y="39"/>
                </a:cubicBezTo>
                <a:cubicBezTo>
                  <a:pt x="10" y="40"/>
                  <a:pt x="10" y="40"/>
                  <a:pt x="10" y="40"/>
                </a:cubicBezTo>
                <a:cubicBezTo>
                  <a:pt x="11" y="40"/>
                  <a:pt x="11" y="40"/>
                  <a:pt x="11" y="39"/>
                </a:cubicBezTo>
                <a:cubicBezTo>
                  <a:pt x="11" y="39"/>
                  <a:pt x="11" y="39"/>
                  <a:pt x="11" y="39"/>
                </a:cubicBezTo>
                <a:cubicBezTo>
                  <a:pt x="11" y="39"/>
                  <a:pt x="11" y="39"/>
                  <a:pt x="11" y="39"/>
                </a:cubicBezTo>
                <a:cubicBezTo>
                  <a:pt x="11" y="38"/>
                  <a:pt x="11" y="38"/>
                  <a:pt x="11" y="38"/>
                </a:cubicBezTo>
                <a:cubicBezTo>
                  <a:pt x="11" y="38"/>
                  <a:pt x="11" y="38"/>
                  <a:pt x="11" y="38"/>
                </a:cubicBezTo>
                <a:close/>
              </a:path>
            </a:pathLst>
          </a:custGeom>
          <a:solidFill>
            <a:schemeClr val="accent2"/>
          </a:solidFill>
          <a:ln>
            <a:noFill/>
          </a:ln>
          <a:extLst/>
        </p:spPr>
        <p:txBody>
          <a:bodyPr/>
          <a:lstStyle/>
          <a:p>
            <a:endParaRPr lang="zh-CN" altLang="en-US"/>
          </a:p>
        </p:txBody>
      </p:sp>
      <p:sp>
        <p:nvSpPr>
          <p:cNvPr id="105" name="Freeform 604"/>
          <p:cNvSpPr>
            <a:spLocks noEditPoints="1"/>
          </p:cNvSpPr>
          <p:nvPr/>
        </p:nvSpPr>
        <p:spPr bwMode="auto">
          <a:xfrm>
            <a:off x="1617222" y="3981251"/>
            <a:ext cx="293361" cy="261092"/>
          </a:xfrm>
          <a:custGeom>
            <a:avLst/>
            <a:gdLst>
              <a:gd name="T0" fmla="*/ 4 w 50"/>
              <a:gd name="T1" fmla="*/ 7 h 44"/>
              <a:gd name="T2" fmla="*/ 4 w 50"/>
              <a:gd name="T3" fmla="*/ 13 h 44"/>
              <a:gd name="T4" fmla="*/ 9 w 50"/>
              <a:gd name="T5" fmla="*/ 13 h 44"/>
              <a:gd name="T6" fmla="*/ 4 w 50"/>
              <a:gd name="T7" fmla="*/ 7 h 44"/>
              <a:gd name="T8" fmla="*/ 8 w 50"/>
              <a:gd name="T9" fmla="*/ 6 h 44"/>
              <a:gd name="T10" fmla="*/ 8 w 50"/>
              <a:gd name="T11" fmla="*/ 6 h 44"/>
              <a:gd name="T12" fmla="*/ 24 w 50"/>
              <a:gd name="T13" fmla="*/ 0 h 44"/>
              <a:gd name="T14" fmla="*/ 42 w 50"/>
              <a:gd name="T15" fmla="*/ 7 h 44"/>
              <a:gd name="T16" fmla="*/ 50 w 50"/>
              <a:gd name="T17" fmla="*/ 25 h 44"/>
              <a:gd name="T18" fmla="*/ 42 w 50"/>
              <a:gd name="T19" fmla="*/ 43 h 44"/>
              <a:gd name="T20" fmla="*/ 40 w 50"/>
              <a:gd name="T21" fmla="*/ 43 h 44"/>
              <a:gd name="T22" fmla="*/ 40 w 50"/>
              <a:gd name="T23" fmla="*/ 40 h 44"/>
              <a:gd name="T24" fmla="*/ 46 w 50"/>
              <a:gd name="T25" fmla="*/ 25 h 44"/>
              <a:gd name="T26" fmla="*/ 40 w 50"/>
              <a:gd name="T27" fmla="*/ 10 h 44"/>
              <a:gd name="T28" fmla="*/ 24 w 50"/>
              <a:gd name="T29" fmla="*/ 4 h 44"/>
              <a:gd name="T30" fmla="*/ 11 w 50"/>
              <a:gd name="T31" fmla="*/ 9 h 44"/>
              <a:gd name="T32" fmla="*/ 15 w 50"/>
              <a:gd name="T33" fmla="*/ 13 h 44"/>
              <a:gd name="T34" fmla="*/ 15 w 50"/>
              <a:gd name="T35" fmla="*/ 16 h 44"/>
              <a:gd name="T36" fmla="*/ 14 w 50"/>
              <a:gd name="T37" fmla="*/ 17 h 44"/>
              <a:gd name="T38" fmla="*/ 2 w 50"/>
              <a:gd name="T39" fmla="*/ 17 h 44"/>
              <a:gd name="T40" fmla="*/ 0 w 50"/>
              <a:gd name="T41" fmla="*/ 15 h 44"/>
              <a:gd name="T42" fmla="*/ 0 w 50"/>
              <a:gd name="T43" fmla="*/ 15 h 44"/>
              <a:gd name="T44" fmla="*/ 0 w 50"/>
              <a:gd name="T45" fmla="*/ 3 h 44"/>
              <a:gd name="T46" fmla="*/ 2 w 50"/>
              <a:gd name="T47" fmla="*/ 1 h 44"/>
              <a:gd name="T48" fmla="*/ 3 w 50"/>
              <a:gd name="T49" fmla="*/ 1 h 44"/>
              <a:gd name="T50" fmla="*/ 8 w 50"/>
              <a:gd name="T51"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44">
                <a:moveTo>
                  <a:pt x="4" y="7"/>
                </a:moveTo>
                <a:cubicBezTo>
                  <a:pt x="4" y="13"/>
                  <a:pt x="4" y="13"/>
                  <a:pt x="4" y="13"/>
                </a:cubicBezTo>
                <a:cubicBezTo>
                  <a:pt x="6" y="13"/>
                  <a:pt x="7" y="13"/>
                  <a:pt x="9" y="13"/>
                </a:cubicBezTo>
                <a:cubicBezTo>
                  <a:pt x="7" y="11"/>
                  <a:pt x="6" y="9"/>
                  <a:pt x="4" y="7"/>
                </a:cubicBezTo>
                <a:close/>
                <a:moveTo>
                  <a:pt x="8" y="6"/>
                </a:moveTo>
                <a:cubicBezTo>
                  <a:pt x="8" y="6"/>
                  <a:pt x="8" y="6"/>
                  <a:pt x="8" y="6"/>
                </a:cubicBezTo>
                <a:cubicBezTo>
                  <a:pt x="13" y="2"/>
                  <a:pt x="18" y="0"/>
                  <a:pt x="24" y="0"/>
                </a:cubicBezTo>
                <a:cubicBezTo>
                  <a:pt x="31" y="0"/>
                  <a:pt x="37" y="2"/>
                  <a:pt x="42" y="7"/>
                </a:cubicBezTo>
                <a:cubicBezTo>
                  <a:pt x="47" y="12"/>
                  <a:pt x="50" y="19"/>
                  <a:pt x="50" y="25"/>
                </a:cubicBezTo>
                <a:cubicBezTo>
                  <a:pt x="50" y="32"/>
                  <a:pt x="47" y="38"/>
                  <a:pt x="42" y="43"/>
                </a:cubicBezTo>
                <a:cubicBezTo>
                  <a:pt x="41" y="44"/>
                  <a:pt x="40" y="44"/>
                  <a:pt x="40" y="43"/>
                </a:cubicBezTo>
                <a:cubicBezTo>
                  <a:pt x="39" y="42"/>
                  <a:pt x="39" y="41"/>
                  <a:pt x="40" y="40"/>
                </a:cubicBezTo>
                <a:cubicBezTo>
                  <a:pt x="44" y="36"/>
                  <a:pt x="46" y="31"/>
                  <a:pt x="46" y="25"/>
                </a:cubicBezTo>
                <a:cubicBezTo>
                  <a:pt x="46" y="20"/>
                  <a:pt x="44" y="14"/>
                  <a:pt x="40" y="10"/>
                </a:cubicBezTo>
                <a:cubicBezTo>
                  <a:pt x="35" y="6"/>
                  <a:pt x="30" y="4"/>
                  <a:pt x="24" y="4"/>
                </a:cubicBezTo>
                <a:cubicBezTo>
                  <a:pt x="19" y="4"/>
                  <a:pt x="15" y="5"/>
                  <a:pt x="11" y="9"/>
                </a:cubicBezTo>
                <a:cubicBezTo>
                  <a:pt x="15" y="13"/>
                  <a:pt x="15" y="13"/>
                  <a:pt x="15" y="13"/>
                </a:cubicBezTo>
                <a:cubicBezTo>
                  <a:pt x="16" y="14"/>
                  <a:pt x="16" y="15"/>
                  <a:pt x="15" y="16"/>
                </a:cubicBezTo>
                <a:cubicBezTo>
                  <a:pt x="15" y="16"/>
                  <a:pt x="14" y="17"/>
                  <a:pt x="14" y="17"/>
                </a:cubicBezTo>
                <a:cubicBezTo>
                  <a:pt x="10" y="17"/>
                  <a:pt x="6" y="17"/>
                  <a:pt x="2" y="17"/>
                </a:cubicBezTo>
                <a:cubicBezTo>
                  <a:pt x="1" y="17"/>
                  <a:pt x="0" y="16"/>
                  <a:pt x="0" y="15"/>
                </a:cubicBezTo>
                <a:cubicBezTo>
                  <a:pt x="0" y="15"/>
                  <a:pt x="0" y="15"/>
                  <a:pt x="0" y="15"/>
                </a:cubicBezTo>
                <a:cubicBezTo>
                  <a:pt x="0" y="3"/>
                  <a:pt x="0" y="3"/>
                  <a:pt x="0" y="3"/>
                </a:cubicBezTo>
                <a:cubicBezTo>
                  <a:pt x="0" y="2"/>
                  <a:pt x="1" y="1"/>
                  <a:pt x="2" y="1"/>
                </a:cubicBezTo>
                <a:cubicBezTo>
                  <a:pt x="2" y="1"/>
                  <a:pt x="3" y="1"/>
                  <a:pt x="3" y="1"/>
                </a:cubicBezTo>
                <a:cubicBezTo>
                  <a:pt x="8" y="6"/>
                  <a:pt x="8" y="6"/>
                  <a:pt x="8" y="6"/>
                </a:cubicBezTo>
                <a:close/>
              </a:path>
            </a:pathLst>
          </a:custGeom>
          <a:solidFill>
            <a:schemeClr val="accent2"/>
          </a:solidFill>
          <a:ln>
            <a:noFill/>
          </a:ln>
          <a:extLst/>
        </p:spPr>
        <p:txBody>
          <a:bodyPr/>
          <a:lstStyle/>
          <a:p>
            <a:endParaRPr lang="zh-CN" altLang="en-US"/>
          </a:p>
        </p:txBody>
      </p:sp>
      <p:sp>
        <p:nvSpPr>
          <p:cNvPr id="106" name="Freeform 605"/>
          <p:cNvSpPr>
            <a:spLocks noEditPoints="1"/>
          </p:cNvSpPr>
          <p:nvPr/>
        </p:nvSpPr>
        <p:spPr bwMode="auto">
          <a:xfrm>
            <a:off x="2127670" y="3981251"/>
            <a:ext cx="296295" cy="261092"/>
          </a:xfrm>
          <a:custGeom>
            <a:avLst/>
            <a:gdLst>
              <a:gd name="T0" fmla="*/ 46 w 50"/>
              <a:gd name="T1" fmla="*/ 7 h 44"/>
              <a:gd name="T2" fmla="*/ 46 w 50"/>
              <a:gd name="T3" fmla="*/ 13 h 44"/>
              <a:gd name="T4" fmla="*/ 41 w 50"/>
              <a:gd name="T5" fmla="*/ 13 h 44"/>
              <a:gd name="T6" fmla="*/ 46 w 50"/>
              <a:gd name="T7" fmla="*/ 7 h 44"/>
              <a:gd name="T8" fmla="*/ 42 w 50"/>
              <a:gd name="T9" fmla="*/ 6 h 44"/>
              <a:gd name="T10" fmla="*/ 42 w 50"/>
              <a:gd name="T11" fmla="*/ 6 h 44"/>
              <a:gd name="T12" fmla="*/ 26 w 50"/>
              <a:gd name="T13" fmla="*/ 0 h 44"/>
              <a:gd name="T14" fmla="*/ 8 w 50"/>
              <a:gd name="T15" fmla="*/ 7 h 44"/>
              <a:gd name="T16" fmla="*/ 0 w 50"/>
              <a:gd name="T17" fmla="*/ 25 h 44"/>
              <a:gd name="T18" fmla="*/ 8 w 50"/>
              <a:gd name="T19" fmla="*/ 43 h 44"/>
              <a:gd name="T20" fmla="*/ 11 w 50"/>
              <a:gd name="T21" fmla="*/ 43 h 44"/>
              <a:gd name="T22" fmla="*/ 11 w 50"/>
              <a:gd name="T23" fmla="*/ 40 h 44"/>
              <a:gd name="T24" fmla="*/ 4 w 50"/>
              <a:gd name="T25" fmla="*/ 25 h 44"/>
              <a:gd name="T26" fmla="*/ 11 w 50"/>
              <a:gd name="T27" fmla="*/ 10 h 44"/>
              <a:gd name="T28" fmla="*/ 26 w 50"/>
              <a:gd name="T29" fmla="*/ 4 h 44"/>
              <a:gd name="T30" fmla="*/ 40 w 50"/>
              <a:gd name="T31" fmla="*/ 9 h 44"/>
              <a:gd name="T32" fmla="*/ 35 w 50"/>
              <a:gd name="T33" fmla="*/ 13 h 44"/>
              <a:gd name="T34" fmla="*/ 35 w 50"/>
              <a:gd name="T35" fmla="*/ 16 h 44"/>
              <a:gd name="T36" fmla="*/ 36 w 50"/>
              <a:gd name="T37" fmla="*/ 17 h 44"/>
              <a:gd name="T38" fmla="*/ 48 w 50"/>
              <a:gd name="T39" fmla="*/ 17 h 44"/>
              <a:gd name="T40" fmla="*/ 50 w 50"/>
              <a:gd name="T41" fmla="*/ 15 h 44"/>
              <a:gd name="T42" fmla="*/ 50 w 50"/>
              <a:gd name="T43" fmla="*/ 15 h 44"/>
              <a:gd name="T44" fmla="*/ 50 w 50"/>
              <a:gd name="T45" fmla="*/ 3 h 44"/>
              <a:gd name="T46" fmla="*/ 48 w 50"/>
              <a:gd name="T47" fmla="*/ 1 h 44"/>
              <a:gd name="T48" fmla="*/ 47 w 50"/>
              <a:gd name="T49" fmla="*/ 1 h 44"/>
              <a:gd name="T50" fmla="*/ 42 w 50"/>
              <a:gd name="T51"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44">
                <a:moveTo>
                  <a:pt x="46" y="7"/>
                </a:moveTo>
                <a:cubicBezTo>
                  <a:pt x="46" y="13"/>
                  <a:pt x="46" y="13"/>
                  <a:pt x="46" y="13"/>
                </a:cubicBezTo>
                <a:cubicBezTo>
                  <a:pt x="45" y="13"/>
                  <a:pt x="43" y="13"/>
                  <a:pt x="41" y="13"/>
                </a:cubicBezTo>
                <a:cubicBezTo>
                  <a:pt x="43" y="11"/>
                  <a:pt x="45" y="9"/>
                  <a:pt x="46" y="7"/>
                </a:cubicBezTo>
                <a:close/>
                <a:moveTo>
                  <a:pt x="42" y="6"/>
                </a:moveTo>
                <a:cubicBezTo>
                  <a:pt x="42" y="6"/>
                  <a:pt x="42" y="6"/>
                  <a:pt x="42" y="6"/>
                </a:cubicBezTo>
                <a:cubicBezTo>
                  <a:pt x="38" y="2"/>
                  <a:pt x="32" y="0"/>
                  <a:pt x="26" y="0"/>
                </a:cubicBezTo>
                <a:cubicBezTo>
                  <a:pt x="19" y="0"/>
                  <a:pt x="13" y="2"/>
                  <a:pt x="8" y="7"/>
                </a:cubicBezTo>
                <a:cubicBezTo>
                  <a:pt x="3" y="12"/>
                  <a:pt x="0" y="19"/>
                  <a:pt x="0" y="25"/>
                </a:cubicBezTo>
                <a:cubicBezTo>
                  <a:pt x="0" y="32"/>
                  <a:pt x="3" y="38"/>
                  <a:pt x="8" y="43"/>
                </a:cubicBezTo>
                <a:cubicBezTo>
                  <a:pt x="9" y="44"/>
                  <a:pt x="10" y="44"/>
                  <a:pt x="11" y="43"/>
                </a:cubicBezTo>
                <a:cubicBezTo>
                  <a:pt x="11" y="42"/>
                  <a:pt x="11" y="41"/>
                  <a:pt x="11" y="40"/>
                </a:cubicBezTo>
                <a:cubicBezTo>
                  <a:pt x="6" y="36"/>
                  <a:pt x="4" y="31"/>
                  <a:pt x="4" y="25"/>
                </a:cubicBezTo>
                <a:cubicBezTo>
                  <a:pt x="4" y="20"/>
                  <a:pt x="6" y="14"/>
                  <a:pt x="11" y="10"/>
                </a:cubicBezTo>
                <a:cubicBezTo>
                  <a:pt x="15" y="6"/>
                  <a:pt x="20" y="4"/>
                  <a:pt x="26" y="4"/>
                </a:cubicBezTo>
                <a:cubicBezTo>
                  <a:pt x="31" y="4"/>
                  <a:pt x="36" y="5"/>
                  <a:pt x="40" y="9"/>
                </a:cubicBezTo>
                <a:cubicBezTo>
                  <a:pt x="35" y="13"/>
                  <a:pt x="35" y="13"/>
                  <a:pt x="35" y="13"/>
                </a:cubicBezTo>
                <a:cubicBezTo>
                  <a:pt x="34" y="14"/>
                  <a:pt x="34" y="15"/>
                  <a:pt x="35" y="16"/>
                </a:cubicBezTo>
                <a:cubicBezTo>
                  <a:pt x="35" y="16"/>
                  <a:pt x="36" y="17"/>
                  <a:pt x="36" y="17"/>
                </a:cubicBezTo>
                <a:cubicBezTo>
                  <a:pt x="40" y="17"/>
                  <a:pt x="44" y="17"/>
                  <a:pt x="48" y="17"/>
                </a:cubicBezTo>
                <a:cubicBezTo>
                  <a:pt x="49" y="17"/>
                  <a:pt x="50" y="16"/>
                  <a:pt x="50" y="15"/>
                </a:cubicBezTo>
                <a:cubicBezTo>
                  <a:pt x="50" y="15"/>
                  <a:pt x="50" y="15"/>
                  <a:pt x="50" y="15"/>
                </a:cubicBezTo>
                <a:cubicBezTo>
                  <a:pt x="50" y="3"/>
                  <a:pt x="50" y="3"/>
                  <a:pt x="50" y="3"/>
                </a:cubicBezTo>
                <a:cubicBezTo>
                  <a:pt x="50" y="2"/>
                  <a:pt x="49" y="1"/>
                  <a:pt x="48" y="1"/>
                </a:cubicBezTo>
                <a:cubicBezTo>
                  <a:pt x="48" y="1"/>
                  <a:pt x="47" y="1"/>
                  <a:pt x="47" y="1"/>
                </a:cubicBezTo>
                <a:cubicBezTo>
                  <a:pt x="42" y="6"/>
                  <a:pt x="42" y="6"/>
                  <a:pt x="42" y="6"/>
                </a:cubicBezTo>
                <a:close/>
              </a:path>
            </a:pathLst>
          </a:custGeom>
          <a:solidFill>
            <a:schemeClr val="accent2"/>
          </a:solidFill>
          <a:ln>
            <a:noFill/>
          </a:ln>
          <a:extLst/>
        </p:spPr>
        <p:txBody>
          <a:bodyPr/>
          <a:lstStyle/>
          <a:p>
            <a:endParaRPr lang="zh-CN" altLang="en-US"/>
          </a:p>
        </p:txBody>
      </p:sp>
      <p:sp>
        <p:nvSpPr>
          <p:cNvPr id="107" name="Freeform 607"/>
          <p:cNvSpPr>
            <a:spLocks/>
          </p:cNvSpPr>
          <p:nvPr/>
        </p:nvSpPr>
        <p:spPr bwMode="auto">
          <a:xfrm>
            <a:off x="2629317" y="3963650"/>
            <a:ext cx="299228" cy="296295"/>
          </a:xfrm>
          <a:custGeom>
            <a:avLst/>
            <a:gdLst>
              <a:gd name="T0" fmla="*/ 24 w 51"/>
              <a:gd name="T1" fmla="*/ 0 h 50"/>
              <a:gd name="T2" fmla="*/ 24 w 51"/>
              <a:gd name="T3" fmla="*/ 0 h 50"/>
              <a:gd name="T4" fmla="*/ 27 w 51"/>
              <a:gd name="T5" fmla="*/ 0 h 50"/>
              <a:gd name="T6" fmla="*/ 27 w 51"/>
              <a:gd name="T7" fmla="*/ 0 h 50"/>
              <a:gd name="T8" fmla="*/ 27 w 51"/>
              <a:gd name="T9" fmla="*/ 0 h 50"/>
              <a:gd name="T10" fmla="*/ 34 w 51"/>
              <a:gd name="T11" fmla="*/ 10 h 50"/>
              <a:gd name="T12" fmla="*/ 27 w 51"/>
              <a:gd name="T13" fmla="*/ 6 h 50"/>
              <a:gd name="T14" fmla="*/ 44 w 51"/>
              <a:gd name="T15" fmla="*/ 23 h 50"/>
              <a:gd name="T16" fmla="*/ 40 w 51"/>
              <a:gd name="T17" fmla="*/ 16 h 50"/>
              <a:gd name="T18" fmla="*/ 50 w 51"/>
              <a:gd name="T19" fmla="*/ 23 h 50"/>
              <a:gd name="T20" fmla="*/ 50 w 51"/>
              <a:gd name="T21" fmla="*/ 26 h 50"/>
              <a:gd name="T22" fmla="*/ 40 w 51"/>
              <a:gd name="T23" fmla="*/ 33 h 50"/>
              <a:gd name="T24" fmla="*/ 44 w 51"/>
              <a:gd name="T25" fmla="*/ 27 h 50"/>
              <a:gd name="T26" fmla="*/ 27 w 51"/>
              <a:gd name="T27" fmla="*/ 43 h 50"/>
              <a:gd name="T28" fmla="*/ 34 w 51"/>
              <a:gd name="T29" fmla="*/ 39 h 50"/>
              <a:gd name="T30" fmla="*/ 27 w 51"/>
              <a:gd name="T31" fmla="*/ 49 h 50"/>
              <a:gd name="T32" fmla="*/ 27 w 51"/>
              <a:gd name="T33" fmla="*/ 49 h 50"/>
              <a:gd name="T34" fmla="*/ 27 w 51"/>
              <a:gd name="T35" fmla="*/ 49 h 50"/>
              <a:gd name="T36" fmla="*/ 24 w 51"/>
              <a:gd name="T37" fmla="*/ 49 h 50"/>
              <a:gd name="T38" fmla="*/ 17 w 51"/>
              <a:gd name="T39" fmla="*/ 39 h 50"/>
              <a:gd name="T40" fmla="*/ 24 w 51"/>
              <a:gd name="T41" fmla="*/ 43 h 50"/>
              <a:gd name="T42" fmla="*/ 7 w 51"/>
              <a:gd name="T43" fmla="*/ 27 h 50"/>
              <a:gd name="T44" fmla="*/ 11 w 51"/>
              <a:gd name="T45" fmla="*/ 33 h 50"/>
              <a:gd name="T46" fmla="*/ 1 w 51"/>
              <a:gd name="T47" fmla="*/ 26 h 50"/>
              <a:gd name="T48" fmla="*/ 1 w 51"/>
              <a:gd name="T49" fmla="*/ 26 h 50"/>
              <a:gd name="T50" fmla="*/ 1 w 51"/>
              <a:gd name="T51" fmla="*/ 26 h 50"/>
              <a:gd name="T52" fmla="*/ 1 w 51"/>
              <a:gd name="T53" fmla="*/ 24 h 50"/>
              <a:gd name="T54" fmla="*/ 1 w 51"/>
              <a:gd name="T55" fmla="*/ 23 h 50"/>
              <a:gd name="T56" fmla="*/ 8 w 51"/>
              <a:gd name="T57" fmla="*/ 16 h 50"/>
              <a:gd name="T58" fmla="*/ 11 w 51"/>
              <a:gd name="T59" fmla="*/ 19 h 50"/>
              <a:gd name="T60" fmla="*/ 24 w 51"/>
              <a:gd name="T61" fmla="*/ 23 h 50"/>
              <a:gd name="T62" fmla="*/ 20 w 51"/>
              <a:gd name="T63" fmla="*/ 10 h 50"/>
              <a:gd name="T64" fmla="*/ 17 w 51"/>
              <a:gd name="T65"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0">
                <a:moveTo>
                  <a:pt x="24" y="0"/>
                </a:moveTo>
                <a:cubicBezTo>
                  <a:pt x="24" y="0"/>
                  <a:pt x="24" y="0"/>
                  <a:pt x="24" y="0"/>
                </a:cubicBezTo>
                <a:cubicBezTo>
                  <a:pt x="24" y="0"/>
                  <a:pt x="24" y="0"/>
                  <a:pt x="24" y="0"/>
                </a:cubicBezTo>
                <a:cubicBezTo>
                  <a:pt x="24" y="0"/>
                  <a:pt x="24" y="0"/>
                  <a:pt x="24" y="0"/>
                </a:cubicBezTo>
                <a:cubicBezTo>
                  <a:pt x="25" y="0"/>
                  <a:pt x="26"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34" y="8"/>
                  <a:pt x="34" y="8"/>
                  <a:pt x="34" y="8"/>
                </a:cubicBezTo>
                <a:cubicBezTo>
                  <a:pt x="35" y="8"/>
                  <a:pt x="35" y="10"/>
                  <a:pt x="34" y="10"/>
                </a:cubicBezTo>
                <a:cubicBezTo>
                  <a:pt x="33" y="11"/>
                  <a:pt x="32" y="11"/>
                  <a:pt x="31" y="10"/>
                </a:cubicBezTo>
                <a:cubicBezTo>
                  <a:pt x="27" y="6"/>
                  <a:pt x="27" y="6"/>
                  <a:pt x="27" y="6"/>
                </a:cubicBezTo>
                <a:cubicBezTo>
                  <a:pt x="27" y="23"/>
                  <a:pt x="27" y="23"/>
                  <a:pt x="27" y="23"/>
                </a:cubicBezTo>
                <a:cubicBezTo>
                  <a:pt x="44" y="23"/>
                  <a:pt x="44" y="23"/>
                  <a:pt x="44" y="23"/>
                </a:cubicBezTo>
                <a:cubicBezTo>
                  <a:pt x="40" y="19"/>
                  <a:pt x="40" y="19"/>
                  <a:pt x="40" y="19"/>
                </a:cubicBezTo>
                <a:cubicBezTo>
                  <a:pt x="39" y="18"/>
                  <a:pt x="39" y="17"/>
                  <a:pt x="40" y="16"/>
                </a:cubicBezTo>
                <a:cubicBezTo>
                  <a:pt x="41" y="15"/>
                  <a:pt x="42" y="15"/>
                  <a:pt x="43" y="16"/>
                </a:cubicBezTo>
                <a:cubicBezTo>
                  <a:pt x="50" y="23"/>
                  <a:pt x="50" y="23"/>
                  <a:pt x="50" y="23"/>
                </a:cubicBezTo>
                <a:cubicBezTo>
                  <a:pt x="51" y="24"/>
                  <a:pt x="51" y="25"/>
                  <a:pt x="50" y="26"/>
                </a:cubicBezTo>
                <a:cubicBezTo>
                  <a:pt x="50" y="26"/>
                  <a:pt x="50" y="26"/>
                  <a:pt x="50" y="26"/>
                </a:cubicBezTo>
                <a:cubicBezTo>
                  <a:pt x="43" y="33"/>
                  <a:pt x="43" y="33"/>
                  <a:pt x="43" y="33"/>
                </a:cubicBezTo>
                <a:cubicBezTo>
                  <a:pt x="42" y="34"/>
                  <a:pt x="41" y="34"/>
                  <a:pt x="40" y="33"/>
                </a:cubicBezTo>
                <a:cubicBezTo>
                  <a:pt x="39" y="33"/>
                  <a:pt x="39" y="31"/>
                  <a:pt x="40" y="31"/>
                </a:cubicBezTo>
                <a:cubicBezTo>
                  <a:pt x="44" y="27"/>
                  <a:pt x="44" y="27"/>
                  <a:pt x="44" y="27"/>
                </a:cubicBezTo>
                <a:cubicBezTo>
                  <a:pt x="27" y="27"/>
                  <a:pt x="27" y="27"/>
                  <a:pt x="27" y="27"/>
                </a:cubicBezTo>
                <a:cubicBezTo>
                  <a:pt x="27" y="43"/>
                  <a:pt x="27" y="43"/>
                  <a:pt x="27" y="43"/>
                </a:cubicBezTo>
                <a:cubicBezTo>
                  <a:pt x="31" y="39"/>
                  <a:pt x="31" y="39"/>
                  <a:pt x="31" y="39"/>
                </a:cubicBezTo>
                <a:cubicBezTo>
                  <a:pt x="32" y="38"/>
                  <a:pt x="33" y="38"/>
                  <a:pt x="34" y="39"/>
                </a:cubicBezTo>
                <a:cubicBezTo>
                  <a:pt x="35" y="40"/>
                  <a:pt x="35" y="41"/>
                  <a:pt x="34" y="42"/>
                </a:cubicBezTo>
                <a:cubicBezTo>
                  <a:pt x="27" y="49"/>
                  <a:pt x="27" y="49"/>
                  <a:pt x="27" y="49"/>
                </a:cubicBezTo>
                <a:cubicBezTo>
                  <a:pt x="27" y="49"/>
                  <a:pt x="27" y="49"/>
                  <a:pt x="27" y="49"/>
                </a:cubicBezTo>
                <a:cubicBezTo>
                  <a:pt x="27" y="49"/>
                  <a:pt x="27" y="49"/>
                  <a:pt x="27" y="49"/>
                </a:cubicBezTo>
                <a:cubicBezTo>
                  <a:pt x="27" y="49"/>
                  <a:pt x="27" y="49"/>
                  <a:pt x="27" y="49"/>
                </a:cubicBezTo>
                <a:cubicBezTo>
                  <a:pt x="27" y="49"/>
                  <a:pt x="27" y="49"/>
                  <a:pt x="27" y="49"/>
                </a:cubicBezTo>
                <a:cubicBezTo>
                  <a:pt x="26" y="50"/>
                  <a:pt x="25" y="50"/>
                  <a:pt x="24" y="49"/>
                </a:cubicBezTo>
                <a:cubicBezTo>
                  <a:pt x="24" y="49"/>
                  <a:pt x="24" y="49"/>
                  <a:pt x="24" y="49"/>
                </a:cubicBezTo>
                <a:cubicBezTo>
                  <a:pt x="17" y="42"/>
                  <a:pt x="17" y="42"/>
                  <a:pt x="17" y="42"/>
                </a:cubicBezTo>
                <a:cubicBezTo>
                  <a:pt x="16" y="41"/>
                  <a:pt x="16" y="40"/>
                  <a:pt x="17" y="39"/>
                </a:cubicBezTo>
                <a:cubicBezTo>
                  <a:pt x="18" y="38"/>
                  <a:pt x="19" y="38"/>
                  <a:pt x="20" y="39"/>
                </a:cubicBezTo>
                <a:cubicBezTo>
                  <a:pt x="24" y="43"/>
                  <a:pt x="24" y="43"/>
                  <a:pt x="24" y="43"/>
                </a:cubicBezTo>
                <a:cubicBezTo>
                  <a:pt x="24" y="27"/>
                  <a:pt x="24" y="27"/>
                  <a:pt x="24" y="27"/>
                </a:cubicBezTo>
                <a:cubicBezTo>
                  <a:pt x="7" y="27"/>
                  <a:pt x="7" y="27"/>
                  <a:pt x="7" y="27"/>
                </a:cubicBezTo>
                <a:cubicBezTo>
                  <a:pt x="11" y="31"/>
                  <a:pt x="11" y="31"/>
                  <a:pt x="11" y="31"/>
                </a:cubicBezTo>
                <a:cubicBezTo>
                  <a:pt x="12" y="31"/>
                  <a:pt x="12" y="33"/>
                  <a:pt x="11" y="33"/>
                </a:cubicBezTo>
                <a:cubicBezTo>
                  <a:pt x="10" y="34"/>
                  <a:pt x="9" y="34"/>
                  <a:pt x="8" y="33"/>
                </a:cubicBezTo>
                <a:cubicBezTo>
                  <a:pt x="1" y="26"/>
                  <a:pt x="1" y="26"/>
                  <a:pt x="1" y="26"/>
                </a:cubicBezTo>
                <a:cubicBezTo>
                  <a:pt x="1" y="26"/>
                  <a:pt x="1" y="26"/>
                  <a:pt x="1" y="26"/>
                </a:cubicBezTo>
                <a:cubicBezTo>
                  <a:pt x="1" y="26"/>
                  <a:pt x="1" y="26"/>
                  <a:pt x="1" y="26"/>
                </a:cubicBezTo>
                <a:cubicBezTo>
                  <a:pt x="1" y="26"/>
                  <a:pt x="1" y="26"/>
                  <a:pt x="1" y="26"/>
                </a:cubicBezTo>
                <a:cubicBezTo>
                  <a:pt x="1" y="26"/>
                  <a:pt x="1" y="26"/>
                  <a:pt x="1" y="26"/>
                </a:cubicBezTo>
                <a:cubicBezTo>
                  <a:pt x="0" y="25"/>
                  <a:pt x="0" y="24"/>
                  <a:pt x="1" y="24"/>
                </a:cubicBezTo>
                <a:cubicBezTo>
                  <a:pt x="1" y="24"/>
                  <a:pt x="1" y="24"/>
                  <a:pt x="1" y="24"/>
                </a:cubicBezTo>
                <a:cubicBezTo>
                  <a:pt x="1" y="23"/>
                  <a:pt x="1" y="23"/>
                  <a:pt x="1" y="23"/>
                </a:cubicBezTo>
                <a:cubicBezTo>
                  <a:pt x="1" y="23"/>
                  <a:pt x="1" y="23"/>
                  <a:pt x="1" y="23"/>
                </a:cubicBezTo>
                <a:cubicBezTo>
                  <a:pt x="1" y="23"/>
                  <a:pt x="1" y="23"/>
                  <a:pt x="1" y="23"/>
                </a:cubicBezTo>
                <a:cubicBezTo>
                  <a:pt x="8" y="16"/>
                  <a:pt x="8" y="16"/>
                  <a:pt x="8" y="16"/>
                </a:cubicBezTo>
                <a:cubicBezTo>
                  <a:pt x="9" y="15"/>
                  <a:pt x="10" y="15"/>
                  <a:pt x="11" y="16"/>
                </a:cubicBezTo>
                <a:cubicBezTo>
                  <a:pt x="12" y="17"/>
                  <a:pt x="12" y="18"/>
                  <a:pt x="11" y="19"/>
                </a:cubicBezTo>
                <a:cubicBezTo>
                  <a:pt x="7" y="23"/>
                  <a:pt x="7" y="23"/>
                  <a:pt x="7" y="23"/>
                </a:cubicBezTo>
                <a:cubicBezTo>
                  <a:pt x="24" y="23"/>
                  <a:pt x="24" y="23"/>
                  <a:pt x="24" y="23"/>
                </a:cubicBezTo>
                <a:cubicBezTo>
                  <a:pt x="24" y="6"/>
                  <a:pt x="24" y="6"/>
                  <a:pt x="24" y="6"/>
                </a:cubicBezTo>
                <a:cubicBezTo>
                  <a:pt x="20" y="10"/>
                  <a:pt x="20" y="10"/>
                  <a:pt x="20" y="10"/>
                </a:cubicBezTo>
                <a:cubicBezTo>
                  <a:pt x="19" y="11"/>
                  <a:pt x="18" y="11"/>
                  <a:pt x="17" y="10"/>
                </a:cubicBezTo>
                <a:cubicBezTo>
                  <a:pt x="16" y="10"/>
                  <a:pt x="16" y="8"/>
                  <a:pt x="17" y="8"/>
                </a:cubicBezTo>
                <a:cubicBezTo>
                  <a:pt x="24" y="0"/>
                  <a:pt x="24" y="0"/>
                  <a:pt x="24" y="0"/>
                </a:cubicBezTo>
                <a:close/>
              </a:path>
            </a:pathLst>
          </a:custGeom>
          <a:solidFill>
            <a:schemeClr val="accent2"/>
          </a:solidFill>
          <a:ln>
            <a:noFill/>
          </a:ln>
          <a:extLst/>
        </p:spPr>
        <p:txBody>
          <a:bodyPr/>
          <a:lstStyle/>
          <a:p>
            <a:endParaRPr lang="zh-CN" altLang="en-US"/>
          </a:p>
        </p:txBody>
      </p:sp>
      <p:sp>
        <p:nvSpPr>
          <p:cNvPr id="110" name="Freeform 621"/>
          <p:cNvSpPr>
            <a:spLocks noEditPoints="1"/>
          </p:cNvSpPr>
          <p:nvPr/>
        </p:nvSpPr>
        <p:spPr bwMode="auto">
          <a:xfrm>
            <a:off x="575793" y="4611978"/>
            <a:ext cx="308028" cy="293361"/>
          </a:xfrm>
          <a:custGeom>
            <a:avLst/>
            <a:gdLst>
              <a:gd name="T0" fmla="*/ 24 w 52"/>
              <a:gd name="T1" fmla="*/ 0 h 50"/>
              <a:gd name="T2" fmla="*/ 40 w 52"/>
              <a:gd name="T3" fmla="*/ 7 h 50"/>
              <a:gd name="T4" fmla="*/ 42 w 52"/>
              <a:gd name="T5" fmla="*/ 34 h 50"/>
              <a:gd name="T6" fmla="*/ 33 w 52"/>
              <a:gd name="T7" fmla="*/ 42 h 50"/>
              <a:gd name="T8" fmla="*/ 26 w 52"/>
              <a:gd name="T9" fmla="*/ 49 h 50"/>
              <a:gd name="T10" fmla="*/ 23 w 52"/>
              <a:gd name="T11" fmla="*/ 49 h 50"/>
              <a:gd name="T12" fmla="*/ 23 w 52"/>
              <a:gd name="T13" fmla="*/ 49 h 50"/>
              <a:gd name="T14" fmla="*/ 23 w 52"/>
              <a:gd name="T15" fmla="*/ 49 h 50"/>
              <a:gd name="T16" fmla="*/ 16 w 52"/>
              <a:gd name="T17" fmla="*/ 42 h 50"/>
              <a:gd name="T18" fmla="*/ 6 w 52"/>
              <a:gd name="T19" fmla="*/ 34 h 50"/>
              <a:gd name="T20" fmla="*/ 9 w 52"/>
              <a:gd name="T21" fmla="*/ 7 h 50"/>
              <a:gd name="T22" fmla="*/ 24 w 52"/>
              <a:gd name="T23" fmla="*/ 0 h 50"/>
              <a:gd name="T24" fmla="*/ 43 w 52"/>
              <a:gd name="T25" fmla="*/ 38 h 50"/>
              <a:gd name="T26" fmla="*/ 43 w 52"/>
              <a:gd name="T27" fmla="*/ 38 h 50"/>
              <a:gd name="T28" fmla="*/ 45 w 52"/>
              <a:gd name="T29" fmla="*/ 36 h 50"/>
              <a:gd name="T30" fmla="*/ 47 w 52"/>
              <a:gd name="T31" fmla="*/ 38 h 50"/>
              <a:gd name="T32" fmla="*/ 47 w 52"/>
              <a:gd name="T33" fmla="*/ 41 h 50"/>
              <a:gd name="T34" fmla="*/ 50 w 52"/>
              <a:gd name="T35" fmla="*/ 41 h 50"/>
              <a:gd name="T36" fmla="*/ 52 w 52"/>
              <a:gd name="T37" fmla="*/ 43 h 50"/>
              <a:gd name="T38" fmla="*/ 50 w 52"/>
              <a:gd name="T39" fmla="*/ 45 h 50"/>
              <a:gd name="T40" fmla="*/ 47 w 52"/>
              <a:gd name="T41" fmla="*/ 45 h 50"/>
              <a:gd name="T42" fmla="*/ 47 w 52"/>
              <a:gd name="T43" fmla="*/ 48 h 50"/>
              <a:gd name="T44" fmla="*/ 45 w 52"/>
              <a:gd name="T45" fmla="*/ 50 h 50"/>
              <a:gd name="T46" fmla="*/ 43 w 52"/>
              <a:gd name="T47" fmla="*/ 48 h 50"/>
              <a:gd name="T48" fmla="*/ 43 w 52"/>
              <a:gd name="T49" fmla="*/ 45 h 50"/>
              <a:gd name="T50" fmla="*/ 40 w 52"/>
              <a:gd name="T51" fmla="*/ 45 h 50"/>
              <a:gd name="T52" fmla="*/ 38 w 52"/>
              <a:gd name="T53" fmla="*/ 43 h 50"/>
              <a:gd name="T54" fmla="*/ 40 w 52"/>
              <a:gd name="T55" fmla="*/ 41 h 50"/>
              <a:gd name="T56" fmla="*/ 43 w 52"/>
              <a:gd name="T57" fmla="*/ 41 h 50"/>
              <a:gd name="T58" fmla="*/ 43 w 52"/>
              <a:gd name="T59" fmla="*/ 38 h 50"/>
              <a:gd name="T60" fmla="*/ 24 w 52"/>
              <a:gd name="T61" fmla="*/ 11 h 50"/>
              <a:gd name="T62" fmla="*/ 24 w 52"/>
              <a:gd name="T63" fmla="*/ 11 h 50"/>
              <a:gd name="T64" fmla="*/ 32 w 52"/>
              <a:gd name="T65" fmla="*/ 14 h 50"/>
              <a:gd name="T66" fmla="*/ 35 w 52"/>
              <a:gd name="T67" fmla="*/ 22 h 50"/>
              <a:gd name="T68" fmla="*/ 32 w 52"/>
              <a:gd name="T69" fmla="*/ 30 h 50"/>
              <a:gd name="T70" fmla="*/ 24 w 52"/>
              <a:gd name="T71" fmla="*/ 33 h 50"/>
              <a:gd name="T72" fmla="*/ 16 w 52"/>
              <a:gd name="T73" fmla="*/ 30 h 50"/>
              <a:gd name="T74" fmla="*/ 13 w 52"/>
              <a:gd name="T75" fmla="*/ 22 h 50"/>
              <a:gd name="T76" fmla="*/ 16 w 52"/>
              <a:gd name="T77" fmla="*/ 14 h 50"/>
              <a:gd name="T78" fmla="*/ 24 w 52"/>
              <a:gd name="T79" fmla="*/ 11 h 50"/>
              <a:gd name="T80" fmla="*/ 30 w 52"/>
              <a:gd name="T81" fmla="*/ 16 h 50"/>
              <a:gd name="T82" fmla="*/ 30 w 52"/>
              <a:gd name="T83" fmla="*/ 16 h 50"/>
              <a:gd name="T84" fmla="*/ 24 w 52"/>
              <a:gd name="T85" fmla="*/ 13 h 50"/>
              <a:gd name="T86" fmla="*/ 18 w 52"/>
              <a:gd name="T87" fmla="*/ 16 h 50"/>
              <a:gd name="T88" fmla="*/ 16 w 52"/>
              <a:gd name="T89" fmla="*/ 22 h 50"/>
              <a:gd name="T90" fmla="*/ 18 w 52"/>
              <a:gd name="T91" fmla="*/ 28 h 50"/>
              <a:gd name="T92" fmla="*/ 24 w 52"/>
              <a:gd name="T93" fmla="*/ 31 h 50"/>
              <a:gd name="T94" fmla="*/ 30 w 52"/>
              <a:gd name="T95" fmla="*/ 28 h 50"/>
              <a:gd name="T96" fmla="*/ 33 w 52"/>
              <a:gd name="T97" fmla="*/ 22 h 50"/>
              <a:gd name="T98" fmla="*/ 30 w 52"/>
              <a:gd name="T99" fmla="*/ 16 h 50"/>
              <a:gd name="T100" fmla="*/ 37 w 52"/>
              <a:gd name="T101" fmla="*/ 9 h 50"/>
              <a:gd name="T102" fmla="*/ 37 w 52"/>
              <a:gd name="T103" fmla="*/ 9 h 50"/>
              <a:gd name="T104" fmla="*/ 24 w 52"/>
              <a:gd name="T105" fmla="*/ 4 h 50"/>
              <a:gd name="T106" fmla="*/ 11 w 52"/>
              <a:gd name="T107" fmla="*/ 9 h 50"/>
              <a:gd name="T108" fmla="*/ 9 w 52"/>
              <a:gd name="T109" fmla="*/ 32 h 50"/>
              <a:gd name="T110" fmla="*/ 18 w 52"/>
              <a:gd name="T111" fmla="*/ 39 h 50"/>
              <a:gd name="T112" fmla="*/ 18 w 52"/>
              <a:gd name="T113" fmla="*/ 39 h 50"/>
              <a:gd name="T114" fmla="*/ 24 w 52"/>
              <a:gd name="T115" fmla="*/ 45 h 50"/>
              <a:gd name="T116" fmla="*/ 30 w 52"/>
              <a:gd name="T117" fmla="*/ 39 h 50"/>
              <a:gd name="T118" fmla="*/ 30 w 52"/>
              <a:gd name="T119" fmla="*/ 39 h 50"/>
              <a:gd name="T120" fmla="*/ 31 w 52"/>
              <a:gd name="T121" fmla="*/ 39 h 50"/>
              <a:gd name="T122" fmla="*/ 39 w 52"/>
              <a:gd name="T123" fmla="*/ 32 h 50"/>
              <a:gd name="T124" fmla="*/ 37 w 52"/>
              <a:gd name="T125"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 h="50">
                <a:moveTo>
                  <a:pt x="24" y="0"/>
                </a:moveTo>
                <a:cubicBezTo>
                  <a:pt x="30" y="0"/>
                  <a:pt x="36" y="3"/>
                  <a:pt x="40" y="7"/>
                </a:cubicBezTo>
                <a:cubicBezTo>
                  <a:pt x="47" y="14"/>
                  <a:pt x="48" y="26"/>
                  <a:pt x="42" y="34"/>
                </a:cubicBezTo>
                <a:cubicBezTo>
                  <a:pt x="40" y="38"/>
                  <a:pt x="37" y="41"/>
                  <a:pt x="33" y="42"/>
                </a:cubicBezTo>
                <a:cubicBezTo>
                  <a:pt x="26" y="49"/>
                  <a:pt x="26" y="49"/>
                  <a:pt x="26" y="49"/>
                </a:cubicBezTo>
                <a:cubicBezTo>
                  <a:pt x="25" y="50"/>
                  <a:pt x="24" y="50"/>
                  <a:pt x="23" y="49"/>
                </a:cubicBezTo>
                <a:cubicBezTo>
                  <a:pt x="23" y="49"/>
                  <a:pt x="23" y="49"/>
                  <a:pt x="23" y="49"/>
                </a:cubicBezTo>
                <a:cubicBezTo>
                  <a:pt x="23" y="49"/>
                  <a:pt x="23" y="49"/>
                  <a:pt x="23" y="49"/>
                </a:cubicBezTo>
                <a:cubicBezTo>
                  <a:pt x="16" y="42"/>
                  <a:pt x="16" y="42"/>
                  <a:pt x="16" y="42"/>
                </a:cubicBezTo>
                <a:cubicBezTo>
                  <a:pt x="12" y="41"/>
                  <a:pt x="9" y="38"/>
                  <a:pt x="6" y="34"/>
                </a:cubicBezTo>
                <a:cubicBezTo>
                  <a:pt x="0" y="26"/>
                  <a:pt x="1" y="14"/>
                  <a:pt x="9" y="7"/>
                </a:cubicBezTo>
                <a:cubicBezTo>
                  <a:pt x="13" y="3"/>
                  <a:pt x="18" y="0"/>
                  <a:pt x="24" y="0"/>
                </a:cubicBezTo>
                <a:close/>
                <a:moveTo>
                  <a:pt x="43" y="38"/>
                </a:moveTo>
                <a:cubicBezTo>
                  <a:pt x="43" y="38"/>
                  <a:pt x="43" y="38"/>
                  <a:pt x="43" y="38"/>
                </a:cubicBezTo>
                <a:cubicBezTo>
                  <a:pt x="43" y="37"/>
                  <a:pt x="44" y="36"/>
                  <a:pt x="45" y="36"/>
                </a:cubicBezTo>
                <a:cubicBezTo>
                  <a:pt x="46" y="36"/>
                  <a:pt x="47" y="37"/>
                  <a:pt x="47" y="38"/>
                </a:cubicBezTo>
                <a:cubicBezTo>
                  <a:pt x="47" y="41"/>
                  <a:pt x="47" y="41"/>
                  <a:pt x="47" y="41"/>
                </a:cubicBezTo>
                <a:cubicBezTo>
                  <a:pt x="50" y="41"/>
                  <a:pt x="50" y="41"/>
                  <a:pt x="50" y="41"/>
                </a:cubicBezTo>
                <a:cubicBezTo>
                  <a:pt x="51" y="41"/>
                  <a:pt x="52" y="42"/>
                  <a:pt x="52" y="43"/>
                </a:cubicBezTo>
                <a:cubicBezTo>
                  <a:pt x="52" y="44"/>
                  <a:pt x="51" y="45"/>
                  <a:pt x="50" y="45"/>
                </a:cubicBezTo>
                <a:cubicBezTo>
                  <a:pt x="47" y="45"/>
                  <a:pt x="47" y="45"/>
                  <a:pt x="47" y="45"/>
                </a:cubicBezTo>
                <a:cubicBezTo>
                  <a:pt x="47" y="48"/>
                  <a:pt x="47" y="48"/>
                  <a:pt x="47" y="48"/>
                </a:cubicBezTo>
                <a:cubicBezTo>
                  <a:pt x="47" y="49"/>
                  <a:pt x="46" y="50"/>
                  <a:pt x="45" y="50"/>
                </a:cubicBezTo>
                <a:cubicBezTo>
                  <a:pt x="44" y="50"/>
                  <a:pt x="43" y="49"/>
                  <a:pt x="43" y="48"/>
                </a:cubicBezTo>
                <a:cubicBezTo>
                  <a:pt x="43" y="45"/>
                  <a:pt x="43" y="45"/>
                  <a:pt x="43" y="45"/>
                </a:cubicBezTo>
                <a:cubicBezTo>
                  <a:pt x="40" y="45"/>
                  <a:pt x="40" y="45"/>
                  <a:pt x="40" y="45"/>
                </a:cubicBezTo>
                <a:cubicBezTo>
                  <a:pt x="39" y="45"/>
                  <a:pt x="38" y="44"/>
                  <a:pt x="38" y="43"/>
                </a:cubicBezTo>
                <a:cubicBezTo>
                  <a:pt x="38" y="42"/>
                  <a:pt x="39" y="41"/>
                  <a:pt x="40" y="41"/>
                </a:cubicBezTo>
                <a:cubicBezTo>
                  <a:pt x="43" y="41"/>
                  <a:pt x="43" y="41"/>
                  <a:pt x="43" y="41"/>
                </a:cubicBezTo>
                <a:cubicBezTo>
                  <a:pt x="43" y="38"/>
                  <a:pt x="43" y="38"/>
                  <a:pt x="43" y="38"/>
                </a:cubicBezTo>
                <a:close/>
                <a:moveTo>
                  <a:pt x="24" y="11"/>
                </a:moveTo>
                <a:cubicBezTo>
                  <a:pt x="24" y="11"/>
                  <a:pt x="24" y="11"/>
                  <a:pt x="24" y="11"/>
                </a:cubicBezTo>
                <a:cubicBezTo>
                  <a:pt x="27" y="11"/>
                  <a:pt x="30" y="12"/>
                  <a:pt x="32" y="14"/>
                </a:cubicBezTo>
                <a:cubicBezTo>
                  <a:pt x="34" y="16"/>
                  <a:pt x="35" y="19"/>
                  <a:pt x="35" y="22"/>
                </a:cubicBezTo>
                <a:cubicBezTo>
                  <a:pt x="35" y="25"/>
                  <a:pt x="34" y="28"/>
                  <a:pt x="32" y="30"/>
                </a:cubicBezTo>
                <a:cubicBezTo>
                  <a:pt x="30" y="32"/>
                  <a:pt x="27" y="33"/>
                  <a:pt x="24" y="33"/>
                </a:cubicBezTo>
                <a:cubicBezTo>
                  <a:pt x="21" y="33"/>
                  <a:pt x="18" y="32"/>
                  <a:pt x="16" y="30"/>
                </a:cubicBezTo>
                <a:cubicBezTo>
                  <a:pt x="14" y="28"/>
                  <a:pt x="13" y="25"/>
                  <a:pt x="13" y="22"/>
                </a:cubicBezTo>
                <a:cubicBezTo>
                  <a:pt x="13" y="19"/>
                  <a:pt x="14" y="16"/>
                  <a:pt x="16" y="14"/>
                </a:cubicBezTo>
                <a:cubicBezTo>
                  <a:pt x="18" y="12"/>
                  <a:pt x="21" y="11"/>
                  <a:pt x="24" y="11"/>
                </a:cubicBezTo>
                <a:close/>
                <a:moveTo>
                  <a:pt x="30" y="16"/>
                </a:moveTo>
                <a:cubicBezTo>
                  <a:pt x="30" y="16"/>
                  <a:pt x="30" y="16"/>
                  <a:pt x="30" y="16"/>
                </a:cubicBezTo>
                <a:cubicBezTo>
                  <a:pt x="29" y="14"/>
                  <a:pt x="27" y="13"/>
                  <a:pt x="24" y="13"/>
                </a:cubicBezTo>
                <a:cubicBezTo>
                  <a:pt x="22" y="13"/>
                  <a:pt x="20" y="14"/>
                  <a:pt x="18" y="16"/>
                </a:cubicBezTo>
                <a:cubicBezTo>
                  <a:pt x="17" y="17"/>
                  <a:pt x="16" y="20"/>
                  <a:pt x="16" y="22"/>
                </a:cubicBezTo>
                <a:cubicBezTo>
                  <a:pt x="16" y="24"/>
                  <a:pt x="17" y="27"/>
                  <a:pt x="18" y="28"/>
                </a:cubicBezTo>
                <a:cubicBezTo>
                  <a:pt x="20" y="30"/>
                  <a:pt x="22" y="31"/>
                  <a:pt x="24" y="31"/>
                </a:cubicBezTo>
                <a:cubicBezTo>
                  <a:pt x="27" y="31"/>
                  <a:pt x="29" y="30"/>
                  <a:pt x="30" y="28"/>
                </a:cubicBezTo>
                <a:cubicBezTo>
                  <a:pt x="32" y="27"/>
                  <a:pt x="33" y="24"/>
                  <a:pt x="33" y="22"/>
                </a:cubicBezTo>
                <a:cubicBezTo>
                  <a:pt x="33" y="20"/>
                  <a:pt x="32" y="17"/>
                  <a:pt x="30" y="16"/>
                </a:cubicBezTo>
                <a:close/>
                <a:moveTo>
                  <a:pt x="37" y="9"/>
                </a:moveTo>
                <a:cubicBezTo>
                  <a:pt x="37" y="9"/>
                  <a:pt x="37" y="9"/>
                  <a:pt x="37" y="9"/>
                </a:cubicBezTo>
                <a:cubicBezTo>
                  <a:pt x="34" y="6"/>
                  <a:pt x="29" y="4"/>
                  <a:pt x="24" y="4"/>
                </a:cubicBezTo>
                <a:cubicBezTo>
                  <a:pt x="19" y="4"/>
                  <a:pt x="15" y="6"/>
                  <a:pt x="11" y="9"/>
                </a:cubicBezTo>
                <a:cubicBezTo>
                  <a:pt x="5" y="15"/>
                  <a:pt x="4" y="25"/>
                  <a:pt x="9" y="32"/>
                </a:cubicBezTo>
                <a:cubicBezTo>
                  <a:pt x="11" y="35"/>
                  <a:pt x="14" y="38"/>
                  <a:pt x="18" y="39"/>
                </a:cubicBezTo>
                <a:cubicBezTo>
                  <a:pt x="18" y="39"/>
                  <a:pt x="18" y="39"/>
                  <a:pt x="18" y="39"/>
                </a:cubicBezTo>
                <a:cubicBezTo>
                  <a:pt x="24" y="45"/>
                  <a:pt x="24" y="45"/>
                  <a:pt x="24" y="45"/>
                </a:cubicBezTo>
                <a:cubicBezTo>
                  <a:pt x="30" y="39"/>
                  <a:pt x="30" y="39"/>
                  <a:pt x="30" y="39"/>
                </a:cubicBezTo>
                <a:cubicBezTo>
                  <a:pt x="30" y="39"/>
                  <a:pt x="30" y="39"/>
                  <a:pt x="30" y="39"/>
                </a:cubicBezTo>
                <a:cubicBezTo>
                  <a:pt x="30" y="39"/>
                  <a:pt x="31" y="39"/>
                  <a:pt x="31" y="39"/>
                </a:cubicBezTo>
                <a:cubicBezTo>
                  <a:pt x="34" y="38"/>
                  <a:pt x="37" y="35"/>
                  <a:pt x="39" y="32"/>
                </a:cubicBezTo>
                <a:cubicBezTo>
                  <a:pt x="44" y="25"/>
                  <a:pt x="43" y="15"/>
                  <a:pt x="37" y="9"/>
                </a:cubicBezTo>
                <a:close/>
              </a:path>
            </a:pathLst>
          </a:custGeom>
          <a:solidFill>
            <a:schemeClr val="accent2"/>
          </a:solidFill>
          <a:ln>
            <a:noFill/>
          </a:ln>
          <a:extLst/>
        </p:spPr>
        <p:txBody>
          <a:bodyPr/>
          <a:lstStyle/>
          <a:p>
            <a:endParaRPr lang="zh-CN" altLang="en-US"/>
          </a:p>
        </p:txBody>
      </p:sp>
      <p:sp>
        <p:nvSpPr>
          <p:cNvPr id="111" name="Freeform 622"/>
          <p:cNvSpPr>
            <a:spLocks noEditPoints="1"/>
          </p:cNvSpPr>
          <p:nvPr/>
        </p:nvSpPr>
        <p:spPr bwMode="auto">
          <a:xfrm>
            <a:off x="1100908" y="4611978"/>
            <a:ext cx="293361" cy="293361"/>
          </a:xfrm>
          <a:custGeom>
            <a:avLst/>
            <a:gdLst>
              <a:gd name="T0" fmla="*/ 24 w 50"/>
              <a:gd name="T1" fmla="*/ 0 h 50"/>
              <a:gd name="T2" fmla="*/ 39 w 50"/>
              <a:gd name="T3" fmla="*/ 7 h 50"/>
              <a:gd name="T4" fmla="*/ 42 w 50"/>
              <a:gd name="T5" fmla="*/ 34 h 50"/>
              <a:gd name="T6" fmla="*/ 32 w 50"/>
              <a:gd name="T7" fmla="*/ 42 h 50"/>
              <a:gd name="T8" fmla="*/ 25 w 50"/>
              <a:gd name="T9" fmla="*/ 49 h 50"/>
              <a:gd name="T10" fmla="*/ 22 w 50"/>
              <a:gd name="T11" fmla="*/ 49 h 50"/>
              <a:gd name="T12" fmla="*/ 22 w 50"/>
              <a:gd name="T13" fmla="*/ 49 h 50"/>
              <a:gd name="T14" fmla="*/ 22 w 50"/>
              <a:gd name="T15" fmla="*/ 49 h 50"/>
              <a:gd name="T16" fmla="*/ 16 w 50"/>
              <a:gd name="T17" fmla="*/ 42 h 50"/>
              <a:gd name="T18" fmla="*/ 6 w 50"/>
              <a:gd name="T19" fmla="*/ 34 h 50"/>
              <a:gd name="T20" fmla="*/ 8 w 50"/>
              <a:gd name="T21" fmla="*/ 7 h 50"/>
              <a:gd name="T22" fmla="*/ 24 w 50"/>
              <a:gd name="T23" fmla="*/ 0 h 50"/>
              <a:gd name="T24" fmla="*/ 47 w 50"/>
              <a:gd name="T25" fmla="*/ 40 h 50"/>
              <a:gd name="T26" fmla="*/ 47 w 50"/>
              <a:gd name="T27" fmla="*/ 40 h 50"/>
              <a:gd name="T28" fmla="*/ 49 w 50"/>
              <a:gd name="T29" fmla="*/ 40 h 50"/>
              <a:gd name="T30" fmla="*/ 49 w 50"/>
              <a:gd name="T31" fmla="*/ 42 h 50"/>
              <a:gd name="T32" fmla="*/ 47 w 50"/>
              <a:gd name="T33" fmla="*/ 45 h 50"/>
              <a:gd name="T34" fmla="*/ 49 w 50"/>
              <a:gd name="T35" fmla="*/ 47 h 50"/>
              <a:gd name="T36" fmla="*/ 49 w 50"/>
              <a:gd name="T37" fmla="*/ 49 h 50"/>
              <a:gd name="T38" fmla="*/ 47 w 50"/>
              <a:gd name="T39" fmla="*/ 49 h 50"/>
              <a:gd name="T40" fmla="*/ 45 w 50"/>
              <a:gd name="T41" fmla="*/ 47 h 50"/>
              <a:gd name="T42" fmla="*/ 42 w 50"/>
              <a:gd name="T43" fmla="*/ 49 h 50"/>
              <a:gd name="T44" fmla="*/ 40 w 50"/>
              <a:gd name="T45" fmla="*/ 49 h 50"/>
              <a:gd name="T46" fmla="*/ 40 w 50"/>
              <a:gd name="T47" fmla="*/ 47 h 50"/>
              <a:gd name="T48" fmla="*/ 42 w 50"/>
              <a:gd name="T49" fmla="*/ 45 h 50"/>
              <a:gd name="T50" fmla="*/ 40 w 50"/>
              <a:gd name="T51" fmla="*/ 42 h 50"/>
              <a:gd name="T52" fmla="*/ 40 w 50"/>
              <a:gd name="T53" fmla="*/ 40 h 50"/>
              <a:gd name="T54" fmla="*/ 42 w 50"/>
              <a:gd name="T55" fmla="*/ 40 h 50"/>
              <a:gd name="T56" fmla="*/ 45 w 50"/>
              <a:gd name="T57" fmla="*/ 42 h 50"/>
              <a:gd name="T58" fmla="*/ 47 w 50"/>
              <a:gd name="T59" fmla="*/ 40 h 50"/>
              <a:gd name="T60" fmla="*/ 24 w 50"/>
              <a:gd name="T61" fmla="*/ 11 h 50"/>
              <a:gd name="T62" fmla="*/ 24 w 50"/>
              <a:gd name="T63" fmla="*/ 11 h 50"/>
              <a:gd name="T64" fmla="*/ 32 w 50"/>
              <a:gd name="T65" fmla="*/ 14 h 50"/>
              <a:gd name="T66" fmla="*/ 35 w 50"/>
              <a:gd name="T67" fmla="*/ 22 h 50"/>
              <a:gd name="T68" fmla="*/ 32 w 50"/>
              <a:gd name="T69" fmla="*/ 30 h 50"/>
              <a:gd name="T70" fmla="*/ 24 w 50"/>
              <a:gd name="T71" fmla="*/ 33 h 50"/>
              <a:gd name="T72" fmla="*/ 16 w 50"/>
              <a:gd name="T73" fmla="*/ 30 h 50"/>
              <a:gd name="T74" fmla="*/ 13 w 50"/>
              <a:gd name="T75" fmla="*/ 22 h 50"/>
              <a:gd name="T76" fmla="*/ 16 w 50"/>
              <a:gd name="T77" fmla="*/ 14 h 50"/>
              <a:gd name="T78" fmla="*/ 24 w 50"/>
              <a:gd name="T79" fmla="*/ 11 h 50"/>
              <a:gd name="T80" fmla="*/ 30 w 50"/>
              <a:gd name="T81" fmla="*/ 16 h 50"/>
              <a:gd name="T82" fmla="*/ 30 w 50"/>
              <a:gd name="T83" fmla="*/ 16 h 50"/>
              <a:gd name="T84" fmla="*/ 24 w 50"/>
              <a:gd name="T85" fmla="*/ 13 h 50"/>
              <a:gd name="T86" fmla="*/ 18 w 50"/>
              <a:gd name="T87" fmla="*/ 16 h 50"/>
              <a:gd name="T88" fmla="*/ 15 w 50"/>
              <a:gd name="T89" fmla="*/ 22 h 50"/>
              <a:gd name="T90" fmla="*/ 18 w 50"/>
              <a:gd name="T91" fmla="*/ 28 h 50"/>
              <a:gd name="T92" fmla="*/ 24 w 50"/>
              <a:gd name="T93" fmla="*/ 31 h 50"/>
              <a:gd name="T94" fmla="*/ 30 w 50"/>
              <a:gd name="T95" fmla="*/ 28 h 50"/>
              <a:gd name="T96" fmla="*/ 33 w 50"/>
              <a:gd name="T97" fmla="*/ 22 h 50"/>
              <a:gd name="T98" fmla="*/ 30 w 50"/>
              <a:gd name="T99" fmla="*/ 16 h 50"/>
              <a:gd name="T100" fmla="*/ 37 w 50"/>
              <a:gd name="T101" fmla="*/ 9 h 50"/>
              <a:gd name="T102" fmla="*/ 37 w 50"/>
              <a:gd name="T103" fmla="*/ 9 h 50"/>
              <a:gd name="T104" fmla="*/ 24 w 50"/>
              <a:gd name="T105" fmla="*/ 4 h 50"/>
              <a:gd name="T106" fmla="*/ 11 w 50"/>
              <a:gd name="T107" fmla="*/ 9 h 50"/>
              <a:gd name="T108" fmla="*/ 9 w 50"/>
              <a:gd name="T109" fmla="*/ 32 h 50"/>
              <a:gd name="T110" fmla="*/ 17 w 50"/>
              <a:gd name="T111" fmla="*/ 39 h 50"/>
              <a:gd name="T112" fmla="*/ 18 w 50"/>
              <a:gd name="T113" fmla="*/ 39 h 50"/>
              <a:gd name="T114" fmla="*/ 24 w 50"/>
              <a:gd name="T115" fmla="*/ 45 h 50"/>
              <a:gd name="T116" fmla="*/ 30 w 50"/>
              <a:gd name="T117" fmla="*/ 39 h 50"/>
              <a:gd name="T118" fmla="*/ 30 w 50"/>
              <a:gd name="T119" fmla="*/ 39 h 50"/>
              <a:gd name="T120" fmla="*/ 30 w 50"/>
              <a:gd name="T121" fmla="*/ 39 h 50"/>
              <a:gd name="T122" fmla="*/ 39 w 50"/>
              <a:gd name="T123" fmla="*/ 32 h 50"/>
              <a:gd name="T124" fmla="*/ 37 w 50"/>
              <a:gd name="T125"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50">
                <a:moveTo>
                  <a:pt x="24" y="0"/>
                </a:moveTo>
                <a:cubicBezTo>
                  <a:pt x="30" y="0"/>
                  <a:pt x="35" y="3"/>
                  <a:pt x="39" y="7"/>
                </a:cubicBezTo>
                <a:cubicBezTo>
                  <a:pt x="47" y="14"/>
                  <a:pt x="48" y="26"/>
                  <a:pt x="42" y="34"/>
                </a:cubicBezTo>
                <a:cubicBezTo>
                  <a:pt x="40" y="38"/>
                  <a:pt x="36" y="41"/>
                  <a:pt x="32" y="42"/>
                </a:cubicBezTo>
                <a:cubicBezTo>
                  <a:pt x="25" y="49"/>
                  <a:pt x="25" y="49"/>
                  <a:pt x="25" y="49"/>
                </a:cubicBezTo>
                <a:cubicBezTo>
                  <a:pt x="24" y="50"/>
                  <a:pt x="23" y="50"/>
                  <a:pt x="22" y="49"/>
                </a:cubicBezTo>
                <a:cubicBezTo>
                  <a:pt x="22" y="49"/>
                  <a:pt x="22" y="49"/>
                  <a:pt x="22" y="49"/>
                </a:cubicBezTo>
                <a:cubicBezTo>
                  <a:pt x="22" y="49"/>
                  <a:pt x="22" y="49"/>
                  <a:pt x="22" y="49"/>
                </a:cubicBezTo>
                <a:cubicBezTo>
                  <a:pt x="16" y="42"/>
                  <a:pt x="16" y="42"/>
                  <a:pt x="16" y="42"/>
                </a:cubicBezTo>
                <a:cubicBezTo>
                  <a:pt x="12" y="41"/>
                  <a:pt x="8" y="38"/>
                  <a:pt x="6" y="34"/>
                </a:cubicBezTo>
                <a:cubicBezTo>
                  <a:pt x="0" y="26"/>
                  <a:pt x="1" y="14"/>
                  <a:pt x="8" y="7"/>
                </a:cubicBezTo>
                <a:cubicBezTo>
                  <a:pt x="12" y="3"/>
                  <a:pt x="18" y="0"/>
                  <a:pt x="24" y="0"/>
                </a:cubicBezTo>
                <a:close/>
                <a:moveTo>
                  <a:pt x="47" y="40"/>
                </a:moveTo>
                <a:cubicBezTo>
                  <a:pt x="47" y="40"/>
                  <a:pt x="47" y="40"/>
                  <a:pt x="47" y="40"/>
                </a:cubicBezTo>
                <a:cubicBezTo>
                  <a:pt x="47" y="39"/>
                  <a:pt x="49" y="39"/>
                  <a:pt x="49" y="40"/>
                </a:cubicBezTo>
                <a:cubicBezTo>
                  <a:pt x="50" y="41"/>
                  <a:pt x="50" y="42"/>
                  <a:pt x="49" y="42"/>
                </a:cubicBezTo>
                <a:cubicBezTo>
                  <a:pt x="47" y="45"/>
                  <a:pt x="47" y="45"/>
                  <a:pt x="47" y="45"/>
                </a:cubicBezTo>
                <a:cubicBezTo>
                  <a:pt x="49" y="47"/>
                  <a:pt x="49" y="47"/>
                  <a:pt x="49" y="47"/>
                </a:cubicBezTo>
                <a:cubicBezTo>
                  <a:pt x="50" y="47"/>
                  <a:pt x="50" y="49"/>
                  <a:pt x="49" y="49"/>
                </a:cubicBezTo>
                <a:cubicBezTo>
                  <a:pt x="49" y="50"/>
                  <a:pt x="47" y="50"/>
                  <a:pt x="47" y="49"/>
                </a:cubicBezTo>
                <a:cubicBezTo>
                  <a:pt x="45" y="47"/>
                  <a:pt x="45" y="47"/>
                  <a:pt x="45" y="47"/>
                </a:cubicBezTo>
                <a:cubicBezTo>
                  <a:pt x="42" y="49"/>
                  <a:pt x="42" y="49"/>
                  <a:pt x="42" y="49"/>
                </a:cubicBezTo>
                <a:cubicBezTo>
                  <a:pt x="42" y="50"/>
                  <a:pt x="40" y="50"/>
                  <a:pt x="40" y="49"/>
                </a:cubicBezTo>
                <a:cubicBezTo>
                  <a:pt x="39" y="49"/>
                  <a:pt x="39" y="47"/>
                  <a:pt x="40" y="47"/>
                </a:cubicBezTo>
                <a:cubicBezTo>
                  <a:pt x="42" y="45"/>
                  <a:pt x="42" y="45"/>
                  <a:pt x="42" y="45"/>
                </a:cubicBezTo>
                <a:cubicBezTo>
                  <a:pt x="40" y="42"/>
                  <a:pt x="40" y="42"/>
                  <a:pt x="40" y="42"/>
                </a:cubicBezTo>
                <a:cubicBezTo>
                  <a:pt x="39" y="42"/>
                  <a:pt x="39" y="41"/>
                  <a:pt x="40" y="40"/>
                </a:cubicBezTo>
                <a:cubicBezTo>
                  <a:pt x="40" y="39"/>
                  <a:pt x="42" y="39"/>
                  <a:pt x="42" y="40"/>
                </a:cubicBezTo>
                <a:cubicBezTo>
                  <a:pt x="45" y="42"/>
                  <a:pt x="45" y="42"/>
                  <a:pt x="45" y="42"/>
                </a:cubicBezTo>
                <a:cubicBezTo>
                  <a:pt x="47" y="40"/>
                  <a:pt x="47" y="40"/>
                  <a:pt x="47" y="40"/>
                </a:cubicBezTo>
                <a:close/>
                <a:moveTo>
                  <a:pt x="24" y="11"/>
                </a:moveTo>
                <a:cubicBezTo>
                  <a:pt x="24" y="11"/>
                  <a:pt x="24" y="11"/>
                  <a:pt x="24" y="11"/>
                </a:cubicBezTo>
                <a:cubicBezTo>
                  <a:pt x="27" y="11"/>
                  <a:pt x="30" y="12"/>
                  <a:pt x="32" y="14"/>
                </a:cubicBezTo>
                <a:cubicBezTo>
                  <a:pt x="34" y="16"/>
                  <a:pt x="35" y="19"/>
                  <a:pt x="35" y="22"/>
                </a:cubicBezTo>
                <a:cubicBezTo>
                  <a:pt x="35" y="25"/>
                  <a:pt x="34" y="28"/>
                  <a:pt x="32" y="30"/>
                </a:cubicBezTo>
                <a:cubicBezTo>
                  <a:pt x="30" y="32"/>
                  <a:pt x="27" y="33"/>
                  <a:pt x="24" y="33"/>
                </a:cubicBezTo>
                <a:cubicBezTo>
                  <a:pt x="21" y="33"/>
                  <a:pt x="18" y="32"/>
                  <a:pt x="16" y="30"/>
                </a:cubicBezTo>
                <a:cubicBezTo>
                  <a:pt x="14" y="28"/>
                  <a:pt x="13" y="25"/>
                  <a:pt x="13" y="22"/>
                </a:cubicBezTo>
                <a:cubicBezTo>
                  <a:pt x="13" y="19"/>
                  <a:pt x="14" y="16"/>
                  <a:pt x="16" y="14"/>
                </a:cubicBezTo>
                <a:cubicBezTo>
                  <a:pt x="18" y="12"/>
                  <a:pt x="21" y="11"/>
                  <a:pt x="24" y="11"/>
                </a:cubicBezTo>
                <a:close/>
                <a:moveTo>
                  <a:pt x="30" y="16"/>
                </a:moveTo>
                <a:cubicBezTo>
                  <a:pt x="30" y="16"/>
                  <a:pt x="30" y="16"/>
                  <a:pt x="30" y="16"/>
                </a:cubicBezTo>
                <a:cubicBezTo>
                  <a:pt x="28" y="14"/>
                  <a:pt x="26" y="13"/>
                  <a:pt x="24" y="13"/>
                </a:cubicBezTo>
                <a:cubicBezTo>
                  <a:pt x="21" y="13"/>
                  <a:pt x="19" y="14"/>
                  <a:pt x="18" y="16"/>
                </a:cubicBezTo>
                <a:cubicBezTo>
                  <a:pt x="16" y="17"/>
                  <a:pt x="15" y="20"/>
                  <a:pt x="15" y="22"/>
                </a:cubicBezTo>
                <a:cubicBezTo>
                  <a:pt x="15" y="24"/>
                  <a:pt x="16" y="27"/>
                  <a:pt x="18" y="28"/>
                </a:cubicBezTo>
                <a:cubicBezTo>
                  <a:pt x="19" y="30"/>
                  <a:pt x="21" y="31"/>
                  <a:pt x="24" y="31"/>
                </a:cubicBezTo>
                <a:cubicBezTo>
                  <a:pt x="26" y="31"/>
                  <a:pt x="28" y="30"/>
                  <a:pt x="30" y="28"/>
                </a:cubicBezTo>
                <a:cubicBezTo>
                  <a:pt x="32" y="27"/>
                  <a:pt x="33" y="24"/>
                  <a:pt x="33" y="22"/>
                </a:cubicBezTo>
                <a:cubicBezTo>
                  <a:pt x="33" y="20"/>
                  <a:pt x="32" y="17"/>
                  <a:pt x="30" y="16"/>
                </a:cubicBezTo>
                <a:close/>
                <a:moveTo>
                  <a:pt x="37" y="9"/>
                </a:moveTo>
                <a:cubicBezTo>
                  <a:pt x="37" y="9"/>
                  <a:pt x="37" y="9"/>
                  <a:pt x="37" y="9"/>
                </a:cubicBezTo>
                <a:cubicBezTo>
                  <a:pt x="33" y="6"/>
                  <a:pt x="29" y="4"/>
                  <a:pt x="24" y="4"/>
                </a:cubicBezTo>
                <a:cubicBezTo>
                  <a:pt x="19" y="4"/>
                  <a:pt x="14" y="6"/>
                  <a:pt x="11" y="9"/>
                </a:cubicBezTo>
                <a:cubicBezTo>
                  <a:pt x="5" y="15"/>
                  <a:pt x="4" y="25"/>
                  <a:pt x="9" y="32"/>
                </a:cubicBezTo>
                <a:cubicBezTo>
                  <a:pt x="11" y="35"/>
                  <a:pt x="14" y="38"/>
                  <a:pt x="17" y="39"/>
                </a:cubicBezTo>
                <a:cubicBezTo>
                  <a:pt x="17" y="39"/>
                  <a:pt x="18" y="39"/>
                  <a:pt x="18" y="39"/>
                </a:cubicBezTo>
                <a:cubicBezTo>
                  <a:pt x="24" y="45"/>
                  <a:pt x="24" y="45"/>
                  <a:pt x="24" y="45"/>
                </a:cubicBezTo>
                <a:cubicBezTo>
                  <a:pt x="30" y="39"/>
                  <a:pt x="30" y="39"/>
                  <a:pt x="30" y="39"/>
                </a:cubicBezTo>
                <a:cubicBezTo>
                  <a:pt x="30" y="39"/>
                  <a:pt x="30" y="39"/>
                  <a:pt x="30" y="39"/>
                </a:cubicBezTo>
                <a:cubicBezTo>
                  <a:pt x="30" y="39"/>
                  <a:pt x="30" y="39"/>
                  <a:pt x="30" y="39"/>
                </a:cubicBezTo>
                <a:cubicBezTo>
                  <a:pt x="34" y="38"/>
                  <a:pt x="37" y="35"/>
                  <a:pt x="39" y="32"/>
                </a:cubicBezTo>
                <a:cubicBezTo>
                  <a:pt x="44" y="25"/>
                  <a:pt x="43" y="15"/>
                  <a:pt x="37" y="9"/>
                </a:cubicBezTo>
                <a:close/>
              </a:path>
            </a:pathLst>
          </a:custGeom>
          <a:solidFill>
            <a:schemeClr val="accent2"/>
          </a:solidFill>
          <a:ln>
            <a:noFill/>
          </a:ln>
          <a:extLst/>
        </p:spPr>
        <p:txBody>
          <a:bodyPr/>
          <a:lstStyle/>
          <a:p>
            <a:endParaRPr lang="zh-CN" altLang="en-US"/>
          </a:p>
        </p:txBody>
      </p:sp>
      <p:sp>
        <p:nvSpPr>
          <p:cNvPr id="112" name="Freeform 623"/>
          <p:cNvSpPr>
            <a:spLocks noEditPoints="1"/>
          </p:cNvSpPr>
          <p:nvPr/>
        </p:nvSpPr>
        <p:spPr bwMode="auto">
          <a:xfrm>
            <a:off x="1623090" y="4611978"/>
            <a:ext cx="281626" cy="293361"/>
          </a:xfrm>
          <a:custGeom>
            <a:avLst/>
            <a:gdLst>
              <a:gd name="T0" fmla="*/ 24 w 48"/>
              <a:gd name="T1" fmla="*/ 0 h 50"/>
              <a:gd name="T2" fmla="*/ 39 w 48"/>
              <a:gd name="T3" fmla="*/ 7 h 50"/>
              <a:gd name="T4" fmla="*/ 42 w 48"/>
              <a:gd name="T5" fmla="*/ 34 h 50"/>
              <a:gd name="T6" fmla="*/ 32 w 48"/>
              <a:gd name="T7" fmla="*/ 42 h 50"/>
              <a:gd name="T8" fmla="*/ 25 w 48"/>
              <a:gd name="T9" fmla="*/ 49 h 50"/>
              <a:gd name="T10" fmla="*/ 22 w 48"/>
              <a:gd name="T11" fmla="*/ 49 h 50"/>
              <a:gd name="T12" fmla="*/ 22 w 48"/>
              <a:gd name="T13" fmla="*/ 49 h 50"/>
              <a:gd name="T14" fmla="*/ 22 w 48"/>
              <a:gd name="T15" fmla="*/ 49 h 50"/>
              <a:gd name="T16" fmla="*/ 15 w 48"/>
              <a:gd name="T17" fmla="*/ 42 h 50"/>
              <a:gd name="T18" fmla="*/ 6 w 48"/>
              <a:gd name="T19" fmla="*/ 34 h 50"/>
              <a:gd name="T20" fmla="*/ 8 w 48"/>
              <a:gd name="T21" fmla="*/ 7 h 50"/>
              <a:gd name="T22" fmla="*/ 24 w 48"/>
              <a:gd name="T23" fmla="*/ 0 h 50"/>
              <a:gd name="T24" fmla="*/ 15 w 48"/>
              <a:gd name="T25" fmla="*/ 22 h 50"/>
              <a:gd name="T26" fmla="*/ 15 w 48"/>
              <a:gd name="T27" fmla="*/ 22 h 50"/>
              <a:gd name="T28" fmla="*/ 14 w 48"/>
              <a:gd name="T29" fmla="*/ 22 h 50"/>
              <a:gd name="T30" fmla="*/ 14 w 48"/>
              <a:gd name="T31" fmla="*/ 21 h 50"/>
              <a:gd name="T32" fmla="*/ 23 w 48"/>
              <a:gd name="T33" fmla="*/ 11 h 50"/>
              <a:gd name="T34" fmla="*/ 25 w 48"/>
              <a:gd name="T35" fmla="*/ 11 h 50"/>
              <a:gd name="T36" fmla="*/ 34 w 48"/>
              <a:gd name="T37" fmla="*/ 21 h 50"/>
              <a:gd name="T38" fmla="*/ 34 w 48"/>
              <a:gd name="T39" fmla="*/ 22 h 50"/>
              <a:gd name="T40" fmla="*/ 32 w 48"/>
              <a:gd name="T41" fmla="*/ 22 h 50"/>
              <a:gd name="T42" fmla="*/ 24 w 48"/>
              <a:gd name="T43" fmla="*/ 14 h 50"/>
              <a:gd name="T44" fmla="*/ 15 w 48"/>
              <a:gd name="T45" fmla="*/ 22 h 50"/>
              <a:gd name="T46" fmla="*/ 29 w 48"/>
              <a:gd name="T47" fmla="*/ 24 h 50"/>
              <a:gd name="T48" fmla="*/ 29 w 48"/>
              <a:gd name="T49" fmla="*/ 24 h 50"/>
              <a:gd name="T50" fmla="*/ 30 w 48"/>
              <a:gd name="T51" fmla="*/ 22 h 50"/>
              <a:gd name="T52" fmla="*/ 31 w 48"/>
              <a:gd name="T53" fmla="*/ 24 h 50"/>
              <a:gd name="T54" fmla="*/ 31 w 48"/>
              <a:gd name="T55" fmla="*/ 31 h 50"/>
              <a:gd name="T56" fmla="*/ 30 w 48"/>
              <a:gd name="T57" fmla="*/ 32 h 50"/>
              <a:gd name="T58" fmla="*/ 30 w 48"/>
              <a:gd name="T59" fmla="*/ 32 h 50"/>
              <a:gd name="T60" fmla="*/ 17 w 48"/>
              <a:gd name="T61" fmla="*/ 32 h 50"/>
              <a:gd name="T62" fmla="*/ 16 w 48"/>
              <a:gd name="T63" fmla="*/ 31 h 50"/>
              <a:gd name="T64" fmla="*/ 16 w 48"/>
              <a:gd name="T65" fmla="*/ 31 h 50"/>
              <a:gd name="T66" fmla="*/ 16 w 48"/>
              <a:gd name="T67" fmla="*/ 24 h 50"/>
              <a:gd name="T68" fmla="*/ 17 w 48"/>
              <a:gd name="T69" fmla="*/ 22 h 50"/>
              <a:gd name="T70" fmla="*/ 19 w 48"/>
              <a:gd name="T71" fmla="*/ 24 h 50"/>
              <a:gd name="T72" fmla="*/ 19 w 48"/>
              <a:gd name="T73" fmla="*/ 30 h 50"/>
              <a:gd name="T74" fmla="*/ 29 w 48"/>
              <a:gd name="T75" fmla="*/ 30 h 50"/>
              <a:gd name="T76" fmla="*/ 29 w 48"/>
              <a:gd name="T77" fmla="*/ 24 h 50"/>
              <a:gd name="T78" fmla="*/ 37 w 48"/>
              <a:gd name="T79" fmla="*/ 9 h 50"/>
              <a:gd name="T80" fmla="*/ 37 w 48"/>
              <a:gd name="T81" fmla="*/ 9 h 50"/>
              <a:gd name="T82" fmla="*/ 24 w 48"/>
              <a:gd name="T83" fmla="*/ 4 h 50"/>
              <a:gd name="T84" fmla="*/ 11 w 48"/>
              <a:gd name="T85" fmla="*/ 9 h 50"/>
              <a:gd name="T86" fmla="*/ 9 w 48"/>
              <a:gd name="T87" fmla="*/ 32 h 50"/>
              <a:gd name="T88" fmla="*/ 17 w 48"/>
              <a:gd name="T89" fmla="*/ 39 h 50"/>
              <a:gd name="T90" fmla="*/ 18 w 48"/>
              <a:gd name="T91" fmla="*/ 39 h 50"/>
              <a:gd name="T92" fmla="*/ 24 w 48"/>
              <a:gd name="T93" fmla="*/ 45 h 50"/>
              <a:gd name="T94" fmla="*/ 30 w 48"/>
              <a:gd name="T95" fmla="*/ 39 h 50"/>
              <a:gd name="T96" fmla="*/ 30 w 48"/>
              <a:gd name="T97" fmla="*/ 39 h 50"/>
              <a:gd name="T98" fmla="*/ 30 w 48"/>
              <a:gd name="T99" fmla="*/ 39 h 50"/>
              <a:gd name="T100" fmla="*/ 39 w 48"/>
              <a:gd name="T101" fmla="*/ 32 h 50"/>
              <a:gd name="T102" fmla="*/ 37 w 48"/>
              <a:gd name="T103"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50">
                <a:moveTo>
                  <a:pt x="24" y="0"/>
                </a:moveTo>
                <a:cubicBezTo>
                  <a:pt x="30" y="0"/>
                  <a:pt x="35" y="3"/>
                  <a:pt x="39" y="7"/>
                </a:cubicBezTo>
                <a:cubicBezTo>
                  <a:pt x="47" y="14"/>
                  <a:pt x="48" y="26"/>
                  <a:pt x="42" y="34"/>
                </a:cubicBezTo>
                <a:cubicBezTo>
                  <a:pt x="39" y="38"/>
                  <a:pt x="36" y="41"/>
                  <a:pt x="32" y="42"/>
                </a:cubicBezTo>
                <a:cubicBezTo>
                  <a:pt x="25" y="49"/>
                  <a:pt x="25" y="49"/>
                  <a:pt x="25" y="49"/>
                </a:cubicBezTo>
                <a:cubicBezTo>
                  <a:pt x="24" y="50"/>
                  <a:pt x="23" y="50"/>
                  <a:pt x="22" y="49"/>
                </a:cubicBezTo>
                <a:cubicBezTo>
                  <a:pt x="22" y="49"/>
                  <a:pt x="22" y="49"/>
                  <a:pt x="22" y="49"/>
                </a:cubicBezTo>
                <a:cubicBezTo>
                  <a:pt x="22" y="49"/>
                  <a:pt x="22" y="49"/>
                  <a:pt x="22" y="49"/>
                </a:cubicBezTo>
                <a:cubicBezTo>
                  <a:pt x="15" y="42"/>
                  <a:pt x="15" y="42"/>
                  <a:pt x="15" y="42"/>
                </a:cubicBezTo>
                <a:cubicBezTo>
                  <a:pt x="11" y="41"/>
                  <a:pt x="8" y="38"/>
                  <a:pt x="6" y="34"/>
                </a:cubicBezTo>
                <a:cubicBezTo>
                  <a:pt x="0" y="26"/>
                  <a:pt x="1" y="14"/>
                  <a:pt x="8" y="7"/>
                </a:cubicBezTo>
                <a:cubicBezTo>
                  <a:pt x="12" y="3"/>
                  <a:pt x="18" y="0"/>
                  <a:pt x="24" y="0"/>
                </a:cubicBezTo>
                <a:close/>
                <a:moveTo>
                  <a:pt x="15" y="22"/>
                </a:moveTo>
                <a:cubicBezTo>
                  <a:pt x="15" y="22"/>
                  <a:pt x="15" y="22"/>
                  <a:pt x="15" y="22"/>
                </a:cubicBezTo>
                <a:cubicBezTo>
                  <a:pt x="15" y="23"/>
                  <a:pt x="14" y="23"/>
                  <a:pt x="14" y="22"/>
                </a:cubicBezTo>
                <a:cubicBezTo>
                  <a:pt x="13" y="22"/>
                  <a:pt x="13" y="21"/>
                  <a:pt x="14" y="21"/>
                </a:cubicBezTo>
                <a:cubicBezTo>
                  <a:pt x="23" y="11"/>
                  <a:pt x="23" y="11"/>
                  <a:pt x="23" y="11"/>
                </a:cubicBezTo>
                <a:cubicBezTo>
                  <a:pt x="23" y="11"/>
                  <a:pt x="24" y="11"/>
                  <a:pt x="25" y="11"/>
                </a:cubicBezTo>
                <a:cubicBezTo>
                  <a:pt x="34" y="21"/>
                  <a:pt x="34" y="21"/>
                  <a:pt x="34" y="21"/>
                </a:cubicBezTo>
                <a:cubicBezTo>
                  <a:pt x="34" y="21"/>
                  <a:pt x="34" y="22"/>
                  <a:pt x="34" y="22"/>
                </a:cubicBezTo>
                <a:cubicBezTo>
                  <a:pt x="33" y="23"/>
                  <a:pt x="33" y="23"/>
                  <a:pt x="32" y="22"/>
                </a:cubicBezTo>
                <a:cubicBezTo>
                  <a:pt x="24" y="14"/>
                  <a:pt x="24" y="14"/>
                  <a:pt x="24" y="14"/>
                </a:cubicBezTo>
                <a:cubicBezTo>
                  <a:pt x="15" y="22"/>
                  <a:pt x="15" y="22"/>
                  <a:pt x="15" y="22"/>
                </a:cubicBezTo>
                <a:close/>
                <a:moveTo>
                  <a:pt x="29" y="24"/>
                </a:moveTo>
                <a:cubicBezTo>
                  <a:pt x="29" y="24"/>
                  <a:pt x="29" y="24"/>
                  <a:pt x="29" y="24"/>
                </a:cubicBezTo>
                <a:cubicBezTo>
                  <a:pt x="29" y="23"/>
                  <a:pt x="30" y="22"/>
                  <a:pt x="30" y="22"/>
                </a:cubicBezTo>
                <a:cubicBezTo>
                  <a:pt x="31" y="22"/>
                  <a:pt x="31" y="23"/>
                  <a:pt x="31" y="24"/>
                </a:cubicBezTo>
                <a:cubicBezTo>
                  <a:pt x="31" y="31"/>
                  <a:pt x="31" y="31"/>
                  <a:pt x="31" y="31"/>
                </a:cubicBezTo>
                <a:cubicBezTo>
                  <a:pt x="31" y="31"/>
                  <a:pt x="31" y="32"/>
                  <a:pt x="30" y="32"/>
                </a:cubicBezTo>
                <a:cubicBezTo>
                  <a:pt x="30" y="32"/>
                  <a:pt x="30" y="32"/>
                  <a:pt x="30" y="32"/>
                </a:cubicBezTo>
                <a:cubicBezTo>
                  <a:pt x="17" y="32"/>
                  <a:pt x="17" y="32"/>
                  <a:pt x="17" y="32"/>
                </a:cubicBezTo>
                <a:cubicBezTo>
                  <a:pt x="17" y="32"/>
                  <a:pt x="16" y="31"/>
                  <a:pt x="16" y="31"/>
                </a:cubicBezTo>
                <a:cubicBezTo>
                  <a:pt x="16" y="31"/>
                  <a:pt x="16" y="31"/>
                  <a:pt x="16" y="31"/>
                </a:cubicBezTo>
                <a:cubicBezTo>
                  <a:pt x="16" y="24"/>
                  <a:pt x="16" y="24"/>
                  <a:pt x="16" y="24"/>
                </a:cubicBezTo>
                <a:cubicBezTo>
                  <a:pt x="16" y="23"/>
                  <a:pt x="17" y="22"/>
                  <a:pt x="17" y="22"/>
                </a:cubicBezTo>
                <a:cubicBezTo>
                  <a:pt x="18" y="22"/>
                  <a:pt x="19" y="23"/>
                  <a:pt x="19" y="24"/>
                </a:cubicBezTo>
                <a:cubicBezTo>
                  <a:pt x="19" y="30"/>
                  <a:pt x="19" y="30"/>
                  <a:pt x="19" y="30"/>
                </a:cubicBezTo>
                <a:cubicBezTo>
                  <a:pt x="29" y="30"/>
                  <a:pt x="29" y="30"/>
                  <a:pt x="29" y="30"/>
                </a:cubicBezTo>
                <a:cubicBezTo>
                  <a:pt x="29" y="24"/>
                  <a:pt x="29" y="24"/>
                  <a:pt x="29" y="24"/>
                </a:cubicBezTo>
                <a:close/>
                <a:moveTo>
                  <a:pt x="37" y="9"/>
                </a:moveTo>
                <a:cubicBezTo>
                  <a:pt x="37" y="9"/>
                  <a:pt x="37" y="9"/>
                  <a:pt x="37" y="9"/>
                </a:cubicBezTo>
                <a:cubicBezTo>
                  <a:pt x="33" y="6"/>
                  <a:pt x="29" y="4"/>
                  <a:pt x="24" y="4"/>
                </a:cubicBezTo>
                <a:cubicBezTo>
                  <a:pt x="19" y="4"/>
                  <a:pt x="14" y="6"/>
                  <a:pt x="11" y="9"/>
                </a:cubicBezTo>
                <a:cubicBezTo>
                  <a:pt x="5" y="15"/>
                  <a:pt x="4" y="25"/>
                  <a:pt x="9" y="32"/>
                </a:cubicBezTo>
                <a:cubicBezTo>
                  <a:pt x="11" y="35"/>
                  <a:pt x="14" y="38"/>
                  <a:pt x="17" y="39"/>
                </a:cubicBezTo>
                <a:cubicBezTo>
                  <a:pt x="17" y="39"/>
                  <a:pt x="18" y="39"/>
                  <a:pt x="18" y="39"/>
                </a:cubicBezTo>
                <a:cubicBezTo>
                  <a:pt x="24" y="45"/>
                  <a:pt x="24" y="45"/>
                  <a:pt x="24" y="45"/>
                </a:cubicBezTo>
                <a:cubicBezTo>
                  <a:pt x="30" y="39"/>
                  <a:pt x="30" y="39"/>
                  <a:pt x="30" y="39"/>
                </a:cubicBezTo>
                <a:cubicBezTo>
                  <a:pt x="30" y="39"/>
                  <a:pt x="30" y="39"/>
                  <a:pt x="30" y="39"/>
                </a:cubicBezTo>
                <a:cubicBezTo>
                  <a:pt x="30" y="39"/>
                  <a:pt x="30" y="39"/>
                  <a:pt x="30" y="39"/>
                </a:cubicBezTo>
                <a:cubicBezTo>
                  <a:pt x="34" y="38"/>
                  <a:pt x="37" y="35"/>
                  <a:pt x="39" y="32"/>
                </a:cubicBezTo>
                <a:cubicBezTo>
                  <a:pt x="44" y="25"/>
                  <a:pt x="43" y="15"/>
                  <a:pt x="37" y="9"/>
                </a:cubicBezTo>
                <a:close/>
              </a:path>
            </a:pathLst>
          </a:custGeom>
          <a:solidFill>
            <a:schemeClr val="accent2"/>
          </a:solidFill>
          <a:ln>
            <a:noFill/>
          </a:ln>
          <a:extLst/>
        </p:spPr>
        <p:txBody>
          <a:bodyPr/>
          <a:lstStyle/>
          <a:p>
            <a:endParaRPr lang="zh-CN" altLang="en-US"/>
          </a:p>
        </p:txBody>
      </p:sp>
      <p:sp>
        <p:nvSpPr>
          <p:cNvPr id="113" name="Freeform 624"/>
          <p:cNvSpPr>
            <a:spLocks noEditPoints="1"/>
          </p:cNvSpPr>
          <p:nvPr/>
        </p:nvSpPr>
        <p:spPr bwMode="auto">
          <a:xfrm>
            <a:off x="2133537" y="4611978"/>
            <a:ext cx="284561" cy="293361"/>
          </a:xfrm>
          <a:custGeom>
            <a:avLst/>
            <a:gdLst>
              <a:gd name="T0" fmla="*/ 24 w 48"/>
              <a:gd name="T1" fmla="*/ 0 h 50"/>
              <a:gd name="T2" fmla="*/ 40 w 48"/>
              <a:gd name="T3" fmla="*/ 7 h 50"/>
              <a:gd name="T4" fmla="*/ 42 w 48"/>
              <a:gd name="T5" fmla="*/ 34 h 50"/>
              <a:gd name="T6" fmla="*/ 33 w 48"/>
              <a:gd name="T7" fmla="*/ 42 h 50"/>
              <a:gd name="T8" fmla="*/ 26 w 48"/>
              <a:gd name="T9" fmla="*/ 49 h 50"/>
              <a:gd name="T10" fmla="*/ 23 w 48"/>
              <a:gd name="T11" fmla="*/ 49 h 50"/>
              <a:gd name="T12" fmla="*/ 23 w 48"/>
              <a:gd name="T13" fmla="*/ 49 h 50"/>
              <a:gd name="T14" fmla="*/ 23 w 48"/>
              <a:gd name="T15" fmla="*/ 49 h 50"/>
              <a:gd name="T16" fmla="*/ 16 w 48"/>
              <a:gd name="T17" fmla="*/ 42 h 50"/>
              <a:gd name="T18" fmla="*/ 6 w 48"/>
              <a:gd name="T19" fmla="*/ 34 h 50"/>
              <a:gd name="T20" fmla="*/ 9 w 48"/>
              <a:gd name="T21" fmla="*/ 7 h 50"/>
              <a:gd name="T22" fmla="*/ 24 w 48"/>
              <a:gd name="T23" fmla="*/ 0 h 50"/>
              <a:gd name="T24" fmla="*/ 21 w 48"/>
              <a:gd name="T25" fmla="*/ 29 h 50"/>
              <a:gd name="T26" fmla="*/ 21 w 48"/>
              <a:gd name="T27" fmla="*/ 29 h 50"/>
              <a:gd name="T28" fmla="*/ 19 w 48"/>
              <a:gd name="T29" fmla="*/ 30 h 50"/>
              <a:gd name="T30" fmla="*/ 19 w 48"/>
              <a:gd name="T31" fmla="*/ 29 h 50"/>
              <a:gd name="T32" fmla="*/ 23 w 48"/>
              <a:gd name="T33" fmla="*/ 16 h 50"/>
              <a:gd name="T34" fmla="*/ 25 w 48"/>
              <a:gd name="T35" fmla="*/ 15 h 50"/>
              <a:gd name="T36" fmla="*/ 25 w 48"/>
              <a:gd name="T37" fmla="*/ 16 h 50"/>
              <a:gd name="T38" fmla="*/ 30 w 48"/>
              <a:gd name="T39" fmla="*/ 29 h 50"/>
              <a:gd name="T40" fmla="*/ 29 w 48"/>
              <a:gd name="T41" fmla="*/ 30 h 50"/>
              <a:gd name="T42" fmla="*/ 28 w 48"/>
              <a:gd name="T43" fmla="*/ 29 h 50"/>
              <a:gd name="T44" fmla="*/ 27 w 48"/>
              <a:gd name="T45" fmla="*/ 27 h 50"/>
              <a:gd name="T46" fmla="*/ 22 w 48"/>
              <a:gd name="T47" fmla="*/ 27 h 50"/>
              <a:gd name="T48" fmla="*/ 21 w 48"/>
              <a:gd name="T49" fmla="*/ 29 h 50"/>
              <a:gd name="T50" fmla="*/ 24 w 48"/>
              <a:gd name="T51" fmla="*/ 20 h 50"/>
              <a:gd name="T52" fmla="*/ 24 w 48"/>
              <a:gd name="T53" fmla="*/ 20 h 50"/>
              <a:gd name="T54" fmla="*/ 23 w 48"/>
              <a:gd name="T55" fmla="*/ 25 h 50"/>
              <a:gd name="T56" fmla="*/ 26 w 48"/>
              <a:gd name="T57" fmla="*/ 25 h 50"/>
              <a:gd name="T58" fmla="*/ 24 w 48"/>
              <a:gd name="T59" fmla="*/ 20 h 50"/>
              <a:gd name="T60" fmla="*/ 37 w 48"/>
              <a:gd name="T61" fmla="*/ 9 h 50"/>
              <a:gd name="T62" fmla="*/ 37 w 48"/>
              <a:gd name="T63" fmla="*/ 9 h 50"/>
              <a:gd name="T64" fmla="*/ 24 w 48"/>
              <a:gd name="T65" fmla="*/ 4 h 50"/>
              <a:gd name="T66" fmla="*/ 12 w 48"/>
              <a:gd name="T67" fmla="*/ 9 h 50"/>
              <a:gd name="T68" fmla="*/ 9 w 48"/>
              <a:gd name="T69" fmla="*/ 32 h 50"/>
              <a:gd name="T70" fmla="*/ 18 w 48"/>
              <a:gd name="T71" fmla="*/ 39 h 50"/>
              <a:gd name="T72" fmla="*/ 18 w 48"/>
              <a:gd name="T73" fmla="*/ 39 h 50"/>
              <a:gd name="T74" fmla="*/ 24 w 48"/>
              <a:gd name="T75" fmla="*/ 45 h 50"/>
              <a:gd name="T76" fmla="*/ 30 w 48"/>
              <a:gd name="T77" fmla="*/ 39 h 50"/>
              <a:gd name="T78" fmla="*/ 30 w 48"/>
              <a:gd name="T79" fmla="*/ 39 h 50"/>
              <a:gd name="T80" fmla="*/ 31 w 48"/>
              <a:gd name="T81" fmla="*/ 39 h 50"/>
              <a:gd name="T82" fmla="*/ 39 w 48"/>
              <a:gd name="T83" fmla="*/ 32 h 50"/>
              <a:gd name="T84" fmla="*/ 37 w 48"/>
              <a:gd name="T85"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 h="50">
                <a:moveTo>
                  <a:pt x="24" y="0"/>
                </a:moveTo>
                <a:cubicBezTo>
                  <a:pt x="30" y="0"/>
                  <a:pt x="36" y="3"/>
                  <a:pt x="40" y="7"/>
                </a:cubicBezTo>
                <a:cubicBezTo>
                  <a:pt x="47" y="14"/>
                  <a:pt x="48" y="26"/>
                  <a:pt x="42" y="34"/>
                </a:cubicBezTo>
                <a:cubicBezTo>
                  <a:pt x="40" y="38"/>
                  <a:pt x="37" y="41"/>
                  <a:pt x="33" y="42"/>
                </a:cubicBezTo>
                <a:cubicBezTo>
                  <a:pt x="26" y="49"/>
                  <a:pt x="26" y="49"/>
                  <a:pt x="26" y="49"/>
                </a:cubicBezTo>
                <a:cubicBezTo>
                  <a:pt x="25" y="50"/>
                  <a:pt x="24" y="50"/>
                  <a:pt x="23" y="49"/>
                </a:cubicBezTo>
                <a:cubicBezTo>
                  <a:pt x="23" y="49"/>
                  <a:pt x="23" y="49"/>
                  <a:pt x="23" y="49"/>
                </a:cubicBezTo>
                <a:cubicBezTo>
                  <a:pt x="23" y="49"/>
                  <a:pt x="23" y="49"/>
                  <a:pt x="23" y="49"/>
                </a:cubicBezTo>
                <a:cubicBezTo>
                  <a:pt x="16" y="42"/>
                  <a:pt x="16" y="42"/>
                  <a:pt x="16" y="42"/>
                </a:cubicBezTo>
                <a:cubicBezTo>
                  <a:pt x="12" y="41"/>
                  <a:pt x="9" y="38"/>
                  <a:pt x="6" y="34"/>
                </a:cubicBezTo>
                <a:cubicBezTo>
                  <a:pt x="0" y="26"/>
                  <a:pt x="1" y="14"/>
                  <a:pt x="9" y="7"/>
                </a:cubicBezTo>
                <a:cubicBezTo>
                  <a:pt x="13" y="3"/>
                  <a:pt x="18" y="0"/>
                  <a:pt x="24" y="0"/>
                </a:cubicBezTo>
                <a:close/>
                <a:moveTo>
                  <a:pt x="21" y="29"/>
                </a:moveTo>
                <a:cubicBezTo>
                  <a:pt x="21" y="29"/>
                  <a:pt x="21" y="29"/>
                  <a:pt x="21" y="29"/>
                </a:cubicBezTo>
                <a:cubicBezTo>
                  <a:pt x="21" y="30"/>
                  <a:pt x="20" y="30"/>
                  <a:pt x="19" y="30"/>
                </a:cubicBezTo>
                <a:cubicBezTo>
                  <a:pt x="19" y="30"/>
                  <a:pt x="19" y="29"/>
                  <a:pt x="19" y="29"/>
                </a:cubicBezTo>
                <a:cubicBezTo>
                  <a:pt x="23" y="16"/>
                  <a:pt x="23" y="16"/>
                  <a:pt x="23" y="16"/>
                </a:cubicBezTo>
                <a:cubicBezTo>
                  <a:pt x="23" y="15"/>
                  <a:pt x="24" y="15"/>
                  <a:pt x="25" y="15"/>
                </a:cubicBezTo>
                <a:cubicBezTo>
                  <a:pt x="25" y="15"/>
                  <a:pt x="25" y="16"/>
                  <a:pt x="25" y="16"/>
                </a:cubicBezTo>
                <a:cubicBezTo>
                  <a:pt x="30" y="29"/>
                  <a:pt x="30" y="29"/>
                  <a:pt x="30" y="29"/>
                </a:cubicBezTo>
                <a:cubicBezTo>
                  <a:pt x="30" y="29"/>
                  <a:pt x="30" y="30"/>
                  <a:pt x="29" y="30"/>
                </a:cubicBezTo>
                <a:cubicBezTo>
                  <a:pt x="29" y="30"/>
                  <a:pt x="28" y="30"/>
                  <a:pt x="28" y="29"/>
                </a:cubicBezTo>
                <a:cubicBezTo>
                  <a:pt x="27" y="27"/>
                  <a:pt x="27" y="27"/>
                  <a:pt x="27" y="27"/>
                </a:cubicBezTo>
                <a:cubicBezTo>
                  <a:pt x="22" y="27"/>
                  <a:pt x="22" y="27"/>
                  <a:pt x="22" y="27"/>
                </a:cubicBezTo>
                <a:cubicBezTo>
                  <a:pt x="21" y="29"/>
                  <a:pt x="21" y="29"/>
                  <a:pt x="21" y="29"/>
                </a:cubicBezTo>
                <a:close/>
                <a:moveTo>
                  <a:pt x="24" y="20"/>
                </a:moveTo>
                <a:cubicBezTo>
                  <a:pt x="24" y="20"/>
                  <a:pt x="24" y="20"/>
                  <a:pt x="24" y="20"/>
                </a:cubicBezTo>
                <a:cubicBezTo>
                  <a:pt x="23" y="25"/>
                  <a:pt x="23" y="25"/>
                  <a:pt x="23" y="25"/>
                </a:cubicBezTo>
                <a:cubicBezTo>
                  <a:pt x="26" y="25"/>
                  <a:pt x="26" y="25"/>
                  <a:pt x="26" y="25"/>
                </a:cubicBezTo>
                <a:cubicBezTo>
                  <a:pt x="24" y="20"/>
                  <a:pt x="24" y="20"/>
                  <a:pt x="24" y="20"/>
                </a:cubicBezTo>
                <a:close/>
                <a:moveTo>
                  <a:pt x="37" y="9"/>
                </a:moveTo>
                <a:cubicBezTo>
                  <a:pt x="37" y="9"/>
                  <a:pt x="37" y="9"/>
                  <a:pt x="37" y="9"/>
                </a:cubicBezTo>
                <a:cubicBezTo>
                  <a:pt x="34" y="6"/>
                  <a:pt x="29" y="4"/>
                  <a:pt x="24" y="4"/>
                </a:cubicBezTo>
                <a:cubicBezTo>
                  <a:pt x="19" y="4"/>
                  <a:pt x="15" y="6"/>
                  <a:pt x="12" y="9"/>
                </a:cubicBezTo>
                <a:cubicBezTo>
                  <a:pt x="5" y="15"/>
                  <a:pt x="5" y="25"/>
                  <a:pt x="9" y="32"/>
                </a:cubicBezTo>
                <a:cubicBezTo>
                  <a:pt x="11" y="35"/>
                  <a:pt x="14" y="38"/>
                  <a:pt x="18" y="39"/>
                </a:cubicBezTo>
                <a:cubicBezTo>
                  <a:pt x="18" y="39"/>
                  <a:pt x="18" y="39"/>
                  <a:pt x="18" y="39"/>
                </a:cubicBezTo>
                <a:cubicBezTo>
                  <a:pt x="24" y="45"/>
                  <a:pt x="24" y="45"/>
                  <a:pt x="24" y="45"/>
                </a:cubicBezTo>
                <a:cubicBezTo>
                  <a:pt x="30" y="39"/>
                  <a:pt x="30" y="39"/>
                  <a:pt x="30" y="39"/>
                </a:cubicBezTo>
                <a:cubicBezTo>
                  <a:pt x="30" y="39"/>
                  <a:pt x="30" y="39"/>
                  <a:pt x="30" y="39"/>
                </a:cubicBezTo>
                <a:cubicBezTo>
                  <a:pt x="30" y="39"/>
                  <a:pt x="31" y="39"/>
                  <a:pt x="31" y="39"/>
                </a:cubicBezTo>
                <a:cubicBezTo>
                  <a:pt x="34" y="38"/>
                  <a:pt x="37" y="35"/>
                  <a:pt x="39" y="32"/>
                </a:cubicBezTo>
                <a:cubicBezTo>
                  <a:pt x="44" y="25"/>
                  <a:pt x="43" y="15"/>
                  <a:pt x="37" y="9"/>
                </a:cubicBezTo>
                <a:close/>
              </a:path>
            </a:pathLst>
          </a:custGeom>
          <a:solidFill>
            <a:schemeClr val="accent2"/>
          </a:solidFill>
          <a:ln>
            <a:noFill/>
          </a:ln>
          <a:extLst/>
        </p:spPr>
        <p:txBody>
          <a:bodyPr/>
          <a:lstStyle/>
          <a:p>
            <a:endParaRPr lang="zh-CN" altLang="en-US"/>
          </a:p>
        </p:txBody>
      </p:sp>
      <p:sp>
        <p:nvSpPr>
          <p:cNvPr id="114" name="Freeform 625"/>
          <p:cNvSpPr>
            <a:spLocks noEditPoints="1"/>
          </p:cNvSpPr>
          <p:nvPr/>
        </p:nvSpPr>
        <p:spPr bwMode="auto">
          <a:xfrm>
            <a:off x="2641052" y="4611978"/>
            <a:ext cx="275759" cy="293361"/>
          </a:xfrm>
          <a:custGeom>
            <a:avLst/>
            <a:gdLst>
              <a:gd name="T0" fmla="*/ 39 w 47"/>
              <a:gd name="T1" fmla="*/ 7 h 50"/>
              <a:gd name="T2" fmla="*/ 32 w 47"/>
              <a:gd name="T3" fmla="*/ 42 h 50"/>
              <a:gd name="T4" fmla="*/ 22 w 47"/>
              <a:gd name="T5" fmla="*/ 49 h 50"/>
              <a:gd name="T6" fmla="*/ 22 w 47"/>
              <a:gd name="T7" fmla="*/ 49 h 50"/>
              <a:gd name="T8" fmla="*/ 5 w 47"/>
              <a:gd name="T9" fmla="*/ 34 h 50"/>
              <a:gd name="T10" fmla="*/ 24 w 47"/>
              <a:gd name="T11" fmla="*/ 0 h 50"/>
              <a:gd name="T12" fmla="*/ 21 w 47"/>
              <a:gd name="T13" fmla="*/ 22 h 50"/>
              <a:gd name="T14" fmla="*/ 26 w 47"/>
              <a:gd name="T15" fmla="*/ 22 h 50"/>
              <a:gd name="T16" fmla="*/ 26 w 47"/>
              <a:gd name="T17" fmla="*/ 22 h 50"/>
              <a:gd name="T18" fmla="*/ 26 w 47"/>
              <a:gd name="T19" fmla="*/ 21 h 50"/>
              <a:gd name="T20" fmla="*/ 26 w 47"/>
              <a:gd name="T21" fmla="*/ 21 h 50"/>
              <a:gd name="T22" fmla="*/ 26 w 47"/>
              <a:gd name="T23" fmla="*/ 18 h 50"/>
              <a:gd name="T24" fmla="*/ 26 w 47"/>
              <a:gd name="T25" fmla="*/ 18 h 50"/>
              <a:gd name="T26" fmla="*/ 26 w 47"/>
              <a:gd name="T27" fmla="*/ 18 h 50"/>
              <a:gd name="T28" fmla="*/ 21 w 47"/>
              <a:gd name="T29" fmla="*/ 18 h 50"/>
              <a:gd name="T30" fmla="*/ 23 w 47"/>
              <a:gd name="T31" fmla="*/ 24 h 50"/>
              <a:gd name="T32" fmla="*/ 21 w 47"/>
              <a:gd name="T33" fmla="*/ 24 h 50"/>
              <a:gd name="T34" fmla="*/ 23 w 47"/>
              <a:gd name="T35" fmla="*/ 28 h 50"/>
              <a:gd name="T36" fmla="*/ 26 w 47"/>
              <a:gd name="T37" fmla="*/ 28 h 50"/>
              <a:gd name="T38" fmla="*/ 26 w 47"/>
              <a:gd name="T39" fmla="*/ 28 h 50"/>
              <a:gd name="T40" fmla="*/ 26 w 47"/>
              <a:gd name="T41" fmla="*/ 27 h 50"/>
              <a:gd name="T42" fmla="*/ 26 w 47"/>
              <a:gd name="T43" fmla="*/ 24 h 50"/>
              <a:gd name="T44" fmla="*/ 26 w 47"/>
              <a:gd name="T45" fmla="*/ 24 h 50"/>
              <a:gd name="T46" fmla="*/ 26 w 47"/>
              <a:gd name="T47" fmla="*/ 24 h 50"/>
              <a:gd name="T48" fmla="*/ 26 w 47"/>
              <a:gd name="T49" fmla="*/ 24 h 50"/>
              <a:gd name="T50" fmla="*/ 28 w 47"/>
              <a:gd name="T51" fmla="*/ 23 h 50"/>
              <a:gd name="T52" fmla="*/ 28 w 47"/>
              <a:gd name="T53" fmla="*/ 23 h 50"/>
              <a:gd name="T54" fmla="*/ 29 w 47"/>
              <a:gd name="T55" fmla="*/ 25 h 50"/>
              <a:gd name="T56" fmla="*/ 28 w 47"/>
              <a:gd name="T57" fmla="*/ 28 h 50"/>
              <a:gd name="T58" fmla="*/ 28 w 47"/>
              <a:gd name="T59" fmla="*/ 29 h 50"/>
              <a:gd name="T60" fmla="*/ 26 w 47"/>
              <a:gd name="T61" fmla="*/ 30 h 50"/>
              <a:gd name="T62" fmla="*/ 20 w 47"/>
              <a:gd name="T63" fmla="*/ 30 h 50"/>
              <a:gd name="T64" fmla="*/ 18 w 47"/>
              <a:gd name="T65" fmla="*/ 29 h 50"/>
              <a:gd name="T66" fmla="*/ 18 w 47"/>
              <a:gd name="T67" fmla="*/ 23 h 50"/>
              <a:gd name="T68" fmla="*/ 18 w 47"/>
              <a:gd name="T69" fmla="*/ 16 h 50"/>
              <a:gd name="T70" fmla="*/ 20 w 47"/>
              <a:gd name="T71" fmla="*/ 15 h 50"/>
              <a:gd name="T72" fmla="*/ 26 w 47"/>
              <a:gd name="T73" fmla="*/ 15 h 50"/>
              <a:gd name="T74" fmla="*/ 28 w 47"/>
              <a:gd name="T75" fmla="*/ 16 h 50"/>
              <a:gd name="T76" fmla="*/ 28 w 47"/>
              <a:gd name="T77" fmla="*/ 17 h 50"/>
              <a:gd name="T78" fmla="*/ 29 w 47"/>
              <a:gd name="T79" fmla="*/ 21 h 50"/>
              <a:gd name="T80" fmla="*/ 28 w 47"/>
              <a:gd name="T81" fmla="*/ 22 h 50"/>
              <a:gd name="T82" fmla="*/ 36 w 47"/>
              <a:gd name="T83" fmla="*/ 9 h 50"/>
              <a:gd name="T84" fmla="*/ 24 w 47"/>
              <a:gd name="T85" fmla="*/ 4 h 50"/>
              <a:gd name="T86" fmla="*/ 9 w 47"/>
              <a:gd name="T87" fmla="*/ 32 h 50"/>
              <a:gd name="T88" fmla="*/ 18 w 47"/>
              <a:gd name="T89" fmla="*/ 39 h 50"/>
              <a:gd name="T90" fmla="*/ 29 w 47"/>
              <a:gd name="T91" fmla="*/ 39 h 50"/>
              <a:gd name="T92" fmla="*/ 30 w 47"/>
              <a:gd name="T93" fmla="*/ 39 h 50"/>
              <a:gd name="T94" fmla="*/ 36 w 47"/>
              <a:gd name="T95"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 h="50">
                <a:moveTo>
                  <a:pt x="24" y="0"/>
                </a:moveTo>
                <a:cubicBezTo>
                  <a:pt x="30" y="0"/>
                  <a:pt x="35" y="3"/>
                  <a:pt x="39" y="7"/>
                </a:cubicBezTo>
                <a:cubicBezTo>
                  <a:pt x="46" y="14"/>
                  <a:pt x="47" y="26"/>
                  <a:pt x="42" y="34"/>
                </a:cubicBezTo>
                <a:cubicBezTo>
                  <a:pt x="39" y="38"/>
                  <a:pt x="36" y="41"/>
                  <a:pt x="32" y="42"/>
                </a:cubicBezTo>
                <a:cubicBezTo>
                  <a:pt x="25" y="49"/>
                  <a:pt x="25" y="49"/>
                  <a:pt x="25" y="49"/>
                </a:cubicBezTo>
                <a:cubicBezTo>
                  <a:pt x="24" y="50"/>
                  <a:pt x="23" y="50"/>
                  <a:pt x="22" y="49"/>
                </a:cubicBezTo>
                <a:cubicBezTo>
                  <a:pt x="22" y="49"/>
                  <a:pt x="22" y="49"/>
                  <a:pt x="22" y="49"/>
                </a:cubicBezTo>
                <a:cubicBezTo>
                  <a:pt x="22" y="49"/>
                  <a:pt x="22" y="49"/>
                  <a:pt x="22" y="49"/>
                </a:cubicBezTo>
                <a:cubicBezTo>
                  <a:pt x="15" y="42"/>
                  <a:pt x="15" y="42"/>
                  <a:pt x="15" y="42"/>
                </a:cubicBezTo>
                <a:cubicBezTo>
                  <a:pt x="11" y="41"/>
                  <a:pt x="8" y="38"/>
                  <a:pt x="5" y="34"/>
                </a:cubicBezTo>
                <a:cubicBezTo>
                  <a:pt x="0" y="26"/>
                  <a:pt x="1" y="14"/>
                  <a:pt x="8" y="7"/>
                </a:cubicBezTo>
                <a:cubicBezTo>
                  <a:pt x="12" y="3"/>
                  <a:pt x="18" y="0"/>
                  <a:pt x="24" y="0"/>
                </a:cubicBezTo>
                <a:close/>
                <a:moveTo>
                  <a:pt x="21" y="22"/>
                </a:moveTo>
                <a:cubicBezTo>
                  <a:pt x="21" y="22"/>
                  <a:pt x="21" y="22"/>
                  <a:pt x="21" y="22"/>
                </a:cubicBezTo>
                <a:cubicBezTo>
                  <a:pt x="23" y="22"/>
                  <a:pt x="23" y="22"/>
                  <a:pt x="23" y="22"/>
                </a:cubicBezTo>
                <a:cubicBezTo>
                  <a:pt x="26" y="22"/>
                  <a:pt x="26" y="22"/>
                  <a:pt x="26" y="22"/>
                </a:cubicBezTo>
                <a:cubicBezTo>
                  <a:pt x="26" y="22"/>
                  <a:pt x="26" y="22"/>
                  <a:pt x="26" y="22"/>
                </a:cubicBezTo>
                <a:cubicBezTo>
                  <a:pt x="26" y="22"/>
                  <a:pt x="26" y="22"/>
                  <a:pt x="26" y="22"/>
                </a:cubicBezTo>
                <a:cubicBezTo>
                  <a:pt x="26" y="22"/>
                  <a:pt x="26" y="21"/>
                  <a:pt x="26" y="21"/>
                </a:cubicBezTo>
                <a:cubicBezTo>
                  <a:pt x="26" y="21"/>
                  <a:pt x="26" y="21"/>
                  <a:pt x="26" y="21"/>
                </a:cubicBezTo>
                <a:cubicBezTo>
                  <a:pt x="26" y="21"/>
                  <a:pt x="26" y="21"/>
                  <a:pt x="26" y="21"/>
                </a:cubicBezTo>
                <a:cubicBezTo>
                  <a:pt x="26" y="21"/>
                  <a:pt x="26" y="21"/>
                  <a:pt x="26" y="21"/>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6" y="18"/>
                  <a:pt x="26" y="18"/>
                </a:cubicBezTo>
                <a:cubicBezTo>
                  <a:pt x="23" y="18"/>
                  <a:pt x="23" y="18"/>
                  <a:pt x="23" y="18"/>
                </a:cubicBezTo>
                <a:cubicBezTo>
                  <a:pt x="21" y="18"/>
                  <a:pt x="21" y="18"/>
                  <a:pt x="21" y="18"/>
                </a:cubicBezTo>
                <a:cubicBezTo>
                  <a:pt x="21" y="22"/>
                  <a:pt x="21" y="22"/>
                  <a:pt x="21" y="22"/>
                </a:cubicBezTo>
                <a:close/>
                <a:moveTo>
                  <a:pt x="23" y="24"/>
                </a:moveTo>
                <a:cubicBezTo>
                  <a:pt x="23" y="24"/>
                  <a:pt x="23" y="24"/>
                  <a:pt x="23" y="24"/>
                </a:cubicBezTo>
                <a:cubicBezTo>
                  <a:pt x="21" y="24"/>
                  <a:pt x="21" y="24"/>
                  <a:pt x="21" y="24"/>
                </a:cubicBezTo>
                <a:cubicBezTo>
                  <a:pt x="21" y="28"/>
                  <a:pt x="21" y="28"/>
                  <a:pt x="21" y="28"/>
                </a:cubicBezTo>
                <a:cubicBezTo>
                  <a:pt x="23" y="28"/>
                  <a:pt x="23" y="28"/>
                  <a:pt x="23" y="28"/>
                </a:cubicBezTo>
                <a:cubicBezTo>
                  <a:pt x="26" y="28"/>
                  <a:pt x="26" y="28"/>
                  <a:pt x="26" y="28"/>
                </a:cubicBezTo>
                <a:cubicBezTo>
                  <a:pt x="26" y="28"/>
                  <a:pt x="26" y="28"/>
                  <a:pt x="26" y="28"/>
                </a:cubicBezTo>
                <a:cubicBezTo>
                  <a:pt x="26" y="28"/>
                  <a:pt x="26" y="28"/>
                  <a:pt x="26" y="28"/>
                </a:cubicBezTo>
                <a:cubicBezTo>
                  <a:pt x="26" y="28"/>
                  <a:pt x="26" y="28"/>
                  <a:pt x="26" y="28"/>
                </a:cubicBezTo>
                <a:cubicBezTo>
                  <a:pt x="26" y="28"/>
                  <a:pt x="26" y="28"/>
                  <a:pt x="26" y="28"/>
                </a:cubicBezTo>
                <a:cubicBezTo>
                  <a:pt x="26" y="28"/>
                  <a:pt x="26" y="27"/>
                  <a:pt x="26" y="27"/>
                </a:cubicBezTo>
                <a:cubicBezTo>
                  <a:pt x="26" y="25"/>
                  <a:pt x="26" y="25"/>
                  <a:pt x="26" y="25"/>
                </a:cubicBezTo>
                <a:cubicBezTo>
                  <a:pt x="26" y="24"/>
                  <a:pt x="26" y="24"/>
                  <a:pt x="26" y="24"/>
                </a:cubicBezTo>
                <a:cubicBezTo>
                  <a:pt x="26" y="24"/>
                  <a:pt x="26" y="24"/>
                  <a:pt x="26" y="24"/>
                </a:cubicBezTo>
                <a:cubicBezTo>
                  <a:pt x="26" y="24"/>
                  <a:pt x="26" y="24"/>
                  <a:pt x="26" y="24"/>
                </a:cubicBezTo>
                <a:cubicBezTo>
                  <a:pt x="26" y="24"/>
                  <a:pt x="26" y="24"/>
                  <a:pt x="26" y="24"/>
                </a:cubicBezTo>
                <a:cubicBezTo>
                  <a:pt x="26" y="24"/>
                  <a:pt x="26" y="24"/>
                  <a:pt x="26" y="24"/>
                </a:cubicBezTo>
                <a:cubicBezTo>
                  <a:pt x="26" y="24"/>
                  <a:pt x="26" y="24"/>
                  <a:pt x="26" y="24"/>
                </a:cubicBezTo>
                <a:cubicBezTo>
                  <a:pt x="26" y="24"/>
                  <a:pt x="26" y="24"/>
                  <a:pt x="26" y="24"/>
                </a:cubicBezTo>
                <a:cubicBezTo>
                  <a:pt x="23" y="24"/>
                  <a:pt x="23" y="24"/>
                  <a:pt x="23" y="24"/>
                </a:cubicBezTo>
                <a:close/>
                <a:moveTo>
                  <a:pt x="28" y="23"/>
                </a:moveTo>
                <a:cubicBezTo>
                  <a:pt x="28" y="23"/>
                  <a:pt x="28" y="23"/>
                  <a:pt x="28" y="23"/>
                </a:cubicBezTo>
                <a:cubicBezTo>
                  <a:pt x="28" y="23"/>
                  <a:pt x="28" y="23"/>
                  <a:pt x="28" y="23"/>
                </a:cubicBezTo>
                <a:cubicBezTo>
                  <a:pt x="28" y="23"/>
                  <a:pt x="28" y="23"/>
                  <a:pt x="28" y="23"/>
                </a:cubicBezTo>
                <a:cubicBezTo>
                  <a:pt x="29" y="24"/>
                  <a:pt x="29" y="24"/>
                  <a:pt x="29" y="25"/>
                </a:cubicBezTo>
                <a:cubicBezTo>
                  <a:pt x="29" y="27"/>
                  <a:pt x="29" y="27"/>
                  <a:pt x="29" y="27"/>
                </a:cubicBezTo>
                <a:cubicBezTo>
                  <a:pt x="29" y="28"/>
                  <a:pt x="29" y="28"/>
                  <a:pt x="28" y="28"/>
                </a:cubicBezTo>
                <a:cubicBezTo>
                  <a:pt x="28" y="29"/>
                  <a:pt x="28" y="29"/>
                  <a:pt x="28" y="29"/>
                </a:cubicBezTo>
                <a:cubicBezTo>
                  <a:pt x="28" y="29"/>
                  <a:pt x="28" y="29"/>
                  <a:pt x="28" y="29"/>
                </a:cubicBezTo>
                <a:cubicBezTo>
                  <a:pt x="27" y="30"/>
                  <a:pt x="27" y="30"/>
                  <a:pt x="27" y="30"/>
                </a:cubicBezTo>
                <a:cubicBezTo>
                  <a:pt x="26" y="30"/>
                  <a:pt x="26" y="30"/>
                  <a:pt x="26" y="30"/>
                </a:cubicBezTo>
                <a:cubicBezTo>
                  <a:pt x="23" y="30"/>
                  <a:pt x="23" y="30"/>
                  <a:pt x="23" y="30"/>
                </a:cubicBezTo>
                <a:cubicBezTo>
                  <a:pt x="20" y="30"/>
                  <a:pt x="20" y="30"/>
                  <a:pt x="20" y="30"/>
                </a:cubicBezTo>
                <a:cubicBezTo>
                  <a:pt x="19" y="30"/>
                  <a:pt x="18" y="30"/>
                  <a:pt x="18" y="29"/>
                </a:cubicBezTo>
                <a:cubicBezTo>
                  <a:pt x="18" y="29"/>
                  <a:pt x="18" y="29"/>
                  <a:pt x="18" y="29"/>
                </a:cubicBezTo>
                <a:cubicBezTo>
                  <a:pt x="18" y="23"/>
                  <a:pt x="18" y="23"/>
                  <a:pt x="18" y="23"/>
                </a:cubicBezTo>
                <a:cubicBezTo>
                  <a:pt x="18" y="23"/>
                  <a:pt x="18" y="23"/>
                  <a:pt x="18" y="23"/>
                </a:cubicBezTo>
                <a:cubicBezTo>
                  <a:pt x="18" y="23"/>
                  <a:pt x="18" y="23"/>
                  <a:pt x="18" y="23"/>
                </a:cubicBezTo>
                <a:cubicBezTo>
                  <a:pt x="18" y="16"/>
                  <a:pt x="18" y="16"/>
                  <a:pt x="18" y="16"/>
                </a:cubicBezTo>
                <a:cubicBezTo>
                  <a:pt x="18" y="16"/>
                  <a:pt x="18" y="16"/>
                  <a:pt x="18" y="16"/>
                </a:cubicBezTo>
                <a:cubicBezTo>
                  <a:pt x="18" y="16"/>
                  <a:pt x="19" y="15"/>
                  <a:pt x="20" y="15"/>
                </a:cubicBezTo>
                <a:cubicBezTo>
                  <a:pt x="23" y="15"/>
                  <a:pt x="23" y="15"/>
                  <a:pt x="23" y="15"/>
                </a:cubicBezTo>
                <a:cubicBezTo>
                  <a:pt x="26" y="15"/>
                  <a:pt x="26" y="15"/>
                  <a:pt x="26" y="15"/>
                </a:cubicBezTo>
                <a:cubicBezTo>
                  <a:pt x="26" y="15"/>
                  <a:pt x="26" y="15"/>
                  <a:pt x="27" y="15"/>
                </a:cubicBezTo>
                <a:cubicBezTo>
                  <a:pt x="27" y="16"/>
                  <a:pt x="27" y="16"/>
                  <a:pt x="28" y="16"/>
                </a:cubicBezTo>
                <a:cubicBezTo>
                  <a:pt x="28" y="16"/>
                  <a:pt x="28" y="16"/>
                  <a:pt x="28" y="16"/>
                </a:cubicBezTo>
                <a:cubicBezTo>
                  <a:pt x="28" y="16"/>
                  <a:pt x="28" y="17"/>
                  <a:pt x="28" y="17"/>
                </a:cubicBezTo>
                <a:cubicBezTo>
                  <a:pt x="29" y="17"/>
                  <a:pt x="29" y="18"/>
                  <a:pt x="29" y="18"/>
                </a:cubicBezTo>
                <a:cubicBezTo>
                  <a:pt x="29" y="21"/>
                  <a:pt x="29" y="21"/>
                  <a:pt x="29" y="21"/>
                </a:cubicBezTo>
                <a:cubicBezTo>
                  <a:pt x="29" y="21"/>
                  <a:pt x="29" y="22"/>
                  <a:pt x="28" y="22"/>
                </a:cubicBezTo>
                <a:cubicBezTo>
                  <a:pt x="28" y="22"/>
                  <a:pt x="28" y="22"/>
                  <a:pt x="28" y="22"/>
                </a:cubicBezTo>
                <a:cubicBezTo>
                  <a:pt x="28" y="22"/>
                  <a:pt x="28" y="23"/>
                  <a:pt x="28" y="23"/>
                </a:cubicBezTo>
                <a:close/>
                <a:moveTo>
                  <a:pt x="36" y="9"/>
                </a:moveTo>
                <a:cubicBezTo>
                  <a:pt x="36" y="9"/>
                  <a:pt x="36" y="9"/>
                  <a:pt x="36" y="9"/>
                </a:cubicBezTo>
                <a:cubicBezTo>
                  <a:pt x="33" y="6"/>
                  <a:pt x="29" y="4"/>
                  <a:pt x="24" y="4"/>
                </a:cubicBezTo>
                <a:cubicBezTo>
                  <a:pt x="19" y="4"/>
                  <a:pt x="14" y="6"/>
                  <a:pt x="11" y="9"/>
                </a:cubicBezTo>
                <a:cubicBezTo>
                  <a:pt x="5" y="15"/>
                  <a:pt x="4" y="25"/>
                  <a:pt x="9" y="32"/>
                </a:cubicBezTo>
                <a:cubicBezTo>
                  <a:pt x="11" y="35"/>
                  <a:pt x="14" y="38"/>
                  <a:pt x="17" y="39"/>
                </a:cubicBezTo>
                <a:cubicBezTo>
                  <a:pt x="17" y="39"/>
                  <a:pt x="17" y="39"/>
                  <a:pt x="18" y="39"/>
                </a:cubicBezTo>
                <a:cubicBezTo>
                  <a:pt x="24" y="45"/>
                  <a:pt x="24" y="45"/>
                  <a:pt x="24" y="45"/>
                </a:cubicBezTo>
                <a:cubicBezTo>
                  <a:pt x="29" y="39"/>
                  <a:pt x="29" y="39"/>
                  <a:pt x="29" y="39"/>
                </a:cubicBezTo>
                <a:cubicBezTo>
                  <a:pt x="29" y="39"/>
                  <a:pt x="29" y="39"/>
                  <a:pt x="29" y="39"/>
                </a:cubicBezTo>
                <a:cubicBezTo>
                  <a:pt x="30" y="39"/>
                  <a:pt x="30" y="39"/>
                  <a:pt x="30" y="39"/>
                </a:cubicBezTo>
                <a:cubicBezTo>
                  <a:pt x="33" y="38"/>
                  <a:pt x="36" y="35"/>
                  <a:pt x="38" y="32"/>
                </a:cubicBezTo>
                <a:cubicBezTo>
                  <a:pt x="43" y="25"/>
                  <a:pt x="42" y="15"/>
                  <a:pt x="36" y="9"/>
                </a:cubicBezTo>
                <a:close/>
              </a:path>
            </a:pathLst>
          </a:custGeom>
          <a:solidFill>
            <a:schemeClr val="accent2"/>
          </a:solidFill>
          <a:ln>
            <a:noFill/>
          </a:ln>
          <a:extLst/>
        </p:spPr>
        <p:txBody>
          <a:bodyPr/>
          <a:lstStyle/>
          <a:p>
            <a:endParaRPr lang="zh-CN" altLang="en-US"/>
          </a:p>
        </p:txBody>
      </p:sp>
      <p:sp>
        <p:nvSpPr>
          <p:cNvPr id="115" name="Freeform 626"/>
          <p:cNvSpPr>
            <a:spLocks noEditPoints="1"/>
          </p:cNvSpPr>
          <p:nvPr/>
        </p:nvSpPr>
        <p:spPr bwMode="auto">
          <a:xfrm>
            <a:off x="4187061" y="4623712"/>
            <a:ext cx="269892" cy="269892"/>
          </a:xfrm>
          <a:custGeom>
            <a:avLst/>
            <a:gdLst>
              <a:gd name="T0" fmla="*/ 9 w 46"/>
              <a:gd name="T1" fmla="*/ 17 h 46"/>
              <a:gd name="T2" fmla="*/ 10 w 46"/>
              <a:gd name="T3" fmla="*/ 14 h 46"/>
              <a:gd name="T4" fmla="*/ 13 w 46"/>
              <a:gd name="T5" fmla="*/ 10 h 46"/>
              <a:gd name="T6" fmla="*/ 17 w 46"/>
              <a:gd name="T7" fmla="*/ 9 h 46"/>
              <a:gd name="T8" fmla="*/ 15 w 46"/>
              <a:gd name="T9" fmla="*/ 12 h 46"/>
              <a:gd name="T10" fmla="*/ 13 w 46"/>
              <a:gd name="T11" fmla="*/ 13 h 46"/>
              <a:gd name="T12" fmla="*/ 11 w 46"/>
              <a:gd name="T13" fmla="*/ 17 h 46"/>
              <a:gd name="T14" fmla="*/ 37 w 46"/>
              <a:gd name="T15" fmla="*/ 34 h 46"/>
              <a:gd name="T16" fmla="*/ 45 w 46"/>
              <a:gd name="T17" fmla="*/ 45 h 46"/>
              <a:gd name="T18" fmla="*/ 34 w 46"/>
              <a:gd name="T19" fmla="*/ 37 h 46"/>
              <a:gd name="T20" fmla="*/ 21 w 46"/>
              <a:gd name="T21" fmla="*/ 42 h 46"/>
              <a:gd name="T22" fmla="*/ 13 w 46"/>
              <a:gd name="T23" fmla="*/ 40 h 46"/>
              <a:gd name="T24" fmla="*/ 2 w 46"/>
              <a:gd name="T25" fmla="*/ 29 h 46"/>
              <a:gd name="T26" fmla="*/ 0 w 46"/>
              <a:gd name="T27" fmla="*/ 21 h 46"/>
              <a:gd name="T28" fmla="*/ 6 w 46"/>
              <a:gd name="T29" fmla="*/ 6 h 46"/>
              <a:gd name="T30" fmla="*/ 29 w 46"/>
              <a:gd name="T31" fmla="*/ 2 h 46"/>
              <a:gd name="T32" fmla="*/ 36 w 46"/>
              <a:gd name="T33" fmla="*/ 6 h 46"/>
              <a:gd name="T34" fmla="*/ 40 w 46"/>
              <a:gd name="T35" fmla="*/ 13 h 46"/>
              <a:gd name="T36" fmla="*/ 42 w 46"/>
              <a:gd name="T37" fmla="*/ 21 h 46"/>
              <a:gd name="T38" fmla="*/ 37 w 46"/>
              <a:gd name="T39" fmla="*/ 34 h 46"/>
              <a:gd name="T40" fmla="*/ 27 w 46"/>
              <a:gd name="T41" fmla="*/ 5 h 46"/>
              <a:gd name="T42" fmla="*/ 9 w 46"/>
              <a:gd name="T43" fmla="*/ 9 h 46"/>
              <a:gd name="T44" fmla="*/ 4 w 46"/>
              <a:gd name="T45" fmla="*/ 21 h 46"/>
              <a:gd name="T46" fmla="*/ 5 w 46"/>
              <a:gd name="T47" fmla="*/ 28 h 46"/>
              <a:gd name="T48" fmla="*/ 9 w 46"/>
              <a:gd name="T49" fmla="*/ 33 h 46"/>
              <a:gd name="T50" fmla="*/ 21 w 46"/>
              <a:gd name="T51" fmla="*/ 38 h 46"/>
              <a:gd name="T52" fmla="*/ 33 w 46"/>
              <a:gd name="T53" fmla="*/ 33 h 46"/>
              <a:gd name="T54" fmla="*/ 33 w 46"/>
              <a:gd name="T55" fmla="*/ 33 h 46"/>
              <a:gd name="T56" fmla="*/ 38 w 46"/>
              <a:gd name="T57" fmla="*/ 21 h 46"/>
              <a:gd name="T58" fmla="*/ 37 w 46"/>
              <a:gd name="T59" fmla="*/ 15 h 46"/>
              <a:gd name="T60" fmla="*/ 33 w 46"/>
              <a:gd name="T61" fmla="*/ 9 h 46"/>
              <a:gd name="T62" fmla="*/ 27 w 46"/>
              <a:gd name="T63" fmla="*/ 5 h 46"/>
              <a:gd name="T64" fmla="*/ 32 w 46"/>
              <a:gd name="T65" fmla="*/ 21 h 46"/>
              <a:gd name="T66" fmla="*/ 34 w 46"/>
              <a:gd name="T67" fmla="*/ 21 h 46"/>
              <a:gd name="T68" fmla="*/ 33 w 46"/>
              <a:gd name="T69" fmla="*/ 26 h 46"/>
              <a:gd name="T70" fmla="*/ 26 w 46"/>
              <a:gd name="T71" fmla="*/ 34 h 46"/>
              <a:gd name="T72" fmla="*/ 20 w 46"/>
              <a:gd name="T73" fmla="*/ 33 h 46"/>
              <a:gd name="T74" fmla="*/ 25 w 46"/>
              <a:gd name="T75" fmla="*/ 31 h 46"/>
              <a:gd name="T76" fmla="*/ 31 w 46"/>
              <a:gd name="T77" fmla="*/ 25 h 46"/>
              <a:gd name="T78" fmla="*/ 32 w 46"/>
              <a:gd name="T79"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 h="46">
                <a:moveTo>
                  <a:pt x="11" y="17"/>
                </a:moveTo>
                <a:cubicBezTo>
                  <a:pt x="10" y="17"/>
                  <a:pt x="10" y="18"/>
                  <a:pt x="9" y="17"/>
                </a:cubicBezTo>
                <a:cubicBezTo>
                  <a:pt x="9" y="17"/>
                  <a:pt x="8" y="16"/>
                  <a:pt x="9" y="16"/>
                </a:cubicBezTo>
                <a:cubicBezTo>
                  <a:pt x="9" y="15"/>
                  <a:pt x="9" y="14"/>
                  <a:pt x="10" y="14"/>
                </a:cubicBezTo>
                <a:cubicBezTo>
                  <a:pt x="10" y="13"/>
                  <a:pt x="11" y="12"/>
                  <a:pt x="11" y="12"/>
                </a:cubicBezTo>
                <a:cubicBezTo>
                  <a:pt x="12" y="11"/>
                  <a:pt x="13" y="10"/>
                  <a:pt x="13" y="10"/>
                </a:cubicBezTo>
                <a:cubicBezTo>
                  <a:pt x="14" y="9"/>
                  <a:pt x="15" y="9"/>
                  <a:pt x="16" y="9"/>
                </a:cubicBezTo>
                <a:cubicBezTo>
                  <a:pt x="16" y="8"/>
                  <a:pt x="17" y="9"/>
                  <a:pt x="17" y="9"/>
                </a:cubicBezTo>
                <a:cubicBezTo>
                  <a:pt x="17" y="10"/>
                  <a:pt x="17" y="11"/>
                  <a:pt x="17" y="11"/>
                </a:cubicBezTo>
                <a:cubicBezTo>
                  <a:pt x="16" y="11"/>
                  <a:pt x="15" y="11"/>
                  <a:pt x="15" y="12"/>
                </a:cubicBezTo>
                <a:cubicBezTo>
                  <a:pt x="14" y="12"/>
                  <a:pt x="14" y="13"/>
                  <a:pt x="13" y="13"/>
                </a:cubicBezTo>
                <a:cubicBezTo>
                  <a:pt x="13" y="13"/>
                  <a:pt x="13" y="13"/>
                  <a:pt x="13" y="13"/>
                </a:cubicBezTo>
                <a:cubicBezTo>
                  <a:pt x="13" y="14"/>
                  <a:pt x="12" y="14"/>
                  <a:pt x="12" y="15"/>
                </a:cubicBezTo>
                <a:cubicBezTo>
                  <a:pt x="11" y="15"/>
                  <a:pt x="11" y="16"/>
                  <a:pt x="11" y="17"/>
                </a:cubicBezTo>
                <a:close/>
                <a:moveTo>
                  <a:pt x="37" y="34"/>
                </a:moveTo>
                <a:cubicBezTo>
                  <a:pt x="37" y="34"/>
                  <a:pt x="37" y="34"/>
                  <a:pt x="37" y="34"/>
                </a:cubicBezTo>
                <a:cubicBezTo>
                  <a:pt x="45" y="43"/>
                  <a:pt x="45" y="43"/>
                  <a:pt x="45" y="43"/>
                </a:cubicBezTo>
                <a:cubicBezTo>
                  <a:pt x="46" y="43"/>
                  <a:pt x="46" y="45"/>
                  <a:pt x="45" y="45"/>
                </a:cubicBezTo>
                <a:cubicBezTo>
                  <a:pt x="45" y="46"/>
                  <a:pt x="43" y="46"/>
                  <a:pt x="43" y="45"/>
                </a:cubicBezTo>
                <a:cubicBezTo>
                  <a:pt x="34" y="37"/>
                  <a:pt x="34" y="37"/>
                  <a:pt x="34" y="37"/>
                </a:cubicBezTo>
                <a:cubicBezTo>
                  <a:pt x="33" y="38"/>
                  <a:pt x="31" y="40"/>
                  <a:pt x="29" y="40"/>
                </a:cubicBezTo>
                <a:cubicBezTo>
                  <a:pt x="26" y="41"/>
                  <a:pt x="24" y="42"/>
                  <a:pt x="21" y="42"/>
                </a:cubicBezTo>
                <a:cubicBezTo>
                  <a:pt x="18" y="42"/>
                  <a:pt x="15" y="41"/>
                  <a:pt x="13" y="40"/>
                </a:cubicBezTo>
                <a:cubicBezTo>
                  <a:pt x="13" y="40"/>
                  <a:pt x="13" y="40"/>
                  <a:pt x="13" y="40"/>
                </a:cubicBezTo>
                <a:cubicBezTo>
                  <a:pt x="10" y="39"/>
                  <a:pt x="8" y="38"/>
                  <a:pt x="6" y="36"/>
                </a:cubicBezTo>
                <a:cubicBezTo>
                  <a:pt x="4" y="34"/>
                  <a:pt x="3" y="32"/>
                  <a:pt x="2" y="29"/>
                </a:cubicBezTo>
                <a:cubicBezTo>
                  <a:pt x="2" y="29"/>
                  <a:pt x="2" y="29"/>
                  <a:pt x="2" y="29"/>
                </a:cubicBezTo>
                <a:cubicBezTo>
                  <a:pt x="1" y="27"/>
                  <a:pt x="0" y="24"/>
                  <a:pt x="0" y="21"/>
                </a:cubicBezTo>
                <a:cubicBezTo>
                  <a:pt x="0" y="18"/>
                  <a:pt x="1" y="16"/>
                  <a:pt x="2" y="13"/>
                </a:cubicBezTo>
                <a:cubicBezTo>
                  <a:pt x="3" y="11"/>
                  <a:pt x="4" y="8"/>
                  <a:pt x="6" y="6"/>
                </a:cubicBezTo>
                <a:cubicBezTo>
                  <a:pt x="10" y="3"/>
                  <a:pt x="15" y="0"/>
                  <a:pt x="21" y="0"/>
                </a:cubicBezTo>
                <a:cubicBezTo>
                  <a:pt x="24" y="0"/>
                  <a:pt x="26" y="1"/>
                  <a:pt x="29" y="2"/>
                </a:cubicBezTo>
                <a:cubicBezTo>
                  <a:pt x="29" y="2"/>
                  <a:pt x="29" y="2"/>
                  <a:pt x="29" y="2"/>
                </a:cubicBezTo>
                <a:cubicBezTo>
                  <a:pt x="31" y="3"/>
                  <a:pt x="34" y="4"/>
                  <a:pt x="36" y="6"/>
                </a:cubicBezTo>
                <a:cubicBezTo>
                  <a:pt x="36" y="6"/>
                  <a:pt x="36" y="6"/>
                  <a:pt x="36" y="6"/>
                </a:cubicBezTo>
                <a:cubicBezTo>
                  <a:pt x="38" y="8"/>
                  <a:pt x="39" y="11"/>
                  <a:pt x="40" y="13"/>
                </a:cubicBezTo>
                <a:cubicBezTo>
                  <a:pt x="40" y="13"/>
                  <a:pt x="40" y="13"/>
                  <a:pt x="40" y="13"/>
                </a:cubicBezTo>
                <a:cubicBezTo>
                  <a:pt x="41" y="16"/>
                  <a:pt x="42" y="18"/>
                  <a:pt x="42" y="21"/>
                </a:cubicBezTo>
                <a:cubicBezTo>
                  <a:pt x="42" y="24"/>
                  <a:pt x="41" y="27"/>
                  <a:pt x="40" y="29"/>
                </a:cubicBezTo>
                <a:cubicBezTo>
                  <a:pt x="39" y="31"/>
                  <a:pt x="38" y="33"/>
                  <a:pt x="37" y="34"/>
                </a:cubicBezTo>
                <a:close/>
                <a:moveTo>
                  <a:pt x="27" y="5"/>
                </a:moveTo>
                <a:cubicBezTo>
                  <a:pt x="27" y="5"/>
                  <a:pt x="27" y="5"/>
                  <a:pt x="27" y="5"/>
                </a:cubicBezTo>
                <a:cubicBezTo>
                  <a:pt x="26" y="5"/>
                  <a:pt x="23" y="4"/>
                  <a:pt x="21" y="4"/>
                </a:cubicBezTo>
                <a:cubicBezTo>
                  <a:pt x="16" y="4"/>
                  <a:pt x="12" y="6"/>
                  <a:pt x="9" y="9"/>
                </a:cubicBezTo>
                <a:cubicBezTo>
                  <a:pt x="7" y="11"/>
                  <a:pt x="6" y="13"/>
                  <a:pt x="5" y="15"/>
                </a:cubicBezTo>
                <a:cubicBezTo>
                  <a:pt x="4" y="17"/>
                  <a:pt x="4" y="19"/>
                  <a:pt x="4" y="21"/>
                </a:cubicBezTo>
                <a:cubicBezTo>
                  <a:pt x="4" y="23"/>
                  <a:pt x="4" y="26"/>
                  <a:pt x="5" y="28"/>
                </a:cubicBezTo>
                <a:cubicBezTo>
                  <a:pt x="5" y="28"/>
                  <a:pt x="5" y="28"/>
                  <a:pt x="5" y="28"/>
                </a:cubicBezTo>
                <a:cubicBezTo>
                  <a:pt x="6" y="30"/>
                  <a:pt x="7" y="32"/>
                  <a:pt x="9" y="33"/>
                </a:cubicBezTo>
                <a:cubicBezTo>
                  <a:pt x="9" y="33"/>
                  <a:pt x="9" y="33"/>
                  <a:pt x="9" y="33"/>
                </a:cubicBezTo>
                <a:cubicBezTo>
                  <a:pt x="10" y="35"/>
                  <a:pt x="12" y="36"/>
                  <a:pt x="14" y="37"/>
                </a:cubicBezTo>
                <a:cubicBezTo>
                  <a:pt x="16" y="38"/>
                  <a:pt x="19" y="38"/>
                  <a:pt x="21" y="38"/>
                </a:cubicBezTo>
                <a:cubicBezTo>
                  <a:pt x="23" y="38"/>
                  <a:pt x="25" y="38"/>
                  <a:pt x="27" y="37"/>
                </a:cubicBezTo>
                <a:cubicBezTo>
                  <a:pt x="30" y="36"/>
                  <a:pt x="31" y="35"/>
                  <a:pt x="33" y="33"/>
                </a:cubicBezTo>
                <a:cubicBezTo>
                  <a:pt x="33" y="33"/>
                  <a:pt x="33" y="33"/>
                  <a:pt x="33" y="33"/>
                </a:cubicBezTo>
                <a:cubicBezTo>
                  <a:pt x="33" y="33"/>
                  <a:pt x="33" y="33"/>
                  <a:pt x="33" y="33"/>
                </a:cubicBezTo>
                <a:cubicBezTo>
                  <a:pt x="35" y="32"/>
                  <a:pt x="36" y="30"/>
                  <a:pt x="37" y="28"/>
                </a:cubicBezTo>
                <a:cubicBezTo>
                  <a:pt x="38" y="26"/>
                  <a:pt x="38" y="23"/>
                  <a:pt x="38" y="21"/>
                </a:cubicBezTo>
                <a:cubicBezTo>
                  <a:pt x="38" y="19"/>
                  <a:pt x="38" y="17"/>
                  <a:pt x="37" y="15"/>
                </a:cubicBezTo>
                <a:cubicBezTo>
                  <a:pt x="37" y="15"/>
                  <a:pt x="37" y="15"/>
                  <a:pt x="37" y="15"/>
                </a:cubicBezTo>
                <a:cubicBezTo>
                  <a:pt x="36" y="13"/>
                  <a:pt x="35" y="11"/>
                  <a:pt x="33" y="9"/>
                </a:cubicBezTo>
                <a:cubicBezTo>
                  <a:pt x="33" y="9"/>
                  <a:pt x="33" y="9"/>
                  <a:pt x="33" y="9"/>
                </a:cubicBezTo>
                <a:cubicBezTo>
                  <a:pt x="31" y="7"/>
                  <a:pt x="30" y="6"/>
                  <a:pt x="27" y="5"/>
                </a:cubicBezTo>
                <a:cubicBezTo>
                  <a:pt x="27" y="5"/>
                  <a:pt x="27" y="5"/>
                  <a:pt x="27" y="5"/>
                </a:cubicBezTo>
                <a:close/>
                <a:moveTo>
                  <a:pt x="32" y="21"/>
                </a:moveTo>
                <a:cubicBezTo>
                  <a:pt x="32" y="21"/>
                  <a:pt x="32" y="21"/>
                  <a:pt x="32" y="21"/>
                </a:cubicBezTo>
                <a:cubicBezTo>
                  <a:pt x="32" y="20"/>
                  <a:pt x="33" y="20"/>
                  <a:pt x="33" y="20"/>
                </a:cubicBezTo>
                <a:cubicBezTo>
                  <a:pt x="34" y="20"/>
                  <a:pt x="34" y="20"/>
                  <a:pt x="34" y="21"/>
                </a:cubicBezTo>
                <a:cubicBezTo>
                  <a:pt x="34" y="23"/>
                  <a:pt x="34" y="25"/>
                  <a:pt x="33" y="26"/>
                </a:cubicBezTo>
                <a:cubicBezTo>
                  <a:pt x="33" y="26"/>
                  <a:pt x="33" y="26"/>
                  <a:pt x="33" y="26"/>
                </a:cubicBezTo>
                <a:cubicBezTo>
                  <a:pt x="33" y="28"/>
                  <a:pt x="32" y="29"/>
                  <a:pt x="31" y="31"/>
                </a:cubicBezTo>
                <a:cubicBezTo>
                  <a:pt x="29" y="32"/>
                  <a:pt x="28" y="33"/>
                  <a:pt x="26" y="34"/>
                </a:cubicBezTo>
                <a:cubicBezTo>
                  <a:pt x="25" y="34"/>
                  <a:pt x="23" y="35"/>
                  <a:pt x="21" y="35"/>
                </a:cubicBezTo>
                <a:cubicBezTo>
                  <a:pt x="20" y="35"/>
                  <a:pt x="20" y="34"/>
                  <a:pt x="20" y="33"/>
                </a:cubicBezTo>
                <a:cubicBezTo>
                  <a:pt x="20" y="33"/>
                  <a:pt x="20" y="32"/>
                  <a:pt x="21" y="32"/>
                </a:cubicBezTo>
                <a:cubicBezTo>
                  <a:pt x="22" y="32"/>
                  <a:pt x="24" y="32"/>
                  <a:pt x="25" y="31"/>
                </a:cubicBezTo>
                <a:cubicBezTo>
                  <a:pt x="27" y="31"/>
                  <a:pt x="28" y="30"/>
                  <a:pt x="29" y="29"/>
                </a:cubicBezTo>
                <a:cubicBezTo>
                  <a:pt x="30" y="28"/>
                  <a:pt x="31" y="27"/>
                  <a:pt x="31" y="25"/>
                </a:cubicBezTo>
                <a:cubicBezTo>
                  <a:pt x="31" y="25"/>
                  <a:pt x="31" y="25"/>
                  <a:pt x="31" y="25"/>
                </a:cubicBezTo>
                <a:cubicBezTo>
                  <a:pt x="32" y="24"/>
                  <a:pt x="32" y="23"/>
                  <a:pt x="32" y="21"/>
                </a:cubicBezTo>
                <a:close/>
              </a:path>
            </a:pathLst>
          </a:custGeom>
          <a:solidFill>
            <a:schemeClr val="accent2"/>
          </a:solidFill>
          <a:ln>
            <a:noFill/>
          </a:ln>
          <a:extLst/>
        </p:spPr>
        <p:txBody>
          <a:bodyPr/>
          <a:lstStyle/>
          <a:p>
            <a:endParaRPr lang="zh-CN" altLang="en-US"/>
          </a:p>
        </p:txBody>
      </p:sp>
      <p:sp>
        <p:nvSpPr>
          <p:cNvPr id="116" name="Freeform 628"/>
          <p:cNvSpPr>
            <a:spLocks noEditPoints="1"/>
          </p:cNvSpPr>
          <p:nvPr/>
        </p:nvSpPr>
        <p:spPr bwMode="auto">
          <a:xfrm>
            <a:off x="7760720" y="3998853"/>
            <a:ext cx="281626" cy="234688"/>
          </a:xfrm>
          <a:custGeom>
            <a:avLst/>
            <a:gdLst>
              <a:gd name="T0" fmla="*/ 42 w 48"/>
              <a:gd name="T1" fmla="*/ 0 h 40"/>
              <a:gd name="T2" fmla="*/ 48 w 48"/>
              <a:gd name="T3" fmla="*/ 6 h 40"/>
              <a:gd name="T4" fmla="*/ 46 w 48"/>
              <a:gd name="T5" fmla="*/ 38 h 40"/>
              <a:gd name="T6" fmla="*/ 6 w 48"/>
              <a:gd name="T7" fmla="*/ 40 h 40"/>
              <a:gd name="T8" fmla="*/ 0 w 48"/>
              <a:gd name="T9" fmla="*/ 34 h 40"/>
              <a:gd name="T10" fmla="*/ 2 w 48"/>
              <a:gd name="T11" fmla="*/ 2 h 40"/>
              <a:gd name="T12" fmla="*/ 6 w 48"/>
              <a:gd name="T13" fmla="*/ 0 h 40"/>
              <a:gd name="T14" fmla="*/ 26 w 48"/>
              <a:gd name="T15" fmla="*/ 4 h 40"/>
              <a:gd name="T16" fmla="*/ 44 w 48"/>
              <a:gd name="T17" fmla="*/ 12 h 40"/>
              <a:gd name="T18" fmla="*/ 43 w 48"/>
              <a:gd name="T19" fmla="*/ 4 h 40"/>
              <a:gd name="T20" fmla="*/ 42 w 48"/>
              <a:gd name="T21" fmla="*/ 4 h 40"/>
              <a:gd name="T22" fmla="*/ 44 w 48"/>
              <a:gd name="T23" fmla="*/ 14 h 40"/>
              <a:gd name="T24" fmla="*/ 26 w 48"/>
              <a:gd name="T25" fmla="*/ 14 h 40"/>
              <a:gd name="T26" fmla="*/ 33 w 48"/>
              <a:gd name="T27" fmla="*/ 31 h 40"/>
              <a:gd name="T28" fmla="*/ 32 w 48"/>
              <a:gd name="T29" fmla="*/ 32 h 40"/>
              <a:gd name="T30" fmla="*/ 26 w 48"/>
              <a:gd name="T31" fmla="*/ 32 h 40"/>
              <a:gd name="T32" fmla="*/ 42 w 48"/>
              <a:gd name="T33" fmla="*/ 36 h 40"/>
              <a:gd name="T34" fmla="*/ 44 w 48"/>
              <a:gd name="T35" fmla="*/ 34 h 40"/>
              <a:gd name="T36" fmla="*/ 22 w 48"/>
              <a:gd name="T37" fmla="*/ 36 h 40"/>
              <a:gd name="T38" fmla="*/ 22 w 48"/>
              <a:gd name="T39" fmla="*/ 32 h 40"/>
              <a:gd name="T40" fmla="*/ 15 w 48"/>
              <a:gd name="T41" fmla="*/ 32 h 40"/>
              <a:gd name="T42" fmla="*/ 14 w 48"/>
              <a:gd name="T43" fmla="*/ 31 h 40"/>
              <a:gd name="T44" fmla="*/ 22 w 48"/>
              <a:gd name="T45" fmla="*/ 9 h 40"/>
              <a:gd name="T46" fmla="*/ 4 w 48"/>
              <a:gd name="T47" fmla="*/ 34 h 40"/>
              <a:gd name="T48" fmla="*/ 4 w 48"/>
              <a:gd name="T49" fmla="*/ 36 h 40"/>
              <a:gd name="T50" fmla="*/ 6 w 48"/>
              <a:gd name="T51" fmla="*/ 36 h 40"/>
              <a:gd name="T52" fmla="*/ 4 w 48"/>
              <a:gd name="T53" fmla="*/ 7 h 40"/>
              <a:gd name="T54" fmla="*/ 22 w 48"/>
              <a:gd name="T55" fmla="*/ 7 h 40"/>
              <a:gd name="T56" fmla="*/ 6 w 48"/>
              <a:gd name="T57" fmla="*/ 4 h 40"/>
              <a:gd name="T58" fmla="*/ 4 w 48"/>
              <a:gd name="T59" fmla="*/ 6 h 40"/>
              <a:gd name="T60" fmla="*/ 30 w 48"/>
              <a:gd name="T61" fmla="*/ 30 h 40"/>
              <a:gd name="T62" fmla="*/ 24 w 48"/>
              <a:gd name="T63" fmla="*/ 20 h 40"/>
              <a:gd name="T64" fmla="*/ 30 w 48"/>
              <a:gd name="T65"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 h="40">
                <a:moveTo>
                  <a:pt x="6" y="0"/>
                </a:moveTo>
                <a:cubicBezTo>
                  <a:pt x="42" y="0"/>
                  <a:pt x="42" y="0"/>
                  <a:pt x="42" y="0"/>
                </a:cubicBezTo>
                <a:cubicBezTo>
                  <a:pt x="43" y="0"/>
                  <a:pt x="45" y="1"/>
                  <a:pt x="46" y="2"/>
                </a:cubicBezTo>
                <a:cubicBezTo>
                  <a:pt x="47" y="3"/>
                  <a:pt x="48" y="4"/>
                  <a:pt x="48" y="6"/>
                </a:cubicBezTo>
                <a:cubicBezTo>
                  <a:pt x="48" y="34"/>
                  <a:pt x="48" y="34"/>
                  <a:pt x="48" y="34"/>
                </a:cubicBezTo>
                <a:cubicBezTo>
                  <a:pt x="48" y="36"/>
                  <a:pt x="47" y="37"/>
                  <a:pt x="46" y="38"/>
                </a:cubicBezTo>
                <a:cubicBezTo>
                  <a:pt x="45" y="39"/>
                  <a:pt x="43" y="40"/>
                  <a:pt x="42" y="40"/>
                </a:cubicBezTo>
                <a:cubicBezTo>
                  <a:pt x="6" y="40"/>
                  <a:pt x="6" y="40"/>
                  <a:pt x="6" y="40"/>
                </a:cubicBezTo>
                <a:cubicBezTo>
                  <a:pt x="4" y="40"/>
                  <a:pt x="3" y="39"/>
                  <a:pt x="2" y="38"/>
                </a:cubicBezTo>
                <a:cubicBezTo>
                  <a:pt x="1" y="37"/>
                  <a:pt x="0" y="36"/>
                  <a:pt x="0" y="34"/>
                </a:cubicBezTo>
                <a:cubicBezTo>
                  <a:pt x="0" y="6"/>
                  <a:pt x="0" y="6"/>
                  <a:pt x="0" y="6"/>
                </a:cubicBezTo>
                <a:cubicBezTo>
                  <a:pt x="0" y="4"/>
                  <a:pt x="1" y="3"/>
                  <a:pt x="2" y="2"/>
                </a:cubicBezTo>
                <a:cubicBezTo>
                  <a:pt x="2" y="2"/>
                  <a:pt x="2" y="2"/>
                  <a:pt x="2" y="2"/>
                </a:cubicBezTo>
                <a:cubicBezTo>
                  <a:pt x="3" y="1"/>
                  <a:pt x="4" y="0"/>
                  <a:pt x="6" y="0"/>
                </a:cubicBezTo>
                <a:close/>
                <a:moveTo>
                  <a:pt x="26" y="4"/>
                </a:moveTo>
                <a:cubicBezTo>
                  <a:pt x="26" y="4"/>
                  <a:pt x="26" y="4"/>
                  <a:pt x="26" y="4"/>
                </a:cubicBezTo>
                <a:cubicBezTo>
                  <a:pt x="26" y="12"/>
                  <a:pt x="26" y="12"/>
                  <a:pt x="26" y="12"/>
                </a:cubicBezTo>
                <a:cubicBezTo>
                  <a:pt x="44" y="12"/>
                  <a:pt x="44" y="12"/>
                  <a:pt x="44" y="12"/>
                </a:cubicBezTo>
                <a:cubicBezTo>
                  <a:pt x="44" y="6"/>
                  <a:pt x="44" y="6"/>
                  <a:pt x="44" y="6"/>
                </a:cubicBezTo>
                <a:cubicBezTo>
                  <a:pt x="44" y="5"/>
                  <a:pt x="44" y="5"/>
                  <a:pt x="43" y="4"/>
                </a:cubicBezTo>
                <a:cubicBezTo>
                  <a:pt x="43" y="4"/>
                  <a:pt x="43" y="4"/>
                  <a:pt x="43" y="4"/>
                </a:cubicBezTo>
                <a:cubicBezTo>
                  <a:pt x="43" y="4"/>
                  <a:pt x="42" y="4"/>
                  <a:pt x="42" y="4"/>
                </a:cubicBezTo>
                <a:cubicBezTo>
                  <a:pt x="26" y="4"/>
                  <a:pt x="26" y="4"/>
                  <a:pt x="26" y="4"/>
                </a:cubicBezTo>
                <a:close/>
                <a:moveTo>
                  <a:pt x="44" y="14"/>
                </a:moveTo>
                <a:cubicBezTo>
                  <a:pt x="44" y="14"/>
                  <a:pt x="44" y="14"/>
                  <a:pt x="44" y="14"/>
                </a:cubicBezTo>
                <a:cubicBezTo>
                  <a:pt x="26" y="14"/>
                  <a:pt x="26" y="14"/>
                  <a:pt x="26" y="14"/>
                </a:cubicBezTo>
                <a:cubicBezTo>
                  <a:pt x="26" y="18"/>
                  <a:pt x="26" y="18"/>
                  <a:pt x="26" y="18"/>
                </a:cubicBezTo>
                <a:cubicBezTo>
                  <a:pt x="33" y="31"/>
                  <a:pt x="33" y="31"/>
                  <a:pt x="33" y="31"/>
                </a:cubicBezTo>
                <a:cubicBezTo>
                  <a:pt x="34" y="31"/>
                  <a:pt x="33" y="32"/>
                  <a:pt x="33" y="32"/>
                </a:cubicBezTo>
                <a:cubicBezTo>
                  <a:pt x="33" y="32"/>
                  <a:pt x="32" y="32"/>
                  <a:pt x="32" y="32"/>
                </a:cubicBezTo>
                <a:cubicBezTo>
                  <a:pt x="26" y="32"/>
                  <a:pt x="26" y="32"/>
                  <a:pt x="26" y="32"/>
                </a:cubicBezTo>
                <a:cubicBezTo>
                  <a:pt x="26" y="32"/>
                  <a:pt x="26" y="32"/>
                  <a:pt x="26" y="32"/>
                </a:cubicBezTo>
                <a:cubicBezTo>
                  <a:pt x="26" y="36"/>
                  <a:pt x="26" y="36"/>
                  <a:pt x="26" y="36"/>
                </a:cubicBezTo>
                <a:cubicBezTo>
                  <a:pt x="42" y="36"/>
                  <a:pt x="42" y="36"/>
                  <a:pt x="42" y="36"/>
                </a:cubicBezTo>
                <a:cubicBezTo>
                  <a:pt x="42" y="36"/>
                  <a:pt x="43" y="36"/>
                  <a:pt x="43" y="36"/>
                </a:cubicBezTo>
                <a:cubicBezTo>
                  <a:pt x="43" y="35"/>
                  <a:pt x="44" y="35"/>
                  <a:pt x="44" y="34"/>
                </a:cubicBezTo>
                <a:cubicBezTo>
                  <a:pt x="44" y="14"/>
                  <a:pt x="44" y="14"/>
                  <a:pt x="44" y="14"/>
                </a:cubicBezTo>
                <a:close/>
                <a:moveTo>
                  <a:pt x="22" y="36"/>
                </a:moveTo>
                <a:cubicBezTo>
                  <a:pt x="22" y="36"/>
                  <a:pt x="22" y="36"/>
                  <a:pt x="22" y="36"/>
                </a:cubicBezTo>
                <a:cubicBezTo>
                  <a:pt x="22" y="32"/>
                  <a:pt x="22" y="32"/>
                  <a:pt x="22" y="32"/>
                </a:cubicBezTo>
                <a:cubicBezTo>
                  <a:pt x="22" y="32"/>
                  <a:pt x="22" y="32"/>
                  <a:pt x="22" y="32"/>
                </a:cubicBezTo>
                <a:cubicBezTo>
                  <a:pt x="15" y="32"/>
                  <a:pt x="15" y="32"/>
                  <a:pt x="15" y="32"/>
                </a:cubicBezTo>
                <a:cubicBezTo>
                  <a:pt x="15" y="32"/>
                  <a:pt x="14" y="32"/>
                  <a:pt x="14" y="31"/>
                </a:cubicBezTo>
                <a:cubicBezTo>
                  <a:pt x="14" y="31"/>
                  <a:pt x="14" y="31"/>
                  <a:pt x="14" y="31"/>
                </a:cubicBezTo>
                <a:cubicBezTo>
                  <a:pt x="22" y="18"/>
                  <a:pt x="22" y="18"/>
                  <a:pt x="22" y="18"/>
                </a:cubicBezTo>
                <a:cubicBezTo>
                  <a:pt x="22" y="9"/>
                  <a:pt x="22" y="9"/>
                  <a:pt x="22" y="9"/>
                </a:cubicBezTo>
                <a:cubicBezTo>
                  <a:pt x="4" y="9"/>
                  <a:pt x="4" y="9"/>
                  <a:pt x="4" y="9"/>
                </a:cubicBezTo>
                <a:cubicBezTo>
                  <a:pt x="4" y="34"/>
                  <a:pt x="4" y="34"/>
                  <a:pt x="4" y="34"/>
                </a:cubicBezTo>
                <a:cubicBezTo>
                  <a:pt x="4" y="35"/>
                  <a:pt x="4" y="35"/>
                  <a:pt x="4" y="36"/>
                </a:cubicBezTo>
                <a:cubicBezTo>
                  <a:pt x="4" y="36"/>
                  <a:pt x="4" y="36"/>
                  <a:pt x="4" y="36"/>
                </a:cubicBezTo>
                <a:cubicBezTo>
                  <a:pt x="4" y="36"/>
                  <a:pt x="4" y="36"/>
                  <a:pt x="4" y="36"/>
                </a:cubicBezTo>
                <a:cubicBezTo>
                  <a:pt x="5" y="36"/>
                  <a:pt x="5" y="36"/>
                  <a:pt x="6" y="36"/>
                </a:cubicBezTo>
                <a:cubicBezTo>
                  <a:pt x="22" y="36"/>
                  <a:pt x="22" y="36"/>
                  <a:pt x="22" y="36"/>
                </a:cubicBezTo>
                <a:close/>
                <a:moveTo>
                  <a:pt x="4" y="7"/>
                </a:moveTo>
                <a:cubicBezTo>
                  <a:pt x="4" y="7"/>
                  <a:pt x="4" y="7"/>
                  <a:pt x="4" y="7"/>
                </a:cubicBezTo>
                <a:cubicBezTo>
                  <a:pt x="22" y="7"/>
                  <a:pt x="22" y="7"/>
                  <a:pt x="22" y="7"/>
                </a:cubicBezTo>
                <a:cubicBezTo>
                  <a:pt x="22" y="4"/>
                  <a:pt x="22" y="4"/>
                  <a:pt x="22" y="4"/>
                </a:cubicBezTo>
                <a:cubicBezTo>
                  <a:pt x="6" y="4"/>
                  <a:pt x="6" y="4"/>
                  <a:pt x="6" y="4"/>
                </a:cubicBezTo>
                <a:cubicBezTo>
                  <a:pt x="5" y="4"/>
                  <a:pt x="5" y="4"/>
                  <a:pt x="4" y="4"/>
                </a:cubicBezTo>
                <a:cubicBezTo>
                  <a:pt x="4" y="5"/>
                  <a:pt x="4" y="5"/>
                  <a:pt x="4" y="6"/>
                </a:cubicBezTo>
                <a:cubicBezTo>
                  <a:pt x="4" y="7"/>
                  <a:pt x="4" y="7"/>
                  <a:pt x="4" y="7"/>
                </a:cubicBezTo>
                <a:close/>
                <a:moveTo>
                  <a:pt x="30" y="30"/>
                </a:moveTo>
                <a:cubicBezTo>
                  <a:pt x="30" y="30"/>
                  <a:pt x="30" y="30"/>
                  <a:pt x="30" y="30"/>
                </a:cubicBezTo>
                <a:cubicBezTo>
                  <a:pt x="24" y="20"/>
                  <a:pt x="24" y="20"/>
                  <a:pt x="24" y="20"/>
                </a:cubicBezTo>
                <a:cubicBezTo>
                  <a:pt x="17" y="30"/>
                  <a:pt x="17" y="30"/>
                  <a:pt x="17" y="30"/>
                </a:cubicBezTo>
                <a:cubicBezTo>
                  <a:pt x="30" y="30"/>
                  <a:pt x="30" y="30"/>
                  <a:pt x="30" y="30"/>
                </a:cubicBezTo>
                <a:close/>
              </a:path>
            </a:pathLst>
          </a:custGeom>
          <a:solidFill>
            <a:schemeClr val="accent2"/>
          </a:solidFill>
          <a:ln>
            <a:noFill/>
          </a:ln>
          <a:extLst/>
        </p:spPr>
        <p:txBody>
          <a:bodyPr/>
          <a:lstStyle/>
          <a:p>
            <a:endParaRPr lang="zh-CN" altLang="en-US"/>
          </a:p>
        </p:txBody>
      </p:sp>
      <p:sp>
        <p:nvSpPr>
          <p:cNvPr id="121" name="Freeform 638"/>
          <p:cNvSpPr>
            <a:spLocks noEditPoints="1"/>
          </p:cNvSpPr>
          <p:nvPr/>
        </p:nvSpPr>
        <p:spPr bwMode="auto">
          <a:xfrm>
            <a:off x="6742759" y="4562105"/>
            <a:ext cx="266957" cy="264024"/>
          </a:xfrm>
          <a:custGeom>
            <a:avLst/>
            <a:gdLst>
              <a:gd name="T0" fmla="*/ 37 w 45"/>
              <a:gd name="T1" fmla="*/ 0 h 45"/>
              <a:gd name="T2" fmla="*/ 45 w 45"/>
              <a:gd name="T3" fmla="*/ 37 h 45"/>
              <a:gd name="T4" fmla="*/ 7 w 45"/>
              <a:gd name="T5" fmla="*/ 45 h 45"/>
              <a:gd name="T6" fmla="*/ 0 w 45"/>
              <a:gd name="T7" fmla="*/ 7 h 45"/>
              <a:gd name="T8" fmla="*/ 18 w 45"/>
              <a:gd name="T9" fmla="*/ 28 h 45"/>
              <a:gd name="T10" fmla="*/ 17 w 45"/>
              <a:gd name="T11" fmla="*/ 24 h 45"/>
              <a:gd name="T12" fmla="*/ 14 w 45"/>
              <a:gd name="T13" fmla="*/ 29 h 45"/>
              <a:gd name="T14" fmla="*/ 10 w 45"/>
              <a:gd name="T15" fmla="*/ 16 h 45"/>
              <a:gd name="T16" fmla="*/ 13 w 45"/>
              <a:gd name="T17" fmla="*/ 16 h 45"/>
              <a:gd name="T18" fmla="*/ 16 w 45"/>
              <a:gd name="T19" fmla="*/ 20 h 45"/>
              <a:gd name="T20" fmla="*/ 16 w 45"/>
              <a:gd name="T21" fmla="*/ 20 h 45"/>
              <a:gd name="T22" fmla="*/ 16 w 45"/>
              <a:gd name="T23" fmla="*/ 20 h 45"/>
              <a:gd name="T24" fmla="*/ 16 w 45"/>
              <a:gd name="T25" fmla="*/ 20 h 45"/>
              <a:gd name="T26" fmla="*/ 16 w 45"/>
              <a:gd name="T27" fmla="*/ 20 h 45"/>
              <a:gd name="T28" fmla="*/ 16 w 45"/>
              <a:gd name="T29" fmla="*/ 19 h 45"/>
              <a:gd name="T30" fmla="*/ 16 w 45"/>
              <a:gd name="T31" fmla="*/ 19 h 45"/>
              <a:gd name="T32" fmla="*/ 16 w 45"/>
              <a:gd name="T33" fmla="*/ 19 h 45"/>
              <a:gd name="T34" fmla="*/ 16 w 45"/>
              <a:gd name="T35" fmla="*/ 19 h 45"/>
              <a:gd name="T36" fmla="*/ 16 w 45"/>
              <a:gd name="T37" fmla="*/ 19 h 45"/>
              <a:gd name="T38" fmla="*/ 17 w 45"/>
              <a:gd name="T39" fmla="*/ 19 h 45"/>
              <a:gd name="T40" fmla="*/ 17 w 45"/>
              <a:gd name="T41" fmla="*/ 19 h 45"/>
              <a:gd name="T42" fmla="*/ 17 w 45"/>
              <a:gd name="T43" fmla="*/ 19 h 45"/>
              <a:gd name="T44" fmla="*/ 17 w 45"/>
              <a:gd name="T45" fmla="*/ 19 h 45"/>
              <a:gd name="T46" fmla="*/ 17 w 45"/>
              <a:gd name="T47" fmla="*/ 19 h 45"/>
              <a:gd name="T48" fmla="*/ 17 w 45"/>
              <a:gd name="T49" fmla="*/ 19 h 45"/>
              <a:gd name="T50" fmla="*/ 17 w 45"/>
              <a:gd name="T51" fmla="*/ 19 h 45"/>
              <a:gd name="T52" fmla="*/ 17 w 45"/>
              <a:gd name="T53" fmla="*/ 19 h 45"/>
              <a:gd name="T54" fmla="*/ 18 w 45"/>
              <a:gd name="T55" fmla="*/ 19 h 45"/>
              <a:gd name="T56" fmla="*/ 18 w 45"/>
              <a:gd name="T57" fmla="*/ 19 h 45"/>
              <a:gd name="T58" fmla="*/ 18 w 45"/>
              <a:gd name="T59" fmla="*/ 20 h 45"/>
              <a:gd name="T60" fmla="*/ 18 w 45"/>
              <a:gd name="T61" fmla="*/ 20 h 45"/>
              <a:gd name="T62" fmla="*/ 18 w 45"/>
              <a:gd name="T63" fmla="*/ 20 h 45"/>
              <a:gd name="T64" fmla="*/ 18 w 45"/>
              <a:gd name="T65" fmla="*/ 20 h 45"/>
              <a:gd name="T66" fmla="*/ 19 w 45"/>
              <a:gd name="T67" fmla="*/ 24 h 45"/>
              <a:gd name="T68" fmla="*/ 22 w 45"/>
              <a:gd name="T69" fmla="*/ 15 h 45"/>
              <a:gd name="T70" fmla="*/ 21 w 45"/>
              <a:gd name="T71" fmla="*/ 28 h 45"/>
              <a:gd name="T72" fmla="*/ 32 w 45"/>
              <a:gd name="T73" fmla="*/ 26 h 45"/>
              <a:gd name="T74" fmla="*/ 33 w 45"/>
              <a:gd name="T75" fmla="*/ 25 h 45"/>
              <a:gd name="T76" fmla="*/ 33 w 45"/>
              <a:gd name="T77" fmla="*/ 27 h 45"/>
              <a:gd name="T78" fmla="*/ 29 w 45"/>
              <a:gd name="T79" fmla="*/ 29 h 45"/>
              <a:gd name="T80" fmla="*/ 24 w 45"/>
              <a:gd name="T81" fmla="*/ 25 h 45"/>
              <a:gd name="T82" fmla="*/ 26 w 45"/>
              <a:gd name="T83" fmla="*/ 17 h 45"/>
              <a:gd name="T84" fmla="*/ 29 w 45"/>
              <a:gd name="T85" fmla="*/ 15 h 45"/>
              <a:gd name="T86" fmla="*/ 33 w 45"/>
              <a:gd name="T87" fmla="*/ 17 h 45"/>
              <a:gd name="T88" fmla="*/ 34 w 45"/>
              <a:gd name="T89" fmla="*/ 18 h 45"/>
              <a:gd name="T90" fmla="*/ 32 w 45"/>
              <a:gd name="T91" fmla="*/ 19 h 45"/>
              <a:gd name="T92" fmla="*/ 29 w 45"/>
              <a:gd name="T93" fmla="*/ 17 h 45"/>
              <a:gd name="T94" fmla="*/ 27 w 45"/>
              <a:gd name="T95" fmla="*/ 20 h 45"/>
              <a:gd name="T96" fmla="*/ 27 w 45"/>
              <a:gd name="T97" fmla="*/ 26 h 45"/>
              <a:gd name="T98" fmla="*/ 31 w 45"/>
              <a:gd name="T99" fmla="*/ 26 h 45"/>
              <a:gd name="T100" fmla="*/ 37 w 45"/>
              <a:gd name="T101" fmla="*/ 4 h 45"/>
              <a:gd name="T102" fmla="*/ 7 w 45"/>
              <a:gd name="T103" fmla="*/ 4 h 45"/>
              <a:gd name="T104" fmla="*/ 3 w 45"/>
              <a:gd name="T105" fmla="*/ 37 h 45"/>
              <a:gd name="T106" fmla="*/ 37 w 45"/>
              <a:gd name="T107" fmla="*/ 41 h 45"/>
              <a:gd name="T108" fmla="*/ 41 w 45"/>
              <a:gd name="T109"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 h="45">
                <a:moveTo>
                  <a:pt x="7" y="0"/>
                </a:moveTo>
                <a:cubicBezTo>
                  <a:pt x="37" y="0"/>
                  <a:pt x="37" y="0"/>
                  <a:pt x="37" y="0"/>
                </a:cubicBezTo>
                <a:cubicBezTo>
                  <a:pt x="41" y="0"/>
                  <a:pt x="45" y="3"/>
                  <a:pt x="45" y="7"/>
                </a:cubicBezTo>
                <a:cubicBezTo>
                  <a:pt x="45" y="37"/>
                  <a:pt x="45" y="37"/>
                  <a:pt x="45" y="37"/>
                </a:cubicBezTo>
                <a:cubicBezTo>
                  <a:pt x="45" y="41"/>
                  <a:pt x="41" y="45"/>
                  <a:pt x="37" y="45"/>
                </a:cubicBezTo>
                <a:cubicBezTo>
                  <a:pt x="7" y="45"/>
                  <a:pt x="7" y="45"/>
                  <a:pt x="7" y="45"/>
                </a:cubicBezTo>
                <a:cubicBezTo>
                  <a:pt x="3" y="45"/>
                  <a:pt x="0" y="41"/>
                  <a:pt x="0" y="37"/>
                </a:cubicBezTo>
                <a:cubicBezTo>
                  <a:pt x="0" y="7"/>
                  <a:pt x="0" y="7"/>
                  <a:pt x="0" y="7"/>
                </a:cubicBezTo>
                <a:cubicBezTo>
                  <a:pt x="0" y="3"/>
                  <a:pt x="3" y="0"/>
                  <a:pt x="7" y="0"/>
                </a:cubicBezTo>
                <a:close/>
                <a:moveTo>
                  <a:pt x="18" y="28"/>
                </a:moveTo>
                <a:cubicBezTo>
                  <a:pt x="18" y="28"/>
                  <a:pt x="18" y="28"/>
                  <a:pt x="18" y="28"/>
                </a:cubicBezTo>
                <a:cubicBezTo>
                  <a:pt x="17" y="24"/>
                  <a:pt x="17" y="24"/>
                  <a:pt x="17" y="24"/>
                </a:cubicBezTo>
                <a:cubicBezTo>
                  <a:pt x="15" y="28"/>
                  <a:pt x="15" y="28"/>
                  <a:pt x="15" y="28"/>
                </a:cubicBezTo>
                <a:cubicBezTo>
                  <a:pt x="15" y="29"/>
                  <a:pt x="15" y="29"/>
                  <a:pt x="14" y="29"/>
                </a:cubicBezTo>
                <a:cubicBezTo>
                  <a:pt x="14" y="29"/>
                  <a:pt x="13" y="29"/>
                  <a:pt x="13" y="28"/>
                </a:cubicBezTo>
                <a:cubicBezTo>
                  <a:pt x="10" y="16"/>
                  <a:pt x="10" y="16"/>
                  <a:pt x="10" y="16"/>
                </a:cubicBezTo>
                <a:cubicBezTo>
                  <a:pt x="10" y="16"/>
                  <a:pt x="11" y="15"/>
                  <a:pt x="11" y="15"/>
                </a:cubicBezTo>
                <a:cubicBezTo>
                  <a:pt x="12" y="15"/>
                  <a:pt x="13" y="15"/>
                  <a:pt x="13" y="16"/>
                </a:cubicBezTo>
                <a:cubicBezTo>
                  <a:pt x="14" y="24"/>
                  <a:pt x="14" y="24"/>
                  <a:pt x="14" y="24"/>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8" y="19"/>
                  <a:pt x="18" y="19"/>
                  <a:pt x="18" y="19"/>
                </a:cubicBezTo>
                <a:cubicBezTo>
                  <a:pt x="18" y="19"/>
                  <a:pt x="18" y="19"/>
                  <a:pt x="18" y="19"/>
                </a:cubicBezTo>
                <a:cubicBezTo>
                  <a:pt x="18" y="19"/>
                  <a:pt x="18" y="19"/>
                  <a:pt x="18" y="19"/>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9" y="24"/>
                  <a:pt x="19" y="24"/>
                  <a:pt x="19" y="24"/>
                </a:cubicBezTo>
                <a:cubicBezTo>
                  <a:pt x="21" y="16"/>
                  <a:pt x="21" y="16"/>
                  <a:pt x="21" y="16"/>
                </a:cubicBezTo>
                <a:cubicBezTo>
                  <a:pt x="21" y="15"/>
                  <a:pt x="22" y="15"/>
                  <a:pt x="22" y="15"/>
                </a:cubicBezTo>
                <a:cubicBezTo>
                  <a:pt x="23" y="15"/>
                  <a:pt x="23" y="16"/>
                  <a:pt x="23" y="16"/>
                </a:cubicBezTo>
                <a:cubicBezTo>
                  <a:pt x="21" y="28"/>
                  <a:pt x="21" y="28"/>
                  <a:pt x="21" y="28"/>
                </a:cubicBezTo>
                <a:cubicBezTo>
                  <a:pt x="20" y="30"/>
                  <a:pt x="19" y="30"/>
                  <a:pt x="18" y="28"/>
                </a:cubicBezTo>
                <a:close/>
                <a:moveTo>
                  <a:pt x="32" y="26"/>
                </a:moveTo>
                <a:cubicBezTo>
                  <a:pt x="32" y="26"/>
                  <a:pt x="32" y="26"/>
                  <a:pt x="32" y="26"/>
                </a:cubicBezTo>
                <a:cubicBezTo>
                  <a:pt x="32" y="25"/>
                  <a:pt x="32" y="25"/>
                  <a:pt x="33" y="25"/>
                </a:cubicBezTo>
                <a:cubicBezTo>
                  <a:pt x="34" y="25"/>
                  <a:pt x="34" y="26"/>
                  <a:pt x="34" y="26"/>
                </a:cubicBezTo>
                <a:cubicBezTo>
                  <a:pt x="34" y="27"/>
                  <a:pt x="33" y="27"/>
                  <a:pt x="33" y="27"/>
                </a:cubicBezTo>
                <a:cubicBezTo>
                  <a:pt x="33" y="27"/>
                  <a:pt x="33" y="28"/>
                  <a:pt x="33" y="28"/>
                </a:cubicBezTo>
                <a:cubicBezTo>
                  <a:pt x="32" y="29"/>
                  <a:pt x="30" y="29"/>
                  <a:pt x="29" y="29"/>
                </a:cubicBezTo>
                <a:cubicBezTo>
                  <a:pt x="28" y="29"/>
                  <a:pt x="27" y="29"/>
                  <a:pt x="26" y="28"/>
                </a:cubicBezTo>
                <a:cubicBezTo>
                  <a:pt x="25" y="27"/>
                  <a:pt x="24" y="26"/>
                  <a:pt x="24" y="25"/>
                </a:cubicBezTo>
                <a:cubicBezTo>
                  <a:pt x="24" y="20"/>
                  <a:pt x="24" y="20"/>
                  <a:pt x="24" y="20"/>
                </a:cubicBezTo>
                <a:cubicBezTo>
                  <a:pt x="24" y="19"/>
                  <a:pt x="25" y="17"/>
                  <a:pt x="26" y="17"/>
                </a:cubicBezTo>
                <a:cubicBezTo>
                  <a:pt x="26" y="17"/>
                  <a:pt x="26" y="17"/>
                  <a:pt x="26" y="17"/>
                </a:cubicBezTo>
                <a:cubicBezTo>
                  <a:pt x="27" y="16"/>
                  <a:pt x="28" y="15"/>
                  <a:pt x="29" y="15"/>
                </a:cubicBezTo>
                <a:cubicBezTo>
                  <a:pt x="30" y="15"/>
                  <a:pt x="32" y="16"/>
                  <a:pt x="33" y="17"/>
                </a:cubicBezTo>
                <a:cubicBezTo>
                  <a:pt x="33" y="17"/>
                  <a:pt x="33" y="17"/>
                  <a:pt x="33" y="17"/>
                </a:cubicBezTo>
                <a:cubicBezTo>
                  <a:pt x="33" y="17"/>
                  <a:pt x="33" y="17"/>
                  <a:pt x="33" y="17"/>
                </a:cubicBezTo>
                <a:cubicBezTo>
                  <a:pt x="33" y="18"/>
                  <a:pt x="34" y="18"/>
                  <a:pt x="34" y="18"/>
                </a:cubicBezTo>
                <a:cubicBezTo>
                  <a:pt x="34" y="19"/>
                  <a:pt x="34" y="19"/>
                  <a:pt x="33" y="20"/>
                </a:cubicBezTo>
                <a:cubicBezTo>
                  <a:pt x="32" y="20"/>
                  <a:pt x="32" y="20"/>
                  <a:pt x="32" y="19"/>
                </a:cubicBezTo>
                <a:cubicBezTo>
                  <a:pt x="31" y="19"/>
                  <a:pt x="31" y="19"/>
                  <a:pt x="31" y="19"/>
                </a:cubicBezTo>
                <a:cubicBezTo>
                  <a:pt x="31" y="18"/>
                  <a:pt x="30" y="17"/>
                  <a:pt x="29" y="17"/>
                </a:cubicBezTo>
                <a:cubicBezTo>
                  <a:pt x="28" y="17"/>
                  <a:pt x="28" y="18"/>
                  <a:pt x="27" y="18"/>
                </a:cubicBezTo>
                <a:cubicBezTo>
                  <a:pt x="27" y="19"/>
                  <a:pt x="27" y="19"/>
                  <a:pt x="27" y="20"/>
                </a:cubicBezTo>
                <a:cubicBezTo>
                  <a:pt x="27" y="25"/>
                  <a:pt x="27" y="25"/>
                  <a:pt x="27" y="25"/>
                </a:cubicBezTo>
                <a:cubicBezTo>
                  <a:pt x="27" y="25"/>
                  <a:pt x="27" y="26"/>
                  <a:pt x="27" y="26"/>
                </a:cubicBezTo>
                <a:cubicBezTo>
                  <a:pt x="28" y="27"/>
                  <a:pt x="30" y="27"/>
                  <a:pt x="31" y="26"/>
                </a:cubicBezTo>
                <a:cubicBezTo>
                  <a:pt x="31" y="26"/>
                  <a:pt x="31" y="26"/>
                  <a:pt x="31" y="26"/>
                </a:cubicBezTo>
                <a:cubicBezTo>
                  <a:pt x="31" y="26"/>
                  <a:pt x="31" y="26"/>
                  <a:pt x="32" y="26"/>
                </a:cubicBezTo>
                <a:close/>
                <a:moveTo>
                  <a:pt x="37" y="4"/>
                </a:moveTo>
                <a:cubicBezTo>
                  <a:pt x="37" y="4"/>
                  <a:pt x="37" y="4"/>
                  <a:pt x="37" y="4"/>
                </a:cubicBezTo>
                <a:cubicBezTo>
                  <a:pt x="7" y="4"/>
                  <a:pt x="7" y="4"/>
                  <a:pt x="7" y="4"/>
                </a:cubicBezTo>
                <a:cubicBezTo>
                  <a:pt x="5" y="4"/>
                  <a:pt x="3" y="5"/>
                  <a:pt x="3" y="7"/>
                </a:cubicBezTo>
                <a:cubicBezTo>
                  <a:pt x="3" y="37"/>
                  <a:pt x="3" y="37"/>
                  <a:pt x="3" y="37"/>
                </a:cubicBezTo>
                <a:cubicBezTo>
                  <a:pt x="3" y="39"/>
                  <a:pt x="5" y="41"/>
                  <a:pt x="7" y="41"/>
                </a:cubicBezTo>
                <a:cubicBezTo>
                  <a:pt x="37" y="41"/>
                  <a:pt x="37" y="41"/>
                  <a:pt x="37" y="41"/>
                </a:cubicBezTo>
                <a:cubicBezTo>
                  <a:pt x="39" y="41"/>
                  <a:pt x="41" y="39"/>
                  <a:pt x="41" y="37"/>
                </a:cubicBezTo>
                <a:cubicBezTo>
                  <a:pt x="41" y="7"/>
                  <a:pt x="41" y="7"/>
                  <a:pt x="41" y="7"/>
                </a:cubicBezTo>
                <a:cubicBezTo>
                  <a:pt x="41" y="5"/>
                  <a:pt x="39" y="4"/>
                  <a:pt x="37" y="4"/>
                </a:cubicBezTo>
                <a:close/>
              </a:path>
            </a:pathLst>
          </a:custGeom>
          <a:solidFill>
            <a:schemeClr val="accent2"/>
          </a:solidFill>
          <a:ln>
            <a:noFill/>
          </a:ln>
          <a:extLst/>
        </p:spPr>
        <p:txBody>
          <a:bodyPr/>
          <a:lstStyle/>
          <a:p>
            <a:endParaRPr lang="zh-CN" altLang="en-US"/>
          </a:p>
        </p:txBody>
      </p:sp>
      <p:sp>
        <p:nvSpPr>
          <p:cNvPr id="122" name="Freeform 640"/>
          <p:cNvSpPr>
            <a:spLocks noEditPoints="1"/>
          </p:cNvSpPr>
          <p:nvPr/>
        </p:nvSpPr>
        <p:spPr bwMode="auto">
          <a:xfrm>
            <a:off x="7238538" y="4562105"/>
            <a:ext cx="305095" cy="264024"/>
          </a:xfrm>
          <a:custGeom>
            <a:avLst/>
            <a:gdLst>
              <a:gd name="T0" fmla="*/ 44 w 52"/>
              <a:gd name="T1" fmla="*/ 15 h 45"/>
              <a:gd name="T2" fmla="*/ 11 w 52"/>
              <a:gd name="T3" fmla="*/ 15 h 45"/>
              <a:gd name="T4" fmla="*/ 6 w 52"/>
              <a:gd name="T5" fmla="*/ 38 h 45"/>
              <a:gd name="T6" fmla="*/ 49 w 52"/>
              <a:gd name="T7" fmla="*/ 38 h 45"/>
              <a:gd name="T8" fmla="*/ 44 w 52"/>
              <a:gd name="T9" fmla="*/ 15 h 45"/>
              <a:gd name="T10" fmla="*/ 33 w 52"/>
              <a:gd name="T11" fmla="*/ 24 h 45"/>
              <a:gd name="T12" fmla="*/ 39 w 52"/>
              <a:gd name="T13" fmla="*/ 25 h 45"/>
              <a:gd name="T14" fmla="*/ 34 w 52"/>
              <a:gd name="T15" fmla="*/ 28 h 45"/>
              <a:gd name="T16" fmla="*/ 36 w 52"/>
              <a:gd name="T17" fmla="*/ 30 h 45"/>
              <a:gd name="T18" fmla="*/ 38 w 52"/>
              <a:gd name="T19" fmla="*/ 32 h 45"/>
              <a:gd name="T20" fmla="*/ 33 w 52"/>
              <a:gd name="T21" fmla="*/ 34 h 45"/>
              <a:gd name="T22" fmla="*/ 32 w 52"/>
              <a:gd name="T23" fmla="*/ 25 h 45"/>
              <a:gd name="T24" fmla="*/ 47 w 52"/>
              <a:gd name="T25" fmla="*/ 33 h 45"/>
              <a:gd name="T26" fmla="*/ 40 w 52"/>
              <a:gd name="T27" fmla="*/ 33 h 45"/>
              <a:gd name="T28" fmla="*/ 41 w 52"/>
              <a:gd name="T29" fmla="*/ 24 h 45"/>
              <a:gd name="T30" fmla="*/ 46 w 52"/>
              <a:gd name="T31" fmla="*/ 32 h 45"/>
              <a:gd name="T32" fmla="*/ 21 w 52"/>
              <a:gd name="T33" fmla="*/ 24 h 45"/>
              <a:gd name="T34" fmla="*/ 23 w 52"/>
              <a:gd name="T35" fmla="*/ 32 h 45"/>
              <a:gd name="T36" fmla="*/ 18 w 52"/>
              <a:gd name="T37" fmla="*/ 34 h 45"/>
              <a:gd name="T38" fmla="*/ 16 w 52"/>
              <a:gd name="T39" fmla="*/ 26 h 45"/>
              <a:gd name="T40" fmla="*/ 21 w 52"/>
              <a:gd name="T41" fmla="*/ 26 h 45"/>
              <a:gd name="T42" fmla="*/ 19 w 52"/>
              <a:gd name="T43" fmla="*/ 32 h 45"/>
              <a:gd name="T44" fmla="*/ 29 w 52"/>
              <a:gd name="T45" fmla="*/ 33 h 45"/>
              <a:gd name="T46" fmla="*/ 26 w 52"/>
              <a:gd name="T47" fmla="*/ 33 h 45"/>
              <a:gd name="T48" fmla="*/ 24 w 52"/>
              <a:gd name="T49" fmla="*/ 25 h 45"/>
              <a:gd name="T50" fmla="*/ 28 w 52"/>
              <a:gd name="T51" fmla="*/ 24 h 45"/>
              <a:gd name="T52" fmla="*/ 31 w 52"/>
              <a:gd name="T53" fmla="*/ 25 h 45"/>
              <a:gd name="T54" fmla="*/ 29 w 52"/>
              <a:gd name="T55" fmla="*/ 33 h 45"/>
              <a:gd name="T56" fmla="*/ 9 w 52"/>
              <a:gd name="T57" fmla="*/ 34 h 45"/>
              <a:gd name="T58" fmla="*/ 8 w 52"/>
              <a:gd name="T59" fmla="*/ 29 h 45"/>
              <a:gd name="T60" fmla="*/ 9 w 52"/>
              <a:gd name="T61" fmla="*/ 24 h 45"/>
              <a:gd name="T62" fmla="*/ 13 w 52"/>
              <a:gd name="T63" fmla="*/ 28 h 45"/>
              <a:gd name="T64" fmla="*/ 15 w 52"/>
              <a:gd name="T65" fmla="*/ 25 h 45"/>
              <a:gd name="T66" fmla="*/ 15 w 52"/>
              <a:gd name="T67" fmla="*/ 29 h 45"/>
              <a:gd name="T68" fmla="*/ 13 w 52"/>
              <a:gd name="T69" fmla="*/ 33 h 45"/>
              <a:gd name="T70" fmla="*/ 10 w 52"/>
              <a:gd name="T71" fmla="*/ 33 h 45"/>
              <a:gd name="T72" fmla="*/ 42 w 52"/>
              <a:gd name="T73" fmla="*/ 8 h 45"/>
              <a:gd name="T74" fmla="*/ 42 w 52"/>
              <a:gd name="T75" fmla="*/ 13 h 45"/>
              <a:gd name="T76" fmla="*/ 10 w 52"/>
              <a:gd name="T77" fmla="*/ 8 h 45"/>
              <a:gd name="T78" fmla="*/ 2 w 52"/>
              <a:gd name="T79" fmla="*/ 12 h 45"/>
              <a:gd name="T80" fmla="*/ 2 w 52"/>
              <a:gd name="T81" fmla="*/ 0 h 45"/>
              <a:gd name="T82" fmla="*/ 50 w 52"/>
              <a:gd name="T83" fmla="*/ 4 h 45"/>
              <a:gd name="T84" fmla="*/ 45 w 52"/>
              <a:gd name="T85" fmla="*/ 8 h 45"/>
              <a:gd name="T86" fmla="*/ 52 w 52"/>
              <a:gd name="T87" fmla="*/ 19 h 45"/>
              <a:gd name="T88" fmla="*/ 10 w 52"/>
              <a:gd name="T89" fmla="*/ 45 h 45"/>
              <a:gd name="T90" fmla="*/ 10 w 52"/>
              <a:gd name="T9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45">
                <a:moveTo>
                  <a:pt x="44" y="15"/>
                </a:moveTo>
                <a:cubicBezTo>
                  <a:pt x="44" y="15"/>
                  <a:pt x="44" y="15"/>
                  <a:pt x="44" y="15"/>
                </a:cubicBezTo>
                <a:cubicBezTo>
                  <a:pt x="44" y="15"/>
                  <a:pt x="44" y="15"/>
                  <a:pt x="44" y="15"/>
                </a:cubicBezTo>
                <a:cubicBezTo>
                  <a:pt x="11" y="15"/>
                  <a:pt x="11" y="15"/>
                  <a:pt x="11" y="15"/>
                </a:cubicBezTo>
                <a:cubicBezTo>
                  <a:pt x="11" y="15"/>
                  <a:pt x="11" y="15"/>
                  <a:pt x="11" y="15"/>
                </a:cubicBezTo>
                <a:cubicBezTo>
                  <a:pt x="11" y="15"/>
                  <a:pt x="11" y="15"/>
                  <a:pt x="11" y="15"/>
                </a:cubicBezTo>
                <a:cubicBezTo>
                  <a:pt x="10" y="15"/>
                  <a:pt x="10" y="15"/>
                  <a:pt x="10" y="15"/>
                </a:cubicBezTo>
                <a:cubicBezTo>
                  <a:pt x="7" y="15"/>
                  <a:pt x="6" y="17"/>
                  <a:pt x="6" y="19"/>
                </a:cubicBezTo>
                <a:cubicBezTo>
                  <a:pt x="6" y="38"/>
                  <a:pt x="6" y="38"/>
                  <a:pt x="6" y="38"/>
                </a:cubicBezTo>
                <a:cubicBezTo>
                  <a:pt x="6" y="41"/>
                  <a:pt x="7" y="42"/>
                  <a:pt x="10" y="42"/>
                </a:cubicBezTo>
                <a:cubicBezTo>
                  <a:pt x="45" y="42"/>
                  <a:pt x="45" y="42"/>
                  <a:pt x="45" y="42"/>
                </a:cubicBezTo>
                <a:cubicBezTo>
                  <a:pt x="47" y="42"/>
                  <a:pt x="49" y="41"/>
                  <a:pt x="49" y="38"/>
                </a:cubicBezTo>
                <a:cubicBezTo>
                  <a:pt x="49" y="19"/>
                  <a:pt x="49" y="19"/>
                  <a:pt x="49" y="19"/>
                </a:cubicBezTo>
                <a:cubicBezTo>
                  <a:pt x="49" y="17"/>
                  <a:pt x="47" y="15"/>
                  <a:pt x="45" y="15"/>
                </a:cubicBezTo>
                <a:cubicBezTo>
                  <a:pt x="44" y="15"/>
                  <a:pt x="44" y="15"/>
                  <a:pt x="44" y="15"/>
                </a:cubicBezTo>
                <a:close/>
                <a:moveTo>
                  <a:pt x="32" y="25"/>
                </a:moveTo>
                <a:cubicBezTo>
                  <a:pt x="32" y="25"/>
                  <a:pt x="32" y="25"/>
                  <a:pt x="32" y="25"/>
                </a:cubicBezTo>
                <a:cubicBezTo>
                  <a:pt x="32" y="24"/>
                  <a:pt x="33" y="24"/>
                  <a:pt x="33" y="24"/>
                </a:cubicBezTo>
                <a:cubicBezTo>
                  <a:pt x="33" y="24"/>
                  <a:pt x="33" y="24"/>
                  <a:pt x="33" y="24"/>
                </a:cubicBezTo>
                <a:cubicBezTo>
                  <a:pt x="38" y="24"/>
                  <a:pt x="38" y="24"/>
                  <a:pt x="38" y="24"/>
                </a:cubicBezTo>
                <a:cubicBezTo>
                  <a:pt x="39" y="24"/>
                  <a:pt x="39" y="24"/>
                  <a:pt x="39" y="25"/>
                </a:cubicBezTo>
                <a:cubicBezTo>
                  <a:pt x="39" y="26"/>
                  <a:pt x="39" y="26"/>
                  <a:pt x="38" y="26"/>
                </a:cubicBezTo>
                <a:cubicBezTo>
                  <a:pt x="34" y="26"/>
                  <a:pt x="34" y="26"/>
                  <a:pt x="34" y="26"/>
                </a:cubicBezTo>
                <a:cubicBezTo>
                  <a:pt x="34" y="28"/>
                  <a:pt x="34" y="28"/>
                  <a:pt x="34" y="28"/>
                </a:cubicBezTo>
                <a:cubicBezTo>
                  <a:pt x="36" y="28"/>
                  <a:pt x="36" y="28"/>
                  <a:pt x="36" y="28"/>
                </a:cubicBezTo>
                <a:cubicBezTo>
                  <a:pt x="36" y="28"/>
                  <a:pt x="37" y="28"/>
                  <a:pt x="37" y="29"/>
                </a:cubicBezTo>
                <a:cubicBezTo>
                  <a:pt x="37" y="30"/>
                  <a:pt x="36" y="30"/>
                  <a:pt x="36" y="30"/>
                </a:cubicBezTo>
                <a:cubicBezTo>
                  <a:pt x="34" y="30"/>
                  <a:pt x="34" y="30"/>
                  <a:pt x="34" y="30"/>
                </a:cubicBezTo>
                <a:cubicBezTo>
                  <a:pt x="34" y="32"/>
                  <a:pt x="34" y="32"/>
                  <a:pt x="34" y="32"/>
                </a:cubicBezTo>
                <a:cubicBezTo>
                  <a:pt x="38" y="32"/>
                  <a:pt x="38" y="32"/>
                  <a:pt x="38" y="32"/>
                </a:cubicBezTo>
                <a:cubicBezTo>
                  <a:pt x="39" y="32"/>
                  <a:pt x="39" y="32"/>
                  <a:pt x="39" y="33"/>
                </a:cubicBezTo>
                <a:cubicBezTo>
                  <a:pt x="39" y="33"/>
                  <a:pt x="39" y="34"/>
                  <a:pt x="38" y="34"/>
                </a:cubicBezTo>
                <a:cubicBezTo>
                  <a:pt x="33" y="34"/>
                  <a:pt x="33" y="34"/>
                  <a:pt x="33" y="34"/>
                </a:cubicBezTo>
                <a:cubicBezTo>
                  <a:pt x="33" y="34"/>
                  <a:pt x="32" y="33"/>
                  <a:pt x="32" y="33"/>
                </a:cubicBezTo>
                <a:cubicBezTo>
                  <a:pt x="32" y="33"/>
                  <a:pt x="32" y="33"/>
                  <a:pt x="32" y="33"/>
                </a:cubicBezTo>
                <a:cubicBezTo>
                  <a:pt x="32" y="30"/>
                  <a:pt x="32" y="28"/>
                  <a:pt x="32" y="25"/>
                </a:cubicBezTo>
                <a:close/>
                <a:moveTo>
                  <a:pt x="46" y="32"/>
                </a:moveTo>
                <a:cubicBezTo>
                  <a:pt x="46" y="32"/>
                  <a:pt x="46" y="32"/>
                  <a:pt x="46" y="32"/>
                </a:cubicBezTo>
                <a:cubicBezTo>
                  <a:pt x="47" y="32"/>
                  <a:pt x="47" y="32"/>
                  <a:pt x="47" y="33"/>
                </a:cubicBezTo>
                <a:cubicBezTo>
                  <a:pt x="47" y="33"/>
                  <a:pt x="47" y="34"/>
                  <a:pt x="46" y="34"/>
                </a:cubicBezTo>
                <a:cubicBezTo>
                  <a:pt x="41" y="34"/>
                  <a:pt x="41" y="34"/>
                  <a:pt x="41" y="34"/>
                </a:cubicBezTo>
                <a:cubicBezTo>
                  <a:pt x="41" y="34"/>
                  <a:pt x="40" y="33"/>
                  <a:pt x="40" y="33"/>
                </a:cubicBezTo>
                <a:cubicBezTo>
                  <a:pt x="40" y="33"/>
                  <a:pt x="40" y="33"/>
                  <a:pt x="40" y="33"/>
                </a:cubicBezTo>
                <a:cubicBezTo>
                  <a:pt x="40" y="25"/>
                  <a:pt x="40" y="25"/>
                  <a:pt x="40" y="25"/>
                </a:cubicBezTo>
                <a:cubicBezTo>
                  <a:pt x="40" y="24"/>
                  <a:pt x="41" y="24"/>
                  <a:pt x="41" y="24"/>
                </a:cubicBezTo>
                <a:cubicBezTo>
                  <a:pt x="42" y="24"/>
                  <a:pt x="42" y="24"/>
                  <a:pt x="42" y="25"/>
                </a:cubicBezTo>
                <a:cubicBezTo>
                  <a:pt x="42" y="32"/>
                  <a:pt x="42" y="32"/>
                  <a:pt x="42" y="32"/>
                </a:cubicBezTo>
                <a:cubicBezTo>
                  <a:pt x="46" y="32"/>
                  <a:pt x="46" y="32"/>
                  <a:pt x="46" y="32"/>
                </a:cubicBezTo>
                <a:close/>
                <a:moveTo>
                  <a:pt x="18" y="24"/>
                </a:moveTo>
                <a:cubicBezTo>
                  <a:pt x="18" y="24"/>
                  <a:pt x="18" y="24"/>
                  <a:pt x="18" y="24"/>
                </a:cubicBezTo>
                <a:cubicBezTo>
                  <a:pt x="21" y="24"/>
                  <a:pt x="21" y="24"/>
                  <a:pt x="21" y="24"/>
                </a:cubicBezTo>
                <a:cubicBezTo>
                  <a:pt x="22" y="24"/>
                  <a:pt x="22" y="24"/>
                  <a:pt x="23" y="25"/>
                </a:cubicBezTo>
                <a:cubicBezTo>
                  <a:pt x="23" y="25"/>
                  <a:pt x="23" y="26"/>
                  <a:pt x="23" y="26"/>
                </a:cubicBezTo>
                <a:cubicBezTo>
                  <a:pt x="23" y="32"/>
                  <a:pt x="23" y="32"/>
                  <a:pt x="23" y="32"/>
                </a:cubicBezTo>
                <a:cubicBezTo>
                  <a:pt x="23" y="32"/>
                  <a:pt x="23" y="33"/>
                  <a:pt x="23" y="33"/>
                </a:cubicBezTo>
                <a:cubicBezTo>
                  <a:pt x="22" y="34"/>
                  <a:pt x="22" y="34"/>
                  <a:pt x="21" y="34"/>
                </a:cubicBezTo>
                <a:cubicBezTo>
                  <a:pt x="18" y="34"/>
                  <a:pt x="18" y="34"/>
                  <a:pt x="18" y="34"/>
                </a:cubicBezTo>
                <a:cubicBezTo>
                  <a:pt x="18" y="34"/>
                  <a:pt x="17" y="34"/>
                  <a:pt x="17" y="33"/>
                </a:cubicBezTo>
                <a:cubicBezTo>
                  <a:pt x="17" y="33"/>
                  <a:pt x="16" y="32"/>
                  <a:pt x="16" y="32"/>
                </a:cubicBezTo>
                <a:cubicBezTo>
                  <a:pt x="16" y="26"/>
                  <a:pt x="16" y="26"/>
                  <a:pt x="16" y="26"/>
                </a:cubicBezTo>
                <a:cubicBezTo>
                  <a:pt x="16" y="26"/>
                  <a:pt x="17" y="25"/>
                  <a:pt x="17" y="25"/>
                </a:cubicBezTo>
                <a:cubicBezTo>
                  <a:pt x="17" y="24"/>
                  <a:pt x="18" y="24"/>
                  <a:pt x="18" y="24"/>
                </a:cubicBezTo>
                <a:close/>
                <a:moveTo>
                  <a:pt x="21" y="26"/>
                </a:moveTo>
                <a:cubicBezTo>
                  <a:pt x="21" y="26"/>
                  <a:pt x="21" y="26"/>
                  <a:pt x="21" y="26"/>
                </a:cubicBezTo>
                <a:cubicBezTo>
                  <a:pt x="19" y="26"/>
                  <a:pt x="19" y="26"/>
                  <a:pt x="19" y="26"/>
                </a:cubicBezTo>
                <a:cubicBezTo>
                  <a:pt x="19" y="32"/>
                  <a:pt x="19" y="32"/>
                  <a:pt x="19" y="32"/>
                </a:cubicBezTo>
                <a:cubicBezTo>
                  <a:pt x="21" y="32"/>
                  <a:pt x="21" y="32"/>
                  <a:pt x="21" y="32"/>
                </a:cubicBezTo>
                <a:cubicBezTo>
                  <a:pt x="21" y="26"/>
                  <a:pt x="21" y="26"/>
                  <a:pt x="21" y="26"/>
                </a:cubicBezTo>
                <a:close/>
                <a:moveTo>
                  <a:pt x="29" y="33"/>
                </a:moveTo>
                <a:cubicBezTo>
                  <a:pt x="29" y="33"/>
                  <a:pt x="29" y="33"/>
                  <a:pt x="29" y="33"/>
                </a:cubicBezTo>
                <a:cubicBezTo>
                  <a:pt x="29" y="33"/>
                  <a:pt x="28" y="34"/>
                  <a:pt x="28" y="34"/>
                </a:cubicBezTo>
                <a:cubicBezTo>
                  <a:pt x="27" y="34"/>
                  <a:pt x="26" y="33"/>
                  <a:pt x="26" y="33"/>
                </a:cubicBezTo>
                <a:cubicBezTo>
                  <a:pt x="26" y="26"/>
                  <a:pt x="26" y="26"/>
                  <a:pt x="26" y="26"/>
                </a:cubicBezTo>
                <a:cubicBezTo>
                  <a:pt x="25" y="26"/>
                  <a:pt x="25" y="26"/>
                  <a:pt x="25" y="26"/>
                </a:cubicBezTo>
                <a:cubicBezTo>
                  <a:pt x="24" y="26"/>
                  <a:pt x="24" y="26"/>
                  <a:pt x="24" y="25"/>
                </a:cubicBezTo>
                <a:cubicBezTo>
                  <a:pt x="24" y="24"/>
                  <a:pt x="24" y="24"/>
                  <a:pt x="25" y="24"/>
                </a:cubicBezTo>
                <a:cubicBezTo>
                  <a:pt x="27" y="24"/>
                  <a:pt x="27" y="24"/>
                  <a:pt x="27" y="24"/>
                </a:cubicBezTo>
                <a:cubicBezTo>
                  <a:pt x="28" y="24"/>
                  <a:pt x="28" y="24"/>
                  <a:pt x="28" y="24"/>
                </a:cubicBezTo>
                <a:cubicBezTo>
                  <a:pt x="28" y="24"/>
                  <a:pt x="28" y="24"/>
                  <a:pt x="28" y="24"/>
                </a:cubicBezTo>
                <a:cubicBezTo>
                  <a:pt x="30" y="24"/>
                  <a:pt x="30" y="24"/>
                  <a:pt x="30" y="24"/>
                </a:cubicBezTo>
                <a:cubicBezTo>
                  <a:pt x="31" y="24"/>
                  <a:pt x="31" y="24"/>
                  <a:pt x="31" y="25"/>
                </a:cubicBezTo>
                <a:cubicBezTo>
                  <a:pt x="31" y="26"/>
                  <a:pt x="31" y="26"/>
                  <a:pt x="30" y="26"/>
                </a:cubicBezTo>
                <a:cubicBezTo>
                  <a:pt x="29" y="26"/>
                  <a:pt x="29" y="26"/>
                  <a:pt x="29" y="26"/>
                </a:cubicBezTo>
                <a:cubicBezTo>
                  <a:pt x="29" y="33"/>
                  <a:pt x="29" y="33"/>
                  <a:pt x="29" y="33"/>
                </a:cubicBezTo>
                <a:close/>
                <a:moveTo>
                  <a:pt x="10" y="33"/>
                </a:moveTo>
                <a:cubicBezTo>
                  <a:pt x="10" y="33"/>
                  <a:pt x="10" y="33"/>
                  <a:pt x="10" y="33"/>
                </a:cubicBezTo>
                <a:cubicBezTo>
                  <a:pt x="10" y="33"/>
                  <a:pt x="10" y="34"/>
                  <a:pt x="9" y="34"/>
                </a:cubicBezTo>
                <a:cubicBezTo>
                  <a:pt x="8" y="34"/>
                  <a:pt x="8" y="33"/>
                  <a:pt x="8" y="33"/>
                </a:cubicBezTo>
                <a:cubicBezTo>
                  <a:pt x="8" y="29"/>
                  <a:pt x="8" y="29"/>
                  <a:pt x="8" y="29"/>
                </a:cubicBezTo>
                <a:cubicBezTo>
                  <a:pt x="8" y="29"/>
                  <a:pt x="8" y="29"/>
                  <a:pt x="8" y="29"/>
                </a:cubicBezTo>
                <a:cubicBezTo>
                  <a:pt x="8" y="29"/>
                  <a:pt x="8" y="29"/>
                  <a:pt x="8" y="29"/>
                </a:cubicBezTo>
                <a:cubicBezTo>
                  <a:pt x="8" y="25"/>
                  <a:pt x="8" y="25"/>
                  <a:pt x="8" y="25"/>
                </a:cubicBezTo>
                <a:cubicBezTo>
                  <a:pt x="8" y="24"/>
                  <a:pt x="8" y="24"/>
                  <a:pt x="9" y="24"/>
                </a:cubicBezTo>
                <a:cubicBezTo>
                  <a:pt x="10" y="24"/>
                  <a:pt x="10" y="24"/>
                  <a:pt x="10" y="25"/>
                </a:cubicBezTo>
                <a:cubicBezTo>
                  <a:pt x="10" y="28"/>
                  <a:pt x="10" y="28"/>
                  <a:pt x="10" y="28"/>
                </a:cubicBezTo>
                <a:cubicBezTo>
                  <a:pt x="13" y="28"/>
                  <a:pt x="13" y="28"/>
                  <a:pt x="13" y="28"/>
                </a:cubicBezTo>
                <a:cubicBezTo>
                  <a:pt x="13" y="25"/>
                  <a:pt x="13" y="25"/>
                  <a:pt x="13" y="25"/>
                </a:cubicBezTo>
                <a:cubicBezTo>
                  <a:pt x="13" y="24"/>
                  <a:pt x="13" y="24"/>
                  <a:pt x="14" y="24"/>
                </a:cubicBezTo>
                <a:cubicBezTo>
                  <a:pt x="14" y="24"/>
                  <a:pt x="15" y="24"/>
                  <a:pt x="15" y="25"/>
                </a:cubicBezTo>
                <a:cubicBezTo>
                  <a:pt x="15" y="29"/>
                  <a:pt x="15" y="29"/>
                  <a:pt x="15" y="29"/>
                </a:cubicBezTo>
                <a:cubicBezTo>
                  <a:pt x="15" y="29"/>
                  <a:pt x="15" y="29"/>
                  <a:pt x="15" y="29"/>
                </a:cubicBezTo>
                <a:cubicBezTo>
                  <a:pt x="15" y="29"/>
                  <a:pt x="15" y="29"/>
                  <a:pt x="15" y="29"/>
                </a:cubicBezTo>
                <a:cubicBezTo>
                  <a:pt x="15" y="33"/>
                  <a:pt x="15" y="33"/>
                  <a:pt x="15" y="33"/>
                </a:cubicBezTo>
                <a:cubicBezTo>
                  <a:pt x="15" y="33"/>
                  <a:pt x="14" y="34"/>
                  <a:pt x="14" y="34"/>
                </a:cubicBezTo>
                <a:cubicBezTo>
                  <a:pt x="13" y="34"/>
                  <a:pt x="13" y="33"/>
                  <a:pt x="13" y="33"/>
                </a:cubicBezTo>
                <a:cubicBezTo>
                  <a:pt x="13" y="30"/>
                  <a:pt x="13" y="30"/>
                  <a:pt x="13" y="30"/>
                </a:cubicBezTo>
                <a:cubicBezTo>
                  <a:pt x="10" y="30"/>
                  <a:pt x="10" y="30"/>
                  <a:pt x="10" y="30"/>
                </a:cubicBezTo>
                <a:cubicBezTo>
                  <a:pt x="10" y="33"/>
                  <a:pt x="10" y="33"/>
                  <a:pt x="10" y="33"/>
                </a:cubicBezTo>
                <a:close/>
                <a:moveTo>
                  <a:pt x="42" y="13"/>
                </a:moveTo>
                <a:cubicBezTo>
                  <a:pt x="42" y="13"/>
                  <a:pt x="42" y="13"/>
                  <a:pt x="42" y="13"/>
                </a:cubicBezTo>
                <a:cubicBezTo>
                  <a:pt x="42" y="8"/>
                  <a:pt x="42" y="8"/>
                  <a:pt x="42" y="8"/>
                </a:cubicBezTo>
                <a:cubicBezTo>
                  <a:pt x="13" y="8"/>
                  <a:pt x="13" y="8"/>
                  <a:pt x="13" y="8"/>
                </a:cubicBezTo>
                <a:cubicBezTo>
                  <a:pt x="13" y="13"/>
                  <a:pt x="13" y="13"/>
                  <a:pt x="13" y="13"/>
                </a:cubicBezTo>
                <a:cubicBezTo>
                  <a:pt x="42" y="13"/>
                  <a:pt x="42" y="13"/>
                  <a:pt x="42" y="13"/>
                </a:cubicBezTo>
                <a:close/>
                <a:moveTo>
                  <a:pt x="10" y="13"/>
                </a:moveTo>
                <a:cubicBezTo>
                  <a:pt x="10" y="13"/>
                  <a:pt x="10" y="13"/>
                  <a:pt x="10" y="13"/>
                </a:cubicBezTo>
                <a:cubicBezTo>
                  <a:pt x="10" y="8"/>
                  <a:pt x="10" y="8"/>
                  <a:pt x="10" y="8"/>
                </a:cubicBezTo>
                <a:cubicBezTo>
                  <a:pt x="3" y="8"/>
                  <a:pt x="3" y="8"/>
                  <a:pt x="3" y="8"/>
                </a:cubicBezTo>
                <a:cubicBezTo>
                  <a:pt x="3" y="10"/>
                  <a:pt x="3" y="10"/>
                  <a:pt x="3" y="10"/>
                </a:cubicBezTo>
                <a:cubicBezTo>
                  <a:pt x="3" y="11"/>
                  <a:pt x="3" y="12"/>
                  <a:pt x="2" y="12"/>
                </a:cubicBezTo>
                <a:cubicBezTo>
                  <a:pt x="0" y="12"/>
                  <a:pt x="0" y="11"/>
                  <a:pt x="0" y="10"/>
                </a:cubicBezTo>
                <a:cubicBezTo>
                  <a:pt x="0" y="2"/>
                  <a:pt x="0" y="2"/>
                  <a:pt x="0" y="2"/>
                </a:cubicBezTo>
                <a:cubicBezTo>
                  <a:pt x="0" y="1"/>
                  <a:pt x="0" y="0"/>
                  <a:pt x="2" y="0"/>
                </a:cubicBezTo>
                <a:cubicBezTo>
                  <a:pt x="3" y="0"/>
                  <a:pt x="3" y="1"/>
                  <a:pt x="3" y="2"/>
                </a:cubicBezTo>
                <a:cubicBezTo>
                  <a:pt x="3" y="4"/>
                  <a:pt x="3" y="4"/>
                  <a:pt x="3" y="4"/>
                </a:cubicBezTo>
                <a:cubicBezTo>
                  <a:pt x="50" y="4"/>
                  <a:pt x="50" y="4"/>
                  <a:pt x="50" y="4"/>
                </a:cubicBezTo>
                <a:cubicBezTo>
                  <a:pt x="51" y="4"/>
                  <a:pt x="52" y="5"/>
                  <a:pt x="52" y="6"/>
                </a:cubicBezTo>
                <a:cubicBezTo>
                  <a:pt x="52" y="7"/>
                  <a:pt x="51" y="8"/>
                  <a:pt x="50" y="8"/>
                </a:cubicBezTo>
                <a:cubicBezTo>
                  <a:pt x="45" y="8"/>
                  <a:pt x="45" y="8"/>
                  <a:pt x="45" y="8"/>
                </a:cubicBezTo>
                <a:cubicBezTo>
                  <a:pt x="45" y="13"/>
                  <a:pt x="45" y="13"/>
                  <a:pt x="45" y="13"/>
                </a:cubicBezTo>
                <a:cubicBezTo>
                  <a:pt x="45" y="13"/>
                  <a:pt x="45" y="13"/>
                  <a:pt x="45" y="13"/>
                </a:cubicBezTo>
                <a:cubicBezTo>
                  <a:pt x="49" y="13"/>
                  <a:pt x="52" y="16"/>
                  <a:pt x="52" y="19"/>
                </a:cubicBezTo>
                <a:cubicBezTo>
                  <a:pt x="52" y="38"/>
                  <a:pt x="52" y="38"/>
                  <a:pt x="52" y="38"/>
                </a:cubicBezTo>
                <a:cubicBezTo>
                  <a:pt x="52" y="42"/>
                  <a:pt x="49" y="45"/>
                  <a:pt x="45" y="45"/>
                </a:cubicBezTo>
                <a:cubicBezTo>
                  <a:pt x="10" y="45"/>
                  <a:pt x="10" y="45"/>
                  <a:pt x="10" y="45"/>
                </a:cubicBezTo>
                <a:cubicBezTo>
                  <a:pt x="6" y="45"/>
                  <a:pt x="3" y="42"/>
                  <a:pt x="3" y="38"/>
                </a:cubicBezTo>
                <a:cubicBezTo>
                  <a:pt x="3" y="19"/>
                  <a:pt x="3" y="19"/>
                  <a:pt x="3" y="19"/>
                </a:cubicBezTo>
                <a:cubicBezTo>
                  <a:pt x="3" y="16"/>
                  <a:pt x="6" y="13"/>
                  <a:pt x="10" y="13"/>
                </a:cubicBezTo>
                <a:cubicBezTo>
                  <a:pt x="10" y="13"/>
                  <a:pt x="10" y="13"/>
                  <a:pt x="10" y="13"/>
                </a:cubicBezTo>
                <a:close/>
              </a:path>
            </a:pathLst>
          </a:custGeom>
          <a:solidFill>
            <a:schemeClr val="accent2"/>
          </a:solidFill>
          <a:ln>
            <a:noFill/>
          </a:ln>
          <a:extLst/>
        </p:spPr>
        <p:txBody>
          <a:bodyPr/>
          <a:lstStyle/>
          <a:p>
            <a:endParaRPr lang="zh-CN" altLang="en-US"/>
          </a:p>
        </p:txBody>
      </p:sp>
      <p:sp>
        <p:nvSpPr>
          <p:cNvPr id="126" name="Freeform 649"/>
          <p:cNvSpPr>
            <a:spLocks noEditPoints="1"/>
          </p:cNvSpPr>
          <p:nvPr/>
        </p:nvSpPr>
        <p:spPr bwMode="auto">
          <a:xfrm>
            <a:off x="3653145" y="4629579"/>
            <a:ext cx="299228" cy="264024"/>
          </a:xfrm>
          <a:custGeom>
            <a:avLst/>
            <a:gdLst>
              <a:gd name="T0" fmla="*/ 24 w 51"/>
              <a:gd name="T1" fmla="*/ 44 h 45"/>
              <a:gd name="T2" fmla="*/ 5 w 51"/>
              <a:gd name="T3" fmla="*/ 25 h 45"/>
              <a:gd name="T4" fmla="*/ 1 w 51"/>
              <a:gd name="T5" fmla="*/ 18 h 45"/>
              <a:gd name="T6" fmla="*/ 1 w 51"/>
              <a:gd name="T7" fmla="*/ 10 h 45"/>
              <a:gd name="T8" fmla="*/ 5 w 51"/>
              <a:gd name="T9" fmla="*/ 4 h 45"/>
              <a:gd name="T10" fmla="*/ 11 w 51"/>
              <a:gd name="T11" fmla="*/ 0 h 45"/>
              <a:gd name="T12" fmla="*/ 19 w 51"/>
              <a:gd name="T13" fmla="*/ 0 h 45"/>
              <a:gd name="T14" fmla="*/ 25 w 51"/>
              <a:gd name="T15" fmla="*/ 4 h 45"/>
              <a:gd name="T16" fmla="*/ 32 w 51"/>
              <a:gd name="T17" fmla="*/ 0 h 45"/>
              <a:gd name="T18" fmla="*/ 40 w 51"/>
              <a:gd name="T19" fmla="*/ 0 h 45"/>
              <a:gd name="T20" fmla="*/ 46 w 51"/>
              <a:gd name="T21" fmla="*/ 4 h 45"/>
              <a:gd name="T22" fmla="*/ 50 w 51"/>
              <a:gd name="T23" fmla="*/ 10 h 45"/>
              <a:gd name="T24" fmla="*/ 50 w 51"/>
              <a:gd name="T25" fmla="*/ 10 h 45"/>
              <a:gd name="T26" fmla="*/ 50 w 51"/>
              <a:gd name="T27" fmla="*/ 18 h 45"/>
              <a:gd name="T28" fmla="*/ 46 w 51"/>
              <a:gd name="T29" fmla="*/ 25 h 45"/>
              <a:gd name="T30" fmla="*/ 46 w 51"/>
              <a:gd name="T31" fmla="*/ 25 h 45"/>
              <a:gd name="T32" fmla="*/ 27 w 51"/>
              <a:gd name="T33" fmla="*/ 44 h 45"/>
              <a:gd name="T34" fmla="*/ 24 w 51"/>
              <a:gd name="T35" fmla="*/ 44 h 45"/>
              <a:gd name="T36" fmla="*/ 24 w 51"/>
              <a:gd name="T37" fmla="*/ 44 h 45"/>
              <a:gd name="T38" fmla="*/ 28 w 51"/>
              <a:gd name="T39" fmla="*/ 7 h 45"/>
              <a:gd name="T40" fmla="*/ 28 w 51"/>
              <a:gd name="T41" fmla="*/ 7 h 45"/>
              <a:gd name="T42" fmla="*/ 22 w 51"/>
              <a:gd name="T43" fmla="*/ 13 h 45"/>
              <a:gd name="T44" fmla="*/ 20 w 51"/>
              <a:gd name="T45" fmla="*/ 13 h 45"/>
              <a:gd name="T46" fmla="*/ 20 w 51"/>
              <a:gd name="T47" fmla="*/ 11 h 45"/>
              <a:gd name="T48" fmla="*/ 24 w 51"/>
              <a:gd name="T49" fmla="*/ 7 h 45"/>
              <a:gd name="T50" fmla="*/ 24 w 51"/>
              <a:gd name="T51" fmla="*/ 7 h 45"/>
              <a:gd name="T52" fmla="*/ 18 w 51"/>
              <a:gd name="T53" fmla="*/ 4 h 45"/>
              <a:gd name="T54" fmla="*/ 12 w 51"/>
              <a:gd name="T55" fmla="*/ 4 h 45"/>
              <a:gd name="T56" fmla="*/ 8 w 51"/>
              <a:gd name="T57" fmla="*/ 7 h 45"/>
              <a:gd name="T58" fmla="*/ 5 w 51"/>
              <a:gd name="T59" fmla="*/ 11 h 45"/>
              <a:gd name="T60" fmla="*/ 5 w 51"/>
              <a:gd name="T61" fmla="*/ 17 h 45"/>
              <a:gd name="T62" fmla="*/ 8 w 51"/>
              <a:gd name="T63" fmla="*/ 22 h 45"/>
              <a:gd name="T64" fmla="*/ 25 w 51"/>
              <a:gd name="T65" fmla="*/ 40 h 45"/>
              <a:gd name="T66" fmla="*/ 43 w 51"/>
              <a:gd name="T67" fmla="*/ 22 h 45"/>
              <a:gd name="T68" fmla="*/ 43 w 51"/>
              <a:gd name="T69" fmla="*/ 22 h 45"/>
              <a:gd name="T70" fmla="*/ 46 w 51"/>
              <a:gd name="T71" fmla="*/ 17 h 45"/>
              <a:gd name="T72" fmla="*/ 46 w 51"/>
              <a:gd name="T73" fmla="*/ 11 h 45"/>
              <a:gd name="T74" fmla="*/ 43 w 51"/>
              <a:gd name="T75" fmla="*/ 7 h 45"/>
              <a:gd name="T76" fmla="*/ 38 w 51"/>
              <a:gd name="T77" fmla="*/ 4 h 45"/>
              <a:gd name="T78" fmla="*/ 33 w 51"/>
              <a:gd name="T79" fmla="*/ 4 h 45"/>
              <a:gd name="T80" fmla="*/ 28 w 51"/>
              <a:gd name="T8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45">
                <a:moveTo>
                  <a:pt x="24" y="44"/>
                </a:moveTo>
                <a:cubicBezTo>
                  <a:pt x="5" y="25"/>
                  <a:pt x="5" y="25"/>
                  <a:pt x="5" y="25"/>
                </a:cubicBezTo>
                <a:cubicBezTo>
                  <a:pt x="3" y="23"/>
                  <a:pt x="2" y="21"/>
                  <a:pt x="1" y="18"/>
                </a:cubicBezTo>
                <a:cubicBezTo>
                  <a:pt x="0" y="16"/>
                  <a:pt x="0" y="13"/>
                  <a:pt x="1" y="10"/>
                </a:cubicBezTo>
                <a:cubicBezTo>
                  <a:pt x="2" y="8"/>
                  <a:pt x="3" y="6"/>
                  <a:pt x="5" y="4"/>
                </a:cubicBezTo>
                <a:cubicBezTo>
                  <a:pt x="7" y="3"/>
                  <a:pt x="9" y="1"/>
                  <a:pt x="11" y="0"/>
                </a:cubicBezTo>
                <a:cubicBezTo>
                  <a:pt x="14" y="0"/>
                  <a:pt x="17" y="0"/>
                  <a:pt x="19" y="0"/>
                </a:cubicBezTo>
                <a:cubicBezTo>
                  <a:pt x="21" y="1"/>
                  <a:pt x="24" y="2"/>
                  <a:pt x="25" y="4"/>
                </a:cubicBezTo>
                <a:cubicBezTo>
                  <a:pt x="27" y="2"/>
                  <a:pt x="29" y="1"/>
                  <a:pt x="32" y="0"/>
                </a:cubicBezTo>
                <a:cubicBezTo>
                  <a:pt x="34" y="0"/>
                  <a:pt x="37" y="0"/>
                  <a:pt x="40" y="0"/>
                </a:cubicBezTo>
                <a:cubicBezTo>
                  <a:pt x="42" y="1"/>
                  <a:pt x="44" y="3"/>
                  <a:pt x="46" y="4"/>
                </a:cubicBezTo>
                <a:cubicBezTo>
                  <a:pt x="47" y="6"/>
                  <a:pt x="49" y="8"/>
                  <a:pt x="50" y="10"/>
                </a:cubicBezTo>
                <a:cubicBezTo>
                  <a:pt x="50" y="10"/>
                  <a:pt x="50" y="10"/>
                  <a:pt x="50" y="10"/>
                </a:cubicBezTo>
                <a:cubicBezTo>
                  <a:pt x="51" y="13"/>
                  <a:pt x="51" y="16"/>
                  <a:pt x="50" y="18"/>
                </a:cubicBezTo>
                <a:cubicBezTo>
                  <a:pt x="49" y="21"/>
                  <a:pt x="48" y="23"/>
                  <a:pt x="46" y="25"/>
                </a:cubicBezTo>
                <a:cubicBezTo>
                  <a:pt x="46" y="25"/>
                  <a:pt x="46" y="25"/>
                  <a:pt x="46" y="25"/>
                </a:cubicBezTo>
                <a:cubicBezTo>
                  <a:pt x="27" y="44"/>
                  <a:pt x="27" y="44"/>
                  <a:pt x="27" y="44"/>
                </a:cubicBezTo>
                <a:cubicBezTo>
                  <a:pt x="26" y="45"/>
                  <a:pt x="25" y="45"/>
                  <a:pt x="24" y="44"/>
                </a:cubicBezTo>
                <a:cubicBezTo>
                  <a:pt x="24" y="44"/>
                  <a:pt x="24" y="44"/>
                  <a:pt x="24" y="44"/>
                </a:cubicBezTo>
                <a:close/>
                <a:moveTo>
                  <a:pt x="28" y="7"/>
                </a:moveTo>
                <a:cubicBezTo>
                  <a:pt x="28" y="7"/>
                  <a:pt x="28" y="7"/>
                  <a:pt x="28" y="7"/>
                </a:cubicBezTo>
                <a:cubicBezTo>
                  <a:pt x="22" y="13"/>
                  <a:pt x="22" y="13"/>
                  <a:pt x="22" y="13"/>
                </a:cubicBezTo>
                <a:cubicBezTo>
                  <a:pt x="21" y="13"/>
                  <a:pt x="20" y="13"/>
                  <a:pt x="20" y="13"/>
                </a:cubicBezTo>
                <a:cubicBezTo>
                  <a:pt x="20" y="12"/>
                  <a:pt x="20" y="12"/>
                  <a:pt x="20" y="11"/>
                </a:cubicBezTo>
                <a:cubicBezTo>
                  <a:pt x="24" y="7"/>
                  <a:pt x="24" y="7"/>
                  <a:pt x="24" y="7"/>
                </a:cubicBezTo>
                <a:cubicBezTo>
                  <a:pt x="24" y="7"/>
                  <a:pt x="24" y="7"/>
                  <a:pt x="24" y="7"/>
                </a:cubicBezTo>
                <a:cubicBezTo>
                  <a:pt x="22" y="6"/>
                  <a:pt x="20" y="4"/>
                  <a:pt x="18" y="4"/>
                </a:cubicBezTo>
                <a:cubicBezTo>
                  <a:pt x="16" y="3"/>
                  <a:pt x="14" y="3"/>
                  <a:pt x="12" y="4"/>
                </a:cubicBezTo>
                <a:cubicBezTo>
                  <a:pt x="11" y="5"/>
                  <a:pt x="9" y="6"/>
                  <a:pt x="8" y="7"/>
                </a:cubicBezTo>
                <a:cubicBezTo>
                  <a:pt x="6" y="8"/>
                  <a:pt x="5" y="10"/>
                  <a:pt x="5" y="11"/>
                </a:cubicBezTo>
                <a:cubicBezTo>
                  <a:pt x="4" y="13"/>
                  <a:pt x="4" y="15"/>
                  <a:pt x="5" y="17"/>
                </a:cubicBezTo>
                <a:cubicBezTo>
                  <a:pt x="5" y="19"/>
                  <a:pt x="6" y="21"/>
                  <a:pt x="8" y="22"/>
                </a:cubicBezTo>
                <a:cubicBezTo>
                  <a:pt x="25" y="40"/>
                  <a:pt x="25" y="40"/>
                  <a:pt x="25" y="40"/>
                </a:cubicBezTo>
                <a:cubicBezTo>
                  <a:pt x="43" y="22"/>
                  <a:pt x="43" y="22"/>
                  <a:pt x="43" y="22"/>
                </a:cubicBezTo>
                <a:cubicBezTo>
                  <a:pt x="43" y="22"/>
                  <a:pt x="43" y="22"/>
                  <a:pt x="43" y="22"/>
                </a:cubicBezTo>
                <a:cubicBezTo>
                  <a:pt x="45" y="21"/>
                  <a:pt x="46" y="19"/>
                  <a:pt x="46" y="17"/>
                </a:cubicBezTo>
                <a:cubicBezTo>
                  <a:pt x="47" y="15"/>
                  <a:pt x="47" y="13"/>
                  <a:pt x="46" y="11"/>
                </a:cubicBezTo>
                <a:cubicBezTo>
                  <a:pt x="45" y="10"/>
                  <a:pt x="44" y="8"/>
                  <a:pt x="43" y="7"/>
                </a:cubicBezTo>
                <a:cubicBezTo>
                  <a:pt x="42" y="6"/>
                  <a:pt x="40" y="5"/>
                  <a:pt x="38" y="4"/>
                </a:cubicBezTo>
                <a:cubicBezTo>
                  <a:pt x="36" y="3"/>
                  <a:pt x="34" y="3"/>
                  <a:pt x="33" y="4"/>
                </a:cubicBezTo>
                <a:cubicBezTo>
                  <a:pt x="31" y="4"/>
                  <a:pt x="29" y="5"/>
                  <a:pt x="28" y="7"/>
                </a:cubicBezTo>
                <a:close/>
              </a:path>
            </a:pathLst>
          </a:custGeom>
          <a:solidFill>
            <a:schemeClr val="accent2"/>
          </a:solidFill>
          <a:ln>
            <a:noFill/>
          </a:ln>
          <a:extLst/>
        </p:spPr>
        <p:txBody>
          <a:bodyPr/>
          <a:lstStyle/>
          <a:p>
            <a:endParaRPr lang="zh-CN" altLang="en-US"/>
          </a:p>
        </p:txBody>
      </p:sp>
      <p:sp>
        <p:nvSpPr>
          <p:cNvPr id="128" name="Freeform 651"/>
          <p:cNvSpPr>
            <a:spLocks noEditPoints="1"/>
          </p:cNvSpPr>
          <p:nvPr/>
        </p:nvSpPr>
        <p:spPr bwMode="auto">
          <a:xfrm>
            <a:off x="3151499" y="4623712"/>
            <a:ext cx="296293" cy="269892"/>
          </a:xfrm>
          <a:custGeom>
            <a:avLst/>
            <a:gdLst>
              <a:gd name="T0" fmla="*/ 39 w 50"/>
              <a:gd name="T1" fmla="*/ 26 h 46"/>
              <a:gd name="T2" fmla="*/ 41 w 50"/>
              <a:gd name="T3" fmla="*/ 24 h 46"/>
              <a:gd name="T4" fmla="*/ 43 w 50"/>
              <a:gd name="T5" fmla="*/ 26 h 46"/>
              <a:gd name="T6" fmla="*/ 43 w 50"/>
              <a:gd name="T7" fmla="*/ 44 h 46"/>
              <a:gd name="T8" fmla="*/ 41 w 50"/>
              <a:gd name="T9" fmla="*/ 46 h 46"/>
              <a:gd name="T10" fmla="*/ 41 w 50"/>
              <a:gd name="T11" fmla="*/ 46 h 46"/>
              <a:gd name="T12" fmla="*/ 9 w 50"/>
              <a:gd name="T13" fmla="*/ 46 h 46"/>
              <a:gd name="T14" fmla="*/ 8 w 50"/>
              <a:gd name="T15" fmla="*/ 44 h 46"/>
              <a:gd name="T16" fmla="*/ 8 w 50"/>
              <a:gd name="T17" fmla="*/ 44 h 46"/>
              <a:gd name="T18" fmla="*/ 8 w 50"/>
              <a:gd name="T19" fmla="*/ 26 h 46"/>
              <a:gd name="T20" fmla="*/ 9 w 50"/>
              <a:gd name="T21" fmla="*/ 24 h 46"/>
              <a:gd name="T22" fmla="*/ 11 w 50"/>
              <a:gd name="T23" fmla="*/ 26 h 46"/>
              <a:gd name="T24" fmla="*/ 11 w 50"/>
              <a:gd name="T25" fmla="*/ 42 h 46"/>
              <a:gd name="T26" fmla="*/ 18 w 50"/>
              <a:gd name="T27" fmla="*/ 42 h 46"/>
              <a:gd name="T28" fmla="*/ 18 w 50"/>
              <a:gd name="T29" fmla="*/ 24 h 46"/>
              <a:gd name="T30" fmla="*/ 19 w 50"/>
              <a:gd name="T31" fmla="*/ 22 h 46"/>
              <a:gd name="T32" fmla="*/ 19 w 50"/>
              <a:gd name="T33" fmla="*/ 22 h 46"/>
              <a:gd name="T34" fmla="*/ 32 w 50"/>
              <a:gd name="T35" fmla="*/ 22 h 46"/>
              <a:gd name="T36" fmla="*/ 33 w 50"/>
              <a:gd name="T37" fmla="*/ 24 h 46"/>
              <a:gd name="T38" fmla="*/ 33 w 50"/>
              <a:gd name="T39" fmla="*/ 24 h 46"/>
              <a:gd name="T40" fmla="*/ 33 w 50"/>
              <a:gd name="T41" fmla="*/ 42 h 46"/>
              <a:gd name="T42" fmla="*/ 39 w 50"/>
              <a:gd name="T43" fmla="*/ 42 h 46"/>
              <a:gd name="T44" fmla="*/ 39 w 50"/>
              <a:gd name="T45" fmla="*/ 26 h 46"/>
              <a:gd name="T46" fmla="*/ 20 w 50"/>
              <a:gd name="T47" fmla="*/ 42 h 46"/>
              <a:gd name="T48" fmla="*/ 20 w 50"/>
              <a:gd name="T49" fmla="*/ 42 h 46"/>
              <a:gd name="T50" fmla="*/ 31 w 50"/>
              <a:gd name="T51" fmla="*/ 42 h 46"/>
              <a:gd name="T52" fmla="*/ 31 w 50"/>
              <a:gd name="T53" fmla="*/ 25 h 46"/>
              <a:gd name="T54" fmla="*/ 20 w 50"/>
              <a:gd name="T55" fmla="*/ 25 h 46"/>
              <a:gd name="T56" fmla="*/ 20 w 50"/>
              <a:gd name="T57" fmla="*/ 42 h 46"/>
              <a:gd name="T58" fmla="*/ 4 w 50"/>
              <a:gd name="T59" fmla="*/ 26 h 46"/>
              <a:gd name="T60" fmla="*/ 4 w 50"/>
              <a:gd name="T61" fmla="*/ 26 h 46"/>
              <a:gd name="T62" fmla="*/ 1 w 50"/>
              <a:gd name="T63" fmla="*/ 26 h 46"/>
              <a:gd name="T64" fmla="*/ 1 w 50"/>
              <a:gd name="T65" fmla="*/ 23 h 46"/>
              <a:gd name="T66" fmla="*/ 24 w 50"/>
              <a:gd name="T67" fmla="*/ 0 h 46"/>
              <a:gd name="T68" fmla="*/ 27 w 50"/>
              <a:gd name="T69" fmla="*/ 0 h 46"/>
              <a:gd name="T70" fmla="*/ 27 w 50"/>
              <a:gd name="T71" fmla="*/ 0 h 46"/>
              <a:gd name="T72" fmla="*/ 50 w 50"/>
              <a:gd name="T73" fmla="*/ 23 h 46"/>
              <a:gd name="T74" fmla="*/ 50 w 50"/>
              <a:gd name="T75" fmla="*/ 26 h 46"/>
              <a:gd name="T76" fmla="*/ 47 w 50"/>
              <a:gd name="T77" fmla="*/ 26 h 46"/>
              <a:gd name="T78" fmla="*/ 25 w 50"/>
              <a:gd name="T79" fmla="*/ 5 h 46"/>
              <a:gd name="T80" fmla="*/ 4 w 50"/>
              <a:gd name="T81"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46">
                <a:moveTo>
                  <a:pt x="39" y="26"/>
                </a:moveTo>
                <a:cubicBezTo>
                  <a:pt x="39" y="25"/>
                  <a:pt x="40" y="24"/>
                  <a:pt x="41" y="24"/>
                </a:cubicBezTo>
                <a:cubicBezTo>
                  <a:pt x="42" y="24"/>
                  <a:pt x="43" y="25"/>
                  <a:pt x="43" y="26"/>
                </a:cubicBezTo>
                <a:cubicBezTo>
                  <a:pt x="43" y="44"/>
                  <a:pt x="43" y="44"/>
                  <a:pt x="43" y="44"/>
                </a:cubicBezTo>
                <a:cubicBezTo>
                  <a:pt x="43" y="45"/>
                  <a:pt x="42" y="46"/>
                  <a:pt x="41" y="46"/>
                </a:cubicBezTo>
                <a:cubicBezTo>
                  <a:pt x="41" y="46"/>
                  <a:pt x="41" y="46"/>
                  <a:pt x="41" y="46"/>
                </a:cubicBezTo>
                <a:cubicBezTo>
                  <a:pt x="9" y="46"/>
                  <a:pt x="9" y="46"/>
                  <a:pt x="9" y="46"/>
                </a:cubicBezTo>
                <a:cubicBezTo>
                  <a:pt x="8" y="46"/>
                  <a:pt x="8" y="45"/>
                  <a:pt x="8" y="44"/>
                </a:cubicBezTo>
                <a:cubicBezTo>
                  <a:pt x="8" y="44"/>
                  <a:pt x="8" y="44"/>
                  <a:pt x="8" y="44"/>
                </a:cubicBezTo>
                <a:cubicBezTo>
                  <a:pt x="8" y="26"/>
                  <a:pt x="8" y="26"/>
                  <a:pt x="8" y="26"/>
                </a:cubicBezTo>
                <a:cubicBezTo>
                  <a:pt x="8" y="25"/>
                  <a:pt x="8" y="24"/>
                  <a:pt x="9" y="24"/>
                </a:cubicBezTo>
                <a:cubicBezTo>
                  <a:pt x="11" y="24"/>
                  <a:pt x="11" y="25"/>
                  <a:pt x="11" y="26"/>
                </a:cubicBezTo>
                <a:cubicBezTo>
                  <a:pt x="11" y="42"/>
                  <a:pt x="11" y="42"/>
                  <a:pt x="11" y="42"/>
                </a:cubicBezTo>
                <a:cubicBezTo>
                  <a:pt x="18" y="42"/>
                  <a:pt x="18" y="42"/>
                  <a:pt x="18" y="42"/>
                </a:cubicBezTo>
                <a:cubicBezTo>
                  <a:pt x="18" y="24"/>
                  <a:pt x="18" y="24"/>
                  <a:pt x="18" y="24"/>
                </a:cubicBezTo>
                <a:cubicBezTo>
                  <a:pt x="18" y="23"/>
                  <a:pt x="18" y="22"/>
                  <a:pt x="19" y="22"/>
                </a:cubicBezTo>
                <a:cubicBezTo>
                  <a:pt x="19" y="22"/>
                  <a:pt x="19" y="22"/>
                  <a:pt x="19" y="22"/>
                </a:cubicBezTo>
                <a:cubicBezTo>
                  <a:pt x="32" y="22"/>
                  <a:pt x="32" y="22"/>
                  <a:pt x="32" y="22"/>
                </a:cubicBezTo>
                <a:cubicBezTo>
                  <a:pt x="32" y="22"/>
                  <a:pt x="33" y="23"/>
                  <a:pt x="33" y="24"/>
                </a:cubicBezTo>
                <a:cubicBezTo>
                  <a:pt x="33" y="24"/>
                  <a:pt x="33" y="24"/>
                  <a:pt x="33" y="24"/>
                </a:cubicBezTo>
                <a:cubicBezTo>
                  <a:pt x="33" y="42"/>
                  <a:pt x="33" y="42"/>
                  <a:pt x="33" y="42"/>
                </a:cubicBezTo>
                <a:cubicBezTo>
                  <a:pt x="39" y="42"/>
                  <a:pt x="39" y="42"/>
                  <a:pt x="39" y="42"/>
                </a:cubicBezTo>
                <a:cubicBezTo>
                  <a:pt x="39" y="26"/>
                  <a:pt x="39" y="26"/>
                  <a:pt x="39" y="26"/>
                </a:cubicBezTo>
                <a:close/>
                <a:moveTo>
                  <a:pt x="20" y="42"/>
                </a:moveTo>
                <a:cubicBezTo>
                  <a:pt x="20" y="42"/>
                  <a:pt x="20" y="42"/>
                  <a:pt x="20" y="42"/>
                </a:cubicBezTo>
                <a:cubicBezTo>
                  <a:pt x="31" y="42"/>
                  <a:pt x="31" y="42"/>
                  <a:pt x="31" y="42"/>
                </a:cubicBezTo>
                <a:cubicBezTo>
                  <a:pt x="31" y="25"/>
                  <a:pt x="31" y="25"/>
                  <a:pt x="31" y="25"/>
                </a:cubicBezTo>
                <a:cubicBezTo>
                  <a:pt x="20" y="25"/>
                  <a:pt x="20" y="25"/>
                  <a:pt x="20" y="25"/>
                </a:cubicBezTo>
                <a:cubicBezTo>
                  <a:pt x="20" y="42"/>
                  <a:pt x="20" y="42"/>
                  <a:pt x="20" y="42"/>
                </a:cubicBezTo>
                <a:close/>
                <a:moveTo>
                  <a:pt x="4" y="26"/>
                </a:moveTo>
                <a:cubicBezTo>
                  <a:pt x="4" y="26"/>
                  <a:pt x="4" y="26"/>
                  <a:pt x="4" y="26"/>
                </a:cubicBezTo>
                <a:cubicBezTo>
                  <a:pt x="3" y="27"/>
                  <a:pt x="2" y="27"/>
                  <a:pt x="1" y="26"/>
                </a:cubicBezTo>
                <a:cubicBezTo>
                  <a:pt x="0" y="25"/>
                  <a:pt x="0" y="24"/>
                  <a:pt x="1" y="23"/>
                </a:cubicBezTo>
                <a:cubicBezTo>
                  <a:pt x="24" y="0"/>
                  <a:pt x="24" y="0"/>
                  <a:pt x="24" y="0"/>
                </a:cubicBezTo>
                <a:cubicBezTo>
                  <a:pt x="25" y="0"/>
                  <a:pt x="26" y="0"/>
                  <a:pt x="27" y="0"/>
                </a:cubicBezTo>
                <a:cubicBezTo>
                  <a:pt x="27" y="0"/>
                  <a:pt x="27" y="0"/>
                  <a:pt x="27" y="0"/>
                </a:cubicBezTo>
                <a:cubicBezTo>
                  <a:pt x="50" y="23"/>
                  <a:pt x="50" y="23"/>
                  <a:pt x="50" y="23"/>
                </a:cubicBezTo>
                <a:cubicBezTo>
                  <a:pt x="50" y="24"/>
                  <a:pt x="50" y="25"/>
                  <a:pt x="50" y="26"/>
                </a:cubicBezTo>
                <a:cubicBezTo>
                  <a:pt x="49" y="27"/>
                  <a:pt x="48" y="27"/>
                  <a:pt x="47" y="26"/>
                </a:cubicBezTo>
                <a:cubicBezTo>
                  <a:pt x="25" y="5"/>
                  <a:pt x="25" y="5"/>
                  <a:pt x="25" y="5"/>
                </a:cubicBezTo>
                <a:cubicBezTo>
                  <a:pt x="4" y="26"/>
                  <a:pt x="4" y="26"/>
                  <a:pt x="4" y="26"/>
                </a:cubicBezTo>
                <a:close/>
              </a:path>
            </a:pathLst>
          </a:custGeom>
          <a:solidFill>
            <a:schemeClr val="accent2"/>
          </a:solidFill>
          <a:ln>
            <a:noFill/>
          </a:ln>
          <a:extLst/>
        </p:spPr>
        <p:txBody>
          <a:bodyPr/>
          <a:lstStyle/>
          <a:p>
            <a:endParaRPr lang="zh-CN" altLang="en-US"/>
          </a:p>
        </p:txBody>
      </p:sp>
      <p:sp>
        <p:nvSpPr>
          <p:cNvPr id="130" name="Freeform 656"/>
          <p:cNvSpPr>
            <a:spLocks noEditPoints="1"/>
          </p:cNvSpPr>
          <p:nvPr/>
        </p:nvSpPr>
        <p:spPr bwMode="auto">
          <a:xfrm>
            <a:off x="6725158" y="3969517"/>
            <a:ext cx="296293" cy="287493"/>
          </a:xfrm>
          <a:custGeom>
            <a:avLst/>
            <a:gdLst>
              <a:gd name="T0" fmla="*/ 16 w 50"/>
              <a:gd name="T1" fmla="*/ 20 h 49"/>
              <a:gd name="T2" fmla="*/ 30 w 50"/>
              <a:gd name="T3" fmla="*/ 25 h 49"/>
              <a:gd name="T4" fmla="*/ 14 w 50"/>
              <a:gd name="T5" fmla="*/ 19 h 49"/>
              <a:gd name="T6" fmla="*/ 19 w 50"/>
              <a:gd name="T7" fmla="*/ 14 h 49"/>
              <a:gd name="T8" fmla="*/ 11 w 50"/>
              <a:gd name="T9" fmla="*/ 16 h 49"/>
              <a:gd name="T10" fmla="*/ 17 w 50"/>
              <a:gd name="T11" fmla="*/ 7 h 49"/>
              <a:gd name="T12" fmla="*/ 17 w 50"/>
              <a:gd name="T13" fmla="*/ 7 h 49"/>
              <a:gd name="T14" fmla="*/ 30 w 50"/>
              <a:gd name="T15" fmla="*/ 16 h 49"/>
              <a:gd name="T16" fmla="*/ 27 w 50"/>
              <a:gd name="T17" fmla="*/ 13 h 49"/>
              <a:gd name="T18" fmla="*/ 36 w 50"/>
              <a:gd name="T19" fmla="*/ 1 h 49"/>
              <a:gd name="T20" fmla="*/ 48 w 50"/>
              <a:gd name="T21" fmla="*/ 10 h 49"/>
              <a:gd name="T22" fmla="*/ 48 w 50"/>
              <a:gd name="T23" fmla="*/ 13 h 49"/>
              <a:gd name="T24" fmla="*/ 36 w 50"/>
              <a:gd name="T25" fmla="*/ 22 h 49"/>
              <a:gd name="T26" fmla="*/ 33 w 50"/>
              <a:gd name="T27" fmla="*/ 19 h 49"/>
              <a:gd name="T28" fmla="*/ 31 w 50"/>
              <a:gd name="T29" fmla="*/ 20 h 49"/>
              <a:gd name="T30" fmla="*/ 34 w 50"/>
              <a:gd name="T31" fmla="*/ 26 h 49"/>
              <a:gd name="T32" fmla="*/ 27 w 50"/>
              <a:gd name="T33" fmla="*/ 34 h 49"/>
              <a:gd name="T34" fmla="*/ 24 w 50"/>
              <a:gd name="T35" fmla="*/ 34 h 49"/>
              <a:gd name="T36" fmla="*/ 19 w 50"/>
              <a:gd name="T37" fmla="*/ 32 h 49"/>
              <a:gd name="T38" fmla="*/ 22 w 50"/>
              <a:gd name="T39" fmla="*/ 36 h 49"/>
              <a:gd name="T40" fmla="*/ 22 w 50"/>
              <a:gd name="T41" fmla="*/ 38 h 49"/>
              <a:gd name="T42" fmla="*/ 10 w 50"/>
              <a:gd name="T43" fmla="*/ 47 h 49"/>
              <a:gd name="T44" fmla="*/ 1 w 50"/>
              <a:gd name="T45" fmla="*/ 38 h 49"/>
              <a:gd name="T46" fmla="*/ 1 w 50"/>
              <a:gd name="T47" fmla="*/ 35 h 49"/>
              <a:gd name="T48" fmla="*/ 13 w 50"/>
              <a:gd name="T49" fmla="*/ 26 h 49"/>
              <a:gd name="T50" fmla="*/ 16 w 50"/>
              <a:gd name="T51" fmla="*/ 30 h 49"/>
              <a:gd name="T52" fmla="*/ 18 w 50"/>
              <a:gd name="T53" fmla="*/ 28 h 49"/>
              <a:gd name="T54" fmla="*/ 7 w 50"/>
              <a:gd name="T55" fmla="*/ 14 h 49"/>
              <a:gd name="T56" fmla="*/ 14 w 50"/>
              <a:gd name="T57" fmla="*/ 7 h 49"/>
              <a:gd name="T58" fmla="*/ 12 w 50"/>
              <a:gd name="T59" fmla="*/ 31 h 49"/>
              <a:gd name="T60" fmla="*/ 5 w 50"/>
              <a:gd name="T61" fmla="*/ 37 h 49"/>
              <a:gd name="T62" fmla="*/ 18 w 50"/>
              <a:gd name="T63" fmla="*/ 37 h 49"/>
              <a:gd name="T64" fmla="*/ 37 w 50"/>
              <a:gd name="T65" fmla="*/ 18 h 49"/>
              <a:gd name="T66" fmla="*/ 43 w 50"/>
              <a:gd name="T67" fmla="*/ 12 h 49"/>
              <a:gd name="T68" fmla="*/ 31 w 50"/>
              <a:gd name="T69" fmla="*/ 11 h 49"/>
              <a:gd name="T70" fmla="*/ 45 w 50"/>
              <a:gd name="T71" fmla="*/ 22 h 49"/>
              <a:gd name="T72" fmla="*/ 45 w 50"/>
              <a:gd name="T73" fmla="*/ 21 h 49"/>
              <a:gd name="T74" fmla="*/ 48 w 50"/>
              <a:gd name="T75" fmla="*/ 23 h 49"/>
              <a:gd name="T76" fmla="*/ 48 w 50"/>
              <a:gd name="T77" fmla="*/ 38 h 49"/>
              <a:gd name="T78" fmla="*/ 31 w 50"/>
              <a:gd name="T79" fmla="*/ 49 h 49"/>
              <a:gd name="T80" fmla="*/ 21 w 50"/>
              <a:gd name="T81" fmla="*/ 46 h 49"/>
              <a:gd name="T82" fmla="*/ 22 w 50"/>
              <a:gd name="T83" fmla="*/ 45 h 49"/>
              <a:gd name="T84" fmla="*/ 31 w 50"/>
              <a:gd name="T85" fmla="*/ 47 h 49"/>
              <a:gd name="T86" fmla="*/ 46 w 50"/>
              <a:gd name="T87" fmla="*/ 37 h 49"/>
              <a:gd name="T88" fmla="*/ 45 w 50"/>
              <a:gd name="T89" fmla="*/ 22 h 49"/>
              <a:gd name="T90" fmla="*/ 39 w 50"/>
              <a:gd name="T91" fmla="*/ 28 h 49"/>
              <a:gd name="T92" fmla="*/ 41 w 50"/>
              <a:gd name="T93" fmla="*/ 27 h 49"/>
              <a:gd name="T94" fmla="*/ 42 w 50"/>
              <a:gd name="T95" fmla="*/ 30 h 49"/>
              <a:gd name="T96" fmla="*/ 42 w 50"/>
              <a:gd name="T97" fmla="*/ 31 h 49"/>
              <a:gd name="T98" fmla="*/ 39 w 50"/>
              <a:gd name="T99" fmla="*/ 39 h 49"/>
              <a:gd name="T100" fmla="*/ 35 w 50"/>
              <a:gd name="T101" fmla="*/ 41 h 49"/>
              <a:gd name="T102" fmla="*/ 27 w 50"/>
              <a:gd name="T103" fmla="*/ 41 h 49"/>
              <a:gd name="T104" fmla="*/ 28 w 50"/>
              <a:gd name="T105" fmla="*/ 39 h 49"/>
              <a:gd name="T106" fmla="*/ 34 w 50"/>
              <a:gd name="T107" fmla="*/ 39 h 49"/>
              <a:gd name="T108" fmla="*/ 39 w 50"/>
              <a:gd name="T109" fmla="*/ 34 h 49"/>
              <a:gd name="T110" fmla="*/ 39 w 50"/>
              <a:gd name="T111" fmla="*/ 30 h 49"/>
              <a:gd name="T112" fmla="*/ 39 w 50"/>
              <a:gd name="T113"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49">
                <a:moveTo>
                  <a:pt x="20" y="15"/>
                </a:moveTo>
                <a:cubicBezTo>
                  <a:pt x="16" y="20"/>
                  <a:pt x="16" y="20"/>
                  <a:pt x="16" y="20"/>
                </a:cubicBezTo>
                <a:cubicBezTo>
                  <a:pt x="25" y="30"/>
                  <a:pt x="25" y="30"/>
                  <a:pt x="25" y="30"/>
                </a:cubicBezTo>
                <a:cubicBezTo>
                  <a:pt x="30" y="25"/>
                  <a:pt x="30" y="25"/>
                  <a:pt x="30" y="25"/>
                </a:cubicBezTo>
                <a:cubicBezTo>
                  <a:pt x="20" y="15"/>
                  <a:pt x="20" y="15"/>
                  <a:pt x="20" y="15"/>
                </a:cubicBezTo>
                <a:close/>
                <a:moveTo>
                  <a:pt x="14" y="19"/>
                </a:moveTo>
                <a:cubicBezTo>
                  <a:pt x="14" y="19"/>
                  <a:pt x="14" y="19"/>
                  <a:pt x="14" y="19"/>
                </a:cubicBezTo>
                <a:cubicBezTo>
                  <a:pt x="19" y="14"/>
                  <a:pt x="19" y="14"/>
                  <a:pt x="19" y="14"/>
                </a:cubicBezTo>
                <a:cubicBezTo>
                  <a:pt x="16" y="11"/>
                  <a:pt x="16" y="11"/>
                  <a:pt x="16" y="11"/>
                </a:cubicBezTo>
                <a:cubicBezTo>
                  <a:pt x="11" y="16"/>
                  <a:pt x="11" y="16"/>
                  <a:pt x="11" y="16"/>
                </a:cubicBezTo>
                <a:cubicBezTo>
                  <a:pt x="14" y="19"/>
                  <a:pt x="14" y="19"/>
                  <a:pt x="14" y="19"/>
                </a:cubicBezTo>
                <a:close/>
                <a:moveTo>
                  <a:pt x="17" y="7"/>
                </a:moveTo>
                <a:cubicBezTo>
                  <a:pt x="17" y="7"/>
                  <a:pt x="17" y="7"/>
                  <a:pt x="17" y="7"/>
                </a:cubicBezTo>
                <a:cubicBezTo>
                  <a:pt x="17" y="7"/>
                  <a:pt x="17" y="7"/>
                  <a:pt x="17" y="7"/>
                </a:cubicBezTo>
                <a:cubicBezTo>
                  <a:pt x="28" y="18"/>
                  <a:pt x="28" y="18"/>
                  <a:pt x="28" y="18"/>
                </a:cubicBezTo>
                <a:cubicBezTo>
                  <a:pt x="30" y="16"/>
                  <a:pt x="30" y="16"/>
                  <a:pt x="30" y="16"/>
                </a:cubicBezTo>
                <a:cubicBezTo>
                  <a:pt x="30" y="16"/>
                  <a:pt x="30" y="16"/>
                  <a:pt x="30" y="16"/>
                </a:cubicBezTo>
                <a:cubicBezTo>
                  <a:pt x="27" y="13"/>
                  <a:pt x="27" y="13"/>
                  <a:pt x="27" y="13"/>
                </a:cubicBezTo>
                <a:cubicBezTo>
                  <a:pt x="26" y="12"/>
                  <a:pt x="26" y="11"/>
                  <a:pt x="27" y="10"/>
                </a:cubicBezTo>
                <a:cubicBezTo>
                  <a:pt x="36" y="1"/>
                  <a:pt x="36" y="1"/>
                  <a:pt x="36" y="1"/>
                </a:cubicBezTo>
                <a:cubicBezTo>
                  <a:pt x="36" y="0"/>
                  <a:pt x="38" y="0"/>
                  <a:pt x="38" y="1"/>
                </a:cubicBezTo>
                <a:cubicBezTo>
                  <a:pt x="41" y="4"/>
                  <a:pt x="44" y="7"/>
                  <a:pt x="48" y="10"/>
                </a:cubicBezTo>
                <a:cubicBezTo>
                  <a:pt x="48" y="11"/>
                  <a:pt x="48" y="12"/>
                  <a:pt x="48" y="13"/>
                </a:cubicBezTo>
                <a:cubicBezTo>
                  <a:pt x="48" y="13"/>
                  <a:pt x="48" y="13"/>
                  <a:pt x="48" y="13"/>
                </a:cubicBezTo>
                <a:cubicBezTo>
                  <a:pt x="39" y="22"/>
                  <a:pt x="39" y="22"/>
                  <a:pt x="39" y="22"/>
                </a:cubicBezTo>
                <a:cubicBezTo>
                  <a:pt x="38" y="23"/>
                  <a:pt x="37" y="23"/>
                  <a:pt x="36" y="22"/>
                </a:cubicBezTo>
                <a:cubicBezTo>
                  <a:pt x="36" y="22"/>
                  <a:pt x="36" y="22"/>
                  <a:pt x="36" y="22"/>
                </a:cubicBezTo>
                <a:cubicBezTo>
                  <a:pt x="33" y="19"/>
                  <a:pt x="33" y="19"/>
                  <a:pt x="33" y="19"/>
                </a:cubicBezTo>
                <a:cubicBezTo>
                  <a:pt x="32" y="19"/>
                  <a:pt x="32" y="19"/>
                  <a:pt x="32" y="19"/>
                </a:cubicBezTo>
                <a:cubicBezTo>
                  <a:pt x="31" y="20"/>
                  <a:pt x="31" y="20"/>
                  <a:pt x="31" y="20"/>
                </a:cubicBezTo>
                <a:cubicBezTo>
                  <a:pt x="34" y="24"/>
                  <a:pt x="34" y="24"/>
                  <a:pt x="34" y="24"/>
                </a:cubicBezTo>
                <a:cubicBezTo>
                  <a:pt x="35" y="24"/>
                  <a:pt x="35" y="26"/>
                  <a:pt x="34" y="26"/>
                </a:cubicBezTo>
                <a:cubicBezTo>
                  <a:pt x="34" y="26"/>
                  <a:pt x="34" y="26"/>
                  <a:pt x="34" y="26"/>
                </a:cubicBezTo>
                <a:cubicBezTo>
                  <a:pt x="27" y="34"/>
                  <a:pt x="27" y="34"/>
                  <a:pt x="27" y="34"/>
                </a:cubicBezTo>
                <a:cubicBezTo>
                  <a:pt x="26" y="35"/>
                  <a:pt x="25" y="35"/>
                  <a:pt x="24" y="34"/>
                </a:cubicBezTo>
                <a:cubicBezTo>
                  <a:pt x="24" y="34"/>
                  <a:pt x="24" y="34"/>
                  <a:pt x="24" y="34"/>
                </a:cubicBezTo>
                <a:cubicBezTo>
                  <a:pt x="21" y="31"/>
                  <a:pt x="21" y="31"/>
                  <a:pt x="21" y="31"/>
                </a:cubicBezTo>
                <a:cubicBezTo>
                  <a:pt x="19" y="32"/>
                  <a:pt x="19" y="32"/>
                  <a:pt x="19" y="32"/>
                </a:cubicBezTo>
                <a:cubicBezTo>
                  <a:pt x="19" y="32"/>
                  <a:pt x="19" y="32"/>
                  <a:pt x="19" y="32"/>
                </a:cubicBezTo>
                <a:cubicBezTo>
                  <a:pt x="22" y="36"/>
                  <a:pt x="22" y="36"/>
                  <a:pt x="22" y="36"/>
                </a:cubicBezTo>
                <a:cubicBezTo>
                  <a:pt x="23" y="36"/>
                  <a:pt x="23" y="38"/>
                  <a:pt x="22" y="38"/>
                </a:cubicBezTo>
                <a:cubicBezTo>
                  <a:pt x="22" y="38"/>
                  <a:pt x="22" y="38"/>
                  <a:pt x="22" y="38"/>
                </a:cubicBezTo>
                <a:cubicBezTo>
                  <a:pt x="13" y="47"/>
                  <a:pt x="13" y="47"/>
                  <a:pt x="13" y="47"/>
                </a:cubicBezTo>
                <a:cubicBezTo>
                  <a:pt x="12" y="48"/>
                  <a:pt x="11" y="48"/>
                  <a:pt x="10" y="47"/>
                </a:cubicBezTo>
                <a:cubicBezTo>
                  <a:pt x="10" y="47"/>
                  <a:pt x="10" y="47"/>
                  <a:pt x="10" y="47"/>
                </a:cubicBezTo>
                <a:cubicBezTo>
                  <a:pt x="7" y="44"/>
                  <a:pt x="4" y="41"/>
                  <a:pt x="1" y="38"/>
                </a:cubicBezTo>
                <a:cubicBezTo>
                  <a:pt x="0" y="37"/>
                  <a:pt x="0" y="36"/>
                  <a:pt x="1" y="35"/>
                </a:cubicBezTo>
                <a:cubicBezTo>
                  <a:pt x="1" y="35"/>
                  <a:pt x="1" y="35"/>
                  <a:pt x="1" y="35"/>
                </a:cubicBezTo>
                <a:cubicBezTo>
                  <a:pt x="10" y="26"/>
                  <a:pt x="10" y="26"/>
                  <a:pt x="10" y="26"/>
                </a:cubicBezTo>
                <a:cubicBezTo>
                  <a:pt x="11" y="26"/>
                  <a:pt x="12" y="26"/>
                  <a:pt x="13" y="26"/>
                </a:cubicBezTo>
                <a:cubicBezTo>
                  <a:pt x="13" y="27"/>
                  <a:pt x="13" y="27"/>
                  <a:pt x="13" y="27"/>
                </a:cubicBezTo>
                <a:cubicBezTo>
                  <a:pt x="16" y="30"/>
                  <a:pt x="16" y="30"/>
                  <a:pt x="16" y="30"/>
                </a:cubicBezTo>
                <a:cubicBezTo>
                  <a:pt x="16" y="30"/>
                  <a:pt x="16" y="30"/>
                  <a:pt x="16" y="30"/>
                </a:cubicBezTo>
                <a:cubicBezTo>
                  <a:pt x="18" y="28"/>
                  <a:pt x="18" y="28"/>
                  <a:pt x="18" y="28"/>
                </a:cubicBezTo>
                <a:cubicBezTo>
                  <a:pt x="7" y="17"/>
                  <a:pt x="7" y="17"/>
                  <a:pt x="7" y="17"/>
                </a:cubicBezTo>
                <a:cubicBezTo>
                  <a:pt x="6" y="16"/>
                  <a:pt x="6" y="15"/>
                  <a:pt x="7" y="14"/>
                </a:cubicBezTo>
                <a:cubicBezTo>
                  <a:pt x="7" y="14"/>
                  <a:pt x="7" y="14"/>
                  <a:pt x="7" y="14"/>
                </a:cubicBezTo>
                <a:cubicBezTo>
                  <a:pt x="14" y="7"/>
                  <a:pt x="14" y="7"/>
                  <a:pt x="14" y="7"/>
                </a:cubicBezTo>
                <a:cubicBezTo>
                  <a:pt x="15" y="6"/>
                  <a:pt x="16" y="6"/>
                  <a:pt x="17" y="7"/>
                </a:cubicBezTo>
                <a:close/>
                <a:moveTo>
                  <a:pt x="12" y="31"/>
                </a:moveTo>
                <a:cubicBezTo>
                  <a:pt x="12" y="31"/>
                  <a:pt x="12" y="31"/>
                  <a:pt x="12" y="31"/>
                </a:cubicBezTo>
                <a:cubicBezTo>
                  <a:pt x="5" y="37"/>
                  <a:pt x="5" y="37"/>
                  <a:pt x="5" y="37"/>
                </a:cubicBezTo>
                <a:cubicBezTo>
                  <a:pt x="7" y="39"/>
                  <a:pt x="10" y="41"/>
                  <a:pt x="12" y="43"/>
                </a:cubicBezTo>
                <a:cubicBezTo>
                  <a:pt x="18" y="37"/>
                  <a:pt x="18" y="37"/>
                  <a:pt x="18" y="37"/>
                </a:cubicBezTo>
                <a:cubicBezTo>
                  <a:pt x="12" y="31"/>
                  <a:pt x="12" y="31"/>
                  <a:pt x="12" y="31"/>
                </a:cubicBezTo>
                <a:close/>
                <a:moveTo>
                  <a:pt x="37" y="18"/>
                </a:moveTo>
                <a:cubicBezTo>
                  <a:pt x="37" y="18"/>
                  <a:pt x="37" y="18"/>
                  <a:pt x="37" y="18"/>
                </a:cubicBezTo>
                <a:cubicBezTo>
                  <a:pt x="43" y="12"/>
                  <a:pt x="43" y="12"/>
                  <a:pt x="43" y="12"/>
                </a:cubicBezTo>
                <a:cubicBezTo>
                  <a:pt x="41" y="9"/>
                  <a:pt x="39" y="7"/>
                  <a:pt x="37" y="5"/>
                </a:cubicBezTo>
                <a:cubicBezTo>
                  <a:pt x="31" y="11"/>
                  <a:pt x="31" y="11"/>
                  <a:pt x="31" y="11"/>
                </a:cubicBezTo>
                <a:cubicBezTo>
                  <a:pt x="37" y="18"/>
                  <a:pt x="37" y="18"/>
                  <a:pt x="37" y="18"/>
                </a:cubicBezTo>
                <a:close/>
                <a:moveTo>
                  <a:pt x="45" y="22"/>
                </a:moveTo>
                <a:cubicBezTo>
                  <a:pt x="45" y="22"/>
                  <a:pt x="45" y="22"/>
                  <a:pt x="45" y="22"/>
                </a:cubicBezTo>
                <a:cubicBezTo>
                  <a:pt x="44" y="22"/>
                  <a:pt x="44" y="21"/>
                  <a:pt x="45" y="21"/>
                </a:cubicBezTo>
                <a:cubicBezTo>
                  <a:pt x="46" y="20"/>
                  <a:pt x="46" y="20"/>
                  <a:pt x="47" y="21"/>
                </a:cubicBezTo>
                <a:cubicBezTo>
                  <a:pt x="47" y="21"/>
                  <a:pt x="48" y="23"/>
                  <a:pt x="48" y="23"/>
                </a:cubicBezTo>
                <a:cubicBezTo>
                  <a:pt x="49" y="26"/>
                  <a:pt x="50" y="28"/>
                  <a:pt x="50" y="31"/>
                </a:cubicBezTo>
                <a:cubicBezTo>
                  <a:pt x="50" y="33"/>
                  <a:pt x="49" y="36"/>
                  <a:pt x="48" y="38"/>
                </a:cubicBezTo>
                <a:cubicBezTo>
                  <a:pt x="46" y="43"/>
                  <a:pt x="43" y="46"/>
                  <a:pt x="38" y="48"/>
                </a:cubicBezTo>
                <a:cubicBezTo>
                  <a:pt x="36" y="49"/>
                  <a:pt x="34" y="49"/>
                  <a:pt x="31" y="49"/>
                </a:cubicBezTo>
                <a:cubicBezTo>
                  <a:pt x="28" y="49"/>
                  <a:pt x="26" y="49"/>
                  <a:pt x="23" y="48"/>
                </a:cubicBezTo>
                <a:cubicBezTo>
                  <a:pt x="23" y="47"/>
                  <a:pt x="22" y="47"/>
                  <a:pt x="21" y="46"/>
                </a:cubicBezTo>
                <a:cubicBezTo>
                  <a:pt x="20" y="46"/>
                  <a:pt x="20" y="45"/>
                  <a:pt x="21" y="45"/>
                </a:cubicBezTo>
                <a:cubicBezTo>
                  <a:pt x="21" y="44"/>
                  <a:pt x="22" y="44"/>
                  <a:pt x="22" y="45"/>
                </a:cubicBezTo>
                <a:cubicBezTo>
                  <a:pt x="23" y="45"/>
                  <a:pt x="24" y="45"/>
                  <a:pt x="24" y="46"/>
                </a:cubicBezTo>
                <a:cubicBezTo>
                  <a:pt x="26" y="47"/>
                  <a:pt x="29" y="47"/>
                  <a:pt x="31" y="47"/>
                </a:cubicBezTo>
                <a:cubicBezTo>
                  <a:pt x="33" y="47"/>
                  <a:pt x="35" y="47"/>
                  <a:pt x="37" y="46"/>
                </a:cubicBezTo>
                <a:cubicBezTo>
                  <a:pt x="41" y="44"/>
                  <a:pt x="44" y="41"/>
                  <a:pt x="46" y="37"/>
                </a:cubicBezTo>
                <a:cubicBezTo>
                  <a:pt x="47" y="35"/>
                  <a:pt x="47" y="33"/>
                  <a:pt x="47" y="31"/>
                </a:cubicBezTo>
                <a:cubicBezTo>
                  <a:pt x="47" y="28"/>
                  <a:pt x="46" y="25"/>
                  <a:pt x="45" y="22"/>
                </a:cubicBezTo>
                <a:close/>
                <a:moveTo>
                  <a:pt x="39" y="28"/>
                </a:moveTo>
                <a:cubicBezTo>
                  <a:pt x="39" y="28"/>
                  <a:pt x="39" y="28"/>
                  <a:pt x="39" y="28"/>
                </a:cubicBezTo>
                <a:cubicBezTo>
                  <a:pt x="39" y="27"/>
                  <a:pt x="39" y="26"/>
                  <a:pt x="39" y="26"/>
                </a:cubicBezTo>
                <a:cubicBezTo>
                  <a:pt x="40" y="26"/>
                  <a:pt x="41" y="26"/>
                  <a:pt x="41" y="27"/>
                </a:cubicBezTo>
                <a:cubicBezTo>
                  <a:pt x="41" y="27"/>
                  <a:pt x="41" y="27"/>
                  <a:pt x="41" y="28"/>
                </a:cubicBezTo>
                <a:cubicBezTo>
                  <a:pt x="42" y="28"/>
                  <a:pt x="42" y="29"/>
                  <a:pt x="42" y="30"/>
                </a:cubicBezTo>
                <a:cubicBezTo>
                  <a:pt x="42" y="30"/>
                  <a:pt x="42" y="30"/>
                  <a:pt x="42" y="30"/>
                </a:cubicBezTo>
                <a:cubicBezTo>
                  <a:pt x="42" y="30"/>
                  <a:pt x="42" y="31"/>
                  <a:pt x="42" y="31"/>
                </a:cubicBezTo>
                <a:cubicBezTo>
                  <a:pt x="42" y="32"/>
                  <a:pt x="41" y="34"/>
                  <a:pt x="41" y="35"/>
                </a:cubicBezTo>
                <a:cubicBezTo>
                  <a:pt x="40" y="36"/>
                  <a:pt x="40" y="38"/>
                  <a:pt x="39" y="39"/>
                </a:cubicBezTo>
                <a:cubicBezTo>
                  <a:pt x="38" y="40"/>
                  <a:pt x="36" y="40"/>
                  <a:pt x="35" y="41"/>
                </a:cubicBezTo>
                <a:cubicBezTo>
                  <a:pt x="35" y="41"/>
                  <a:pt x="35" y="41"/>
                  <a:pt x="35" y="41"/>
                </a:cubicBezTo>
                <a:cubicBezTo>
                  <a:pt x="33" y="42"/>
                  <a:pt x="30" y="42"/>
                  <a:pt x="28" y="41"/>
                </a:cubicBezTo>
                <a:cubicBezTo>
                  <a:pt x="28" y="41"/>
                  <a:pt x="27" y="41"/>
                  <a:pt x="27" y="41"/>
                </a:cubicBezTo>
                <a:cubicBezTo>
                  <a:pt x="26" y="41"/>
                  <a:pt x="26" y="40"/>
                  <a:pt x="26" y="39"/>
                </a:cubicBezTo>
                <a:cubicBezTo>
                  <a:pt x="27" y="39"/>
                  <a:pt x="27" y="38"/>
                  <a:pt x="28" y="39"/>
                </a:cubicBezTo>
                <a:cubicBezTo>
                  <a:pt x="30" y="40"/>
                  <a:pt x="32" y="40"/>
                  <a:pt x="34" y="39"/>
                </a:cubicBezTo>
                <a:cubicBezTo>
                  <a:pt x="34" y="39"/>
                  <a:pt x="34" y="39"/>
                  <a:pt x="34" y="39"/>
                </a:cubicBezTo>
                <a:cubicBezTo>
                  <a:pt x="35" y="38"/>
                  <a:pt x="36" y="38"/>
                  <a:pt x="37" y="37"/>
                </a:cubicBezTo>
                <a:cubicBezTo>
                  <a:pt x="38" y="36"/>
                  <a:pt x="38" y="35"/>
                  <a:pt x="39" y="34"/>
                </a:cubicBezTo>
                <a:cubicBezTo>
                  <a:pt x="39" y="33"/>
                  <a:pt x="39" y="32"/>
                  <a:pt x="39" y="31"/>
                </a:cubicBezTo>
                <a:cubicBezTo>
                  <a:pt x="39" y="31"/>
                  <a:pt x="39" y="30"/>
                  <a:pt x="39" y="30"/>
                </a:cubicBezTo>
                <a:cubicBezTo>
                  <a:pt x="39" y="30"/>
                  <a:pt x="39" y="30"/>
                  <a:pt x="39" y="30"/>
                </a:cubicBezTo>
                <a:cubicBezTo>
                  <a:pt x="39" y="29"/>
                  <a:pt x="39" y="28"/>
                  <a:pt x="39" y="28"/>
                </a:cubicBezTo>
                <a:close/>
              </a:path>
            </a:pathLst>
          </a:custGeom>
          <a:solidFill>
            <a:schemeClr val="accent2"/>
          </a:solidFill>
          <a:ln>
            <a:noFill/>
          </a:ln>
          <a:extLst/>
        </p:spPr>
        <p:txBody>
          <a:bodyPr/>
          <a:lstStyle/>
          <a:p>
            <a:endParaRPr lang="zh-CN" altLang="en-US"/>
          </a:p>
        </p:txBody>
      </p:sp>
      <p:sp>
        <p:nvSpPr>
          <p:cNvPr id="131" name="Freeform 658"/>
          <p:cNvSpPr>
            <a:spLocks noEditPoints="1"/>
          </p:cNvSpPr>
          <p:nvPr/>
        </p:nvSpPr>
        <p:spPr bwMode="auto">
          <a:xfrm>
            <a:off x="7772454" y="4550371"/>
            <a:ext cx="258157" cy="287493"/>
          </a:xfrm>
          <a:custGeom>
            <a:avLst/>
            <a:gdLst>
              <a:gd name="T0" fmla="*/ 18 w 44"/>
              <a:gd name="T1" fmla="*/ 6 h 49"/>
              <a:gd name="T2" fmla="*/ 17 w 44"/>
              <a:gd name="T3" fmla="*/ 5 h 49"/>
              <a:gd name="T4" fmla="*/ 18 w 44"/>
              <a:gd name="T5" fmla="*/ 4 h 49"/>
              <a:gd name="T6" fmla="*/ 21 w 44"/>
              <a:gd name="T7" fmla="*/ 4 h 49"/>
              <a:gd name="T8" fmla="*/ 21 w 44"/>
              <a:gd name="T9" fmla="*/ 1 h 49"/>
              <a:gd name="T10" fmla="*/ 22 w 44"/>
              <a:gd name="T11" fmla="*/ 0 h 49"/>
              <a:gd name="T12" fmla="*/ 23 w 44"/>
              <a:gd name="T13" fmla="*/ 1 h 49"/>
              <a:gd name="T14" fmla="*/ 23 w 44"/>
              <a:gd name="T15" fmla="*/ 4 h 49"/>
              <a:gd name="T16" fmla="*/ 26 w 44"/>
              <a:gd name="T17" fmla="*/ 4 h 49"/>
              <a:gd name="T18" fmla="*/ 27 w 44"/>
              <a:gd name="T19" fmla="*/ 5 h 49"/>
              <a:gd name="T20" fmla="*/ 26 w 44"/>
              <a:gd name="T21" fmla="*/ 6 h 49"/>
              <a:gd name="T22" fmla="*/ 23 w 44"/>
              <a:gd name="T23" fmla="*/ 6 h 49"/>
              <a:gd name="T24" fmla="*/ 23 w 44"/>
              <a:gd name="T25" fmla="*/ 9 h 49"/>
              <a:gd name="T26" fmla="*/ 23 w 44"/>
              <a:gd name="T27" fmla="*/ 9 h 49"/>
              <a:gd name="T28" fmla="*/ 23 w 44"/>
              <a:gd name="T29" fmla="*/ 9 h 49"/>
              <a:gd name="T30" fmla="*/ 42 w 44"/>
              <a:gd name="T31" fmla="*/ 32 h 49"/>
              <a:gd name="T32" fmla="*/ 41 w 44"/>
              <a:gd name="T33" fmla="*/ 35 h 49"/>
              <a:gd name="T34" fmla="*/ 37 w 44"/>
              <a:gd name="T35" fmla="*/ 35 h 49"/>
              <a:gd name="T36" fmla="*/ 37 w 44"/>
              <a:gd name="T37" fmla="*/ 45 h 49"/>
              <a:gd name="T38" fmla="*/ 41 w 44"/>
              <a:gd name="T39" fmla="*/ 45 h 49"/>
              <a:gd name="T40" fmla="*/ 43 w 44"/>
              <a:gd name="T41" fmla="*/ 47 h 49"/>
              <a:gd name="T42" fmla="*/ 41 w 44"/>
              <a:gd name="T43" fmla="*/ 49 h 49"/>
              <a:gd name="T44" fmla="*/ 3 w 44"/>
              <a:gd name="T45" fmla="*/ 49 h 49"/>
              <a:gd name="T46" fmla="*/ 1 w 44"/>
              <a:gd name="T47" fmla="*/ 47 h 49"/>
              <a:gd name="T48" fmla="*/ 3 w 44"/>
              <a:gd name="T49" fmla="*/ 45 h 49"/>
              <a:gd name="T50" fmla="*/ 7 w 44"/>
              <a:gd name="T51" fmla="*/ 45 h 49"/>
              <a:gd name="T52" fmla="*/ 7 w 44"/>
              <a:gd name="T53" fmla="*/ 35 h 49"/>
              <a:gd name="T54" fmla="*/ 3 w 44"/>
              <a:gd name="T55" fmla="*/ 35 h 49"/>
              <a:gd name="T56" fmla="*/ 1 w 44"/>
              <a:gd name="T57" fmla="*/ 32 h 49"/>
              <a:gd name="T58" fmla="*/ 20 w 44"/>
              <a:gd name="T59" fmla="*/ 9 h 49"/>
              <a:gd name="T60" fmla="*/ 21 w 44"/>
              <a:gd name="T61" fmla="*/ 9 h 49"/>
              <a:gd name="T62" fmla="*/ 21 w 44"/>
              <a:gd name="T63" fmla="*/ 6 h 49"/>
              <a:gd name="T64" fmla="*/ 18 w 44"/>
              <a:gd name="T65" fmla="*/ 6 h 49"/>
              <a:gd name="T66" fmla="*/ 11 w 44"/>
              <a:gd name="T67" fmla="*/ 45 h 49"/>
              <a:gd name="T68" fmla="*/ 11 w 44"/>
              <a:gd name="T69" fmla="*/ 45 h 49"/>
              <a:gd name="T70" fmla="*/ 15 w 44"/>
              <a:gd name="T71" fmla="*/ 45 h 49"/>
              <a:gd name="T72" fmla="*/ 15 w 44"/>
              <a:gd name="T73" fmla="*/ 34 h 49"/>
              <a:gd name="T74" fmla="*/ 22 w 44"/>
              <a:gd name="T75" fmla="*/ 27 h 49"/>
              <a:gd name="T76" fmla="*/ 28 w 44"/>
              <a:gd name="T77" fmla="*/ 34 h 49"/>
              <a:gd name="T78" fmla="*/ 28 w 44"/>
              <a:gd name="T79" fmla="*/ 45 h 49"/>
              <a:gd name="T80" fmla="*/ 33 w 44"/>
              <a:gd name="T81" fmla="*/ 45 h 49"/>
              <a:gd name="T82" fmla="*/ 33 w 44"/>
              <a:gd name="T83" fmla="*/ 33 h 49"/>
              <a:gd name="T84" fmla="*/ 33 w 44"/>
              <a:gd name="T85" fmla="*/ 33 h 49"/>
              <a:gd name="T86" fmla="*/ 35 w 44"/>
              <a:gd name="T87" fmla="*/ 31 h 49"/>
              <a:gd name="T88" fmla="*/ 37 w 44"/>
              <a:gd name="T89" fmla="*/ 31 h 49"/>
              <a:gd name="T90" fmla="*/ 22 w 44"/>
              <a:gd name="T91" fmla="*/ 13 h 49"/>
              <a:gd name="T92" fmla="*/ 7 w 44"/>
              <a:gd name="T93" fmla="*/ 31 h 49"/>
              <a:gd name="T94" fmla="*/ 9 w 44"/>
              <a:gd name="T95" fmla="*/ 31 h 49"/>
              <a:gd name="T96" fmla="*/ 9 w 44"/>
              <a:gd name="T97" fmla="*/ 31 h 49"/>
              <a:gd name="T98" fmla="*/ 11 w 44"/>
              <a:gd name="T99" fmla="*/ 33 h 49"/>
              <a:gd name="T100" fmla="*/ 11 w 44"/>
              <a:gd name="T101" fmla="*/ 45 h 49"/>
              <a:gd name="T102" fmla="*/ 17 w 44"/>
              <a:gd name="T103" fmla="*/ 45 h 49"/>
              <a:gd name="T104" fmla="*/ 17 w 44"/>
              <a:gd name="T105" fmla="*/ 45 h 49"/>
              <a:gd name="T106" fmla="*/ 26 w 44"/>
              <a:gd name="T107" fmla="*/ 45 h 49"/>
              <a:gd name="T108" fmla="*/ 26 w 44"/>
              <a:gd name="T109" fmla="*/ 34 h 49"/>
              <a:gd name="T110" fmla="*/ 22 w 44"/>
              <a:gd name="T111" fmla="*/ 30 h 49"/>
              <a:gd name="T112" fmla="*/ 17 w 44"/>
              <a:gd name="T113" fmla="*/ 34 h 49"/>
              <a:gd name="T114" fmla="*/ 17 w 44"/>
              <a:gd name="T115"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4" h="49">
                <a:moveTo>
                  <a:pt x="18" y="6"/>
                </a:moveTo>
                <a:cubicBezTo>
                  <a:pt x="17" y="6"/>
                  <a:pt x="17" y="5"/>
                  <a:pt x="17" y="5"/>
                </a:cubicBezTo>
                <a:cubicBezTo>
                  <a:pt x="17" y="4"/>
                  <a:pt x="17" y="4"/>
                  <a:pt x="18" y="4"/>
                </a:cubicBezTo>
                <a:cubicBezTo>
                  <a:pt x="21" y="4"/>
                  <a:pt x="21" y="4"/>
                  <a:pt x="21" y="4"/>
                </a:cubicBezTo>
                <a:cubicBezTo>
                  <a:pt x="21" y="1"/>
                  <a:pt x="21" y="1"/>
                  <a:pt x="21" y="1"/>
                </a:cubicBezTo>
                <a:cubicBezTo>
                  <a:pt x="21" y="0"/>
                  <a:pt x="21" y="0"/>
                  <a:pt x="22" y="0"/>
                </a:cubicBezTo>
                <a:cubicBezTo>
                  <a:pt x="22" y="0"/>
                  <a:pt x="23" y="0"/>
                  <a:pt x="23" y="1"/>
                </a:cubicBezTo>
                <a:cubicBezTo>
                  <a:pt x="23" y="4"/>
                  <a:pt x="23" y="4"/>
                  <a:pt x="23" y="4"/>
                </a:cubicBezTo>
                <a:cubicBezTo>
                  <a:pt x="26" y="4"/>
                  <a:pt x="26" y="4"/>
                  <a:pt x="26" y="4"/>
                </a:cubicBezTo>
                <a:cubicBezTo>
                  <a:pt x="26" y="4"/>
                  <a:pt x="27" y="4"/>
                  <a:pt x="27" y="5"/>
                </a:cubicBezTo>
                <a:cubicBezTo>
                  <a:pt x="27" y="5"/>
                  <a:pt x="26" y="6"/>
                  <a:pt x="26" y="6"/>
                </a:cubicBezTo>
                <a:cubicBezTo>
                  <a:pt x="23" y="6"/>
                  <a:pt x="23" y="6"/>
                  <a:pt x="23" y="6"/>
                </a:cubicBezTo>
                <a:cubicBezTo>
                  <a:pt x="23" y="9"/>
                  <a:pt x="23" y="9"/>
                  <a:pt x="23" y="9"/>
                </a:cubicBezTo>
                <a:cubicBezTo>
                  <a:pt x="23" y="9"/>
                  <a:pt x="23" y="9"/>
                  <a:pt x="23" y="9"/>
                </a:cubicBezTo>
                <a:cubicBezTo>
                  <a:pt x="23" y="9"/>
                  <a:pt x="23" y="9"/>
                  <a:pt x="23" y="9"/>
                </a:cubicBezTo>
                <a:cubicBezTo>
                  <a:pt x="42" y="32"/>
                  <a:pt x="42" y="32"/>
                  <a:pt x="42" y="32"/>
                </a:cubicBezTo>
                <a:cubicBezTo>
                  <a:pt x="44" y="33"/>
                  <a:pt x="43" y="35"/>
                  <a:pt x="41" y="35"/>
                </a:cubicBezTo>
                <a:cubicBezTo>
                  <a:pt x="37" y="35"/>
                  <a:pt x="37" y="35"/>
                  <a:pt x="37" y="35"/>
                </a:cubicBezTo>
                <a:cubicBezTo>
                  <a:pt x="37" y="45"/>
                  <a:pt x="37" y="45"/>
                  <a:pt x="37" y="45"/>
                </a:cubicBezTo>
                <a:cubicBezTo>
                  <a:pt x="41" y="45"/>
                  <a:pt x="41" y="45"/>
                  <a:pt x="41" y="45"/>
                </a:cubicBezTo>
                <a:cubicBezTo>
                  <a:pt x="42" y="45"/>
                  <a:pt x="43" y="46"/>
                  <a:pt x="43" y="47"/>
                </a:cubicBezTo>
                <a:cubicBezTo>
                  <a:pt x="43" y="48"/>
                  <a:pt x="42" y="49"/>
                  <a:pt x="41" y="49"/>
                </a:cubicBezTo>
                <a:cubicBezTo>
                  <a:pt x="28" y="49"/>
                  <a:pt x="15" y="49"/>
                  <a:pt x="3" y="49"/>
                </a:cubicBezTo>
                <a:cubicBezTo>
                  <a:pt x="1" y="49"/>
                  <a:pt x="1" y="48"/>
                  <a:pt x="1" y="47"/>
                </a:cubicBezTo>
                <a:cubicBezTo>
                  <a:pt x="1" y="46"/>
                  <a:pt x="1" y="45"/>
                  <a:pt x="3" y="45"/>
                </a:cubicBezTo>
                <a:cubicBezTo>
                  <a:pt x="7" y="45"/>
                  <a:pt x="7" y="45"/>
                  <a:pt x="7" y="45"/>
                </a:cubicBezTo>
                <a:cubicBezTo>
                  <a:pt x="7" y="35"/>
                  <a:pt x="7" y="35"/>
                  <a:pt x="7" y="35"/>
                </a:cubicBezTo>
                <a:cubicBezTo>
                  <a:pt x="3" y="35"/>
                  <a:pt x="3" y="35"/>
                  <a:pt x="3" y="35"/>
                </a:cubicBezTo>
                <a:cubicBezTo>
                  <a:pt x="1" y="35"/>
                  <a:pt x="0" y="33"/>
                  <a:pt x="1" y="32"/>
                </a:cubicBezTo>
                <a:cubicBezTo>
                  <a:pt x="20" y="9"/>
                  <a:pt x="20" y="9"/>
                  <a:pt x="20" y="9"/>
                </a:cubicBezTo>
                <a:cubicBezTo>
                  <a:pt x="20" y="9"/>
                  <a:pt x="20" y="9"/>
                  <a:pt x="21" y="9"/>
                </a:cubicBezTo>
                <a:cubicBezTo>
                  <a:pt x="21" y="6"/>
                  <a:pt x="21" y="6"/>
                  <a:pt x="21" y="6"/>
                </a:cubicBezTo>
                <a:cubicBezTo>
                  <a:pt x="18" y="6"/>
                  <a:pt x="18" y="6"/>
                  <a:pt x="18" y="6"/>
                </a:cubicBezTo>
                <a:close/>
                <a:moveTo>
                  <a:pt x="11" y="45"/>
                </a:moveTo>
                <a:cubicBezTo>
                  <a:pt x="11" y="45"/>
                  <a:pt x="11" y="45"/>
                  <a:pt x="11" y="45"/>
                </a:cubicBezTo>
                <a:cubicBezTo>
                  <a:pt x="15" y="45"/>
                  <a:pt x="15" y="45"/>
                  <a:pt x="15" y="45"/>
                </a:cubicBezTo>
                <a:cubicBezTo>
                  <a:pt x="15" y="34"/>
                  <a:pt x="15" y="34"/>
                  <a:pt x="15" y="34"/>
                </a:cubicBezTo>
                <a:cubicBezTo>
                  <a:pt x="15" y="30"/>
                  <a:pt x="18" y="27"/>
                  <a:pt x="22" y="27"/>
                </a:cubicBezTo>
                <a:cubicBezTo>
                  <a:pt x="25" y="27"/>
                  <a:pt x="28" y="30"/>
                  <a:pt x="28" y="34"/>
                </a:cubicBezTo>
                <a:cubicBezTo>
                  <a:pt x="28" y="45"/>
                  <a:pt x="28" y="45"/>
                  <a:pt x="28" y="45"/>
                </a:cubicBezTo>
                <a:cubicBezTo>
                  <a:pt x="33" y="45"/>
                  <a:pt x="33" y="45"/>
                  <a:pt x="33" y="45"/>
                </a:cubicBezTo>
                <a:cubicBezTo>
                  <a:pt x="33" y="33"/>
                  <a:pt x="33" y="33"/>
                  <a:pt x="33" y="33"/>
                </a:cubicBezTo>
                <a:cubicBezTo>
                  <a:pt x="33" y="33"/>
                  <a:pt x="33" y="33"/>
                  <a:pt x="33" y="33"/>
                </a:cubicBezTo>
                <a:cubicBezTo>
                  <a:pt x="33" y="32"/>
                  <a:pt x="34" y="31"/>
                  <a:pt x="35" y="31"/>
                </a:cubicBezTo>
                <a:cubicBezTo>
                  <a:pt x="37" y="31"/>
                  <a:pt x="37" y="31"/>
                  <a:pt x="37" y="31"/>
                </a:cubicBezTo>
                <a:cubicBezTo>
                  <a:pt x="22" y="13"/>
                  <a:pt x="22" y="13"/>
                  <a:pt x="22" y="13"/>
                </a:cubicBezTo>
                <a:cubicBezTo>
                  <a:pt x="7" y="31"/>
                  <a:pt x="7" y="31"/>
                  <a:pt x="7" y="31"/>
                </a:cubicBezTo>
                <a:cubicBezTo>
                  <a:pt x="9" y="31"/>
                  <a:pt x="9" y="31"/>
                  <a:pt x="9" y="31"/>
                </a:cubicBezTo>
                <a:cubicBezTo>
                  <a:pt x="9" y="31"/>
                  <a:pt x="9" y="31"/>
                  <a:pt x="9" y="31"/>
                </a:cubicBezTo>
                <a:cubicBezTo>
                  <a:pt x="10" y="31"/>
                  <a:pt x="11" y="32"/>
                  <a:pt x="11" y="33"/>
                </a:cubicBezTo>
                <a:cubicBezTo>
                  <a:pt x="11" y="45"/>
                  <a:pt x="11" y="45"/>
                  <a:pt x="11" y="45"/>
                </a:cubicBezTo>
                <a:close/>
                <a:moveTo>
                  <a:pt x="17" y="45"/>
                </a:moveTo>
                <a:cubicBezTo>
                  <a:pt x="17" y="45"/>
                  <a:pt x="17" y="45"/>
                  <a:pt x="17" y="45"/>
                </a:cubicBezTo>
                <a:cubicBezTo>
                  <a:pt x="26" y="45"/>
                  <a:pt x="26" y="45"/>
                  <a:pt x="26" y="45"/>
                </a:cubicBezTo>
                <a:cubicBezTo>
                  <a:pt x="26" y="34"/>
                  <a:pt x="26" y="34"/>
                  <a:pt x="26" y="34"/>
                </a:cubicBezTo>
                <a:cubicBezTo>
                  <a:pt x="26" y="32"/>
                  <a:pt x="24" y="30"/>
                  <a:pt x="22" y="30"/>
                </a:cubicBezTo>
                <a:cubicBezTo>
                  <a:pt x="19" y="30"/>
                  <a:pt x="17" y="32"/>
                  <a:pt x="17" y="34"/>
                </a:cubicBezTo>
                <a:cubicBezTo>
                  <a:pt x="17" y="45"/>
                  <a:pt x="17" y="45"/>
                  <a:pt x="17" y="45"/>
                </a:cubicBezTo>
                <a:close/>
              </a:path>
            </a:pathLst>
          </a:custGeom>
          <a:solidFill>
            <a:schemeClr val="accent2"/>
          </a:solidFill>
          <a:ln>
            <a:noFill/>
          </a:ln>
          <a:extLst/>
        </p:spPr>
        <p:txBody>
          <a:bodyPr/>
          <a:lstStyle/>
          <a:p>
            <a:endParaRPr lang="zh-CN" altLang="en-US"/>
          </a:p>
        </p:txBody>
      </p:sp>
      <p:sp>
        <p:nvSpPr>
          <p:cNvPr id="132" name="Freeform 663"/>
          <p:cNvSpPr>
            <a:spLocks noEditPoints="1"/>
          </p:cNvSpPr>
          <p:nvPr/>
        </p:nvSpPr>
        <p:spPr bwMode="auto">
          <a:xfrm>
            <a:off x="8271167" y="4544503"/>
            <a:ext cx="290428" cy="293361"/>
          </a:xfrm>
          <a:custGeom>
            <a:avLst/>
            <a:gdLst>
              <a:gd name="T0" fmla="*/ 14 w 49"/>
              <a:gd name="T1" fmla="*/ 26 h 50"/>
              <a:gd name="T2" fmla="*/ 30 w 49"/>
              <a:gd name="T3" fmla="*/ 25 h 50"/>
              <a:gd name="T4" fmla="*/ 30 w 49"/>
              <a:gd name="T5" fmla="*/ 27 h 50"/>
              <a:gd name="T6" fmla="*/ 40 w 49"/>
              <a:gd name="T7" fmla="*/ 26 h 50"/>
              <a:gd name="T8" fmla="*/ 46 w 49"/>
              <a:gd name="T9" fmla="*/ 22 h 50"/>
              <a:gd name="T10" fmla="*/ 49 w 49"/>
              <a:gd name="T11" fmla="*/ 23 h 50"/>
              <a:gd name="T12" fmla="*/ 47 w 49"/>
              <a:gd name="T13" fmla="*/ 38 h 50"/>
              <a:gd name="T14" fmla="*/ 40 w 49"/>
              <a:gd name="T15" fmla="*/ 33 h 50"/>
              <a:gd name="T16" fmla="*/ 38 w 49"/>
              <a:gd name="T17" fmla="*/ 39 h 50"/>
              <a:gd name="T18" fmla="*/ 32 w 49"/>
              <a:gd name="T19" fmla="*/ 41 h 50"/>
              <a:gd name="T20" fmla="*/ 38 w 49"/>
              <a:gd name="T21" fmla="*/ 50 h 50"/>
              <a:gd name="T22" fmla="*/ 27 w 49"/>
              <a:gd name="T23" fmla="*/ 41 h 50"/>
              <a:gd name="T24" fmla="*/ 25 w 49"/>
              <a:gd name="T25" fmla="*/ 48 h 50"/>
              <a:gd name="T26" fmla="*/ 21 w 49"/>
              <a:gd name="T27" fmla="*/ 48 h 50"/>
              <a:gd name="T28" fmla="*/ 19 w 49"/>
              <a:gd name="T29" fmla="*/ 41 h 50"/>
              <a:gd name="T30" fmla="*/ 8 w 49"/>
              <a:gd name="T31" fmla="*/ 50 h 50"/>
              <a:gd name="T32" fmla="*/ 13 w 49"/>
              <a:gd name="T33" fmla="*/ 41 h 50"/>
              <a:gd name="T34" fmla="*/ 7 w 49"/>
              <a:gd name="T35" fmla="*/ 39 h 50"/>
              <a:gd name="T36" fmla="*/ 5 w 49"/>
              <a:gd name="T37" fmla="*/ 35 h 50"/>
              <a:gd name="T38" fmla="*/ 1 w 49"/>
              <a:gd name="T39" fmla="*/ 19 h 50"/>
              <a:gd name="T40" fmla="*/ 12 w 49"/>
              <a:gd name="T41" fmla="*/ 0 h 50"/>
              <a:gd name="T42" fmla="*/ 33 w 49"/>
              <a:gd name="T43" fmla="*/ 0 h 50"/>
              <a:gd name="T44" fmla="*/ 44 w 49"/>
              <a:gd name="T45" fmla="*/ 19 h 50"/>
              <a:gd name="T46" fmla="*/ 40 w 49"/>
              <a:gd name="T47" fmla="*/ 26 h 50"/>
              <a:gd name="T48" fmla="*/ 45 w 49"/>
              <a:gd name="T49" fmla="*/ 27 h 50"/>
              <a:gd name="T50" fmla="*/ 45 w 49"/>
              <a:gd name="T51" fmla="*/ 32 h 50"/>
              <a:gd name="T52" fmla="*/ 25 w 49"/>
              <a:gd name="T53" fmla="*/ 13 h 50"/>
              <a:gd name="T54" fmla="*/ 23 w 49"/>
              <a:gd name="T55" fmla="*/ 15 h 50"/>
              <a:gd name="T56" fmla="*/ 12 w 49"/>
              <a:gd name="T57" fmla="*/ 4 h 50"/>
              <a:gd name="T58" fmla="*/ 5 w 49"/>
              <a:gd name="T59" fmla="*/ 17 h 50"/>
              <a:gd name="T60" fmla="*/ 9 w 49"/>
              <a:gd name="T61" fmla="*/ 22 h 50"/>
              <a:gd name="T62" fmla="*/ 9 w 49"/>
              <a:gd name="T63" fmla="*/ 35 h 50"/>
              <a:gd name="T64" fmla="*/ 10 w 49"/>
              <a:gd name="T65" fmla="*/ 37 h 50"/>
              <a:gd name="T66" fmla="*/ 34 w 49"/>
              <a:gd name="T67" fmla="*/ 37 h 50"/>
              <a:gd name="T68" fmla="*/ 36 w 49"/>
              <a:gd name="T69" fmla="*/ 35 h 50"/>
              <a:gd name="T70" fmla="*/ 36 w 49"/>
              <a:gd name="T71" fmla="*/ 22 h 50"/>
              <a:gd name="T72" fmla="*/ 41 w 49"/>
              <a:gd name="T73" fmla="*/ 17 h 50"/>
              <a:gd name="T74" fmla="*/ 33 w 49"/>
              <a:gd name="T75" fmla="*/ 4 h 50"/>
              <a:gd name="T76" fmla="*/ 32 w 49"/>
              <a:gd name="T77" fmla="*/ 11 h 50"/>
              <a:gd name="T78" fmla="*/ 32 w 49"/>
              <a:gd name="T79" fmla="*/ 14 h 50"/>
              <a:gd name="T80" fmla="*/ 35 w 49"/>
              <a:gd name="T81" fmla="*/ 11 h 50"/>
              <a:gd name="T82" fmla="*/ 30 w 49"/>
              <a:gd name="T83" fmla="*/ 10 h 50"/>
              <a:gd name="T84" fmla="*/ 36 w 49"/>
              <a:gd name="T85" fmla="*/ 10 h 50"/>
              <a:gd name="T86" fmla="*/ 30 w 49"/>
              <a:gd name="T87" fmla="*/ 16 h 50"/>
              <a:gd name="T88" fmla="*/ 11 w 49"/>
              <a:gd name="T89" fmla="*/ 11 h 50"/>
              <a:gd name="T90" fmla="*/ 11 w 49"/>
              <a:gd name="T91" fmla="*/ 14 h 50"/>
              <a:gd name="T92" fmla="*/ 13 w 49"/>
              <a:gd name="T93" fmla="*/ 11 h 50"/>
              <a:gd name="T94" fmla="*/ 9 w 49"/>
              <a:gd name="T95" fmla="*/ 10 h 50"/>
              <a:gd name="T96" fmla="*/ 15 w 49"/>
              <a:gd name="T97" fmla="*/ 10 h 50"/>
              <a:gd name="T98" fmla="*/ 9 w 49"/>
              <a:gd name="T99" fmla="*/ 16 h 50"/>
              <a:gd name="T100" fmla="*/ 16 w 49"/>
              <a:gd name="T101" fmla="*/ 34 h 50"/>
              <a:gd name="T102" fmla="*/ 14 w 49"/>
              <a:gd name="T103" fmla="*/ 33 h 50"/>
              <a:gd name="T104" fmla="*/ 30 w 49"/>
              <a:gd name="T105" fmla="*/ 32 h 50"/>
              <a:gd name="T106" fmla="*/ 30 w 49"/>
              <a:gd name="T107"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50">
                <a:moveTo>
                  <a:pt x="16" y="27"/>
                </a:moveTo>
                <a:cubicBezTo>
                  <a:pt x="15" y="27"/>
                  <a:pt x="14" y="26"/>
                  <a:pt x="14" y="26"/>
                </a:cubicBezTo>
                <a:cubicBezTo>
                  <a:pt x="14" y="25"/>
                  <a:pt x="15" y="25"/>
                  <a:pt x="16" y="25"/>
                </a:cubicBezTo>
                <a:cubicBezTo>
                  <a:pt x="30" y="25"/>
                  <a:pt x="30" y="25"/>
                  <a:pt x="30" y="25"/>
                </a:cubicBezTo>
                <a:cubicBezTo>
                  <a:pt x="30" y="25"/>
                  <a:pt x="31" y="25"/>
                  <a:pt x="31" y="26"/>
                </a:cubicBezTo>
                <a:cubicBezTo>
                  <a:pt x="31" y="26"/>
                  <a:pt x="30" y="27"/>
                  <a:pt x="30" y="27"/>
                </a:cubicBezTo>
                <a:cubicBezTo>
                  <a:pt x="16" y="27"/>
                  <a:pt x="16" y="27"/>
                  <a:pt x="16" y="27"/>
                </a:cubicBezTo>
                <a:close/>
                <a:moveTo>
                  <a:pt x="40" y="26"/>
                </a:moveTo>
                <a:cubicBezTo>
                  <a:pt x="40" y="26"/>
                  <a:pt x="40" y="26"/>
                  <a:pt x="40" y="26"/>
                </a:cubicBezTo>
                <a:cubicBezTo>
                  <a:pt x="46" y="22"/>
                  <a:pt x="46" y="22"/>
                  <a:pt x="46" y="22"/>
                </a:cubicBezTo>
                <a:cubicBezTo>
                  <a:pt x="47" y="21"/>
                  <a:pt x="48" y="21"/>
                  <a:pt x="49" y="22"/>
                </a:cubicBezTo>
                <a:cubicBezTo>
                  <a:pt x="49" y="22"/>
                  <a:pt x="49" y="23"/>
                  <a:pt x="49" y="23"/>
                </a:cubicBezTo>
                <a:cubicBezTo>
                  <a:pt x="49" y="36"/>
                  <a:pt x="49" y="36"/>
                  <a:pt x="49" y="36"/>
                </a:cubicBezTo>
                <a:cubicBezTo>
                  <a:pt x="49" y="37"/>
                  <a:pt x="48" y="38"/>
                  <a:pt x="47" y="38"/>
                </a:cubicBezTo>
                <a:cubicBezTo>
                  <a:pt x="47" y="38"/>
                  <a:pt x="46" y="38"/>
                  <a:pt x="46" y="38"/>
                </a:cubicBezTo>
                <a:cubicBezTo>
                  <a:pt x="40" y="33"/>
                  <a:pt x="40" y="33"/>
                  <a:pt x="40" y="33"/>
                </a:cubicBezTo>
                <a:cubicBezTo>
                  <a:pt x="40" y="35"/>
                  <a:pt x="40" y="35"/>
                  <a:pt x="40" y="35"/>
                </a:cubicBezTo>
                <a:cubicBezTo>
                  <a:pt x="40" y="37"/>
                  <a:pt x="39" y="38"/>
                  <a:pt x="38" y="39"/>
                </a:cubicBezTo>
                <a:cubicBezTo>
                  <a:pt x="37" y="41"/>
                  <a:pt x="35" y="41"/>
                  <a:pt x="34" y="41"/>
                </a:cubicBezTo>
                <a:cubicBezTo>
                  <a:pt x="32" y="41"/>
                  <a:pt x="32" y="41"/>
                  <a:pt x="32" y="41"/>
                </a:cubicBezTo>
                <a:cubicBezTo>
                  <a:pt x="38" y="47"/>
                  <a:pt x="38" y="47"/>
                  <a:pt x="38" y="47"/>
                </a:cubicBezTo>
                <a:cubicBezTo>
                  <a:pt x="38" y="48"/>
                  <a:pt x="38" y="49"/>
                  <a:pt x="38" y="50"/>
                </a:cubicBezTo>
                <a:cubicBezTo>
                  <a:pt x="37" y="50"/>
                  <a:pt x="36" y="50"/>
                  <a:pt x="35" y="50"/>
                </a:cubicBezTo>
                <a:cubicBezTo>
                  <a:pt x="27" y="41"/>
                  <a:pt x="27" y="41"/>
                  <a:pt x="27" y="41"/>
                </a:cubicBezTo>
                <a:cubicBezTo>
                  <a:pt x="25" y="41"/>
                  <a:pt x="25" y="41"/>
                  <a:pt x="25" y="41"/>
                </a:cubicBezTo>
                <a:cubicBezTo>
                  <a:pt x="25" y="48"/>
                  <a:pt x="25" y="48"/>
                  <a:pt x="25" y="48"/>
                </a:cubicBezTo>
                <a:cubicBezTo>
                  <a:pt x="25" y="49"/>
                  <a:pt x="24" y="50"/>
                  <a:pt x="23" y="50"/>
                </a:cubicBezTo>
                <a:cubicBezTo>
                  <a:pt x="22" y="50"/>
                  <a:pt x="21" y="49"/>
                  <a:pt x="21" y="48"/>
                </a:cubicBezTo>
                <a:cubicBezTo>
                  <a:pt x="21" y="41"/>
                  <a:pt x="21" y="41"/>
                  <a:pt x="21" y="41"/>
                </a:cubicBezTo>
                <a:cubicBezTo>
                  <a:pt x="19" y="41"/>
                  <a:pt x="19" y="41"/>
                  <a:pt x="19" y="41"/>
                </a:cubicBezTo>
                <a:cubicBezTo>
                  <a:pt x="11" y="50"/>
                  <a:pt x="11" y="50"/>
                  <a:pt x="11" y="50"/>
                </a:cubicBezTo>
                <a:cubicBezTo>
                  <a:pt x="10" y="50"/>
                  <a:pt x="9" y="50"/>
                  <a:pt x="8" y="50"/>
                </a:cubicBezTo>
                <a:cubicBezTo>
                  <a:pt x="7" y="49"/>
                  <a:pt x="7" y="48"/>
                  <a:pt x="8" y="47"/>
                </a:cubicBezTo>
                <a:cubicBezTo>
                  <a:pt x="13" y="41"/>
                  <a:pt x="13" y="41"/>
                  <a:pt x="13" y="41"/>
                </a:cubicBezTo>
                <a:cubicBezTo>
                  <a:pt x="12" y="41"/>
                  <a:pt x="12" y="41"/>
                  <a:pt x="12" y="41"/>
                </a:cubicBezTo>
                <a:cubicBezTo>
                  <a:pt x="10" y="41"/>
                  <a:pt x="8" y="41"/>
                  <a:pt x="7" y="39"/>
                </a:cubicBezTo>
                <a:cubicBezTo>
                  <a:pt x="7" y="39"/>
                  <a:pt x="7" y="39"/>
                  <a:pt x="7" y="39"/>
                </a:cubicBezTo>
                <a:cubicBezTo>
                  <a:pt x="6" y="38"/>
                  <a:pt x="5" y="37"/>
                  <a:pt x="5" y="35"/>
                </a:cubicBezTo>
                <a:cubicBezTo>
                  <a:pt x="5" y="23"/>
                  <a:pt x="5" y="23"/>
                  <a:pt x="5" y="23"/>
                </a:cubicBezTo>
                <a:cubicBezTo>
                  <a:pt x="4" y="22"/>
                  <a:pt x="2" y="21"/>
                  <a:pt x="1" y="19"/>
                </a:cubicBezTo>
                <a:cubicBezTo>
                  <a:pt x="0" y="17"/>
                  <a:pt x="0" y="15"/>
                  <a:pt x="0" y="13"/>
                </a:cubicBezTo>
                <a:cubicBezTo>
                  <a:pt x="0" y="6"/>
                  <a:pt x="5" y="0"/>
                  <a:pt x="12" y="0"/>
                </a:cubicBezTo>
                <a:cubicBezTo>
                  <a:pt x="16" y="0"/>
                  <a:pt x="20" y="3"/>
                  <a:pt x="23" y="6"/>
                </a:cubicBezTo>
                <a:cubicBezTo>
                  <a:pt x="25" y="3"/>
                  <a:pt x="29" y="0"/>
                  <a:pt x="33" y="0"/>
                </a:cubicBezTo>
                <a:cubicBezTo>
                  <a:pt x="40" y="0"/>
                  <a:pt x="46" y="6"/>
                  <a:pt x="46" y="13"/>
                </a:cubicBezTo>
                <a:cubicBezTo>
                  <a:pt x="46" y="15"/>
                  <a:pt x="45" y="17"/>
                  <a:pt x="44" y="19"/>
                </a:cubicBezTo>
                <a:cubicBezTo>
                  <a:pt x="43" y="21"/>
                  <a:pt x="42" y="22"/>
                  <a:pt x="40" y="23"/>
                </a:cubicBezTo>
                <a:cubicBezTo>
                  <a:pt x="40" y="26"/>
                  <a:pt x="40" y="26"/>
                  <a:pt x="40" y="26"/>
                </a:cubicBezTo>
                <a:close/>
                <a:moveTo>
                  <a:pt x="45" y="27"/>
                </a:moveTo>
                <a:cubicBezTo>
                  <a:pt x="45" y="27"/>
                  <a:pt x="45" y="27"/>
                  <a:pt x="45" y="27"/>
                </a:cubicBezTo>
                <a:cubicBezTo>
                  <a:pt x="42" y="30"/>
                  <a:pt x="42" y="30"/>
                  <a:pt x="42" y="30"/>
                </a:cubicBezTo>
                <a:cubicBezTo>
                  <a:pt x="45" y="32"/>
                  <a:pt x="45" y="32"/>
                  <a:pt x="45" y="32"/>
                </a:cubicBezTo>
                <a:cubicBezTo>
                  <a:pt x="45" y="27"/>
                  <a:pt x="45" y="27"/>
                  <a:pt x="45" y="27"/>
                </a:cubicBezTo>
                <a:close/>
                <a:moveTo>
                  <a:pt x="25" y="13"/>
                </a:moveTo>
                <a:cubicBezTo>
                  <a:pt x="25" y="13"/>
                  <a:pt x="25" y="13"/>
                  <a:pt x="25" y="13"/>
                </a:cubicBezTo>
                <a:cubicBezTo>
                  <a:pt x="25" y="14"/>
                  <a:pt x="24" y="15"/>
                  <a:pt x="23" y="15"/>
                </a:cubicBezTo>
                <a:cubicBezTo>
                  <a:pt x="22" y="15"/>
                  <a:pt x="21" y="14"/>
                  <a:pt x="21" y="13"/>
                </a:cubicBezTo>
                <a:cubicBezTo>
                  <a:pt x="21" y="8"/>
                  <a:pt x="17" y="4"/>
                  <a:pt x="12" y="4"/>
                </a:cubicBezTo>
                <a:cubicBezTo>
                  <a:pt x="7" y="4"/>
                  <a:pt x="3" y="8"/>
                  <a:pt x="3" y="13"/>
                </a:cubicBezTo>
                <a:cubicBezTo>
                  <a:pt x="3" y="15"/>
                  <a:pt x="4" y="16"/>
                  <a:pt x="5" y="17"/>
                </a:cubicBezTo>
                <a:cubicBezTo>
                  <a:pt x="5" y="19"/>
                  <a:pt x="7" y="20"/>
                  <a:pt x="8" y="21"/>
                </a:cubicBezTo>
                <a:cubicBezTo>
                  <a:pt x="9" y="21"/>
                  <a:pt x="9" y="22"/>
                  <a:pt x="9" y="22"/>
                </a:cubicBezTo>
                <a:cubicBezTo>
                  <a:pt x="9" y="23"/>
                  <a:pt x="9" y="23"/>
                  <a:pt x="9" y="23"/>
                </a:cubicBezTo>
                <a:cubicBezTo>
                  <a:pt x="9" y="35"/>
                  <a:pt x="9" y="35"/>
                  <a:pt x="9" y="35"/>
                </a:cubicBezTo>
                <a:cubicBezTo>
                  <a:pt x="9" y="36"/>
                  <a:pt x="9" y="36"/>
                  <a:pt x="10" y="37"/>
                </a:cubicBezTo>
                <a:cubicBezTo>
                  <a:pt x="10" y="37"/>
                  <a:pt x="10" y="37"/>
                  <a:pt x="10" y="37"/>
                </a:cubicBezTo>
                <a:cubicBezTo>
                  <a:pt x="10" y="37"/>
                  <a:pt x="11" y="37"/>
                  <a:pt x="12" y="37"/>
                </a:cubicBezTo>
                <a:cubicBezTo>
                  <a:pt x="19" y="37"/>
                  <a:pt x="26" y="37"/>
                  <a:pt x="34" y="37"/>
                </a:cubicBezTo>
                <a:cubicBezTo>
                  <a:pt x="34" y="37"/>
                  <a:pt x="35" y="37"/>
                  <a:pt x="35" y="37"/>
                </a:cubicBezTo>
                <a:cubicBezTo>
                  <a:pt x="36" y="36"/>
                  <a:pt x="36" y="36"/>
                  <a:pt x="36" y="35"/>
                </a:cubicBezTo>
                <a:cubicBezTo>
                  <a:pt x="36" y="23"/>
                  <a:pt x="36" y="23"/>
                  <a:pt x="36" y="23"/>
                </a:cubicBezTo>
                <a:cubicBezTo>
                  <a:pt x="36" y="23"/>
                  <a:pt x="36" y="22"/>
                  <a:pt x="36" y="22"/>
                </a:cubicBezTo>
                <a:cubicBezTo>
                  <a:pt x="36" y="22"/>
                  <a:pt x="37" y="21"/>
                  <a:pt x="37" y="21"/>
                </a:cubicBezTo>
                <a:cubicBezTo>
                  <a:pt x="39" y="20"/>
                  <a:pt x="40" y="19"/>
                  <a:pt x="41" y="17"/>
                </a:cubicBezTo>
                <a:cubicBezTo>
                  <a:pt x="42" y="16"/>
                  <a:pt x="42" y="15"/>
                  <a:pt x="42" y="13"/>
                </a:cubicBezTo>
                <a:cubicBezTo>
                  <a:pt x="42" y="8"/>
                  <a:pt x="38" y="4"/>
                  <a:pt x="33" y="4"/>
                </a:cubicBezTo>
                <a:cubicBezTo>
                  <a:pt x="29" y="4"/>
                  <a:pt x="25" y="8"/>
                  <a:pt x="25" y="13"/>
                </a:cubicBezTo>
                <a:close/>
                <a:moveTo>
                  <a:pt x="32" y="11"/>
                </a:moveTo>
                <a:cubicBezTo>
                  <a:pt x="32" y="11"/>
                  <a:pt x="32" y="11"/>
                  <a:pt x="32" y="11"/>
                </a:cubicBezTo>
                <a:cubicBezTo>
                  <a:pt x="31" y="12"/>
                  <a:pt x="31" y="13"/>
                  <a:pt x="32" y="14"/>
                </a:cubicBezTo>
                <a:cubicBezTo>
                  <a:pt x="33" y="15"/>
                  <a:pt x="34" y="15"/>
                  <a:pt x="35" y="14"/>
                </a:cubicBezTo>
                <a:cubicBezTo>
                  <a:pt x="36" y="13"/>
                  <a:pt x="36" y="12"/>
                  <a:pt x="35" y="11"/>
                </a:cubicBezTo>
                <a:cubicBezTo>
                  <a:pt x="34" y="11"/>
                  <a:pt x="33" y="11"/>
                  <a:pt x="32" y="11"/>
                </a:cubicBezTo>
                <a:close/>
                <a:moveTo>
                  <a:pt x="30" y="10"/>
                </a:moveTo>
                <a:cubicBezTo>
                  <a:pt x="30" y="10"/>
                  <a:pt x="30" y="10"/>
                  <a:pt x="30" y="10"/>
                </a:cubicBezTo>
                <a:cubicBezTo>
                  <a:pt x="32" y="8"/>
                  <a:pt x="35" y="8"/>
                  <a:pt x="36" y="10"/>
                </a:cubicBezTo>
                <a:cubicBezTo>
                  <a:pt x="38" y="11"/>
                  <a:pt x="38" y="14"/>
                  <a:pt x="36" y="16"/>
                </a:cubicBezTo>
                <a:cubicBezTo>
                  <a:pt x="35" y="18"/>
                  <a:pt x="32" y="18"/>
                  <a:pt x="30" y="16"/>
                </a:cubicBezTo>
                <a:cubicBezTo>
                  <a:pt x="29" y="14"/>
                  <a:pt x="29" y="11"/>
                  <a:pt x="30" y="10"/>
                </a:cubicBezTo>
                <a:close/>
                <a:moveTo>
                  <a:pt x="11" y="11"/>
                </a:moveTo>
                <a:cubicBezTo>
                  <a:pt x="11" y="11"/>
                  <a:pt x="11" y="11"/>
                  <a:pt x="11" y="11"/>
                </a:cubicBezTo>
                <a:cubicBezTo>
                  <a:pt x="10" y="12"/>
                  <a:pt x="10" y="13"/>
                  <a:pt x="11" y="14"/>
                </a:cubicBezTo>
                <a:cubicBezTo>
                  <a:pt x="11" y="15"/>
                  <a:pt x="13" y="15"/>
                  <a:pt x="13" y="14"/>
                </a:cubicBezTo>
                <a:cubicBezTo>
                  <a:pt x="14" y="13"/>
                  <a:pt x="14" y="12"/>
                  <a:pt x="13" y="11"/>
                </a:cubicBezTo>
                <a:cubicBezTo>
                  <a:pt x="13" y="11"/>
                  <a:pt x="11" y="11"/>
                  <a:pt x="11" y="11"/>
                </a:cubicBezTo>
                <a:close/>
                <a:moveTo>
                  <a:pt x="9" y="10"/>
                </a:moveTo>
                <a:cubicBezTo>
                  <a:pt x="9" y="10"/>
                  <a:pt x="9" y="10"/>
                  <a:pt x="9" y="10"/>
                </a:cubicBezTo>
                <a:cubicBezTo>
                  <a:pt x="11" y="8"/>
                  <a:pt x="13" y="8"/>
                  <a:pt x="15" y="10"/>
                </a:cubicBezTo>
                <a:cubicBezTo>
                  <a:pt x="17" y="11"/>
                  <a:pt x="17" y="14"/>
                  <a:pt x="15" y="16"/>
                </a:cubicBezTo>
                <a:cubicBezTo>
                  <a:pt x="13" y="18"/>
                  <a:pt x="11" y="18"/>
                  <a:pt x="9" y="16"/>
                </a:cubicBezTo>
                <a:cubicBezTo>
                  <a:pt x="7" y="14"/>
                  <a:pt x="7" y="11"/>
                  <a:pt x="9" y="10"/>
                </a:cubicBezTo>
                <a:close/>
                <a:moveTo>
                  <a:pt x="16" y="34"/>
                </a:moveTo>
                <a:cubicBezTo>
                  <a:pt x="16" y="34"/>
                  <a:pt x="16" y="34"/>
                  <a:pt x="16" y="34"/>
                </a:cubicBezTo>
                <a:cubicBezTo>
                  <a:pt x="15" y="34"/>
                  <a:pt x="14" y="34"/>
                  <a:pt x="14" y="33"/>
                </a:cubicBezTo>
                <a:cubicBezTo>
                  <a:pt x="14" y="33"/>
                  <a:pt x="15" y="32"/>
                  <a:pt x="16" y="32"/>
                </a:cubicBezTo>
                <a:cubicBezTo>
                  <a:pt x="30" y="32"/>
                  <a:pt x="30" y="32"/>
                  <a:pt x="30" y="32"/>
                </a:cubicBezTo>
                <a:cubicBezTo>
                  <a:pt x="30" y="32"/>
                  <a:pt x="31" y="33"/>
                  <a:pt x="31" y="33"/>
                </a:cubicBezTo>
                <a:cubicBezTo>
                  <a:pt x="31" y="34"/>
                  <a:pt x="30" y="34"/>
                  <a:pt x="30" y="34"/>
                </a:cubicBezTo>
                <a:cubicBezTo>
                  <a:pt x="16" y="34"/>
                  <a:pt x="16" y="34"/>
                  <a:pt x="16" y="34"/>
                </a:cubicBezTo>
                <a:close/>
              </a:path>
            </a:pathLst>
          </a:custGeom>
          <a:solidFill>
            <a:schemeClr val="accent2"/>
          </a:solidFill>
          <a:ln>
            <a:noFill/>
          </a:ln>
          <a:extLst/>
        </p:spPr>
        <p:txBody>
          <a:bodyPr/>
          <a:lstStyle/>
          <a:p>
            <a:endParaRPr lang="zh-CN" altLang="en-US"/>
          </a:p>
        </p:txBody>
      </p:sp>
      <p:sp>
        <p:nvSpPr>
          <p:cNvPr id="134" name="Freeform 667"/>
          <p:cNvSpPr>
            <a:spLocks noEditPoints="1"/>
          </p:cNvSpPr>
          <p:nvPr/>
        </p:nvSpPr>
        <p:spPr bwMode="auto">
          <a:xfrm>
            <a:off x="4697508" y="4617845"/>
            <a:ext cx="296295" cy="287493"/>
          </a:xfrm>
          <a:custGeom>
            <a:avLst/>
            <a:gdLst>
              <a:gd name="T0" fmla="*/ 38 w 50"/>
              <a:gd name="T1" fmla="*/ 17 h 49"/>
              <a:gd name="T2" fmla="*/ 29 w 50"/>
              <a:gd name="T3" fmla="*/ 24 h 49"/>
              <a:gd name="T4" fmla="*/ 35 w 50"/>
              <a:gd name="T5" fmla="*/ 33 h 49"/>
              <a:gd name="T6" fmla="*/ 38 w 50"/>
              <a:gd name="T7" fmla="*/ 36 h 49"/>
              <a:gd name="T8" fmla="*/ 41 w 50"/>
              <a:gd name="T9" fmla="*/ 33 h 49"/>
              <a:gd name="T10" fmla="*/ 44 w 50"/>
              <a:gd name="T11" fmla="*/ 19 h 49"/>
              <a:gd name="T12" fmla="*/ 8 w 50"/>
              <a:gd name="T13" fmla="*/ 16 h 49"/>
              <a:gd name="T14" fmla="*/ 17 w 50"/>
              <a:gd name="T15" fmla="*/ 16 h 49"/>
              <a:gd name="T16" fmla="*/ 10 w 50"/>
              <a:gd name="T17" fmla="*/ 15 h 49"/>
              <a:gd name="T18" fmla="*/ 11 w 50"/>
              <a:gd name="T19" fmla="*/ 12 h 49"/>
              <a:gd name="T20" fmla="*/ 36 w 50"/>
              <a:gd name="T21" fmla="*/ 24 h 49"/>
              <a:gd name="T22" fmla="*/ 39 w 50"/>
              <a:gd name="T23" fmla="*/ 24 h 49"/>
              <a:gd name="T24" fmla="*/ 39 w 50"/>
              <a:gd name="T25" fmla="*/ 24 h 49"/>
              <a:gd name="T26" fmla="*/ 39 w 50"/>
              <a:gd name="T27" fmla="*/ 22 h 49"/>
              <a:gd name="T28" fmla="*/ 37 w 50"/>
              <a:gd name="T29" fmla="*/ 21 h 49"/>
              <a:gd name="T30" fmla="*/ 37 w 50"/>
              <a:gd name="T31" fmla="*/ 26 h 49"/>
              <a:gd name="T32" fmla="*/ 39 w 50"/>
              <a:gd name="T33" fmla="*/ 29 h 49"/>
              <a:gd name="T34" fmla="*/ 39 w 50"/>
              <a:gd name="T35" fmla="*/ 29 h 49"/>
              <a:gd name="T36" fmla="*/ 39 w 50"/>
              <a:gd name="T37" fmla="*/ 26 h 49"/>
              <a:gd name="T38" fmla="*/ 39 w 50"/>
              <a:gd name="T39" fmla="*/ 26 h 49"/>
              <a:gd name="T40" fmla="*/ 42 w 50"/>
              <a:gd name="T41" fmla="*/ 26 h 49"/>
              <a:gd name="T42" fmla="*/ 41 w 50"/>
              <a:gd name="T43" fmla="*/ 31 h 49"/>
              <a:gd name="T44" fmla="*/ 37 w 50"/>
              <a:gd name="T45" fmla="*/ 31 h 49"/>
              <a:gd name="T46" fmla="*/ 33 w 50"/>
              <a:gd name="T47" fmla="*/ 25 h 49"/>
              <a:gd name="T48" fmla="*/ 33 w 50"/>
              <a:gd name="T49" fmla="*/ 20 h 49"/>
              <a:gd name="T50" fmla="*/ 40 w 50"/>
              <a:gd name="T51" fmla="*/ 19 h 49"/>
              <a:gd name="T52" fmla="*/ 42 w 50"/>
              <a:gd name="T53" fmla="*/ 22 h 49"/>
              <a:gd name="T54" fmla="*/ 18 w 50"/>
              <a:gd name="T55" fmla="*/ 6 h 49"/>
              <a:gd name="T56" fmla="*/ 12 w 50"/>
              <a:gd name="T57" fmla="*/ 3 h 49"/>
              <a:gd name="T58" fmla="*/ 4 w 50"/>
              <a:gd name="T59" fmla="*/ 11 h 49"/>
              <a:gd name="T60" fmla="*/ 9 w 50"/>
              <a:gd name="T61" fmla="*/ 20 h 49"/>
              <a:gd name="T62" fmla="*/ 10 w 50"/>
              <a:gd name="T63" fmla="*/ 20 h 49"/>
              <a:gd name="T64" fmla="*/ 15 w 50"/>
              <a:gd name="T65" fmla="*/ 20 h 49"/>
              <a:gd name="T66" fmla="*/ 21 w 50"/>
              <a:gd name="T67" fmla="*/ 11 h 49"/>
              <a:gd name="T68" fmla="*/ 21 w 50"/>
              <a:gd name="T69" fmla="*/ 3 h 49"/>
              <a:gd name="T70" fmla="*/ 17 w 50"/>
              <a:gd name="T71" fmla="*/ 23 h 49"/>
              <a:gd name="T72" fmla="*/ 13 w 50"/>
              <a:gd name="T73" fmla="*/ 27 h 49"/>
              <a:gd name="T74" fmla="*/ 26 w 50"/>
              <a:gd name="T75" fmla="*/ 46 h 49"/>
              <a:gd name="T76" fmla="*/ 35 w 50"/>
              <a:gd name="T77" fmla="*/ 45 h 49"/>
              <a:gd name="T78" fmla="*/ 33 w 50"/>
              <a:gd name="T79" fmla="*/ 36 h 49"/>
              <a:gd name="T80" fmla="*/ 25 w 50"/>
              <a:gd name="T81" fmla="*/ 24 h 49"/>
              <a:gd name="T82" fmla="*/ 33 w 50"/>
              <a:gd name="T83" fmla="*/ 14 h 49"/>
              <a:gd name="T84" fmla="*/ 46 w 50"/>
              <a:gd name="T85" fmla="*/ 16 h 49"/>
              <a:gd name="T86" fmla="*/ 45 w 50"/>
              <a:gd name="T87" fmla="*/ 35 h 49"/>
              <a:gd name="T88" fmla="*/ 39 w 50"/>
              <a:gd name="T89" fmla="*/ 40 h 49"/>
              <a:gd name="T90" fmla="*/ 33 w 50"/>
              <a:gd name="T91" fmla="*/ 49 h 49"/>
              <a:gd name="T92" fmla="*/ 17 w 50"/>
              <a:gd name="T93" fmla="*/ 49 h 49"/>
              <a:gd name="T94" fmla="*/ 11 w 50"/>
              <a:gd name="T95" fmla="*/ 43 h 49"/>
              <a:gd name="T96" fmla="*/ 5 w 50"/>
              <a:gd name="T97" fmla="*/ 21 h 49"/>
              <a:gd name="T98" fmla="*/ 0 w 50"/>
              <a:gd name="T99" fmla="*/ 11 h 49"/>
              <a:gd name="T100" fmla="*/ 17 w 50"/>
              <a:gd name="T10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49">
                <a:moveTo>
                  <a:pt x="44" y="19"/>
                </a:moveTo>
                <a:cubicBezTo>
                  <a:pt x="43" y="18"/>
                  <a:pt x="42" y="18"/>
                  <a:pt x="41" y="17"/>
                </a:cubicBezTo>
                <a:cubicBezTo>
                  <a:pt x="41" y="17"/>
                  <a:pt x="41" y="17"/>
                  <a:pt x="41" y="17"/>
                </a:cubicBezTo>
                <a:cubicBezTo>
                  <a:pt x="40" y="17"/>
                  <a:pt x="39" y="17"/>
                  <a:pt x="38" y="17"/>
                </a:cubicBezTo>
                <a:cubicBezTo>
                  <a:pt x="36" y="17"/>
                  <a:pt x="35" y="17"/>
                  <a:pt x="34" y="17"/>
                </a:cubicBezTo>
                <a:cubicBezTo>
                  <a:pt x="33" y="18"/>
                  <a:pt x="32" y="18"/>
                  <a:pt x="32" y="19"/>
                </a:cubicBezTo>
                <a:cubicBezTo>
                  <a:pt x="30" y="21"/>
                  <a:pt x="29" y="22"/>
                  <a:pt x="29" y="24"/>
                </a:cubicBezTo>
                <a:cubicBezTo>
                  <a:pt x="29" y="24"/>
                  <a:pt x="29" y="24"/>
                  <a:pt x="29" y="24"/>
                </a:cubicBezTo>
                <a:cubicBezTo>
                  <a:pt x="29" y="26"/>
                  <a:pt x="30" y="28"/>
                  <a:pt x="31" y="30"/>
                </a:cubicBezTo>
                <a:cubicBezTo>
                  <a:pt x="31" y="30"/>
                  <a:pt x="32" y="31"/>
                  <a:pt x="32" y="32"/>
                </a:cubicBezTo>
                <a:cubicBezTo>
                  <a:pt x="33" y="32"/>
                  <a:pt x="33" y="32"/>
                  <a:pt x="33" y="32"/>
                </a:cubicBezTo>
                <a:cubicBezTo>
                  <a:pt x="33" y="32"/>
                  <a:pt x="34" y="32"/>
                  <a:pt x="35" y="33"/>
                </a:cubicBezTo>
                <a:cubicBezTo>
                  <a:pt x="35" y="33"/>
                  <a:pt x="35" y="33"/>
                  <a:pt x="35" y="33"/>
                </a:cubicBezTo>
                <a:cubicBezTo>
                  <a:pt x="35" y="33"/>
                  <a:pt x="35" y="33"/>
                  <a:pt x="35" y="33"/>
                </a:cubicBezTo>
                <a:cubicBezTo>
                  <a:pt x="35" y="33"/>
                  <a:pt x="35" y="33"/>
                  <a:pt x="36" y="33"/>
                </a:cubicBezTo>
                <a:cubicBezTo>
                  <a:pt x="38" y="36"/>
                  <a:pt x="38" y="36"/>
                  <a:pt x="38" y="36"/>
                </a:cubicBezTo>
                <a:cubicBezTo>
                  <a:pt x="40" y="33"/>
                  <a:pt x="40" y="33"/>
                  <a:pt x="40" y="33"/>
                </a:cubicBezTo>
                <a:cubicBezTo>
                  <a:pt x="40" y="33"/>
                  <a:pt x="40" y="33"/>
                  <a:pt x="40" y="33"/>
                </a:cubicBezTo>
                <a:cubicBezTo>
                  <a:pt x="40" y="33"/>
                  <a:pt x="40" y="33"/>
                  <a:pt x="40" y="33"/>
                </a:cubicBezTo>
                <a:cubicBezTo>
                  <a:pt x="40" y="33"/>
                  <a:pt x="40" y="33"/>
                  <a:pt x="41" y="33"/>
                </a:cubicBezTo>
                <a:cubicBezTo>
                  <a:pt x="41" y="32"/>
                  <a:pt x="42" y="32"/>
                  <a:pt x="43" y="32"/>
                </a:cubicBezTo>
                <a:cubicBezTo>
                  <a:pt x="43" y="31"/>
                  <a:pt x="44" y="30"/>
                  <a:pt x="45" y="30"/>
                </a:cubicBezTo>
                <a:cubicBezTo>
                  <a:pt x="46" y="28"/>
                  <a:pt x="46" y="26"/>
                  <a:pt x="46" y="24"/>
                </a:cubicBezTo>
                <a:cubicBezTo>
                  <a:pt x="46" y="22"/>
                  <a:pt x="45" y="21"/>
                  <a:pt x="44" y="19"/>
                </a:cubicBezTo>
                <a:close/>
                <a:moveTo>
                  <a:pt x="10" y="16"/>
                </a:moveTo>
                <a:cubicBezTo>
                  <a:pt x="10" y="16"/>
                  <a:pt x="10" y="16"/>
                  <a:pt x="10" y="16"/>
                </a:cubicBezTo>
                <a:cubicBezTo>
                  <a:pt x="10" y="17"/>
                  <a:pt x="9" y="17"/>
                  <a:pt x="8" y="17"/>
                </a:cubicBezTo>
                <a:cubicBezTo>
                  <a:pt x="8" y="17"/>
                  <a:pt x="7" y="16"/>
                  <a:pt x="8" y="16"/>
                </a:cubicBezTo>
                <a:cubicBezTo>
                  <a:pt x="11" y="6"/>
                  <a:pt x="11" y="6"/>
                  <a:pt x="11" y="6"/>
                </a:cubicBezTo>
                <a:cubicBezTo>
                  <a:pt x="11" y="5"/>
                  <a:pt x="12" y="5"/>
                  <a:pt x="13" y="5"/>
                </a:cubicBezTo>
                <a:cubicBezTo>
                  <a:pt x="13" y="5"/>
                  <a:pt x="13" y="6"/>
                  <a:pt x="13" y="6"/>
                </a:cubicBezTo>
                <a:cubicBezTo>
                  <a:pt x="17" y="16"/>
                  <a:pt x="17" y="16"/>
                  <a:pt x="17" y="16"/>
                </a:cubicBezTo>
                <a:cubicBezTo>
                  <a:pt x="17" y="16"/>
                  <a:pt x="17" y="17"/>
                  <a:pt x="16" y="17"/>
                </a:cubicBezTo>
                <a:cubicBezTo>
                  <a:pt x="15" y="17"/>
                  <a:pt x="15" y="17"/>
                  <a:pt x="15" y="16"/>
                </a:cubicBezTo>
                <a:cubicBezTo>
                  <a:pt x="14" y="15"/>
                  <a:pt x="14" y="15"/>
                  <a:pt x="14" y="15"/>
                </a:cubicBezTo>
                <a:cubicBezTo>
                  <a:pt x="10" y="15"/>
                  <a:pt x="10" y="15"/>
                  <a:pt x="10" y="15"/>
                </a:cubicBezTo>
                <a:cubicBezTo>
                  <a:pt x="10" y="16"/>
                  <a:pt x="10" y="16"/>
                  <a:pt x="10" y="16"/>
                </a:cubicBezTo>
                <a:close/>
                <a:moveTo>
                  <a:pt x="12" y="10"/>
                </a:moveTo>
                <a:cubicBezTo>
                  <a:pt x="12" y="10"/>
                  <a:pt x="12" y="10"/>
                  <a:pt x="12" y="10"/>
                </a:cubicBezTo>
                <a:cubicBezTo>
                  <a:pt x="11" y="12"/>
                  <a:pt x="11" y="12"/>
                  <a:pt x="11" y="12"/>
                </a:cubicBezTo>
                <a:cubicBezTo>
                  <a:pt x="13" y="12"/>
                  <a:pt x="13" y="12"/>
                  <a:pt x="13" y="12"/>
                </a:cubicBezTo>
                <a:cubicBezTo>
                  <a:pt x="12" y="10"/>
                  <a:pt x="12" y="10"/>
                  <a:pt x="12" y="10"/>
                </a:cubicBezTo>
                <a:close/>
                <a:moveTo>
                  <a:pt x="36" y="24"/>
                </a:moveTo>
                <a:cubicBezTo>
                  <a:pt x="36" y="24"/>
                  <a:pt x="36" y="24"/>
                  <a:pt x="36" y="24"/>
                </a:cubicBezTo>
                <a:cubicBezTo>
                  <a:pt x="37" y="24"/>
                  <a:pt x="37" y="24"/>
                  <a:pt x="37"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4"/>
                  <a:pt x="39" y="24"/>
                  <a:pt x="39" y="24"/>
                </a:cubicBezTo>
                <a:cubicBezTo>
                  <a:pt x="39" y="22"/>
                  <a:pt x="39" y="22"/>
                  <a:pt x="39" y="22"/>
                </a:cubicBezTo>
                <a:cubicBezTo>
                  <a:pt x="39" y="22"/>
                  <a:pt x="39" y="22"/>
                  <a:pt x="39" y="22"/>
                </a:cubicBezTo>
                <a:cubicBezTo>
                  <a:pt x="39" y="22"/>
                  <a:pt x="39" y="22"/>
                  <a:pt x="39" y="22"/>
                </a:cubicBezTo>
                <a:cubicBezTo>
                  <a:pt x="39" y="22"/>
                  <a:pt x="39" y="22"/>
                  <a:pt x="39" y="22"/>
                </a:cubicBezTo>
                <a:cubicBezTo>
                  <a:pt x="39" y="22"/>
                  <a:pt x="39" y="22"/>
                  <a:pt x="39" y="22"/>
                </a:cubicBezTo>
                <a:cubicBezTo>
                  <a:pt x="39" y="21"/>
                  <a:pt x="39" y="21"/>
                  <a:pt x="39" y="21"/>
                </a:cubicBezTo>
                <a:cubicBezTo>
                  <a:pt x="39" y="21"/>
                  <a:pt x="39" y="21"/>
                  <a:pt x="39" y="21"/>
                </a:cubicBezTo>
                <a:cubicBezTo>
                  <a:pt x="37" y="21"/>
                  <a:pt x="37" y="21"/>
                  <a:pt x="37" y="21"/>
                </a:cubicBezTo>
                <a:cubicBezTo>
                  <a:pt x="36" y="21"/>
                  <a:pt x="36" y="21"/>
                  <a:pt x="36" y="21"/>
                </a:cubicBezTo>
                <a:cubicBezTo>
                  <a:pt x="36" y="24"/>
                  <a:pt x="36" y="24"/>
                  <a:pt x="36" y="24"/>
                </a:cubicBezTo>
                <a:close/>
                <a:moveTo>
                  <a:pt x="37" y="26"/>
                </a:moveTo>
                <a:cubicBezTo>
                  <a:pt x="37" y="26"/>
                  <a:pt x="37" y="26"/>
                  <a:pt x="37" y="26"/>
                </a:cubicBezTo>
                <a:cubicBezTo>
                  <a:pt x="36" y="26"/>
                  <a:pt x="36" y="26"/>
                  <a:pt x="36" y="26"/>
                </a:cubicBezTo>
                <a:cubicBezTo>
                  <a:pt x="36" y="29"/>
                  <a:pt x="36" y="29"/>
                  <a:pt x="36" y="29"/>
                </a:cubicBezTo>
                <a:cubicBezTo>
                  <a:pt x="37" y="29"/>
                  <a:pt x="37" y="29"/>
                  <a:pt x="37"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9"/>
                  <a:pt x="39" y="29"/>
                  <a:pt x="39" y="29"/>
                </a:cubicBezTo>
                <a:cubicBezTo>
                  <a:pt x="39" y="27"/>
                  <a:pt x="39" y="27"/>
                  <a:pt x="39" y="27"/>
                </a:cubicBezTo>
                <a:cubicBezTo>
                  <a:pt x="39" y="27"/>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7" y="26"/>
                  <a:pt x="37" y="26"/>
                  <a:pt x="37" y="26"/>
                </a:cubicBezTo>
                <a:close/>
                <a:moveTo>
                  <a:pt x="41" y="25"/>
                </a:moveTo>
                <a:cubicBezTo>
                  <a:pt x="41" y="25"/>
                  <a:pt x="41" y="25"/>
                  <a:pt x="41" y="25"/>
                </a:cubicBezTo>
                <a:cubicBezTo>
                  <a:pt x="41" y="25"/>
                  <a:pt x="42" y="25"/>
                  <a:pt x="42" y="26"/>
                </a:cubicBezTo>
                <a:cubicBezTo>
                  <a:pt x="42" y="26"/>
                  <a:pt x="42" y="26"/>
                  <a:pt x="42" y="27"/>
                </a:cubicBezTo>
                <a:cubicBezTo>
                  <a:pt x="42" y="29"/>
                  <a:pt x="42" y="29"/>
                  <a:pt x="42" y="29"/>
                </a:cubicBezTo>
                <a:cubicBezTo>
                  <a:pt x="42" y="29"/>
                  <a:pt x="42" y="29"/>
                  <a:pt x="42" y="30"/>
                </a:cubicBezTo>
                <a:cubicBezTo>
                  <a:pt x="41" y="30"/>
                  <a:pt x="41" y="30"/>
                  <a:pt x="41" y="31"/>
                </a:cubicBezTo>
                <a:cubicBezTo>
                  <a:pt x="41" y="31"/>
                  <a:pt x="41" y="31"/>
                  <a:pt x="41" y="31"/>
                </a:cubicBezTo>
                <a:cubicBezTo>
                  <a:pt x="41" y="31"/>
                  <a:pt x="41" y="31"/>
                  <a:pt x="40" y="31"/>
                </a:cubicBezTo>
                <a:cubicBezTo>
                  <a:pt x="40" y="31"/>
                  <a:pt x="40" y="31"/>
                  <a:pt x="39" y="31"/>
                </a:cubicBezTo>
                <a:cubicBezTo>
                  <a:pt x="37" y="31"/>
                  <a:pt x="37" y="31"/>
                  <a:pt x="37" y="31"/>
                </a:cubicBezTo>
                <a:cubicBezTo>
                  <a:pt x="35" y="31"/>
                  <a:pt x="35" y="31"/>
                  <a:pt x="35" y="31"/>
                </a:cubicBezTo>
                <a:cubicBezTo>
                  <a:pt x="34" y="31"/>
                  <a:pt x="33" y="31"/>
                  <a:pt x="33" y="30"/>
                </a:cubicBezTo>
                <a:cubicBezTo>
                  <a:pt x="33" y="30"/>
                  <a:pt x="33" y="30"/>
                  <a:pt x="33" y="30"/>
                </a:cubicBezTo>
                <a:cubicBezTo>
                  <a:pt x="33" y="25"/>
                  <a:pt x="33" y="25"/>
                  <a:pt x="33" y="25"/>
                </a:cubicBezTo>
                <a:cubicBezTo>
                  <a:pt x="33" y="25"/>
                  <a:pt x="33" y="25"/>
                  <a:pt x="33" y="25"/>
                </a:cubicBezTo>
                <a:cubicBezTo>
                  <a:pt x="33" y="25"/>
                  <a:pt x="33" y="25"/>
                  <a:pt x="33" y="25"/>
                </a:cubicBezTo>
                <a:cubicBezTo>
                  <a:pt x="33" y="20"/>
                  <a:pt x="33" y="20"/>
                  <a:pt x="33" y="20"/>
                </a:cubicBezTo>
                <a:cubicBezTo>
                  <a:pt x="33" y="20"/>
                  <a:pt x="33" y="20"/>
                  <a:pt x="33" y="20"/>
                </a:cubicBezTo>
                <a:cubicBezTo>
                  <a:pt x="33" y="20"/>
                  <a:pt x="34" y="19"/>
                  <a:pt x="35" y="19"/>
                </a:cubicBezTo>
                <a:cubicBezTo>
                  <a:pt x="37" y="19"/>
                  <a:pt x="37" y="19"/>
                  <a:pt x="37" y="19"/>
                </a:cubicBezTo>
                <a:cubicBezTo>
                  <a:pt x="39" y="19"/>
                  <a:pt x="39" y="19"/>
                  <a:pt x="39" y="19"/>
                </a:cubicBezTo>
                <a:cubicBezTo>
                  <a:pt x="40" y="19"/>
                  <a:pt x="40" y="19"/>
                  <a:pt x="40" y="19"/>
                </a:cubicBezTo>
                <a:cubicBezTo>
                  <a:pt x="41" y="19"/>
                  <a:pt x="41" y="20"/>
                  <a:pt x="41" y="20"/>
                </a:cubicBezTo>
                <a:cubicBezTo>
                  <a:pt x="41" y="20"/>
                  <a:pt x="41" y="20"/>
                  <a:pt x="41" y="20"/>
                </a:cubicBezTo>
                <a:cubicBezTo>
                  <a:pt x="41" y="20"/>
                  <a:pt x="41" y="20"/>
                  <a:pt x="42" y="21"/>
                </a:cubicBezTo>
                <a:cubicBezTo>
                  <a:pt x="42" y="21"/>
                  <a:pt x="42" y="21"/>
                  <a:pt x="42" y="22"/>
                </a:cubicBezTo>
                <a:cubicBezTo>
                  <a:pt x="42" y="24"/>
                  <a:pt x="42" y="24"/>
                  <a:pt x="42" y="24"/>
                </a:cubicBezTo>
                <a:cubicBezTo>
                  <a:pt x="42" y="24"/>
                  <a:pt x="42" y="25"/>
                  <a:pt x="42" y="25"/>
                </a:cubicBezTo>
                <a:cubicBezTo>
                  <a:pt x="42" y="25"/>
                  <a:pt x="41" y="25"/>
                  <a:pt x="41" y="25"/>
                </a:cubicBezTo>
                <a:close/>
                <a:moveTo>
                  <a:pt x="18" y="6"/>
                </a:moveTo>
                <a:cubicBezTo>
                  <a:pt x="18" y="6"/>
                  <a:pt x="18" y="6"/>
                  <a:pt x="18" y="6"/>
                </a:cubicBezTo>
                <a:cubicBezTo>
                  <a:pt x="17" y="5"/>
                  <a:pt x="16" y="4"/>
                  <a:pt x="15" y="4"/>
                </a:cubicBezTo>
                <a:cubicBezTo>
                  <a:pt x="15" y="4"/>
                  <a:pt x="15" y="4"/>
                  <a:pt x="15" y="4"/>
                </a:cubicBezTo>
                <a:cubicBezTo>
                  <a:pt x="14" y="4"/>
                  <a:pt x="13" y="3"/>
                  <a:pt x="12" y="3"/>
                </a:cubicBezTo>
                <a:cubicBezTo>
                  <a:pt x="11" y="3"/>
                  <a:pt x="10" y="4"/>
                  <a:pt x="9" y="4"/>
                </a:cubicBezTo>
                <a:cubicBezTo>
                  <a:pt x="8" y="4"/>
                  <a:pt x="7" y="5"/>
                  <a:pt x="6" y="6"/>
                </a:cubicBezTo>
                <a:cubicBezTo>
                  <a:pt x="5" y="7"/>
                  <a:pt x="4" y="9"/>
                  <a:pt x="4" y="11"/>
                </a:cubicBezTo>
                <a:cubicBezTo>
                  <a:pt x="4" y="11"/>
                  <a:pt x="4" y="11"/>
                  <a:pt x="4" y="11"/>
                </a:cubicBezTo>
                <a:cubicBezTo>
                  <a:pt x="4" y="13"/>
                  <a:pt x="4" y="15"/>
                  <a:pt x="5" y="16"/>
                </a:cubicBezTo>
                <a:cubicBezTo>
                  <a:pt x="6" y="17"/>
                  <a:pt x="6" y="18"/>
                  <a:pt x="7" y="18"/>
                </a:cubicBezTo>
                <a:cubicBezTo>
                  <a:pt x="7" y="18"/>
                  <a:pt x="7" y="18"/>
                  <a:pt x="7" y="18"/>
                </a:cubicBezTo>
                <a:cubicBezTo>
                  <a:pt x="8" y="19"/>
                  <a:pt x="8" y="19"/>
                  <a:pt x="9" y="20"/>
                </a:cubicBezTo>
                <a:cubicBezTo>
                  <a:pt x="9" y="20"/>
                  <a:pt x="9" y="20"/>
                  <a:pt x="10" y="20"/>
                </a:cubicBezTo>
                <a:cubicBezTo>
                  <a:pt x="10" y="20"/>
                  <a:pt x="10" y="20"/>
                  <a:pt x="10" y="20"/>
                </a:cubicBezTo>
                <a:cubicBezTo>
                  <a:pt x="10" y="20"/>
                  <a:pt x="10" y="20"/>
                  <a:pt x="10" y="20"/>
                </a:cubicBezTo>
                <a:cubicBezTo>
                  <a:pt x="10" y="20"/>
                  <a:pt x="10" y="20"/>
                  <a:pt x="10" y="20"/>
                </a:cubicBezTo>
                <a:cubicBezTo>
                  <a:pt x="12" y="22"/>
                  <a:pt x="12" y="22"/>
                  <a:pt x="12" y="22"/>
                </a:cubicBezTo>
                <a:cubicBezTo>
                  <a:pt x="14" y="20"/>
                  <a:pt x="14" y="20"/>
                  <a:pt x="14" y="20"/>
                </a:cubicBezTo>
                <a:cubicBezTo>
                  <a:pt x="14" y="20"/>
                  <a:pt x="14" y="20"/>
                  <a:pt x="14" y="20"/>
                </a:cubicBezTo>
                <a:cubicBezTo>
                  <a:pt x="14" y="20"/>
                  <a:pt x="15" y="20"/>
                  <a:pt x="15" y="20"/>
                </a:cubicBezTo>
                <a:cubicBezTo>
                  <a:pt x="15" y="20"/>
                  <a:pt x="15" y="20"/>
                  <a:pt x="15" y="20"/>
                </a:cubicBezTo>
                <a:cubicBezTo>
                  <a:pt x="16" y="19"/>
                  <a:pt x="17" y="19"/>
                  <a:pt x="17" y="18"/>
                </a:cubicBezTo>
                <a:cubicBezTo>
                  <a:pt x="18" y="18"/>
                  <a:pt x="19" y="17"/>
                  <a:pt x="19" y="16"/>
                </a:cubicBezTo>
                <a:cubicBezTo>
                  <a:pt x="20" y="15"/>
                  <a:pt x="21" y="13"/>
                  <a:pt x="21" y="11"/>
                </a:cubicBezTo>
                <a:cubicBezTo>
                  <a:pt x="20" y="9"/>
                  <a:pt x="20" y="7"/>
                  <a:pt x="18" y="6"/>
                </a:cubicBezTo>
                <a:close/>
                <a:moveTo>
                  <a:pt x="17" y="1"/>
                </a:moveTo>
                <a:cubicBezTo>
                  <a:pt x="17" y="1"/>
                  <a:pt x="17" y="1"/>
                  <a:pt x="17" y="1"/>
                </a:cubicBezTo>
                <a:cubicBezTo>
                  <a:pt x="18" y="1"/>
                  <a:pt x="20" y="2"/>
                  <a:pt x="21" y="3"/>
                </a:cubicBezTo>
                <a:cubicBezTo>
                  <a:pt x="23" y="5"/>
                  <a:pt x="24" y="8"/>
                  <a:pt x="24" y="11"/>
                </a:cubicBezTo>
                <a:cubicBezTo>
                  <a:pt x="25" y="13"/>
                  <a:pt x="24" y="16"/>
                  <a:pt x="22" y="19"/>
                </a:cubicBezTo>
                <a:cubicBezTo>
                  <a:pt x="22" y="20"/>
                  <a:pt x="21" y="21"/>
                  <a:pt x="20" y="21"/>
                </a:cubicBezTo>
                <a:cubicBezTo>
                  <a:pt x="19" y="22"/>
                  <a:pt x="18" y="23"/>
                  <a:pt x="17" y="23"/>
                </a:cubicBezTo>
                <a:cubicBezTo>
                  <a:pt x="14" y="26"/>
                  <a:pt x="14" y="26"/>
                  <a:pt x="14" y="26"/>
                </a:cubicBezTo>
                <a:cubicBezTo>
                  <a:pt x="14" y="26"/>
                  <a:pt x="14" y="26"/>
                  <a:pt x="14" y="26"/>
                </a:cubicBezTo>
                <a:cubicBezTo>
                  <a:pt x="14" y="26"/>
                  <a:pt x="14" y="26"/>
                  <a:pt x="14" y="26"/>
                </a:cubicBezTo>
                <a:cubicBezTo>
                  <a:pt x="13" y="26"/>
                  <a:pt x="13" y="26"/>
                  <a:pt x="13" y="27"/>
                </a:cubicBezTo>
                <a:cubicBezTo>
                  <a:pt x="13" y="43"/>
                  <a:pt x="13" y="43"/>
                  <a:pt x="13" y="43"/>
                </a:cubicBezTo>
                <a:cubicBezTo>
                  <a:pt x="13" y="44"/>
                  <a:pt x="14" y="45"/>
                  <a:pt x="14" y="45"/>
                </a:cubicBezTo>
                <a:cubicBezTo>
                  <a:pt x="15" y="46"/>
                  <a:pt x="16" y="46"/>
                  <a:pt x="17" y="46"/>
                </a:cubicBezTo>
                <a:cubicBezTo>
                  <a:pt x="26" y="46"/>
                  <a:pt x="26" y="46"/>
                  <a:pt x="26" y="46"/>
                </a:cubicBezTo>
                <a:cubicBezTo>
                  <a:pt x="26" y="46"/>
                  <a:pt x="26" y="46"/>
                  <a:pt x="26" y="46"/>
                </a:cubicBezTo>
                <a:cubicBezTo>
                  <a:pt x="26" y="46"/>
                  <a:pt x="26" y="46"/>
                  <a:pt x="26" y="46"/>
                </a:cubicBezTo>
                <a:cubicBezTo>
                  <a:pt x="33" y="46"/>
                  <a:pt x="33" y="46"/>
                  <a:pt x="33" y="46"/>
                </a:cubicBezTo>
                <a:cubicBezTo>
                  <a:pt x="34" y="46"/>
                  <a:pt x="35" y="46"/>
                  <a:pt x="35" y="45"/>
                </a:cubicBezTo>
                <a:cubicBezTo>
                  <a:pt x="36" y="45"/>
                  <a:pt x="36" y="44"/>
                  <a:pt x="36" y="43"/>
                </a:cubicBezTo>
                <a:cubicBezTo>
                  <a:pt x="36" y="40"/>
                  <a:pt x="36" y="40"/>
                  <a:pt x="36" y="40"/>
                </a:cubicBezTo>
                <a:cubicBezTo>
                  <a:pt x="36" y="40"/>
                  <a:pt x="36" y="40"/>
                  <a:pt x="36" y="40"/>
                </a:cubicBezTo>
                <a:cubicBezTo>
                  <a:pt x="33" y="36"/>
                  <a:pt x="33" y="36"/>
                  <a:pt x="33" y="36"/>
                </a:cubicBezTo>
                <a:cubicBezTo>
                  <a:pt x="32" y="36"/>
                  <a:pt x="31" y="35"/>
                  <a:pt x="30" y="35"/>
                </a:cubicBezTo>
                <a:cubicBezTo>
                  <a:pt x="30" y="35"/>
                  <a:pt x="30" y="35"/>
                  <a:pt x="30" y="35"/>
                </a:cubicBezTo>
                <a:cubicBezTo>
                  <a:pt x="29" y="34"/>
                  <a:pt x="28" y="33"/>
                  <a:pt x="28" y="32"/>
                </a:cubicBezTo>
                <a:cubicBezTo>
                  <a:pt x="26" y="30"/>
                  <a:pt x="25" y="27"/>
                  <a:pt x="25" y="24"/>
                </a:cubicBezTo>
                <a:cubicBezTo>
                  <a:pt x="26" y="24"/>
                  <a:pt x="26" y="24"/>
                  <a:pt x="26" y="24"/>
                </a:cubicBezTo>
                <a:cubicBezTo>
                  <a:pt x="26" y="21"/>
                  <a:pt x="27" y="18"/>
                  <a:pt x="29" y="16"/>
                </a:cubicBezTo>
                <a:cubicBezTo>
                  <a:pt x="30" y="15"/>
                  <a:pt x="31" y="14"/>
                  <a:pt x="33" y="14"/>
                </a:cubicBezTo>
                <a:cubicBezTo>
                  <a:pt x="33" y="14"/>
                  <a:pt x="33" y="14"/>
                  <a:pt x="33" y="14"/>
                </a:cubicBezTo>
                <a:cubicBezTo>
                  <a:pt x="34" y="13"/>
                  <a:pt x="36" y="13"/>
                  <a:pt x="38" y="13"/>
                </a:cubicBezTo>
                <a:cubicBezTo>
                  <a:pt x="39" y="13"/>
                  <a:pt x="41" y="13"/>
                  <a:pt x="42" y="14"/>
                </a:cubicBezTo>
                <a:cubicBezTo>
                  <a:pt x="42" y="14"/>
                  <a:pt x="42" y="14"/>
                  <a:pt x="42" y="14"/>
                </a:cubicBezTo>
                <a:cubicBezTo>
                  <a:pt x="44" y="14"/>
                  <a:pt x="45" y="15"/>
                  <a:pt x="46" y="16"/>
                </a:cubicBezTo>
                <a:cubicBezTo>
                  <a:pt x="48" y="18"/>
                  <a:pt x="49" y="21"/>
                  <a:pt x="50" y="24"/>
                </a:cubicBezTo>
                <a:cubicBezTo>
                  <a:pt x="50" y="24"/>
                  <a:pt x="50" y="24"/>
                  <a:pt x="50" y="24"/>
                </a:cubicBezTo>
                <a:cubicBezTo>
                  <a:pt x="50" y="27"/>
                  <a:pt x="49" y="29"/>
                  <a:pt x="48" y="32"/>
                </a:cubicBezTo>
                <a:cubicBezTo>
                  <a:pt x="47" y="33"/>
                  <a:pt x="46" y="34"/>
                  <a:pt x="45" y="35"/>
                </a:cubicBezTo>
                <a:cubicBezTo>
                  <a:pt x="44" y="35"/>
                  <a:pt x="43" y="36"/>
                  <a:pt x="42" y="36"/>
                </a:cubicBezTo>
                <a:cubicBezTo>
                  <a:pt x="39" y="40"/>
                  <a:pt x="39" y="40"/>
                  <a:pt x="39" y="40"/>
                </a:cubicBezTo>
                <a:cubicBezTo>
                  <a:pt x="39" y="40"/>
                  <a:pt x="39" y="40"/>
                  <a:pt x="39" y="40"/>
                </a:cubicBezTo>
                <a:cubicBezTo>
                  <a:pt x="39" y="40"/>
                  <a:pt x="39" y="40"/>
                  <a:pt x="39" y="40"/>
                </a:cubicBezTo>
                <a:cubicBezTo>
                  <a:pt x="39" y="40"/>
                  <a:pt x="39" y="40"/>
                  <a:pt x="39" y="40"/>
                </a:cubicBezTo>
                <a:cubicBezTo>
                  <a:pt x="39" y="43"/>
                  <a:pt x="39" y="43"/>
                  <a:pt x="39" y="43"/>
                </a:cubicBezTo>
                <a:cubicBezTo>
                  <a:pt x="39" y="45"/>
                  <a:pt x="38" y="46"/>
                  <a:pt x="37" y="47"/>
                </a:cubicBezTo>
                <a:cubicBezTo>
                  <a:pt x="36" y="48"/>
                  <a:pt x="35" y="49"/>
                  <a:pt x="33" y="49"/>
                </a:cubicBezTo>
                <a:cubicBezTo>
                  <a:pt x="26" y="49"/>
                  <a:pt x="26" y="49"/>
                  <a:pt x="26" y="49"/>
                </a:cubicBezTo>
                <a:cubicBezTo>
                  <a:pt x="26" y="49"/>
                  <a:pt x="26" y="49"/>
                  <a:pt x="26" y="49"/>
                </a:cubicBezTo>
                <a:cubicBezTo>
                  <a:pt x="26" y="49"/>
                  <a:pt x="26" y="49"/>
                  <a:pt x="26" y="49"/>
                </a:cubicBezTo>
                <a:cubicBezTo>
                  <a:pt x="17" y="49"/>
                  <a:pt x="17" y="49"/>
                  <a:pt x="17" y="49"/>
                </a:cubicBezTo>
                <a:cubicBezTo>
                  <a:pt x="15" y="49"/>
                  <a:pt x="14" y="48"/>
                  <a:pt x="13" y="47"/>
                </a:cubicBezTo>
                <a:cubicBezTo>
                  <a:pt x="13" y="47"/>
                  <a:pt x="13" y="47"/>
                  <a:pt x="13" y="47"/>
                </a:cubicBezTo>
                <a:cubicBezTo>
                  <a:pt x="13" y="47"/>
                  <a:pt x="13" y="47"/>
                  <a:pt x="13" y="47"/>
                </a:cubicBezTo>
                <a:cubicBezTo>
                  <a:pt x="12" y="46"/>
                  <a:pt x="11" y="45"/>
                  <a:pt x="11" y="43"/>
                </a:cubicBezTo>
                <a:cubicBezTo>
                  <a:pt x="11" y="27"/>
                  <a:pt x="11" y="27"/>
                  <a:pt x="11" y="27"/>
                </a:cubicBezTo>
                <a:cubicBezTo>
                  <a:pt x="11" y="26"/>
                  <a:pt x="11" y="26"/>
                  <a:pt x="11" y="26"/>
                </a:cubicBezTo>
                <a:cubicBezTo>
                  <a:pt x="8" y="23"/>
                  <a:pt x="8" y="23"/>
                  <a:pt x="8" y="23"/>
                </a:cubicBezTo>
                <a:cubicBezTo>
                  <a:pt x="7" y="23"/>
                  <a:pt x="6" y="22"/>
                  <a:pt x="5" y="21"/>
                </a:cubicBezTo>
                <a:cubicBezTo>
                  <a:pt x="5" y="21"/>
                  <a:pt x="5" y="21"/>
                  <a:pt x="5" y="21"/>
                </a:cubicBezTo>
                <a:cubicBezTo>
                  <a:pt x="4" y="21"/>
                  <a:pt x="3" y="20"/>
                  <a:pt x="2" y="19"/>
                </a:cubicBezTo>
                <a:cubicBezTo>
                  <a:pt x="0" y="16"/>
                  <a:pt x="0" y="13"/>
                  <a:pt x="0" y="11"/>
                </a:cubicBezTo>
                <a:cubicBezTo>
                  <a:pt x="0" y="11"/>
                  <a:pt x="0" y="11"/>
                  <a:pt x="0" y="11"/>
                </a:cubicBezTo>
                <a:cubicBezTo>
                  <a:pt x="0" y="8"/>
                  <a:pt x="2" y="5"/>
                  <a:pt x="4" y="3"/>
                </a:cubicBezTo>
                <a:cubicBezTo>
                  <a:pt x="5" y="2"/>
                  <a:pt x="6" y="1"/>
                  <a:pt x="8" y="1"/>
                </a:cubicBezTo>
                <a:cubicBezTo>
                  <a:pt x="9" y="0"/>
                  <a:pt x="11" y="0"/>
                  <a:pt x="12" y="0"/>
                </a:cubicBezTo>
                <a:cubicBezTo>
                  <a:pt x="14" y="0"/>
                  <a:pt x="15" y="0"/>
                  <a:pt x="17" y="0"/>
                </a:cubicBezTo>
                <a:cubicBezTo>
                  <a:pt x="17" y="1"/>
                  <a:pt x="17" y="1"/>
                  <a:pt x="17" y="1"/>
                </a:cubicBezTo>
                <a:close/>
              </a:path>
            </a:pathLst>
          </a:custGeom>
          <a:solidFill>
            <a:schemeClr val="accent2"/>
          </a:solidFill>
          <a:ln>
            <a:noFill/>
          </a:ln>
          <a:extLst/>
        </p:spPr>
        <p:txBody>
          <a:bodyPr/>
          <a:lstStyle/>
          <a:p>
            <a:endParaRPr lang="zh-CN" altLang="en-US"/>
          </a:p>
        </p:txBody>
      </p:sp>
      <p:sp>
        <p:nvSpPr>
          <p:cNvPr id="135" name="Freeform 670"/>
          <p:cNvSpPr>
            <a:spLocks noEditPoints="1"/>
          </p:cNvSpPr>
          <p:nvPr/>
        </p:nvSpPr>
        <p:spPr bwMode="auto">
          <a:xfrm>
            <a:off x="7244405" y="3969517"/>
            <a:ext cx="293361" cy="293361"/>
          </a:xfrm>
          <a:custGeom>
            <a:avLst/>
            <a:gdLst>
              <a:gd name="T0" fmla="*/ 50 w 50"/>
              <a:gd name="T1" fmla="*/ 3 h 50"/>
              <a:gd name="T2" fmla="*/ 33 w 50"/>
              <a:gd name="T3" fmla="*/ 49 h 50"/>
              <a:gd name="T4" fmla="*/ 31 w 50"/>
              <a:gd name="T5" fmla="*/ 50 h 50"/>
              <a:gd name="T6" fmla="*/ 30 w 50"/>
              <a:gd name="T7" fmla="*/ 49 h 50"/>
              <a:gd name="T8" fmla="*/ 30 w 50"/>
              <a:gd name="T9" fmla="*/ 49 h 50"/>
              <a:gd name="T10" fmla="*/ 1 w 50"/>
              <a:gd name="T11" fmla="*/ 20 h 50"/>
              <a:gd name="T12" fmla="*/ 1 w 50"/>
              <a:gd name="T13" fmla="*/ 17 h 50"/>
              <a:gd name="T14" fmla="*/ 1 w 50"/>
              <a:gd name="T15" fmla="*/ 17 h 50"/>
              <a:gd name="T16" fmla="*/ 47 w 50"/>
              <a:gd name="T17" fmla="*/ 0 h 50"/>
              <a:gd name="T18" fmla="*/ 50 w 50"/>
              <a:gd name="T19" fmla="*/ 1 h 50"/>
              <a:gd name="T20" fmla="*/ 50 w 50"/>
              <a:gd name="T21" fmla="*/ 3 h 50"/>
              <a:gd name="T22" fmla="*/ 24 w 50"/>
              <a:gd name="T23" fmla="*/ 25 h 50"/>
              <a:gd name="T24" fmla="*/ 24 w 50"/>
              <a:gd name="T25" fmla="*/ 25 h 50"/>
              <a:gd name="T26" fmla="*/ 42 w 50"/>
              <a:gd name="T27" fmla="*/ 6 h 50"/>
              <a:gd name="T28" fmla="*/ 7 w 50"/>
              <a:gd name="T29" fmla="*/ 19 h 50"/>
              <a:gd name="T30" fmla="*/ 24 w 50"/>
              <a:gd name="T31" fmla="*/ 25 h 50"/>
              <a:gd name="T32" fmla="*/ 44 w 50"/>
              <a:gd name="T33" fmla="*/ 8 h 50"/>
              <a:gd name="T34" fmla="*/ 44 w 50"/>
              <a:gd name="T35" fmla="*/ 8 h 50"/>
              <a:gd name="T36" fmla="*/ 25 w 50"/>
              <a:gd name="T37" fmla="*/ 26 h 50"/>
              <a:gd name="T38" fmla="*/ 31 w 50"/>
              <a:gd name="T39" fmla="*/ 43 h 50"/>
              <a:gd name="T40" fmla="*/ 44 w 50"/>
              <a:gd name="T41" fmla="*/ 8 h 50"/>
              <a:gd name="T42" fmla="*/ 8 w 50"/>
              <a:gd name="T43" fmla="*/ 22 h 50"/>
              <a:gd name="T44" fmla="*/ 8 w 50"/>
              <a:gd name="T45" fmla="*/ 22 h 50"/>
              <a:gd name="T46" fmla="*/ 28 w 50"/>
              <a:gd name="T47" fmla="*/ 42 h 50"/>
              <a:gd name="T48" fmla="*/ 23 w 50"/>
              <a:gd name="T49" fmla="*/ 27 h 50"/>
              <a:gd name="T50" fmla="*/ 8 w 50"/>
              <a:gd name="T51"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50">
                <a:moveTo>
                  <a:pt x="50" y="3"/>
                </a:moveTo>
                <a:cubicBezTo>
                  <a:pt x="33" y="49"/>
                  <a:pt x="33" y="49"/>
                  <a:pt x="33" y="49"/>
                </a:cubicBezTo>
                <a:cubicBezTo>
                  <a:pt x="33" y="50"/>
                  <a:pt x="32" y="50"/>
                  <a:pt x="31" y="50"/>
                </a:cubicBezTo>
                <a:cubicBezTo>
                  <a:pt x="30" y="50"/>
                  <a:pt x="30" y="49"/>
                  <a:pt x="30" y="49"/>
                </a:cubicBezTo>
                <a:cubicBezTo>
                  <a:pt x="30" y="49"/>
                  <a:pt x="30" y="49"/>
                  <a:pt x="30" y="49"/>
                </a:cubicBezTo>
                <a:cubicBezTo>
                  <a:pt x="1" y="20"/>
                  <a:pt x="1" y="20"/>
                  <a:pt x="1" y="20"/>
                </a:cubicBezTo>
                <a:cubicBezTo>
                  <a:pt x="0" y="19"/>
                  <a:pt x="0" y="18"/>
                  <a:pt x="1" y="17"/>
                </a:cubicBezTo>
                <a:cubicBezTo>
                  <a:pt x="1" y="17"/>
                  <a:pt x="1" y="17"/>
                  <a:pt x="1" y="17"/>
                </a:cubicBezTo>
                <a:cubicBezTo>
                  <a:pt x="47" y="0"/>
                  <a:pt x="47" y="0"/>
                  <a:pt x="47" y="0"/>
                </a:cubicBezTo>
                <a:cubicBezTo>
                  <a:pt x="48" y="0"/>
                  <a:pt x="49" y="0"/>
                  <a:pt x="50" y="1"/>
                </a:cubicBezTo>
                <a:cubicBezTo>
                  <a:pt x="50" y="2"/>
                  <a:pt x="50" y="2"/>
                  <a:pt x="50" y="3"/>
                </a:cubicBezTo>
                <a:close/>
                <a:moveTo>
                  <a:pt x="24" y="25"/>
                </a:moveTo>
                <a:cubicBezTo>
                  <a:pt x="24" y="25"/>
                  <a:pt x="24" y="25"/>
                  <a:pt x="24" y="25"/>
                </a:cubicBezTo>
                <a:cubicBezTo>
                  <a:pt x="42" y="6"/>
                  <a:pt x="42" y="6"/>
                  <a:pt x="42" y="6"/>
                </a:cubicBezTo>
                <a:cubicBezTo>
                  <a:pt x="7" y="19"/>
                  <a:pt x="7" y="19"/>
                  <a:pt x="7" y="19"/>
                </a:cubicBezTo>
                <a:cubicBezTo>
                  <a:pt x="24" y="25"/>
                  <a:pt x="24" y="25"/>
                  <a:pt x="24" y="25"/>
                </a:cubicBezTo>
                <a:close/>
                <a:moveTo>
                  <a:pt x="44" y="8"/>
                </a:moveTo>
                <a:cubicBezTo>
                  <a:pt x="44" y="8"/>
                  <a:pt x="44" y="8"/>
                  <a:pt x="44" y="8"/>
                </a:cubicBezTo>
                <a:cubicBezTo>
                  <a:pt x="25" y="26"/>
                  <a:pt x="25" y="26"/>
                  <a:pt x="25" y="26"/>
                </a:cubicBezTo>
                <a:cubicBezTo>
                  <a:pt x="31" y="43"/>
                  <a:pt x="31" y="43"/>
                  <a:pt x="31" y="43"/>
                </a:cubicBezTo>
                <a:cubicBezTo>
                  <a:pt x="44" y="8"/>
                  <a:pt x="44" y="8"/>
                  <a:pt x="44" y="8"/>
                </a:cubicBezTo>
                <a:close/>
                <a:moveTo>
                  <a:pt x="8" y="22"/>
                </a:moveTo>
                <a:cubicBezTo>
                  <a:pt x="8" y="22"/>
                  <a:pt x="8" y="22"/>
                  <a:pt x="8" y="22"/>
                </a:cubicBezTo>
                <a:cubicBezTo>
                  <a:pt x="28" y="42"/>
                  <a:pt x="28" y="42"/>
                  <a:pt x="28" y="42"/>
                </a:cubicBezTo>
                <a:cubicBezTo>
                  <a:pt x="23" y="27"/>
                  <a:pt x="23" y="27"/>
                  <a:pt x="23" y="27"/>
                </a:cubicBezTo>
                <a:cubicBezTo>
                  <a:pt x="8" y="22"/>
                  <a:pt x="8" y="22"/>
                  <a:pt x="8" y="22"/>
                </a:cubicBezTo>
                <a:close/>
              </a:path>
            </a:pathLst>
          </a:custGeom>
          <a:solidFill>
            <a:schemeClr val="accent2"/>
          </a:solidFill>
          <a:ln>
            <a:noFill/>
          </a:ln>
          <a:extLst/>
        </p:spPr>
        <p:txBody>
          <a:bodyPr/>
          <a:lstStyle/>
          <a:p>
            <a:endParaRPr lang="zh-CN" altLang="en-US"/>
          </a:p>
        </p:txBody>
      </p:sp>
      <p:sp>
        <p:nvSpPr>
          <p:cNvPr id="136" name="Freeform 671"/>
          <p:cNvSpPr>
            <a:spLocks noEditPoints="1"/>
          </p:cNvSpPr>
          <p:nvPr/>
        </p:nvSpPr>
        <p:spPr bwMode="auto">
          <a:xfrm>
            <a:off x="8265300" y="3969517"/>
            <a:ext cx="296295" cy="293361"/>
          </a:xfrm>
          <a:custGeom>
            <a:avLst/>
            <a:gdLst>
              <a:gd name="T0" fmla="*/ 27 w 50"/>
              <a:gd name="T1" fmla="*/ 25 h 50"/>
              <a:gd name="T2" fmla="*/ 23 w 50"/>
              <a:gd name="T3" fmla="*/ 25 h 50"/>
              <a:gd name="T4" fmla="*/ 40 w 50"/>
              <a:gd name="T5" fmla="*/ 11 h 50"/>
              <a:gd name="T6" fmla="*/ 36 w 50"/>
              <a:gd name="T7" fmla="*/ 19 h 50"/>
              <a:gd name="T8" fmla="*/ 50 w 50"/>
              <a:gd name="T9" fmla="*/ 26 h 50"/>
              <a:gd name="T10" fmla="*/ 36 w 50"/>
              <a:gd name="T11" fmla="*/ 31 h 50"/>
              <a:gd name="T12" fmla="*/ 40 w 50"/>
              <a:gd name="T13" fmla="*/ 40 h 50"/>
              <a:gd name="T14" fmla="*/ 31 w 50"/>
              <a:gd name="T15" fmla="*/ 36 h 50"/>
              <a:gd name="T16" fmla="*/ 25 w 50"/>
              <a:gd name="T17" fmla="*/ 50 h 50"/>
              <a:gd name="T18" fmla="*/ 20 w 50"/>
              <a:gd name="T19" fmla="*/ 36 h 50"/>
              <a:gd name="T20" fmla="*/ 10 w 50"/>
              <a:gd name="T21" fmla="*/ 40 h 50"/>
              <a:gd name="T22" fmla="*/ 14 w 50"/>
              <a:gd name="T23" fmla="*/ 31 h 50"/>
              <a:gd name="T24" fmla="*/ 1 w 50"/>
              <a:gd name="T25" fmla="*/ 24 h 50"/>
              <a:gd name="T26" fmla="*/ 14 w 50"/>
              <a:gd name="T27" fmla="*/ 19 h 50"/>
              <a:gd name="T28" fmla="*/ 11 w 50"/>
              <a:gd name="T29" fmla="*/ 10 h 50"/>
              <a:gd name="T30" fmla="*/ 20 w 50"/>
              <a:gd name="T31" fmla="*/ 14 h 50"/>
              <a:gd name="T32" fmla="*/ 26 w 50"/>
              <a:gd name="T33" fmla="*/ 0 h 50"/>
              <a:gd name="T34" fmla="*/ 31 w 50"/>
              <a:gd name="T35" fmla="*/ 14 h 50"/>
              <a:gd name="T36" fmla="*/ 40 w 50"/>
              <a:gd name="T37" fmla="*/ 10 h 50"/>
              <a:gd name="T38" fmla="*/ 34 w 50"/>
              <a:gd name="T39" fmla="*/ 19 h 50"/>
              <a:gd name="T40" fmla="*/ 37 w 50"/>
              <a:gd name="T41" fmla="*/ 14 h 50"/>
              <a:gd name="T42" fmla="*/ 32 w 50"/>
              <a:gd name="T43" fmla="*/ 18 h 50"/>
              <a:gd name="T44" fmla="*/ 37 w 50"/>
              <a:gd name="T45" fmla="*/ 36 h 50"/>
              <a:gd name="T46" fmla="*/ 34 w 50"/>
              <a:gd name="T47" fmla="*/ 31 h 50"/>
              <a:gd name="T48" fmla="*/ 32 w 50"/>
              <a:gd name="T49" fmla="*/ 34 h 50"/>
              <a:gd name="T50" fmla="*/ 14 w 50"/>
              <a:gd name="T51" fmla="*/ 36 h 50"/>
              <a:gd name="T52" fmla="*/ 19 w 50"/>
              <a:gd name="T53" fmla="*/ 34 h 50"/>
              <a:gd name="T54" fmla="*/ 17 w 50"/>
              <a:gd name="T55" fmla="*/ 31 h 50"/>
              <a:gd name="T56" fmla="*/ 14 w 50"/>
              <a:gd name="T57" fmla="*/ 14 h 50"/>
              <a:gd name="T58" fmla="*/ 17 w 50"/>
              <a:gd name="T59" fmla="*/ 19 h 50"/>
              <a:gd name="T60" fmla="*/ 19 w 50"/>
              <a:gd name="T61" fmla="*/ 16 h 50"/>
              <a:gd name="T62" fmla="*/ 29 w 50"/>
              <a:gd name="T63" fmla="*/ 20 h 50"/>
              <a:gd name="T64" fmla="*/ 25 w 50"/>
              <a:gd name="T65" fmla="*/ 8 h 50"/>
              <a:gd name="T66" fmla="*/ 21 w 50"/>
              <a:gd name="T67" fmla="*/ 21 h 50"/>
              <a:gd name="T68" fmla="*/ 21 w 50"/>
              <a:gd name="T69" fmla="*/ 29 h 50"/>
              <a:gd name="T70" fmla="*/ 25 w 50"/>
              <a:gd name="T71" fmla="*/ 41 h 50"/>
              <a:gd name="T72" fmla="*/ 30 w 50"/>
              <a:gd name="T73" fmla="*/ 29 h 50"/>
              <a:gd name="T74" fmla="*/ 30 w 50"/>
              <a:gd name="T75"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 h="50">
                <a:moveTo>
                  <a:pt x="25" y="23"/>
                </a:moveTo>
                <a:cubicBezTo>
                  <a:pt x="26" y="23"/>
                  <a:pt x="27" y="24"/>
                  <a:pt x="27" y="25"/>
                </a:cubicBezTo>
                <a:cubicBezTo>
                  <a:pt x="27" y="26"/>
                  <a:pt x="26" y="27"/>
                  <a:pt x="25" y="27"/>
                </a:cubicBezTo>
                <a:cubicBezTo>
                  <a:pt x="24" y="27"/>
                  <a:pt x="23" y="26"/>
                  <a:pt x="23" y="25"/>
                </a:cubicBezTo>
                <a:cubicBezTo>
                  <a:pt x="23" y="24"/>
                  <a:pt x="24" y="23"/>
                  <a:pt x="25" y="23"/>
                </a:cubicBezTo>
                <a:close/>
                <a:moveTo>
                  <a:pt x="40" y="11"/>
                </a:moveTo>
                <a:cubicBezTo>
                  <a:pt x="40" y="11"/>
                  <a:pt x="40" y="11"/>
                  <a:pt x="40" y="11"/>
                </a:cubicBezTo>
                <a:cubicBezTo>
                  <a:pt x="36" y="19"/>
                  <a:pt x="36" y="19"/>
                  <a:pt x="36" y="19"/>
                </a:cubicBezTo>
                <a:cubicBezTo>
                  <a:pt x="49" y="23"/>
                  <a:pt x="49" y="23"/>
                  <a:pt x="49" y="23"/>
                </a:cubicBezTo>
                <a:cubicBezTo>
                  <a:pt x="50" y="23"/>
                  <a:pt x="50" y="25"/>
                  <a:pt x="50" y="26"/>
                </a:cubicBezTo>
                <a:cubicBezTo>
                  <a:pt x="50" y="26"/>
                  <a:pt x="49" y="27"/>
                  <a:pt x="49" y="27"/>
                </a:cubicBezTo>
                <a:cubicBezTo>
                  <a:pt x="36" y="31"/>
                  <a:pt x="36" y="31"/>
                  <a:pt x="36" y="31"/>
                </a:cubicBezTo>
                <a:cubicBezTo>
                  <a:pt x="40" y="39"/>
                  <a:pt x="40" y="39"/>
                  <a:pt x="40" y="39"/>
                </a:cubicBezTo>
                <a:cubicBezTo>
                  <a:pt x="41" y="39"/>
                  <a:pt x="41" y="40"/>
                  <a:pt x="40" y="40"/>
                </a:cubicBezTo>
                <a:cubicBezTo>
                  <a:pt x="40" y="40"/>
                  <a:pt x="39" y="40"/>
                  <a:pt x="39" y="40"/>
                </a:cubicBezTo>
                <a:cubicBezTo>
                  <a:pt x="31" y="36"/>
                  <a:pt x="31" y="36"/>
                  <a:pt x="31" y="36"/>
                </a:cubicBezTo>
                <a:cubicBezTo>
                  <a:pt x="27" y="48"/>
                  <a:pt x="27" y="48"/>
                  <a:pt x="27" y="48"/>
                </a:cubicBezTo>
                <a:cubicBezTo>
                  <a:pt x="27" y="49"/>
                  <a:pt x="26" y="50"/>
                  <a:pt x="25" y="50"/>
                </a:cubicBezTo>
                <a:cubicBezTo>
                  <a:pt x="24" y="50"/>
                  <a:pt x="24" y="49"/>
                  <a:pt x="24" y="48"/>
                </a:cubicBezTo>
                <a:cubicBezTo>
                  <a:pt x="20" y="36"/>
                  <a:pt x="20" y="36"/>
                  <a:pt x="20" y="36"/>
                </a:cubicBezTo>
                <a:cubicBezTo>
                  <a:pt x="12" y="40"/>
                  <a:pt x="12" y="40"/>
                  <a:pt x="12" y="40"/>
                </a:cubicBezTo>
                <a:cubicBezTo>
                  <a:pt x="11" y="40"/>
                  <a:pt x="10" y="40"/>
                  <a:pt x="10" y="40"/>
                </a:cubicBezTo>
                <a:cubicBezTo>
                  <a:pt x="10" y="39"/>
                  <a:pt x="10" y="39"/>
                  <a:pt x="10" y="39"/>
                </a:cubicBezTo>
                <a:cubicBezTo>
                  <a:pt x="14" y="31"/>
                  <a:pt x="14" y="31"/>
                  <a:pt x="14" y="31"/>
                </a:cubicBezTo>
                <a:cubicBezTo>
                  <a:pt x="2" y="27"/>
                  <a:pt x="2" y="27"/>
                  <a:pt x="2" y="27"/>
                </a:cubicBezTo>
                <a:cubicBezTo>
                  <a:pt x="1" y="26"/>
                  <a:pt x="0" y="25"/>
                  <a:pt x="1" y="24"/>
                </a:cubicBezTo>
                <a:cubicBezTo>
                  <a:pt x="1" y="24"/>
                  <a:pt x="1" y="23"/>
                  <a:pt x="2" y="23"/>
                </a:cubicBezTo>
                <a:cubicBezTo>
                  <a:pt x="14" y="19"/>
                  <a:pt x="14" y="19"/>
                  <a:pt x="14" y="19"/>
                </a:cubicBezTo>
                <a:cubicBezTo>
                  <a:pt x="10" y="11"/>
                  <a:pt x="10" y="11"/>
                  <a:pt x="10" y="11"/>
                </a:cubicBezTo>
                <a:cubicBezTo>
                  <a:pt x="10" y="11"/>
                  <a:pt x="10" y="10"/>
                  <a:pt x="11" y="10"/>
                </a:cubicBezTo>
                <a:cubicBezTo>
                  <a:pt x="11" y="10"/>
                  <a:pt x="11" y="10"/>
                  <a:pt x="12" y="10"/>
                </a:cubicBezTo>
                <a:cubicBezTo>
                  <a:pt x="20" y="14"/>
                  <a:pt x="20" y="14"/>
                  <a:pt x="20" y="14"/>
                </a:cubicBezTo>
                <a:cubicBezTo>
                  <a:pt x="24" y="1"/>
                  <a:pt x="24" y="1"/>
                  <a:pt x="24" y="1"/>
                </a:cubicBezTo>
                <a:cubicBezTo>
                  <a:pt x="24" y="0"/>
                  <a:pt x="25" y="0"/>
                  <a:pt x="26" y="0"/>
                </a:cubicBezTo>
                <a:cubicBezTo>
                  <a:pt x="27" y="0"/>
                  <a:pt x="27" y="1"/>
                  <a:pt x="27" y="1"/>
                </a:cubicBezTo>
                <a:cubicBezTo>
                  <a:pt x="31" y="14"/>
                  <a:pt x="31" y="14"/>
                  <a:pt x="31" y="14"/>
                </a:cubicBezTo>
                <a:cubicBezTo>
                  <a:pt x="39" y="10"/>
                  <a:pt x="39" y="10"/>
                  <a:pt x="39" y="10"/>
                </a:cubicBezTo>
                <a:cubicBezTo>
                  <a:pt x="39" y="9"/>
                  <a:pt x="40" y="10"/>
                  <a:pt x="40" y="10"/>
                </a:cubicBezTo>
                <a:cubicBezTo>
                  <a:pt x="41" y="11"/>
                  <a:pt x="41" y="11"/>
                  <a:pt x="40" y="11"/>
                </a:cubicBezTo>
                <a:close/>
                <a:moveTo>
                  <a:pt x="34" y="19"/>
                </a:moveTo>
                <a:cubicBezTo>
                  <a:pt x="34" y="19"/>
                  <a:pt x="34" y="19"/>
                  <a:pt x="34" y="19"/>
                </a:cubicBezTo>
                <a:cubicBezTo>
                  <a:pt x="37" y="14"/>
                  <a:pt x="37" y="14"/>
                  <a:pt x="37" y="14"/>
                </a:cubicBezTo>
                <a:cubicBezTo>
                  <a:pt x="32" y="16"/>
                  <a:pt x="32" y="16"/>
                  <a:pt x="32" y="16"/>
                </a:cubicBezTo>
                <a:cubicBezTo>
                  <a:pt x="32" y="18"/>
                  <a:pt x="32" y="18"/>
                  <a:pt x="32" y="18"/>
                </a:cubicBezTo>
                <a:cubicBezTo>
                  <a:pt x="34" y="19"/>
                  <a:pt x="34" y="19"/>
                  <a:pt x="34" y="19"/>
                </a:cubicBezTo>
                <a:close/>
                <a:moveTo>
                  <a:pt x="37" y="36"/>
                </a:moveTo>
                <a:cubicBezTo>
                  <a:pt x="37" y="36"/>
                  <a:pt x="37" y="36"/>
                  <a:pt x="37" y="36"/>
                </a:cubicBezTo>
                <a:cubicBezTo>
                  <a:pt x="34" y="31"/>
                  <a:pt x="34" y="31"/>
                  <a:pt x="34" y="31"/>
                </a:cubicBezTo>
                <a:cubicBezTo>
                  <a:pt x="32" y="32"/>
                  <a:pt x="32" y="32"/>
                  <a:pt x="32" y="32"/>
                </a:cubicBezTo>
                <a:cubicBezTo>
                  <a:pt x="32" y="34"/>
                  <a:pt x="32" y="34"/>
                  <a:pt x="32" y="34"/>
                </a:cubicBezTo>
                <a:cubicBezTo>
                  <a:pt x="37" y="36"/>
                  <a:pt x="37" y="36"/>
                  <a:pt x="37" y="36"/>
                </a:cubicBezTo>
                <a:close/>
                <a:moveTo>
                  <a:pt x="14" y="36"/>
                </a:moveTo>
                <a:cubicBezTo>
                  <a:pt x="14" y="36"/>
                  <a:pt x="14" y="36"/>
                  <a:pt x="14" y="36"/>
                </a:cubicBezTo>
                <a:cubicBezTo>
                  <a:pt x="19" y="34"/>
                  <a:pt x="19" y="34"/>
                  <a:pt x="19" y="34"/>
                </a:cubicBezTo>
                <a:cubicBezTo>
                  <a:pt x="18" y="32"/>
                  <a:pt x="18" y="32"/>
                  <a:pt x="18" y="32"/>
                </a:cubicBezTo>
                <a:cubicBezTo>
                  <a:pt x="17" y="31"/>
                  <a:pt x="17" y="31"/>
                  <a:pt x="17" y="31"/>
                </a:cubicBezTo>
                <a:cubicBezTo>
                  <a:pt x="14" y="36"/>
                  <a:pt x="14" y="36"/>
                  <a:pt x="14" y="36"/>
                </a:cubicBezTo>
                <a:close/>
                <a:moveTo>
                  <a:pt x="14" y="14"/>
                </a:moveTo>
                <a:cubicBezTo>
                  <a:pt x="14" y="14"/>
                  <a:pt x="14" y="14"/>
                  <a:pt x="14" y="14"/>
                </a:cubicBezTo>
                <a:cubicBezTo>
                  <a:pt x="17" y="19"/>
                  <a:pt x="17" y="19"/>
                  <a:pt x="17" y="19"/>
                </a:cubicBezTo>
                <a:cubicBezTo>
                  <a:pt x="18" y="18"/>
                  <a:pt x="18" y="18"/>
                  <a:pt x="18" y="18"/>
                </a:cubicBezTo>
                <a:cubicBezTo>
                  <a:pt x="19" y="16"/>
                  <a:pt x="19" y="16"/>
                  <a:pt x="19" y="16"/>
                </a:cubicBezTo>
                <a:cubicBezTo>
                  <a:pt x="14" y="14"/>
                  <a:pt x="14" y="14"/>
                  <a:pt x="14" y="14"/>
                </a:cubicBezTo>
                <a:close/>
                <a:moveTo>
                  <a:pt x="29" y="20"/>
                </a:moveTo>
                <a:cubicBezTo>
                  <a:pt x="29" y="20"/>
                  <a:pt x="29" y="20"/>
                  <a:pt x="29" y="20"/>
                </a:cubicBezTo>
                <a:cubicBezTo>
                  <a:pt x="25" y="8"/>
                  <a:pt x="25" y="8"/>
                  <a:pt x="25" y="8"/>
                </a:cubicBezTo>
                <a:cubicBezTo>
                  <a:pt x="22" y="20"/>
                  <a:pt x="22" y="20"/>
                  <a:pt x="22" y="20"/>
                </a:cubicBezTo>
                <a:cubicBezTo>
                  <a:pt x="22" y="21"/>
                  <a:pt x="21" y="21"/>
                  <a:pt x="21" y="21"/>
                </a:cubicBezTo>
                <a:cubicBezTo>
                  <a:pt x="9" y="25"/>
                  <a:pt x="9" y="25"/>
                  <a:pt x="9" y="25"/>
                </a:cubicBezTo>
                <a:cubicBezTo>
                  <a:pt x="21" y="29"/>
                  <a:pt x="21" y="29"/>
                  <a:pt x="21" y="29"/>
                </a:cubicBezTo>
                <a:cubicBezTo>
                  <a:pt x="21" y="29"/>
                  <a:pt x="22" y="29"/>
                  <a:pt x="22" y="30"/>
                </a:cubicBezTo>
                <a:cubicBezTo>
                  <a:pt x="25" y="41"/>
                  <a:pt x="25" y="41"/>
                  <a:pt x="25" y="41"/>
                </a:cubicBezTo>
                <a:cubicBezTo>
                  <a:pt x="29" y="30"/>
                  <a:pt x="29" y="30"/>
                  <a:pt x="29" y="30"/>
                </a:cubicBezTo>
                <a:cubicBezTo>
                  <a:pt x="29" y="29"/>
                  <a:pt x="30" y="29"/>
                  <a:pt x="30" y="29"/>
                </a:cubicBezTo>
                <a:cubicBezTo>
                  <a:pt x="42" y="25"/>
                  <a:pt x="42" y="25"/>
                  <a:pt x="42" y="25"/>
                </a:cubicBezTo>
                <a:cubicBezTo>
                  <a:pt x="30" y="21"/>
                  <a:pt x="30" y="21"/>
                  <a:pt x="30" y="21"/>
                </a:cubicBezTo>
                <a:cubicBezTo>
                  <a:pt x="30" y="21"/>
                  <a:pt x="29" y="21"/>
                  <a:pt x="29" y="20"/>
                </a:cubicBezTo>
                <a:close/>
              </a:path>
            </a:pathLst>
          </a:custGeom>
          <a:solidFill>
            <a:schemeClr val="accent2"/>
          </a:solidFill>
          <a:ln>
            <a:noFill/>
          </a:ln>
          <a:extLst/>
        </p:spPr>
        <p:txBody>
          <a:bodyPr/>
          <a:lstStyle/>
          <a:p>
            <a:endParaRPr lang="zh-CN" altLang="en-US"/>
          </a:p>
        </p:txBody>
      </p:sp>
      <p:sp>
        <p:nvSpPr>
          <p:cNvPr id="140" name="Freeform 685"/>
          <p:cNvSpPr>
            <a:spLocks noEditPoints="1"/>
          </p:cNvSpPr>
          <p:nvPr/>
        </p:nvSpPr>
        <p:spPr bwMode="auto">
          <a:xfrm>
            <a:off x="5791744" y="4611978"/>
            <a:ext cx="249356" cy="293361"/>
          </a:xfrm>
          <a:custGeom>
            <a:avLst/>
            <a:gdLst>
              <a:gd name="T0" fmla="*/ 38 w 42"/>
              <a:gd name="T1" fmla="*/ 8 h 50"/>
              <a:gd name="T2" fmla="*/ 19 w 42"/>
              <a:gd name="T3" fmla="*/ 9 h 50"/>
              <a:gd name="T4" fmla="*/ 10 w 42"/>
              <a:gd name="T5" fmla="*/ 34 h 50"/>
              <a:gd name="T6" fmla="*/ 15 w 42"/>
              <a:gd name="T7" fmla="*/ 36 h 50"/>
              <a:gd name="T8" fmla="*/ 15 w 42"/>
              <a:gd name="T9" fmla="*/ 8 h 50"/>
              <a:gd name="T10" fmla="*/ 15 w 42"/>
              <a:gd name="T11" fmla="*/ 8 h 50"/>
              <a:gd name="T12" fmla="*/ 15 w 42"/>
              <a:gd name="T13" fmla="*/ 8 h 50"/>
              <a:gd name="T14" fmla="*/ 15 w 42"/>
              <a:gd name="T15" fmla="*/ 8 h 50"/>
              <a:gd name="T16" fmla="*/ 15 w 42"/>
              <a:gd name="T17" fmla="*/ 7 h 50"/>
              <a:gd name="T18" fmla="*/ 15 w 42"/>
              <a:gd name="T19" fmla="*/ 7 h 50"/>
              <a:gd name="T20" fmla="*/ 15 w 42"/>
              <a:gd name="T21" fmla="*/ 7 h 50"/>
              <a:gd name="T22" fmla="*/ 15 w 42"/>
              <a:gd name="T23" fmla="*/ 7 h 50"/>
              <a:gd name="T24" fmla="*/ 15 w 42"/>
              <a:gd name="T25" fmla="*/ 7 h 50"/>
              <a:gd name="T26" fmla="*/ 15 w 42"/>
              <a:gd name="T27" fmla="*/ 7 h 50"/>
              <a:gd name="T28" fmla="*/ 16 w 42"/>
              <a:gd name="T29" fmla="*/ 7 h 50"/>
              <a:gd name="T30" fmla="*/ 16 w 42"/>
              <a:gd name="T31" fmla="*/ 7 h 50"/>
              <a:gd name="T32" fmla="*/ 16 w 42"/>
              <a:gd name="T33" fmla="*/ 7 h 50"/>
              <a:gd name="T34" fmla="*/ 16 w 42"/>
              <a:gd name="T35" fmla="*/ 7 h 50"/>
              <a:gd name="T36" fmla="*/ 16 w 42"/>
              <a:gd name="T37" fmla="*/ 7 h 50"/>
              <a:gd name="T38" fmla="*/ 16 w 42"/>
              <a:gd name="T39" fmla="*/ 7 h 50"/>
              <a:gd name="T40" fmla="*/ 16 w 42"/>
              <a:gd name="T41" fmla="*/ 7 h 50"/>
              <a:gd name="T42" fmla="*/ 16 w 42"/>
              <a:gd name="T43" fmla="*/ 6 h 50"/>
              <a:gd name="T44" fmla="*/ 16 w 42"/>
              <a:gd name="T45" fmla="*/ 6 h 50"/>
              <a:gd name="T46" fmla="*/ 16 w 42"/>
              <a:gd name="T47" fmla="*/ 6 h 50"/>
              <a:gd name="T48" fmla="*/ 16 w 42"/>
              <a:gd name="T49" fmla="*/ 6 h 50"/>
              <a:gd name="T50" fmla="*/ 16 w 42"/>
              <a:gd name="T51" fmla="*/ 6 h 50"/>
              <a:gd name="T52" fmla="*/ 16 w 42"/>
              <a:gd name="T53" fmla="*/ 6 h 50"/>
              <a:gd name="T54" fmla="*/ 16 w 42"/>
              <a:gd name="T55" fmla="*/ 6 h 50"/>
              <a:gd name="T56" fmla="*/ 16 w 42"/>
              <a:gd name="T57" fmla="*/ 6 h 50"/>
              <a:gd name="T58" fmla="*/ 17 w 42"/>
              <a:gd name="T59" fmla="*/ 6 h 50"/>
              <a:gd name="T60" fmla="*/ 42 w 42"/>
              <a:gd name="T61" fmla="*/ 2 h 50"/>
              <a:gd name="T62" fmla="*/ 42 w 42"/>
              <a:gd name="T63" fmla="*/ 3 h 50"/>
              <a:gd name="T64" fmla="*/ 42 w 42"/>
              <a:gd name="T65" fmla="*/ 37 h 50"/>
              <a:gd name="T66" fmla="*/ 32 w 42"/>
              <a:gd name="T67" fmla="*/ 44 h 50"/>
              <a:gd name="T68" fmla="*/ 23 w 42"/>
              <a:gd name="T69" fmla="*/ 37 h 50"/>
              <a:gd name="T70" fmla="*/ 32 w 42"/>
              <a:gd name="T71" fmla="*/ 29 h 50"/>
              <a:gd name="T72" fmla="*/ 38 w 42"/>
              <a:gd name="T73" fmla="*/ 10 h 50"/>
              <a:gd name="T74" fmla="*/ 19 w 42"/>
              <a:gd name="T75" fmla="*/ 42 h 50"/>
              <a:gd name="T76" fmla="*/ 16 w 42"/>
              <a:gd name="T77" fmla="*/ 47 h 50"/>
              <a:gd name="T78" fmla="*/ 3 w 42"/>
              <a:gd name="T79" fmla="*/ 47 h 50"/>
              <a:gd name="T80" fmla="*/ 3 w 42"/>
              <a:gd name="T81" fmla="*/ 36 h 50"/>
              <a:gd name="T82" fmla="*/ 14 w 42"/>
              <a:gd name="T83" fmla="*/ 39 h 50"/>
              <a:gd name="T84" fmla="*/ 10 w 42"/>
              <a:gd name="T85" fmla="*/ 38 h 50"/>
              <a:gd name="T86" fmla="*/ 4 w 42"/>
              <a:gd name="T87" fmla="*/ 42 h 50"/>
              <a:gd name="T88" fmla="*/ 10 w 42"/>
              <a:gd name="T89" fmla="*/ 46 h 50"/>
              <a:gd name="T90" fmla="*/ 15 w 42"/>
              <a:gd name="T91" fmla="*/ 42 h 50"/>
              <a:gd name="T92" fmla="*/ 37 w 42"/>
              <a:gd name="T93" fmla="*/ 34 h 50"/>
              <a:gd name="T94" fmla="*/ 32 w 42"/>
              <a:gd name="T95" fmla="*/ 33 h 50"/>
              <a:gd name="T96" fmla="*/ 27 w 42"/>
              <a:gd name="T97" fmla="*/ 37 h 50"/>
              <a:gd name="T98" fmla="*/ 28 w 42"/>
              <a:gd name="T99" fmla="*/ 39 h 50"/>
              <a:gd name="T100" fmla="*/ 32 w 42"/>
              <a:gd name="T101" fmla="*/ 41 h 50"/>
              <a:gd name="T102" fmla="*/ 38 w 42"/>
              <a:gd name="T103" fmla="*/ 37 h 50"/>
              <a:gd name="T104" fmla="*/ 38 w 42"/>
              <a:gd name="T105" fmla="*/ 37 h 50"/>
              <a:gd name="T106" fmla="*/ 37 w 42"/>
              <a:gd name="T107"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50">
                <a:moveTo>
                  <a:pt x="19" y="13"/>
                </a:moveTo>
                <a:cubicBezTo>
                  <a:pt x="38" y="8"/>
                  <a:pt x="38" y="8"/>
                  <a:pt x="38" y="8"/>
                </a:cubicBezTo>
                <a:cubicBezTo>
                  <a:pt x="38" y="5"/>
                  <a:pt x="38" y="5"/>
                  <a:pt x="38" y="5"/>
                </a:cubicBezTo>
                <a:cubicBezTo>
                  <a:pt x="19" y="9"/>
                  <a:pt x="19" y="9"/>
                  <a:pt x="19" y="9"/>
                </a:cubicBezTo>
                <a:cubicBezTo>
                  <a:pt x="19" y="13"/>
                  <a:pt x="19" y="13"/>
                  <a:pt x="19" y="13"/>
                </a:cubicBezTo>
                <a:close/>
                <a:moveTo>
                  <a:pt x="10" y="34"/>
                </a:moveTo>
                <a:cubicBezTo>
                  <a:pt x="10" y="34"/>
                  <a:pt x="10" y="34"/>
                  <a:pt x="10" y="34"/>
                </a:cubicBezTo>
                <a:cubicBezTo>
                  <a:pt x="12" y="34"/>
                  <a:pt x="14" y="35"/>
                  <a:pt x="15" y="36"/>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8"/>
                  <a:pt x="15" y="8"/>
                  <a:pt x="15" y="8"/>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7" y="6"/>
                  <a:pt x="17" y="6"/>
                  <a:pt x="17" y="6"/>
                </a:cubicBezTo>
                <a:cubicBezTo>
                  <a:pt x="39" y="1"/>
                  <a:pt x="39" y="1"/>
                  <a:pt x="39" y="1"/>
                </a:cubicBezTo>
                <a:cubicBezTo>
                  <a:pt x="40" y="0"/>
                  <a:pt x="41" y="1"/>
                  <a:pt x="42" y="2"/>
                </a:cubicBezTo>
                <a:cubicBezTo>
                  <a:pt x="42" y="2"/>
                  <a:pt x="42" y="2"/>
                  <a:pt x="42" y="2"/>
                </a:cubicBezTo>
                <a:cubicBezTo>
                  <a:pt x="42" y="2"/>
                  <a:pt x="42" y="2"/>
                  <a:pt x="42" y="3"/>
                </a:cubicBezTo>
                <a:cubicBezTo>
                  <a:pt x="42" y="37"/>
                  <a:pt x="42" y="37"/>
                  <a:pt x="42" y="37"/>
                </a:cubicBezTo>
                <a:cubicBezTo>
                  <a:pt x="42" y="37"/>
                  <a:pt x="42" y="37"/>
                  <a:pt x="42" y="37"/>
                </a:cubicBezTo>
                <a:cubicBezTo>
                  <a:pt x="42" y="39"/>
                  <a:pt x="41" y="41"/>
                  <a:pt x="39" y="42"/>
                </a:cubicBezTo>
                <a:cubicBezTo>
                  <a:pt x="37" y="44"/>
                  <a:pt x="35" y="44"/>
                  <a:pt x="32" y="44"/>
                </a:cubicBezTo>
                <a:cubicBezTo>
                  <a:pt x="30" y="44"/>
                  <a:pt x="28" y="44"/>
                  <a:pt x="26" y="42"/>
                </a:cubicBezTo>
                <a:cubicBezTo>
                  <a:pt x="24" y="41"/>
                  <a:pt x="23" y="39"/>
                  <a:pt x="23" y="37"/>
                </a:cubicBezTo>
                <a:cubicBezTo>
                  <a:pt x="23" y="34"/>
                  <a:pt x="24" y="32"/>
                  <a:pt x="26" y="31"/>
                </a:cubicBezTo>
                <a:cubicBezTo>
                  <a:pt x="28" y="30"/>
                  <a:pt x="30" y="29"/>
                  <a:pt x="32" y="29"/>
                </a:cubicBezTo>
                <a:cubicBezTo>
                  <a:pt x="35" y="29"/>
                  <a:pt x="36" y="29"/>
                  <a:pt x="38" y="30"/>
                </a:cubicBezTo>
                <a:cubicBezTo>
                  <a:pt x="38" y="10"/>
                  <a:pt x="38" y="10"/>
                  <a:pt x="38" y="10"/>
                </a:cubicBezTo>
                <a:cubicBezTo>
                  <a:pt x="19" y="15"/>
                  <a:pt x="19" y="15"/>
                  <a:pt x="19" y="15"/>
                </a:cubicBezTo>
                <a:cubicBezTo>
                  <a:pt x="19" y="42"/>
                  <a:pt x="19" y="42"/>
                  <a:pt x="19" y="42"/>
                </a:cubicBezTo>
                <a:cubicBezTo>
                  <a:pt x="19" y="42"/>
                  <a:pt x="19" y="42"/>
                  <a:pt x="19" y="42"/>
                </a:cubicBezTo>
                <a:cubicBezTo>
                  <a:pt x="19" y="44"/>
                  <a:pt x="18" y="46"/>
                  <a:pt x="16" y="47"/>
                </a:cubicBezTo>
                <a:cubicBezTo>
                  <a:pt x="14" y="49"/>
                  <a:pt x="12" y="50"/>
                  <a:pt x="10" y="50"/>
                </a:cubicBezTo>
                <a:cubicBezTo>
                  <a:pt x="7" y="50"/>
                  <a:pt x="5" y="49"/>
                  <a:pt x="3" y="47"/>
                </a:cubicBezTo>
                <a:cubicBezTo>
                  <a:pt x="1" y="46"/>
                  <a:pt x="0" y="44"/>
                  <a:pt x="0" y="42"/>
                </a:cubicBezTo>
                <a:cubicBezTo>
                  <a:pt x="0" y="40"/>
                  <a:pt x="1" y="38"/>
                  <a:pt x="3" y="36"/>
                </a:cubicBezTo>
                <a:cubicBezTo>
                  <a:pt x="5" y="35"/>
                  <a:pt x="7" y="34"/>
                  <a:pt x="10" y="34"/>
                </a:cubicBezTo>
                <a:close/>
                <a:moveTo>
                  <a:pt x="14" y="39"/>
                </a:moveTo>
                <a:cubicBezTo>
                  <a:pt x="14" y="39"/>
                  <a:pt x="14" y="39"/>
                  <a:pt x="14" y="39"/>
                </a:cubicBezTo>
                <a:cubicBezTo>
                  <a:pt x="13" y="38"/>
                  <a:pt x="11" y="38"/>
                  <a:pt x="10" y="38"/>
                </a:cubicBezTo>
                <a:cubicBezTo>
                  <a:pt x="8" y="38"/>
                  <a:pt x="7" y="38"/>
                  <a:pt x="6" y="39"/>
                </a:cubicBezTo>
                <a:cubicBezTo>
                  <a:pt x="5" y="40"/>
                  <a:pt x="4" y="41"/>
                  <a:pt x="4" y="42"/>
                </a:cubicBezTo>
                <a:cubicBezTo>
                  <a:pt x="4" y="43"/>
                  <a:pt x="5" y="44"/>
                  <a:pt x="6" y="45"/>
                </a:cubicBezTo>
                <a:cubicBezTo>
                  <a:pt x="7" y="45"/>
                  <a:pt x="8" y="46"/>
                  <a:pt x="10" y="46"/>
                </a:cubicBezTo>
                <a:cubicBezTo>
                  <a:pt x="11" y="46"/>
                  <a:pt x="13" y="45"/>
                  <a:pt x="14" y="45"/>
                </a:cubicBezTo>
                <a:cubicBezTo>
                  <a:pt x="15" y="44"/>
                  <a:pt x="15" y="43"/>
                  <a:pt x="15" y="42"/>
                </a:cubicBezTo>
                <a:cubicBezTo>
                  <a:pt x="15" y="41"/>
                  <a:pt x="15" y="40"/>
                  <a:pt x="14" y="39"/>
                </a:cubicBezTo>
                <a:close/>
                <a:moveTo>
                  <a:pt x="37" y="34"/>
                </a:moveTo>
                <a:cubicBezTo>
                  <a:pt x="37" y="34"/>
                  <a:pt x="37" y="34"/>
                  <a:pt x="37" y="34"/>
                </a:cubicBezTo>
                <a:cubicBezTo>
                  <a:pt x="36" y="33"/>
                  <a:pt x="34" y="33"/>
                  <a:pt x="32" y="33"/>
                </a:cubicBezTo>
                <a:cubicBezTo>
                  <a:pt x="31" y="33"/>
                  <a:pt x="29" y="33"/>
                  <a:pt x="28" y="34"/>
                </a:cubicBezTo>
                <a:cubicBezTo>
                  <a:pt x="27" y="35"/>
                  <a:pt x="27" y="36"/>
                  <a:pt x="27" y="37"/>
                </a:cubicBezTo>
                <a:cubicBezTo>
                  <a:pt x="27" y="38"/>
                  <a:pt x="27" y="39"/>
                  <a:pt x="28" y="39"/>
                </a:cubicBezTo>
                <a:cubicBezTo>
                  <a:pt x="28" y="39"/>
                  <a:pt x="28" y="39"/>
                  <a:pt x="28" y="39"/>
                </a:cubicBezTo>
                <a:cubicBezTo>
                  <a:pt x="28" y="39"/>
                  <a:pt x="28" y="39"/>
                  <a:pt x="28" y="39"/>
                </a:cubicBezTo>
                <a:cubicBezTo>
                  <a:pt x="29" y="40"/>
                  <a:pt x="31" y="41"/>
                  <a:pt x="32" y="41"/>
                </a:cubicBezTo>
                <a:cubicBezTo>
                  <a:pt x="34" y="41"/>
                  <a:pt x="36" y="40"/>
                  <a:pt x="37" y="39"/>
                </a:cubicBezTo>
                <a:cubicBezTo>
                  <a:pt x="37" y="39"/>
                  <a:pt x="38" y="38"/>
                  <a:pt x="38" y="37"/>
                </a:cubicBezTo>
                <a:cubicBezTo>
                  <a:pt x="38" y="37"/>
                  <a:pt x="38" y="37"/>
                  <a:pt x="38" y="37"/>
                </a:cubicBezTo>
                <a:cubicBezTo>
                  <a:pt x="38" y="37"/>
                  <a:pt x="38" y="37"/>
                  <a:pt x="38" y="37"/>
                </a:cubicBezTo>
                <a:cubicBezTo>
                  <a:pt x="38" y="37"/>
                  <a:pt x="38" y="37"/>
                  <a:pt x="38" y="37"/>
                </a:cubicBezTo>
                <a:cubicBezTo>
                  <a:pt x="38" y="36"/>
                  <a:pt x="37" y="35"/>
                  <a:pt x="37" y="34"/>
                </a:cubicBezTo>
                <a:cubicBezTo>
                  <a:pt x="37" y="34"/>
                  <a:pt x="37" y="34"/>
                  <a:pt x="37" y="34"/>
                </a:cubicBezTo>
                <a:close/>
              </a:path>
            </a:pathLst>
          </a:custGeom>
          <a:solidFill>
            <a:schemeClr val="accent2"/>
          </a:solidFill>
          <a:ln>
            <a:noFill/>
          </a:ln>
          <a:extLst/>
        </p:spPr>
        <p:txBody>
          <a:bodyPr/>
          <a:lstStyle/>
          <a:p>
            <a:endParaRPr lang="zh-CN" altLang="en-US"/>
          </a:p>
        </p:txBody>
      </p:sp>
      <p:sp>
        <p:nvSpPr>
          <p:cNvPr id="142" name="Freeform 687"/>
          <p:cNvSpPr>
            <a:spLocks noEditPoints="1"/>
          </p:cNvSpPr>
          <p:nvPr/>
        </p:nvSpPr>
        <p:spPr bwMode="auto">
          <a:xfrm>
            <a:off x="3623809" y="3992986"/>
            <a:ext cx="357900" cy="237623"/>
          </a:xfrm>
          <a:custGeom>
            <a:avLst/>
            <a:gdLst>
              <a:gd name="T0" fmla="*/ 16 w 61"/>
              <a:gd name="T1" fmla="*/ 23 h 40"/>
              <a:gd name="T2" fmla="*/ 16 w 61"/>
              <a:gd name="T3" fmla="*/ 26 h 40"/>
              <a:gd name="T4" fmla="*/ 46 w 61"/>
              <a:gd name="T5" fmla="*/ 24 h 40"/>
              <a:gd name="T6" fmla="*/ 16 w 61"/>
              <a:gd name="T7" fmla="*/ 21 h 40"/>
              <a:gd name="T8" fmla="*/ 28 w 61"/>
              <a:gd name="T9" fmla="*/ 21 h 40"/>
              <a:gd name="T10" fmla="*/ 29 w 61"/>
              <a:gd name="T11" fmla="*/ 10 h 40"/>
              <a:gd name="T12" fmla="*/ 16 w 61"/>
              <a:gd name="T13" fmla="*/ 9 h 40"/>
              <a:gd name="T14" fmla="*/ 15 w 61"/>
              <a:gd name="T15" fmla="*/ 19 h 40"/>
              <a:gd name="T16" fmla="*/ 18 w 61"/>
              <a:gd name="T17" fmla="*/ 11 h 40"/>
              <a:gd name="T18" fmla="*/ 26 w 61"/>
              <a:gd name="T19" fmla="*/ 11 h 40"/>
              <a:gd name="T20" fmla="*/ 18 w 61"/>
              <a:gd name="T21" fmla="*/ 18 h 40"/>
              <a:gd name="T22" fmla="*/ 7 w 61"/>
              <a:gd name="T23" fmla="*/ 34 h 40"/>
              <a:gd name="T24" fmla="*/ 53 w 61"/>
              <a:gd name="T25" fmla="*/ 34 h 40"/>
              <a:gd name="T26" fmla="*/ 55 w 61"/>
              <a:gd name="T27" fmla="*/ 2 h 40"/>
              <a:gd name="T28" fmla="*/ 7 w 61"/>
              <a:gd name="T29" fmla="*/ 0 h 40"/>
              <a:gd name="T30" fmla="*/ 6 w 61"/>
              <a:gd name="T31" fmla="*/ 32 h 40"/>
              <a:gd name="T32" fmla="*/ 9 w 61"/>
              <a:gd name="T33" fmla="*/ 4 h 40"/>
              <a:gd name="T34" fmla="*/ 51 w 61"/>
              <a:gd name="T35" fmla="*/ 4 h 40"/>
              <a:gd name="T36" fmla="*/ 9 w 61"/>
              <a:gd name="T37" fmla="*/ 30 h 40"/>
              <a:gd name="T38" fmla="*/ 44 w 61"/>
              <a:gd name="T39" fmla="*/ 13 h 40"/>
              <a:gd name="T40" fmla="*/ 31 w 61"/>
              <a:gd name="T41" fmla="*/ 13 h 40"/>
              <a:gd name="T42" fmla="*/ 31 w 61"/>
              <a:gd name="T43" fmla="*/ 16 h 40"/>
              <a:gd name="T44" fmla="*/ 46 w 61"/>
              <a:gd name="T45" fmla="*/ 15 h 40"/>
              <a:gd name="T46" fmla="*/ 44 w 61"/>
              <a:gd name="T47" fmla="*/ 18 h 40"/>
              <a:gd name="T48" fmla="*/ 31 w 61"/>
              <a:gd name="T49" fmla="*/ 18 h 40"/>
              <a:gd name="T50" fmla="*/ 31 w 61"/>
              <a:gd name="T51" fmla="*/ 21 h 40"/>
              <a:gd name="T52" fmla="*/ 46 w 61"/>
              <a:gd name="T53" fmla="*/ 19 h 40"/>
              <a:gd name="T54" fmla="*/ 44 w 61"/>
              <a:gd name="T55" fmla="*/ 9 h 40"/>
              <a:gd name="T56" fmla="*/ 31 w 61"/>
              <a:gd name="T57" fmla="*/ 9 h 40"/>
              <a:gd name="T58" fmla="*/ 31 w 61"/>
              <a:gd name="T59" fmla="*/ 11 h 40"/>
              <a:gd name="T60" fmla="*/ 46 w 61"/>
              <a:gd name="T61" fmla="*/ 10 h 40"/>
              <a:gd name="T62" fmla="*/ 59 w 61"/>
              <a:gd name="T63" fmla="*/ 36 h 40"/>
              <a:gd name="T64" fmla="*/ 2 w 61"/>
              <a:gd name="T65" fmla="*/ 36 h 40"/>
              <a:gd name="T66" fmla="*/ 2 w 61"/>
              <a:gd name="T67" fmla="*/ 40 h 40"/>
              <a:gd name="T68" fmla="*/ 61 w 61"/>
              <a:gd name="T69"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 h="40">
                <a:moveTo>
                  <a:pt x="44" y="23"/>
                </a:moveTo>
                <a:cubicBezTo>
                  <a:pt x="16" y="23"/>
                  <a:pt x="16" y="23"/>
                  <a:pt x="16" y="23"/>
                </a:cubicBezTo>
                <a:cubicBezTo>
                  <a:pt x="16" y="23"/>
                  <a:pt x="15" y="24"/>
                  <a:pt x="15" y="24"/>
                </a:cubicBezTo>
                <a:cubicBezTo>
                  <a:pt x="15" y="25"/>
                  <a:pt x="16" y="26"/>
                  <a:pt x="16" y="26"/>
                </a:cubicBezTo>
                <a:cubicBezTo>
                  <a:pt x="44" y="26"/>
                  <a:pt x="44" y="26"/>
                  <a:pt x="44" y="26"/>
                </a:cubicBezTo>
                <a:cubicBezTo>
                  <a:pt x="45" y="26"/>
                  <a:pt x="46" y="25"/>
                  <a:pt x="46" y="24"/>
                </a:cubicBezTo>
                <a:cubicBezTo>
                  <a:pt x="46" y="24"/>
                  <a:pt x="45" y="23"/>
                  <a:pt x="44" y="23"/>
                </a:cubicBezTo>
                <a:close/>
                <a:moveTo>
                  <a:pt x="16" y="21"/>
                </a:moveTo>
                <a:cubicBezTo>
                  <a:pt x="16" y="21"/>
                  <a:pt x="16" y="21"/>
                  <a:pt x="16" y="21"/>
                </a:cubicBezTo>
                <a:cubicBezTo>
                  <a:pt x="28" y="21"/>
                  <a:pt x="28" y="21"/>
                  <a:pt x="28" y="21"/>
                </a:cubicBezTo>
                <a:cubicBezTo>
                  <a:pt x="28" y="21"/>
                  <a:pt x="29" y="20"/>
                  <a:pt x="29" y="19"/>
                </a:cubicBezTo>
                <a:cubicBezTo>
                  <a:pt x="29" y="10"/>
                  <a:pt x="29" y="10"/>
                  <a:pt x="29" y="10"/>
                </a:cubicBezTo>
                <a:cubicBezTo>
                  <a:pt x="29" y="9"/>
                  <a:pt x="28" y="9"/>
                  <a:pt x="28" y="9"/>
                </a:cubicBezTo>
                <a:cubicBezTo>
                  <a:pt x="16" y="9"/>
                  <a:pt x="16" y="9"/>
                  <a:pt x="16" y="9"/>
                </a:cubicBezTo>
                <a:cubicBezTo>
                  <a:pt x="16" y="9"/>
                  <a:pt x="15" y="9"/>
                  <a:pt x="15" y="10"/>
                </a:cubicBezTo>
                <a:cubicBezTo>
                  <a:pt x="15" y="19"/>
                  <a:pt x="15" y="19"/>
                  <a:pt x="15" y="19"/>
                </a:cubicBezTo>
                <a:cubicBezTo>
                  <a:pt x="15" y="20"/>
                  <a:pt x="16" y="21"/>
                  <a:pt x="16" y="21"/>
                </a:cubicBezTo>
                <a:close/>
                <a:moveTo>
                  <a:pt x="18" y="11"/>
                </a:moveTo>
                <a:cubicBezTo>
                  <a:pt x="18" y="11"/>
                  <a:pt x="18" y="11"/>
                  <a:pt x="18" y="11"/>
                </a:cubicBezTo>
                <a:cubicBezTo>
                  <a:pt x="26" y="11"/>
                  <a:pt x="26" y="11"/>
                  <a:pt x="26" y="11"/>
                </a:cubicBezTo>
                <a:cubicBezTo>
                  <a:pt x="26" y="18"/>
                  <a:pt x="26" y="18"/>
                  <a:pt x="26" y="18"/>
                </a:cubicBezTo>
                <a:cubicBezTo>
                  <a:pt x="18" y="18"/>
                  <a:pt x="18" y="18"/>
                  <a:pt x="18" y="18"/>
                </a:cubicBezTo>
                <a:cubicBezTo>
                  <a:pt x="18" y="11"/>
                  <a:pt x="18" y="11"/>
                  <a:pt x="18" y="11"/>
                </a:cubicBezTo>
                <a:close/>
                <a:moveTo>
                  <a:pt x="7" y="34"/>
                </a:moveTo>
                <a:cubicBezTo>
                  <a:pt x="7" y="34"/>
                  <a:pt x="7" y="34"/>
                  <a:pt x="7" y="34"/>
                </a:cubicBezTo>
                <a:cubicBezTo>
                  <a:pt x="53" y="34"/>
                  <a:pt x="53" y="34"/>
                  <a:pt x="53" y="34"/>
                </a:cubicBezTo>
                <a:cubicBezTo>
                  <a:pt x="54" y="34"/>
                  <a:pt x="55" y="33"/>
                  <a:pt x="55" y="32"/>
                </a:cubicBezTo>
                <a:cubicBezTo>
                  <a:pt x="55" y="2"/>
                  <a:pt x="55" y="2"/>
                  <a:pt x="55" y="2"/>
                </a:cubicBezTo>
                <a:cubicBezTo>
                  <a:pt x="55" y="1"/>
                  <a:pt x="54" y="0"/>
                  <a:pt x="53" y="0"/>
                </a:cubicBezTo>
                <a:cubicBezTo>
                  <a:pt x="7" y="0"/>
                  <a:pt x="7" y="0"/>
                  <a:pt x="7" y="0"/>
                </a:cubicBezTo>
                <a:cubicBezTo>
                  <a:pt x="6" y="0"/>
                  <a:pt x="6" y="1"/>
                  <a:pt x="6" y="2"/>
                </a:cubicBezTo>
                <a:cubicBezTo>
                  <a:pt x="6" y="32"/>
                  <a:pt x="6" y="32"/>
                  <a:pt x="6" y="32"/>
                </a:cubicBezTo>
                <a:cubicBezTo>
                  <a:pt x="6" y="33"/>
                  <a:pt x="6" y="34"/>
                  <a:pt x="7" y="34"/>
                </a:cubicBezTo>
                <a:close/>
                <a:moveTo>
                  <a:pt x="9" y="4"/>
                </a:moveTo>
                <a:cubicBezTo>
                  <a:pt x="9" y="4"/>
                  <a:pt x="9" y="4"/>
                  <a:pt x="9" y="4"/>
                </a:cubicBezTo>
                <a:cubicBezTo>
                  <a:pt x="51" y="4"/>
                  <a:pt x="51" y="4"/>
                  <a:pt x="51" y="4"/>
                </a:cubicBezTo>
                <a:cubicBezTo>
                  <a:pt x="51" y="30"/>
                  <a:pt x="51" y="30"/>
                  <a:pt x="51" y="30"/>
                </a:cubicBezTo>
                <a:cubicBezTo>
                  <a:pt x="9" y="30"/>
                  <a:pt x="9" y="30"/>
                  <a:pt x="9" y="30"/>
                </a:cubicBezTo>
                <a:cubicBezTo>
                  <a:pt x="9" y="4"/>
                  <a:pt x="9" y="4"/>
                  <a:pt x="9" y="4"/>
                </a:cubicBezTo>
                <a:close/>
                <a:moveTo>
                  <a:pt x="44" y="13"/>
                </a:moveTo>
                <a:cubicBezTo>
                  <a:pt x="44" y="13"/>
                  <a:pt x="44" y="13"/>
                  <a:pt x="44" y="13"/>
                </a:cubicBezTo>
                <a:cubicBezTo>
                  <a:pt x="31" y="13"/>
                  <a:pt x="31" y="13"/>
                  <a:pt x="31" y="13"/>
                </a:cubicBezTo>
                <a:cubicBezTo>
                  <a:pt x="31" y="13"/>
                  <a:pt x="30" y="14"/>
                  <a:pt x="30" y="15"/>
                </a:cubicBezTo>
                <a:cubicBezTo>
                  <a:pt x="30" y="15"/>
                  <a:pt x="31" y="16"/>
                  <a:pt x="31" y="16"/>
                </a:cubicBezTo>
                <a:cubicBezTo>
                  <a:pt x="44" y="16"/>
                  <a:pt x="44" y="16"/>
                  <a:pt x="44" y="16"/>
                </a:cubicBezTo>
                <a:cubicBezTo>
                  <a:pt x="45" y="16"/>
                  <a:pt x="46" y="15"/>
                  <a:pt x="46" y="15"/>
                </a:cubicBezTo>
                <a:cubicBezTo>
                  <a:pt x="46" y="14"/>
                  <a:pt x="45" y="13"/>
                  <a:pt x="44" y="13"/>
                </a:cubicBezTo>
                <a:close/>
                <a:moveTo>
                  <a:pt x="44" y="18"/>
                </a:moveTo>
                <a:cubicBezTo>
                  <a:pt x="44" y="18"/>
                  <a:pt x="44" y="18"/>
                  <a:pt x="44" y="18"/>
                </a:cubicBezTo>
                <a:cubicBezTo>
                  <a:pt x="31" y="18"/>
                  <a:pt x="31" y="18"/>
                  <a:pt x="31" y="18"/>
                </a:cubicBezTo>
                <a:cubicBezTo>
                  <a:pt x="31" y="18"/>
                  <a:pt x="30" y="19"/>
                  <a:pt x="30" y="19"/>
                </a:cubicBezTo>
                <a:cubicBezTo>
                  <a:pt x="30" y="20"/>
                  <a:pt x="31" y="21"/>
                  <a:pt x="31" y="21"/>
                </a:cubicBezTo>
                <a:cubicBezTo>
                  <a:pt x="44" y="21"/>
                  <a:pt x="44" y="21"/>
                  <a:pt x="44" y="21"/>
                </a:cubicBezTo>
                <a:cubicBezTo>
                  <a:pt x="45" y="21"/>
                  <a:pt x="46" y="20"/>
                  <a:pt x="46" y="19"/>
                </a:cubicBezTo>
                <a:cubicBezTo>
                  <a:pt x="46" y="19"/>
                  <a:pt x="45" y="18"/>
                  <a:pt x="44" y="18"/>
                </a:cubicBezTo>
                <a:close/>
                <a:moveTo>
                  <a:pt x="44" y="9"/>
                </a:moveTo>
                <a:cubicBezTo>
                  <a:pt x="44" y="9"/>
                  <a:pt x="44" y="9"/>
                  <a:pt x="44" y="9"/>
                </a:cubicBezTo>
                <a:cubicBezTo>
                  <a:pt x="31" y="9"/>
                  <a:pt x="31" y="9"/>
                  <a:pt x="31" y="9"/>
                </a:cubicBezTo>
                <a:cubicBezTo>
                  <a:pt x="31" y="9"/>
                  <a:pt x="30" y="9"/>
                  <a:pt x="30" y="10"/>
                </a:cubicBezTo>
                <a:cubicBezTo>
                  <a:pt x="30" y="10"/>
                  <a:pt x="31" y="11"/>
                  <a:pt x="31" y="11"/>
                </a:cubicBezTo>
                <a:cubicBezTo>
                  <a:pt x="44" y="11"/>
                  <a:pt x="44" y="11"/>
                  <a:pt x="44" y="11"/>
                </a:cubicBezTo>
                <a:cubicBezTo>
                  <a:pt x="45" y="11"/>
                  <a:pt x="46" y="10"/>
                  <a:pt x="46" y="10"/>
                </a:cubicBezTo>
                <a:cubicBezTo>
                  <a:pt x="46" y="9"/>
                  <a:pt x="45" y="9"/>
                  <a:pt x="44" y="9"/>
                </a:cubicBezTo>
                <a:close/>
                <a:moveTo>
                  <a:pt x="59" y="36"/>
                </a:moveTo>
                <a:cubicBezTo>
                  <a:pt x="59" y="36"/>
                  <a:pt x="59" y="36"/>
                  <a:pt x="59" y="36"/>
                </a:cubicBezTo>
                <a:cubicBezTo>
                  <a:pt x="2" y="36"/>
                  <a:pt x="2" y="36"/>
                  <a:pt x="2" y="36"/>
                </a:cubicBezTo>
                <a:cubicBezTo>
                  <a:pt x="1" y="36"/>
                  <a:pt x="0" y="37"/>
                  <a:pt x="0" y="38"/>
                </a:cubicBezTo>
                <a:cubicBezTo>
                  <a:pt x="0" y="39"/>
                  <a:pt x="1" y="40"/>
                  <a:pt x="2" y="40"/>
                </a:cubicBezTo>
                <a:cubicBezTo>
                  <a:pt x="59" y="40"/>
                  <a:pt x="59" y="40"/>
                  <a:pt x="59" y="40"/>
                </a:cubicBezTo>
                <a:cubicBezTo>
                  <a:pt x="60" y="40"/>
                  <a:pt x="61" y="39"/>
                  <a:pt x="61" y="38"/>
                </a:cubicBezTo>
                <a:cubicBezTo>
                  <a:pt x="61" y="37"/>
                  <a:pt x="60" y="36"/>
                  <a:pt x="59" y="36"/>
                </a:cubicBezTo>
                <a:close/>
              </a:path>
            </a:pathLst>
          </a:custGeom>
          <a:solidFill>
            <a:schemeClr val="accent2"/>
          </a:solidFill>
          <a:ln>
            <a:noFill/>
          </a:ln>
          <a:extLst/>
        </p:spPr>
        <p:txBody>
          <a:bodyPr/>
          <a:lstStyle/>
          <a:p>
            <a:endParaRPr lang="zh-CN" altLang="en-US"/>
          </a:p>
        </p:txBody>
      </p:sp>
      <p:sp>
        <p:nvSpPr>
          <p:cNvPr id="143" name="Freeform 688"/>
          <p:cNvSpPr>
            <a:spLocks noEditPoints="1"/>
          </p:cNvSpPr>
          <p:nvPr/>
        </p:nvSpPr>
        <p:spPr bwMode="auto">
          <a:xfrm>
            <a:off x="6293389" y="4635446"/>
            <a:ext cx="287493" cy="246423"/>
          </a:xfrm>
          <a:custGeom>
            <a:avLst/>
            <a:gdLst>
              <a:gd name="T0" fmla="*/ 2 w 49"/>
              <a:gd name="T1" fmla="*/ 0 h 42"/>
              <a:gd name="T2" fmla="*/ 2 w 49"/>
              <a:gd name="T3" fmla="*/ 0 h 42"/>
              <a:gd name="T4" fmla="*/ 47 w 49"/>
              <a:gd name="T5" fmla="*/ 0 h 42"/>
              <a:gd name="T6" fmla="*/ 49 w 49"/>
              <a:gd name="T7" fmla="*/ 2 h 42"/>
              <a:gd name="T8" fmla="*/ 49 w 49"/>
              <a:gd name="T9" fmla="*/ 2 h 42"/>
              <a:gd name="T10" fmla="*/ 49 w 49"/>
              <a:gd name="T11" fmla="*/ 35 h 42"/>
              <a:gd name="T12" fmla="*/ 47 w 49"/>
              <a:gd name="T13" fmla="*/ 37 h 42"/>
              <a:gd name="T14" fmla="*/ 47 w 49"/>
              <a:gd name="T15" fmla="*/ 37 h 42"/>
              <a:gd name="T16" fmla="*/ 26 w 49"/>
              <a:gd name="T17" fmla="*/ 37 h 42"/>
              <a:gd name="T18" fmla="*/ 26 w 49"/>
              <a:gd name="T19" fmla="*/ 39 h 42"/>
              <a:gd name="T20" fmla="*/ 26 w 49"/>
              <a:gd name="T21" fmla="*/ 40 h 42"/>
              <a:gd name="T22" fmla="*/ 37 w 49"/>
              <a:gd name="T23" fmla="*/ 40 h 42"/>
              <a:gd name="T24" fmla="*/ 38 w 49"/>
              <a:gd name="T25" fmla="*/ 41 h 42"/>
              <a:gd name="T26" fmla="*/ 37 w 49"/>
              <a:gd name="T27" fmla="*/ 42 h 42"/>
              <a:gd name="T28" fmla="*/ 12 w 49"/>
              <a:gd name="T29" fmla="*/ 42 h 42"/>
              <a:gd name="T30" fmla="*/ 11 w 49"/>
              <a:gd name="T31" fmla="*/ 41 h 42"/>
              <a:gd name="T32" fmla="*/ 12 w 49"/>
              <a:gd name="T33" fmla="*/ 40 h 42"/>
              <a:gd name="T34" fmla="*/ 23 w 49"/>
              <a:gd name="T35" fmla="*/ 40 h 42"/>
              <a:gd name="T36" fmla="*/ 23 w 49"/>
              <a:gd name="T37" fmla="*/ 39 h 42"/>
              <a:gd name="T38" fmla="*/ 23 w 49"/>
              <a:gd name="T39" fmla="*/ 37 h 42"/>
              <a:gd name="T40" fmla="*/ 2 w 49"/>
              <a:gd name="T41" fmla="*/ 37 h 42"/>
              <a:gd name="T42" fmla="*/ 0 w 49"/>
              <a:gd name="T43" fmla="*/ 35 h 42"/>
              <a:gd name="T44" fmla="*/ 0 w 49"/>
              <a:gd name="T45" fmla="*/ 35 h 42"/>
              <a:gd name="T46" fmla="*/ 0 w 49"/>
              <a:gd name="T47" fmla="*/ 2 h 42"/>
              <a:gd name="T48" fmla="*/ 2 w 49"/>
              <a:gd name="T49" fmla="*/ 0 h 42"/>
              <a:gd name="T50" fmla="*/ 42 w 49"/>
              <a:gd name="T51" fmla="*/ 28 h 42"/>
              <a:gd name="T52" fmla="*/ 42 w 49"/>
              <a:gd name="T53" fmla="*/ 28 h 42"/>
              <a:gd name="T54" fmla="*/ 40 w 49"/>
              <a:gd name="T55" fmla="*/ 30 h 42"/>
              <a:gd name="T56" fmla="*/ 42 w 49"/>
              <a:gd name="T57" fmla="*/ 32 h 42"/>
              <a:gd name="T58" fmla="*/ 44 w 49"/>
              <a:gd name="T59" fmla="*/ 30 h 42"/>
              <a:gd name="T60" fmla="*/ 42 w 49"/>
              <a:gd name="T61" fmla="*/ 28 h 42"/>
              <a:gd name="T62" fmla="*/ 46 w 49"/>
              <a:gd name="T63" fmla="*/ 4 h 42"/>
              <a:gd name="T64" fmla="*/ 46 w 49"/>
              <a:gd name="T65" fmla="*/ 4 h 42"/>
              <a:gd name="T66" fmla="*/ 3 w 49"/>
              <a:gd name="T67" fmla="*/ 4 h 42"/>
              <a:gd name="T68" fmla="*/ 3 w 49"/>
              <a:gd name="T69" fmla="*/ 33 h 42"/>
              <a:gd name="T70" fmla="*/ 46 w 49"/>
              <a:gd name="T71" fmla="*/ 33 h 42"/>
              <a:gd name="T72" fmla="*/ 46 w 49"/>
              <a:gd name="T73"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42">
                <a:moveTo>
                  <a:pt x="2" y="0"/>
                </a:moveTo>
                <a:cubicBezTo>
                  <a:pt x="2" y="0"/>
                  <a:pt x="2" y="0"/>
                  <a:pt x="2" y="0"/>
                </a:cubicBezTo>
                <a:cubicBezTo>
                  <a:pt x="47" y="0"/>
                  <a:pt x="47" y="0"/>
                  <a:pt x="47" y="0"/>
                </a:cubicBezTo>
                <a:cubicBezTo>
                  <a:pt x="49" y="0"/>
                  <a:pt x="49" y="1"/>
                  <a:pt x="49" y="2"/>
                </a:cubicBezTo>
                <a:cubicBezTo>
                  <a:pt x="49" y="2"/>
                  <a:pt x="49" y="2"/>
                  <a:pt x="49" y="2"/>
                </a:cubicBezTo>
                <a:cubicBezTo>
                  <a:pt x="49" y="35"/>
                  <a:pt x="49" y="35"/>
                  <a:pt x="49" y="35"/>
                </a:cubicBezTo>
                <a:cubicBezTo>
                  <a:pt x="49" y="36"/>
                  <a:pt x="49" y="37"/>
                  <a:pt x="47" y="37"/>
                </a:cubicBezTo>
                <a:cubicBezTo>
                  <a:pt x="47" y="37"/>
                  <a:pt x="47" y="37"/>
                  <a:pt x="47" y="37"/>
                </a:cubicBezTo>
                <a:cubicBezTo>
                  <a:pt x="26" y="37"/>
                  <a:pt x="26" y="37"/>
                  <a:pt x="26" y="37"/>
                </a:cubicBezTo>
                <a:cubicBezTo>
                  <a:pt x="26" y="39"/>
                  <a:pt x="26" y="39"/>
                  <a:pt x="26" y="39"/>
                </a:cubicBezTo>
                <a:cubicBezTo>
                  <a:pt x="26" y="40"/>
                  <a:pt x="26" y="40"/>
                  <a:pt x="26" y="40"/>
                </a:cubicBezTo>
                <a:cubicBezTo>
                  <a:pt x="37" y="40"/>
                  <a:pt x="37" y="40"/>
                  <a:pt x="37" y="40"/>
                </a:cubicBezTo>
                <a:cubicBezTo>
                  <a:pt x="38" y="40"/>
                  <a:pt x="38" y="40"/>
                  <a:pt x="38" y="41"/>
                </a:cubicBezTo>
                <a:cubicBezTo>
                  <a:pt x="38" y="41"/>
                  <a:pt x="38" y="42"/>
                  <a:pt x="37" y="42"/>
                </a:cubicBezTo>
                <a:cubicBezTo>
                  <a:pt x="12" y="42"/>
                  <a:pt x="12" y="42"/>
                  <a:pt x="12" y="42"/>
                </a:cubicBezTo>
                <a:cubicBezTo>
                  <a:pt x="11" y="42"/>
                  <a:pt x="11" y="41"/>
                  <a:pt x="11" y="41"/>
                </a:cubicBezTo>
                <a:cubicBezTo>
                  <a:pt x="11" y="40"/>
                  <a:pt x="11" y="40"/>
                  <a:pt x="12" y="40"/>
                </a:cubicBezTo>
                <a:cubicBezTo>
                  <a:pt x="23" y="40"/>
                  <a:pt x="23" y="40"/>
                  <a:pt x="23" y="40"/>
                </a:cubicBezTo>
                <a:cubicBezTo>
                  <a:pt x="23" y="39"/>
                  <a:pt x="23" y="39"/>
                  <a:pt x="23" y="39"/>
                </a:cubicBezTo>
                <a:cubicBezTo>
                  <a:pt x="23" y="37"/>
                  <a:pt x="23" y="37"/>
                  <a:pt x="23" y="37"/>
                </a:cubicBezTo>
                <a:cubicBezTo>
                  <a:pt x="2" y="37"/>
                  <a:pt x="2" y="37"/>
                  <a:pt x="2" y="37"/>
                </a:cubicBezTo>
                <a:cubicBezTo>
                  <a:pt x="1" y="37"/>
                  <a:pt x="0" y="36"/>
                  <a:pt x="0" y="35"/>
                </a:cubicBezTo>
                <a:cubicBezTo>
                  <a:pt x="0" y="35"/>
                  <a:pt x="0" y="35"/>
                  <a:pt x="0" y="35"/>
                </a:cubicBezTo>
                <a:cubicBezTo>
                  <a:pt x="0" y="2"/>
                  <a:pt x="0" y="2"/>
                  <a:pt x="0" y="2"/>
                </a:cubicBezTo>
                <a:cubicBezTo>
                  <a:pt x="0" y="1"/>
                  <a:pt x="1" y="0"/>
                  <a:pt x="2" y="0"/>
                </a:cubicBezTo>
                <a:close/>
                <a:moveTo>
                  <a:pt x="42" y="28"/>
                </a:moveTo>
                <a:cubicBezTo>
                  <a:pt x="42" y="28"/>
                  <a:pt x="42" y="28"/>
                  <a:pt x="42" y="28"/>
                </a:cubicBezTo>
                <a:cubicBezTo>
                  <a:pt x="41" y="28"/>
                  <a:pt x="40" y="29"/>
                  <a:pt x="40" y="30"/>
                </a:cubicBezTo>
                <a:cubicBezTo>
                  <a:pt x="40" y="31"/>
                  <a:pt x="41" y="32"/>
                  <a:pt x="42" y="32"/>
                </a:cubicBezTo>
                <a:cubicBezTo>
                  <a:pt x="43" y="32"/>
                  <a:pt x="44" y="31"/>
                  <a:pt x="44" y="30"/>
                </a:cubicBezTo>
                <a:cubicBezTo>
                  <a:pt x="44" y="29"/>
                  <a:pt x="43" y="28"/>
                  <a:pt x="42" y="28"/>
                </a:cubicBezTo>
                <a:close/>
                <a:moveTo>
                  <a:pt x="46" y="4"/>
                </a:moveTo>
                <a:cubicBezTo>
                  <a:pt x="46" y="4"/>
                  <a:pt x="46" y="4"/>
                  <a:pt x="46" y="4"/>
                </a:cubicBezTo>
                <a:cubicBezTo>
                  <a:pt x="3" y="4"/>
                  <a:pt x="3" y="4"/>
                  <a:pt x="3" y="4"/>
                </a:cubicBezTo>
                <a:cubicBezTo>
                  <a:pt x="3" y="14"/>
                  <a:pt x="3" y="24"/>
                  <a:pt x="3" y="33"/>
                </a:cubicBezTo>
                <a:cubicBezTo>
                  <a:pt x="17" y="33"/>
                  <a:pt x="32" y="33"/>
                  <a:pt x="46" y="33"/>
                </a:cubicBezTo>
                <a:cubicBezTo>
                  <a:pt x="46" y="24"/>
                  <a:pt x="46" y="14"/>
                  <a:pt x="46" y="4"/>
                </a:cubicBezTo>
                <a:close/>
              </a:path>
            </a:pathLst>
          </a:custGeom>
          <a:solidFill>
            <a:schemeClr val="accent2"/>
          </a:solidFill>
          <a:ln>
            <a:noFill/>
          </a:ln>
          <a:extLst/>
        </p:spPr>
        <p:txBody>
          <a:bodyPr/>
          <a:lstStyle/>
          <a:p>
            <a:endParaRPr lang="zh-CN" altLang="en-US"/>
          </a:p>
        </p:txBody>
      </p:sp>
      <p:sp>
        <p:nvSpPr>
          <p:cNvPr id="152" name="Freeform 708"/>
          <p:cNvSpPr>
            <a:spLocks noEditPoints="1"/>
          </p:cNvSpPr>
          <p:nvPr/>
        </p:nvSpPr>
        <p:spPr bwMode="auto">
          <a:xfrm>
            <a:off x="3157366" y="4004720"/>
            <a:ext cx="281626" cy="208287"/>
          </a:xfrm>
          <a:custGeom>
            <a:avLst/>
            <a:gdLst>
              <a:gd name="T0" fmla="*/ 42 w 48"/>
              <a:gd name="T1" fmla="*/ 15 h 35"/>
              <a:gd name="T2" fmla="*/ 36 w 48"/>
              <a:gd name="T3" fmla="*/ 13 h 35"/>
              <a:gd name="T4" fmla="*/ 36 w 48"/>
              <a:gd name="T5" fmla="*/ 17 h 35"/>
              <a:gd name="T6" fmla="*/ 18 w 48"/>
              <a:gd name="T7" fmla="*/ 25 h 35"/>
              <a:gd name="T8" fmla="*/ 29 w 48"/>
              <a:gd name="T9" fmla="*/ 22 h 35"/>
              <a:gd name="T10" fmla="*/ 25 w 48"/>
              <a:gd name="T11" fmla="*/ 9 h 35"/>
              <a:gd name="T12" fmla="*/ 32 w 48"/>
              <a:gd name="T13" fmla="*/ 0 h 35"/>
              <a:gd name="T14" fmla="*/ 21 w 48"/>
              <a:gd name="T15" fmla="*/ 9 h 35"/>
              <a:gd name="T16" fmla="*/ 16 w 48"/>
              <a:gd name="T17" fmla="*/ 24 h 35"/>
              <a:gd name="T18" fmla="*/ 48 w 48"/>
              <a:gd name="T19" fmla="*/ 26 h 35"/>
              <a:gd name="T20" fmla="*/ 45 w 48"/>
              <a:gd name="T21" fmla="*/ 27 h 35"/>
              <a:gd name="T22" fmla="*/ 41 w 48"/>
              <a:gd name="T23" fmla="*/ 26 h 35"/>
              <a:gd name="T24" fmla="*/ 39 w 48"/>
              <a:gd name="T25" fmla="*/ 24 h 35"/>
              <a:gd name="T26" fmla="*/ 34 w 48"/>
              <a:gd name="T27" fmla="*/ 24 h 35"/>
              <a:gd name="T28" fmla="*/ 31 w 48"/>
              <a:gd name="T29" fmla="*/ 27 h 35"/>
              <a:gd name="T30" fmla="*/ 27 w 48"/>
              <a:gd name="T31" fmla="*/ 26 h 35"/>
              <a:gd name="T32" fmla="*/ 22 w 48"/>
              <a:gd name="T33" fmla="*/ 24 h 35"/>
              <a:gd name="T34" fmla="*/ 18 w 48"/>
              <a:gd name="T35" fmla="*/ 26 h 35"/>
              <a:gd name="T36" fmla="*/ 14 w 48"/>
              <a:gd name="T37" fmla="*/ 27 h 35"/>
              <a:gd name="T38" fmla="*/ 11 w 48"/>
              <a:gd name="T39" fmla="*/ 24 h 35"/>
              <a:gd name="T40" fmla="*/ 6 w 48"/>
              <a:gd name="T41" fmla="*/ 24 h 35"/>
              <a:gd name="T42" fmla="*/ 3 w 48"/>
              <a:gd name="T43" fmla="*/ 27 h 35"/>
              <a:gd name="T44" fmla="*/ 1 w 48"/>
              <a:gd name="T45" fmla="*/ 29 h 35"/>
              <a:gd name="T46" fmla="*/ 4 w 48"/>
              <a:gd name="T47" fmla="*/ 29 h 35"/>
              <a:gd name="T48" fmla="*/ 7 w 48"/>
              <a:gd name="T49" fmla="*/ 27 h 35"/>
              <a:gd name="T50" fmla="*/ 10 w 48"/>
              <a:gd name="T51" fmla="*/ 27 h 35"/>
              <a:gd name="T52" fmla="*/ 13 w 48"/>
              <a:gd name="T53" fmla="*/ 29 h 35"/>
              <a:gd name="T54" fmla="*/ 18 w 48"/>
              <a:gd name="T55" fmla="*/ 29 h 35"/>
              <a:gd name="T56" fmla="*/ 20 w 48"/>
              <a:gd name="T57" fmla="*/ 27 h 35"/>
              <a:gd name="T58" fmla="*/ 21 w 48"/>
              <a:gd name="T59" fmla="*/ 27 h 35"/>
              <a:gd name="T60" fmla="*/ 24 w 48"/>
              <a:gd name="T61" fmla="*/ 27 h 35"/>
              <a:gd name="T62" fmla="*/ 30 w 48"/>
              <a:gd name="T63" fmla="*/ 29 h 35"/>
              <a:gd name="T64" fmla="*/ 34 w 48"/>
              <a:gd name="T65" fmla="*/ 27 h 35"/>
              <a:gd name="T66" fmla="*/ 37 w 48"/>
              <a:gd name="T67" fmla="*/ 26 h 35"/>
              <a:gd name="T68" fmla="*/ 39 w 48"/>
              <a:gd name="T69" fmla="*/ 27 h 35"/>
              <a:gd name="T70" fmla="*/ 44 w 48"/>
              <a:gd name="T71" fmla="*/ 29 h 35"/>
              <a:gd name="T72" fmla="*/ 48 w 48"/>
              <a:gd name="T73" fmla="*/ 27 h 35"/>
              <a:gd name="T74" fmla="*/ 38 w 48"/>
              <a:gd name="T75" fmla="*/ 30 h 35"/>
              <a:gd name="T76" fmla="*/ 33 w 48"/>
              <a:gd name="T77" fmla="*/ 33 h 35"/>
              <a:gd name="T78" fmla="*/ 30 w 48"/>
              <a:gd name="T79" fmla="*/ 33 h 35"/>
              <a:gd name="T80" fmla="*/ 27 w 48"/>
              <a:gd name="T81" fmla="*/ 31 h 35"/>
              <a:gd name="T82" fmla="*/ 22 w 48"/>
              <a:gd name="T83" fmla="*/ 31 h 35"/>
              <a:gd name="T84" fmla="*/ 17 w 48"/>
              <a:gd name="T85" fmla="*/ 33 h 35"/>
              <a:gd name="T86" fmla="*/ 14 w 48"/>
              <a:gd name="T87" fmla="*/ 32 h 35"/>
              <a:gd name="T88" fmla="*/ 10 w 48"/>
              <a:gd name="T89" fmla="*/ 30 h 35"/>
              <a:gd name="T90" fmla="*/ 12 w 48"/>
              <a:gd name="T91" fmla="*/ 33 h 35"/>
              <a:gd name="T92" fmla="*/ 13 w 48"/>
              <a:gd name="T93" fmla="*/ 34 h 35"/>
              <a:gd name="T94" fmla="*/ 17 w 48"/>
              <a:gd name="T95" fmla="*/ 35 h 35"/>
              <a:gd name="T96" fmla="*/ 23 w 48"/>
              <a:gd name="T97" fmla="*/ 33 h 35"/>
              <a:gd name="T98" fmla="*/ 26 w 48"/>
              <a:gd name="T99" fmla="*/ 33 h 35"/>
              <a:gd name="T100" fmla="*/ 29 w 48"/>
              <a:gd name="T101" fmla="*/ 35 h 35"/>
              <a:gd name="T102" fmla="*/ 34 w 48"/>
              <a:gd name="T103" fmla="*/ 35 h 35"/>
              <a:gd name="T104" fmla="*/ 37 w 48"/>
              <a:gd name="T105" fmla="*/ 33 h 35"/>
              <a:gd name="T106" fmla="*/ 38 w 48"/>
              <a:gd name="T107"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 h="35">
                <a:moveTo>
                  <a:pt x="30" y="15"/>
                </a:moveTo>
                <a:cubicBezTo>
                  <a:pt x="30" y="18"/>
                  <a:pt x="33" y="21"/>
                  <a:pt x="36" y="21"/>
                </a:cubicBezTo>
                <a:cubicBezTo>
                  <a:pt x="39" y="21"/>
                  <a:pt x="42" y="18"/>
                  <a:pt x="42" y="15"/>
                </a:cubicBezTo>
                <a:cubicBezTo>
                  <a:pt x="42" y="12"/>
                  <a:pt x="39" y="9"/>
                  <a:pt x="36" y="9"/>
                </a:cubicBezTo>
                <a:cubicBezTo>
                  <a:pt x="33" y="9"/>
                  <a:pt x="30" y="12"/>
                  <a:pt x="30" y="15"/>
                </a:cubicBezTo>
                <a:close/>
                <a:moveTo>
                  <a:pt x="36" y="13"/>
                </a:moveTo>
                <a:cubicBezTo>
                  <a:pt x="36" y="13"/>
                  <a:pt x="36" y="13"/>
                  <a:pt x="36" y="13"/>
                </a:cubicBezTo>
                <a:cubicBezTo>
                  <a:pt x="37" y="13"/>
                  <a:pt x="38" y="14"/>
                  <a:pt x="38" y="15"/>
                </a:cubicBezTo>
                <a:cubicBezTo>
                  <a:pt x="38" y="16"/>
                  <a:pt x="37" y="17"/>
                  <a:pt x="36" y="17"/>
                </a:cubicBezTo>
                <a:cubicBezTo>
                  <a:pt x="35" y="17"/>
                  <a:pt x="34" y="16"/>
                  <a:pt x="34" y="15"/>
                </a:cubicBezTo>
                <a:cubicBezTo>
                  <a:pt x="34" y="14"/>
                  <a:pt x="35" y="13"/>
                  <a:pt x="36" y="13"/>
                </a:cubicBezTo>
                <a:close/>
                <a:moveTo>
                  <a:pt x="18" y="25"/>
                </a:moveTo>
                <a:cubicBezTo>
                  <a:pt x="18" y="25"/>
                  <a:pt x="18" y="25"/>
                  <a:pt x="18" y="25"/>
                </a:cubicBezTo>
                <a:cubicBezTo>
                  <a:pt x="27" y="19"/>
                  <a:pt x="27" y="19"/>
                  <a:pt x="27" y="19"/>
                </a:cubicBezTo>
                <a:cubicBezTo>
                  <a:pt x="29" y="22"/>
                  <a:pt x="29" y="22"/>
                  <a:pt x="29" y="22"/>
                </a:cubicBezTo>
                <a:cubicBezTo>
                  <a:pt x="29" y="23"/>
                  <a:pt x="30" y="23"/>
                  <a:pt x="31" y="23"/>
                </a:cubicBezTo>
                <a:cubicBezTo>
                  <a:pt x="32" y="22"/>
                  <a:pt x="32" y="21"/>
                  <a:pt x="32" y="20"/>
                </a:cubicBezTo>
                <a:cubicBezTo>
                  <a:pt x="25" y="9"/>
                  <a:pt x="25" y="9"/>
                  <a:pt x="25" y="9"/>
                </a:cubicBezTo>
                <a:cubicBezTo>
                  <a:pt x="34" y="4"/>
                  <a:pt x="34" y="4"/>
                  <a:pt x="34" y="4"/>
                </a:cubicBezTo>
                <a:cubicBezTo>
                  <a:pt x="35" y="3"/>
                  <a:pt x="35" y="2"/>
                  <a:pt x="35" y="1"/>
                </a:cubicBezTo>
                <a:cubicBezTo>
                  <a:pt x="34" y="0"/>
                  <a:pt x="33" y="0"/>
                  <a:pt x="32" y="0"/>
                </a:cubicBezTo>
                <a:cubicBezTo>
                  <a:pt x="22" y="6"/>
                  <a:pt x="22" y="6"/>
                  <a:pt x="22" y="6"/>
                </a:cubicBezTo>
                <a:cubicBezTo>
                  <a:pt x="21" y="7"/>
                  <a:pt x="21" y="8"/>
                  <a:pt x="21" y="9"/>
                </a:cubicBezTo>
                <a:cubicBezTo>
                  <a:pt x="21" y="9"/>
                  <a:pt x="21" y="9"/>
                  <a:pt x="21" y="9"/>
                </a:cubicBezTo>
                <a:cubicBezTo>
                  <a:pt x="25" y="16"/>
                  <a:pt x="25" y="16"/>
                  <a:pt x="25" y="16"/>
                </a:cubicBezTo>
                <a:cubicBezTo>
                  <a:pt x="16" y="21"/>
                  <a:pt x="16" y="21"/>
                  <a:pt x="16" y="21"/>
                </a:cubicBezTo>
                <a:cubicBezTo>
                  <a:pt x="15" y="22"/>
                  <a:pt x="15" y="23"/>
                  <a:pt x="16" y="24"/>
                </a:cubicBezTo>
                <a:cubicBezTo>
                  <a:pt x="16" y="25"/>
                  <a:pt x="17" y="25"/>
                  <a:pt x="18" y="25"/>
                </a:cubicBezTo>
                <a:close/>
                <a:moveTo>
                  <a:pt x="48" y="26"/>
                </a:moveTo>
                <a:cubicBezTo>
                  <a:pt x="48" y="26"/>
                  <a:pt x="48" y="26"/>
                  <a:pt x="48" y="26"/>
                </a:cubicBezTo>
                <a:cubicBezTo>
                  <a:pt x="47" y="25"/>
                  <a:pt x="47" y="25"/>
                  <a:pt x="46" y="26"/>
                </a:cubicBezTo>
                <a:cubicBezTo>
                  <a:pt x="46" y="26"/>
                  <a:pt x="46" y="26"/>
                  <a:pt x="45" y="27"/>
                </a:cubicBezTo>
                <a:cubicBezTo>
                  <a:pt x="45" y="27"/>
                  <a:pt x="45" y="27"/>
                  <a:pt x="45" y="27"/>
                </a:cubicBezTo>
                <a:cubicBezTo>
                  <a:pt x="45" y="27"/>
                  <a:pt x="44" y="27"/>
                  <a:pt x="44" y="27"/>
                </a:cubicBezTo>
                <a:cubicBezTo>
                  <a:pt x="43" y="27"/>
                  <a:pt x="43" y="27"/>
                  <a:pt x="42" y="27"/>
                </a:cubicBezTo>
                <a:cubicBezTo>
                  <a:pt x="42" y="26"/>
                  <a:pt x="41" y="26"/>
                  <a:pt x="41" y="26"/>
                </a:cubicBezTo>
                <a:cubicBezTo>
                  <a:pt x="41" y="26"/>
                  <a:pt x="41" y="26"/>
                  <a:pt x="41" y="26"/>
                </a:cubicBezTo>
                <a:cubicBezTo>
                  <a:pt x="40" y="25"/>
                  <a:pt x="40" y="25"/>
                  <a:pt x="39" y="24"/>
                </a:cubicBezTo>
                <a:cubicBezTo>
                  <a:pt x="39" y="24"/>
                  <a:pt x="39" y="24"/>
                  <a:pt x="39" y="24"/>
                </a:cubicBezTo>
                <a:cubicBezTo>
                  <a:pt x="38" y="24"/>
                  <a:pt x="37" y="24"/>
                  <a:pt x="37" y="24"/>
                </a:cubicBezTo>
                <a:cubicBezTo>
                  <a:pt x="36" y="24"/>
                  <a:pt x="35" y="24"/>
                  <a:pt x="34" y="24"/>
                </a:cubicBezTo>
                <a:cubicBezTo>
                  <a:pt x="34" y="24"/>
                  <a:pt x="34" y="24"/>
                  <a:pt x="34" y="24"/>
                </a:cubicBezTo>
                <a:cubicBezTo>
                  <a:pt x="33" y="25"/>
                  <a:pt x="33" y="25"/>
                  <a:pt x="32" y="26"/>
                </a:cubicBezTo>
                <a:cubicBezTo>
                  <a:pt x="32" y="26"/>
                  <a:pt x="31" y="26"/>
                  <a:pt x="31" y="27"/>
                </a:cubicBezTo>
                <a:cubicBezTo>
                  <a:pt x="31" y="27"/>
                  <a:pt x="31" y="27"/>
                  <a:pt x="31" y="27"/>
                </a:cubicBezTo>
                <a:cubicBezTo>
                  <a:pt x="31" y="27"/>
                  <a:pt x="30" y="27"/>
                  <a:pt x="30" y="27"/>
                </a:cubicBezTo>
                <a:cubicBezTo>
                  <a:pt x="29" y="27"/>
                  <a:pt x="29" y="27"/>
                  <a:pt x="28" y="27"/>
                </a:cubicBezTo>
                <a:cubicBezTo>
                  <a:pt x="28" y="26"/>
                  <a:pt x="27" y="26"/>
                  <a:pt x="27" y="26"/>
                </a:cubicBezTo>
                <a:cubicBezTo>
                  <a:pt x="26" y="25"/>
                  <a:pt x="26" y="25"/>
                  <a:pt x="25" y="24"/>
                </a:cubicBezTo>
                <a:cubicBezTo>
                  <a:pt x="25" y="24"/>
                  <a:pt x="25" y="24"/>
                  <a:pt x="25" y="24"/>
                </a:cubicBezTo>
                <a:cubicBezTo>
                  <a:pt x="24" y="24"/>
                  <a:pt x="23" y="24"/>
                  <a:pt x="22" y="24"/>
                </a:cubicBezTo>
                <a:cubicBezTo>
                  <a:pt x="22" y="24"/>
                  <a:pt x="21" y="24"/>
                  <a:pt x="20" y="24"/>
                </a:cubicBezTo>
                <a:cubicBezTo>
                  <a:pt x="19" y="25"/>
                  <a:pt x="19" y="25"/>
                  <a:pt x="18" y="26"/>
                </a:cubicBezTo>
                <a:cubicBezTo>
                  <a:pt x="18" y="26"/>
                  <a:pt x="18" y="26"/>
                  <a:pt x="18" y="26"/>
                </a:cubicBezTo>
                <a:cubicBezTo>
                  <a:pt x="18" y="26"/>
                  <a:pt x="17" y="26"/>
                  <a:pt x="17" y="27"/>
                </a:cubicBezTo>
                <a:cubicBezTo>
                  <a:pt x="16" y="27"/>
                  <a:pt x="16" y="27"/>
                  <a:pt x="15" y="27"/>
                </a:cubicBezTo>
                <a:cubicBezTo>
                  <a:pt x="15" y="27"/>
                  <a:pt x="14" y="27"/>
                  <a:pt x="14" y="27"/>
                </a:cubicBezTo>
                <a:cubicBezTo>
                  <a:pt x="14" y="27"/>
                  <a:pt x="14" y="27"/>
                  <a:pt x="14" y="27"/>
                </a:cubicBezTo>
                <a:cubicBezTo>
                  <a:pt x="14" y="26"/>
                  <a:pt x="13" y="26"/>
                  <a:pt x="13" y="26"/>
                </a:cubicBezTo>
                <a:cubicBezTo>
                  <a:pt x="12" y="25"/>
                  <a:pt x="12" y="25"/>
                  <a:pt x="11" y="24"/>
                </a:cubicBezTo>
                <a:cubicBezTo>
                  <a:pt x="10" y="24"/>
                  <a:pt x="9" y="24"/>
                  <a:pt x="8" y="24"/>
                </a:cubicBezTo>
                <a:cubicBezTo>
                  <a:pt x="8" y="24"/>
                  <a:pt x="7" y="24"/>
                  <a:pt x="6" y="24"/>
                </a:cubicBezTo>
                <a:cubicBezTo>
                  <a:pt x="6" y="24"/>
                  <a:pt x="6" y="24"/>
                  <a:pt x="6" y="24"/>
                </a:cubicBezTo>
                <a:cubicBezTo>
                  <a:pt x="5" y="25"/>
                  <a:pt x="5" y="25"/>
                  <a:pt x="4" y="26"/>
                </a:cubicBezTo>
                <a:cubicBezTo>
                  <a:pt x="4" y="26"/>
                  <a:pt x="4" y="26"/>
                  <a:pt x="4" y="26"/>
                </a:cubicBezTo>
                <a:cubicBezTo>
                  <a:pt x="4" y="26"/>
                  <a:pt x="3" y="26"/>
                  <a:pt x="3" y="27"/>
                </a:cubicBezTo>
                <a:cubicBezTo>
                  <a:pt x="2" y="27"/>
                  <a:pt x="2" y="27"/>
                  <a:pt x="1" y="27"/>
                </a:cubicBezTo>
                <a:cubicBezTo>
                  <a:pt x="1" y="27"/>
                  <a:pt x="0" y="27"/>
                  <a:pt x="0" y="28"/>
                </a:cubicBezTo>
                <a:cubicBezTo>
                  <a:pt x="0" y="29"/>
                  <a:pt x="1" y="29"/>
                  <a:pt x="1" y="29"/>
                </a:cubicBezTo>
                <a:cubicBezTo>
                  <a:pt x="2" y="29"/>
                  <a:pt x="3" y="29"/>
                  <a:pt x="4" y="29"/>
                </a:cubicBezTo>
                <a:cubicBezTo>
                  <a:pt x="4" y="29"/>
                  <a:pt x="4" y="29"/>
                  <a:pt x="4" y="29"/>
                </a:cubicBezTo>
                <a:cubicBezTo>
                  <a:pt x="4" y="29"/>
                  <a:pt x="4" y="29"/>
                  <a:pt x="4" y="29"/>
                </a:cubicBezTo>
                <a:cubicBezTo>
                  <a:pt x="4" y="28"/>
                  <a:pt x="5" y="28"/>
                  <a:pt x="6" y="27"/>
                </a:cubicBezTo>
                <a:cubicBezTo>
                  <a:pt x="6" y="27"/>
                  <a:pt x="6" y="27"/>
                  <a:pt x="6" y="27"/>
                </a:cubicBezTo>
                <a:cubicBezTo>
                  <a:pt x="6" y="27"/>
                  <a:pt x="6" y="27"/>
                  <a:pt x="7" y="27"/>
                </a:cubicBezTo>
                <a:cubicBezTo>
                  <a:pt x="7" y="27"/>
                  <a:pt x="7" y="27"/>
                  <a:pt x="7" y="27"/>
                </a:cubicBezTo>
                <a:cubicBezTo>
                  <a:pt x="7" y="26"/>
                  <a:pt x="8" y="26"/>
                  <a:pt x="8" y="26"/>
                </a:cubicBezTo>
                <a:cubicBezTo>
                  <a:pt x="9" y="26"/>
                  <a:pt x="9" y="26"/>
                  <a:pt x="10" y="27"/>
                </a:cubicBezTo>
                <a:cubicBezTo>
                  <a:pt x="10" y="27"/>
                  <a:pt x="10" y="27"/>
                  <a:pt x="10" y="27"/>
                </a:cubicBezTo>
                <a:cubicBezTo>
                  <a:pt x="10" y="27"/>
                  <a:pt x="11" y="27"/>
                  <a:pt x="11" y="27"/>
                </a:cubicBezTo>
                <a:cubicBezTo>
                  <a:pt x="12" y="28"/>
                  <a:pt x="12" y="28"/>
                  <a:pt x="13" y="29"/>
                </a:cubicBezTo>
                <a:cubicBezTo>
                  <a:pt x="13" y="29"/>
                  <a:pt x="13" y="29"/>
                  <a:pt x="13" y="29"/>
                </a:cubicBezTo>
                <a:cubicBezTo>
                  <a:pt x="14" y="29"/>
                  <a:pt x="15" y="29"/>
                  <a:pt x="15" y="29"/>
                </a:cubicBezTo>
                <a:cubicBezTo>
                  <a:pt x="16" y="29"/>
                  <a:pt x="17" y="29"/>
                  <a:pt x="18" y="29"/>
                </a:cubicBezTo>
                <a:cubicBezTo>
                  <a:pt x="18" y="29"/>
                  <a:pt x="18" y="29"/>
                  <a:pt x="18" y="29"/>
                </a:cubicBezTo>
                <a:cubicBezTo>
                  <a:pt x="18" y="29"/>
                  <a:pt x="18" y="29"/>
                  <a:pt x="18" y="29"/>
                </a:cubicBezTo>
                <a:cubicBezTo>
                  <a:pt x="19" y="28"/>
                  <a:pt x="19" y="28"/>
                  <a:pt x="20" y="27"/>
                </a:cubicBezTo>
                <a:cubicBezTo>
                  <a:pt x="20" y="27"/>
                  <a:pt x="20" y="27"/>
                  <a:pt x="20" y="27"/>
                </a:cubicBezTo>
                <a:cubicBezTo>
                  <a:pt x="20" y="27"/>
                  <a:pt x="21" y="27"/>
                  <a:pt x="21" y="27"/>
                </a:cubicBezTo>
                <a:cubicBezTo>
                  <a:pt x="21" y="27"/>
                  <a:pt x="21" y="27"/>
                  <a:pt x="21" y="27"/>
                </a:cubicBezTo>
                <a:cubicBezTo>
                  <a:pt x="21" y="26"/>
                  <a:pt x="22" y="26"/>
                  <a:pt x="22" y="26"/>
                </a:cubicBezTo>
                <a:cubicBezTo>
                  <a:pt x="23" y="26"/>
                  <a:pt x="23" y="26"/>
                  <a:pt x="24" y="27"/>
                </a:cubicBezTo>
                <a:cubicBezTo>
                  <a:pt x="24" y="27"/>
                  <a:pt x="24" y="27"/>
                  <a:pt x="24" y="27"/>
                </a:cubicBezTo>
                <a:cubicBezTo>
                  <a:pt x="24" y="27"/>
                  <a:pt x="25" y="27"/>
                  <a:pt x="25" y="27"/>
                </a:cubicBezTo>
                <a:cubicBezTo>
                  <a:pt x="26" y="28"/>
                  <a:pt x="26" y="28"/>
                  <a:pt x="27" y="29"/>
                </a:cubicBezTo>
                <a:cubicBezTo>
                  <a:pt x="28" y="29"/>
                  <a:pt x="29" y="29"/>
                  <a:pt x="30" y="29"/>
                </a:cubicBezTo>
                <a:cubicBezTo>
                  <a:pt x="30" y="29"/>
                  <a:pt x="31" y="29"/>
                  <a:pt x="32" y="29"/>
                </a:cubicBezTo>
                <a:cubicBezTo>
                  <a:pt x="32" y="29"/>
                  <a:pt x="32" y="29"/>
                  <a:pt x="32" y="29"/>
                </a:cubicBezTo>
                <a:cubicBezTo>
                  <a:pt x="33" y="28"/>
                  <a:pt x="33" y="28"/>
                  <a:pt x="34" y="27"/>
                </a:cubicBezTo>
                <a:cubicBezTo>
                  <a:pt x="34" y="27"/>
                  <a:pt x="35" y="27"/>
                  <a:pt x="35" y="27"/>
                </a:cubicBezTo>
                <a:cubicBezTo>
                  <a:pt x="35" y="27"/>
                  <a:pt x="35" y="27"/>
                  <a:pt x="35" y="27"/>
                </a:cubicBezTo>
                <a:cubicBezTo>
                  <a:pt x="36" y="26"/>
                  <a:pt x="36" y="26"/>
                  <a:pt x="37" y="26"/>
                </a:cubicBezTo>
                <a:cubicBezTo>
                  <a:pt x="37" y="26"/>
                  <a:pt x="38" y="26"/>
                  <a:pt x="38" y="27"/>
                </a:cubicBezTo>
                <a:cubicBezTo>
                  <a:pt x="38" y="27"/>
                  <a:pt x="38" y="27"/>
                  <a:pt x="38" y="27"/>
                </a:cubicBezTo>
                <a:cubicBezTo>
                  <a:pt x="38" y="27"/>
                  <a:pt x="39" y="27"/>
                  <a:pt x="39" y="27"/>
                </a:cubicBezTo>
                <a:cubicBezTo>
                  <a:pt x="39" y="27"/>
                  <a:pt x="39" y="27"/>
                  <a:pt x="39" y="27"/>
                </a:cubicBezTo>
                <a:cubicBezTo>
                  <a:pt x="40" y="28"/>
                  <a:pt x="41" y="28"/>
                  <a:pt x="41" y="29"/>
                </a:cubicBezTo>
                <a:cubicBezTo>
                  <a:pt x="42" y="29"/>
                  <a:pt x="43" y="29"/>
                  <a:pt x="44" y="29"/>
                </a:cubicBezTo>
                <a:cubicBezTo>
                  <a:pt x="44" y="29"/>
                  <a:pt x="45" y="29"/>
                  <a:pt x="46" y="29"/>
                </a:cubicBezTo>
                <a:cubicBezTo>
                  <a:pt x="46" y="29"/>
                  <a:pt x="46" y="29"/>
                  <a:pt x="46" y="29"/>
                </a:cubicBezTo>
                <a:cubicBezTo>
                  <a:pt x="47" y="28"/>
                  <a:pt x="47" y="28"/>
                  <a:pt x="48" y="27"/>
                </a:cubicBezTo>
                <a:cubicBezTo>
                  <a:pt x="48" y="27"/>
                  <a:pt x="48" y="26"/>
                  <a:pt x="48" y="26"/>
                </a:cubicBezTo>
                <a:close/>
                <a:moveTo>
                  <a:pt x="38" y="30"/>
                </a:moveTo>
                <a:cubicBezTo>
                  <a:pt x="38" y="30"/>
                  <a:pt x="38" y="30"/>
                  <a:pt x="38" y="30"/>
                </a:cubicBezTo>
                <a:cubicBezTo>
                  <a:pt x="38" y="30"/>
                  <a:pt x="37" y="30"/>
                  <a:pt x="36" y="31"/>
                </a:cubicBezTo>
                <a:cubicBezTo>
                  <a:pt x="35" y="31"/>
                  <a:pt x="35" y="31"/>
                  <a:pt x="34" y="32"/>
                </a:cubicBezTo>
                <a:cubicBezTo>
                  <a:pt x="34" y="32"/>
                  <a:pt x="33" y="33"/>
                  <a:pt x="33" y="33"/>
                </a:cubicBezTo>
                <a:cubicBezTo>
                  <a:pt x="33" y="33"/>
                  <a:pt x="33" y="33"/>
                  <a:pt x="33" y="33"/>
                </a:cubicBezTo>
                <a:cubicBezTo>
                  <a:pt x="32" y="33"/>
                  <a:pt x="32" y="33"/>
                  <a:pt x="31" y="33"/>
                </a:cubicBezTo>
                <a:cubicBezTo>
                  <a:pt x="31" y="33"/>
                  <a:pt x="30" y="33"/>
                  <a:pt x="30" y="33"/>
                </a:cubicBezTo>
                <a:cubicBezTo>
                  <a:pt x="29" y="33"/>
                  <a:pt x="29" y="32"/>
                  <a:pt x="29" y="32"/>
                </a:cubicBezTo>
                <a:cubicBezTo>
                  <a:pt x="29" y="32"/>
                  <a:pt x="29" y="32"/>
                  <a:pt x="29" y="32"/>
                </a:cubicBezTo>
                <a:cubicBezTo>
                  <a:pt x="28" y="31"/>
                  <a:pt x="27" y="31"/>
                  <a:pt x="27" y="31"/>
                </a:cubicBezTo>
                <a:cubicBezTo>
                  <a:pt x="27" y="31"/>
                  <a:pt x="27" y="31"/>
                  <a:pt x="27" y="31"/>
                </a:cubicBezTo>
                <a:cubicBezTo>
                  <a:pt x="26" y="30"/>
                  <a:pt x="25" y="30"/>
                  <a:pt x="24" y="30"/>
                </a:cubicBezTo>
                <a:cubicBezTo>
                  <a:pt x="23" y="30"/>
                  <a:pt x="23" y="30"/>
                  <a:pt x="22" y="31"/>
                </a:cubicBezTo>
                <a:cubicBezTo>
                  <a:pt x="21" y="31"/>
                  <a:pt x="20" y="31"/>
                  <a:pt x="20" y="32"/>
                </a:cubicBezTo>
                <a:cubicBezTo>
                  <a:pt x="20" y="32"/>
                  <a:pt x="19" y="33"/>
                  <a:pt x="19" y="33"/>
                </a:cubicBezTo>
                <a:cubicBezTo>
                  <a:pt x="18" y="33"/>
                  <a:pt x="18" y="33"/>
                  <a:pt x="17" y="33"/>
                </a:cubicBezTo>
                <a:cubicBezTo>
                  <a:pt x="17" y="33"/>
                  <a:pt x="16" y="33"/>
                  <a:pt x="16" y="33"/>
                </a:cubicBezTo>
                <a:cubicBezTo>
                  <a:pt x="16" y="33"/>
                  <a:pt x="16" y="33"/>
                  <a:pt x="16" y="33"/>
                </a:cubicBezTo>
                <a:cubicBezTo>
                  <a:pt x="15" y="33"/>
                  <a:pt x="15" y="32"/>
                  <a:pt x="14" y="32"/>
                </a:cubicBezTo>
                <a:cubicBezTo>
                  <a:pt x="14" y="31"/>
                  <a:pt x="13" y="31"/>
                  <a:pt x="12" y="31"/>
                </a:cubicBezTo>
                <a:cubicBezTo>
                  <a:pt x="12" y="31"/>
                  <a:pt x="12" y="31"/>
                  <a:pt x="12" y="31"/>
                </a:cubicBezTo>
                <a:cubicBezTo>
                  <a:pt x="12" y="30"/>
                  <a:pt x="11" y="30"/>
                  <a:pt x="10" y="30"/>
                </a:cubicBezTo>
                <a:cubicBezTo>
                  <a:pt x="10" y="30"/>
                  <a:pt x="9" y="31"/>
                  <a:pt x="9" y="31"/>
                </a:cubicBezTo>
                <a:cubicBezTo>
                  <a:pt x="9" y="32"/>
                  <a:pt x="10" y="32"/>
                  <a:pt x="10" y="32"/>
                </a:cubicBezTo>
                <a:cubicBezTo>
                  <a:pt x="11" y="32"/>
                  <a:pt x="11" y="33"/>
                  <a:pt x="12" y="33"/>
                </a:cubicBezTo>
                <a:cubicBezTo>
                  <a:pt x="12" y="33"/>
                  <a:pt x="13" y="33"/>
                  <a:pt x="13" y="34"/>
                </a:cubicBezTo>
                <a:cubicBezTo>
                  <a:pt x="13" y="34"/>
                  <a:pt x="13" y="34"/>
                  <a:pt x="13" y="34"/>
                </a:cubicBezTo>
                <a:cubicBezTo>
                  <a:pt x="13" y="34"/>
                  <a:pt x="13" y="34"/>
                  <a:pt x="13" y="34"/>
                </a:cubicBezTo>
                <a:cubicBezTo>
                  <a:pt x="13" y="34"/>
                  <a:pt x="14" y="35"/>
                  <a:pt x="15" y="35"/>
                </a:cubicBezTo>
                <a:cubicBezTo>
                  <a:pt x="15" y="35"/>
                  <a:pt x="15" y="35"/>
                  <a:pt x="15" y="35"/>
                </a:cubicBezTo>
                <a:cubicBezTo>
                  <a:pt x="16" y="35"/>
                  <a:pt x="16" y="35"/>
                  <a:pt x="17" y="35"/>
                </a:cubicBezTo>
                <a:cubicBezTo>
                  <a:pt x="18" y="35"/>
                  <a:pt x="19" y="35"/>
                  <a:pt x="20" y="35"/>
                </a:cubicBezTo>
                <a:cubicBezTo>
                  <a:pt x="20" y="35"/>
                  <a:pt x="21" y="34"/>
                  <a:pt x="22" y="34"/>
                </a:cubicBezTo>
                <a:cubicBezTo>
                  <a:pt x="22" y="33"/>
                  <a:pt x="22" y="33"/>
                  <a:pt x="23" y="33"/>
                </a:cubicBezTo>
                <a:cubicBezTo>
                  <a:pt x="23" y="33"/>
                  <a:pt x="24" y="32"/>
                  <a:pt x="24" y="32"/>
                </a:cubicBezTo>
                <a:cubicBezTo>
                  <a:pt x="25" y="32"/>
                  <a:pt x="25" y="33"/>
                  <a:pt x="26" y="33"/>
                </a:cubicBezTo>
                <a:cubicBezTo>
                  <a:pt x="26" y="33"/>
                  <a:pt x="26" y="33"/>
                  <a:pt x="26" y="33"/>
                </a:cubicBezTo>
                <a:cubicBezTo>
                  <a:pt x="26" y="33"/>
                  <a:pt x="27" y="33"/>
                  <a:pt x="27" y="34"/>
                </a:cubicBezTo>
                <a:cubicBezTo>
                  <a:pt x="27" y="34"/>
                  <a:pt x="27" y="34"/>
                  <a:pt x="27" y="34"/>
                </a:cubicBezTo>
                <a:cubicBezTo>
                  <a:pt x="28" y="34"/>
                  <a:pt x="28" y="35"/>
                  <a:pt x="29" y="35"/>
                </a:cubicBezTo>
                <a:cubicBezTo>
                  <a:pt x="30" y="35"/>
                  <a:pt x="30" y="35"/>
                  <a:pt x="31" y="35"/>
                </a:cubicBezTo>
                <a:cubicBezTo>
                  <a:pt x="32" y="35"/>
                  <a:pt x="33" y="35"/>
                  <a:pt x="34" y="35"/>
                </a:cubicBezTo>
                <a:cubicBezTo>
                  <a:pt x="34" y="35"/>
                  <a:pt x="34" y="35"/>
                  <a:pt x="34" y="35"/>
                </a:cubicBezTo>
                <a:cubicBezTo>
                  <a:pt x="34" y="35"/>
                  <a:pt x="35" y="34"/>
                  <a:pt x="36" y="34"/>
                </a:cubicBezTo>
                <a:cubicBezTo>
                  <a:pt x="36" y="34"/>
                  <a:pt x="36" y="34"/>
                  <a:pt x="36" y="34"/>
                </a:cubicBezTo>
                <a:cubicBezTo>
                  <a:pt x="36" y="33"/>
                  <a:pt x="36" y="33"/>
                  <a:pt x="37" y="33"/>
                </a:cubicBezTo>
                <a:cubicBezTo>
                  <a:pt x="37" y="33"/>
                  <a:pt x="38" y="32"/>
                  <a:pt x="38" y="32"/>
                </a:cubicBezTo>
                <a:cubicBezTo>
                  <a:pt x="39" y="32"/>
                  <a:pt x="39" y="32"/>
                  <a:pt x="39" y="31"/>
                </a:cubicBezTo>
                <a:cubicBezTo>
                  <a:pt x="39" y="31"/>
                  <a:pt x="39" y="30"/>
                  <a:pt x="38" y="30"/>
                </a:cubicBezTo>
                <a:close/>
              </a:path>
            </a:pathLst>
          </a:custGeom>
          <a:solidFill>
            <a:schemeClr val="accent2"/>
          </a:solidFill>
          <a:ln>
            <a:noFill/>
          </a:ln>
          <a:extLst/>
        </p:spPr>
        <p:txBody>
          <a:bodyPr/>
          <a:lstStyle/>
          <a:p>
            <a:endParaRPr lang="zh-CN" altLang="en-US"/>
          </a:p>
        </p:txBody>
      </p:sp>
      <p:sp>
        <p:nvSpPr>
          <p:cNvPr id="153" name="Freeform 709"/>
          <p:cNvSpPr>
            <a:spLocks noEditPoints="1"/>
          </p:cNvSpPr>
          <p:nvPr/>
        </p:nvSpPr>
        <p:spPr bwMode="auto">
          <a:xfrm>
            <a:off x="4697508" y="3957783"/>
            <a:ext cx="296295" cy="302162"/>
          </a:xfrm>
          <a:custGeom>
            <a:avLst/>
            <a:gdLst>
              <a:gd name="T0" fmla="*/ 16 w 50"/>
              <a:gd name="T1" fmla="*/ 18 h 51"/>
              <a:gd name="T2" fmla="*/ 22 w 50"/>
              <a:gd name="T3" fmla="*/ 13 h 51"/>
              <a:gd name="T4" fmla="*/ 34 w 50"/>
              <a:gd name="T5" fmla="*/ 18 h 51"/>
              <a:gd name="T6" fmla="*/ 37 w 50"/>
              <a:gd name="T7" fmla="*/ 24 h 51"/>
              <a:gd name="T8" fmla="*/ 33 w 50"/>
              <a:gd name="T9" fmla="*/ 13 h 51"/>
              <a:gd name="T10" fmla="*/ 22 w 50"/>
              <a:gd name="T11" fmla="*/ 11 h 51"/>
              <a:gd name="T12" fmla="*/ 14 w 50"/>
              <a:gd name="T13" fmla="*/ 18 h 51"/>
              <a:gd name="T14" fmla="*/ 33 w 50"/>
              <a:gd name="T15" fmla="*/ 34 h 51"/>
              <a:gd name="T16" fmla="*/ 16 w 50"/>
              <a:gd name="T17" fmla="*/ 35 h 51"/>
              <a:gd name="T18" fmla="*/ 30 w 50"/>
              <a:gd name="T19" fmla="*/ 38 h 51"/>
              <a:gd name="T20" fmla="*/ 32 w 50"/>
              <a:gd name="T21" fmla="*/ 36 h 51"/>
              <a:gd name="T22" fmla="*/ 33 w 50"/>
              <a:gd name="T23" fmla="*/ 34 h 51"/>
              <a:gd name="T24" fmla="*/ 50 w 50"/>
              <a:gd name="T25" fmla="*/ 22 h 51"/>
              <a:gd name="T26" fmla="*/ 40 w 50"/>
              <a:gd name="T27" fmla="*/ 4 h 51"/>
              <a:gd name="T28" fmla="*/ 32 w 50"/>
              <a:gd name="T29" fmla="*/ 6 h 51"/>
              <a:gd name="T30" fmla="*/ 31 w 50"/>
              <a:gd name="T31" fmla="*/ 2 h 51"/>
              <a:gd name="T32" fmla="*/ 19 w 50"/>
              <a:gd name="T33" fmla="*/ 2 h 51"/>
              <a:gd name="T34" fmla="*/ 15 w 50"/>
              <a:gd name="T35" fmla="*/ 7 h 51"/>
              <a:gd name="T36" fmla="*/ 3 w 50"/>
              <a:gd name="T37" fmla="*/ 8 h 51"/>
              <a:gd name="T38" fmla="*/ 5 w 50"/>
              <a:gd name="T39" fmla="*/ 37 h 51"/>
              <a:gd name="T40" fmla="*/ 38 w 50"/>
              <a:gd name="T41" fmla="*/ 51 h 51"/>
              <a:gd name="T42" fmla="*/ 21 w 50"/>
              <a:gd name="T43" fmla="*/ 4 h 51"/>
              <a:gd name="T44" fmla="*/ 23 w 50"/>
              <a:gd name="T45" fmla="*/ 3 h 51"/>
              <a:gd name="T46" fmla="*/ 29 w 50"/>
              <a:gd name="T47" fmla="*/ 4 h 51"/>
              <a:gd name="T48" fmla="*/ 22 w 50"/>
              <a:gd name="T49" fmla="*/ 5 h 51"/>
              <a:gd name="T50" fmla="*/ 6 w 50"/>
              <a:gd name="T51" fmla="*/ 32 h 51"/>
              <a:gd name="T52" fmla="*/ 5 w 50"/>
              <a:gd name="T53" fmla="*/ 15 h 51"/>
              <a:gd name="T54" fmla="*/ 11 w 50"/>
              <a:gd name="T55" fmla="*/ 8 h 51"/>
              <a:gd name="T56" fmla="*/ 6 w 50"/>
              <a:gd name="T57" fmla="*/ 32 h 51"/>
              <a:gd name="T58" fmla="*/ 12 w 50"/>
              <a:gd name="T59" fmla="*/ 47 h 51"/>
              <a:gd name="T60" fmla="*/ 16 w 50"/>
              <a:gd name="T61" fmla="*/ 12 h 51"/>
              <a:gd name="T62" fmla="*/ 34 w 50"/>
              <a:gd name="T63" fmla="*/ 12 h 51"/>
              <a:gd name="T64" fmla="*/ 38 w 50"/>
              <a:gd name="T65" fmla="*/ 47 h 51"/>
              <a:gd name="T66" fmla="*/ 38 w 50"/>
              <a:gd name="T67" fmla="*/ 10 h 51"/>
              <a:gd name="T68" fmla="*/ 43 w 50"/>
              <a:gd name="T69" fmla="*/ 10 h 51"/>
              <a:gd name="T70" fmla="*/ 44 w 50"/>
              <a:gd name="T71" fmla="*/ 32 h 51"/>
              <a:gd name="T72" fmla="*/ 33 w 50"/>
              <a:gd name="T73" fmla="*/ 30 h 51"/>
              <a:gd name="T74" fmla="*/ 13 w 50"/>
              <a:gd name="T75" fmla="*/ 42 h 51"/>
              <a:gd name="T76" fmla="*/ 37 w 50"/>
              <a:gd name="T77" fmla="*/ 42 h 51"/>
              <a:gd name="T78" fmla="*/ 35 w 50"/>
              <a:gd name="T79" fmla="*/ 42 h 51"/>
              <a:gd name="T80" fmla="*/ 17 w 50"/>
              <a:gd name="T81" fmla="*/ 43 h 51"/>
              <a:gd name="T82" fmla="*/ 17 w 50"/>
              <a:gd name="T83" fmla="*/ 32 h 51"/>
              <a:gd name="T84" fmla="*/ 35 w 50"/>
              <a:gd name="T85"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51">
                <a:moveTo>
                  <a:pt x="14" y="25"/>
                </a:moveTo>
                <a:cubicBezTo>
                  <a:pt x="14" y="26"/>
                  <a:pt x="15" y="25"/>
                  <a:pt x="15" y="25"/>
                </a:cubicBezTo>
                <a:cubicBezTo>
                  <a:pt x="16" y="18"/>
                  <a:pt x="16" y="18"/>
                  <a:pt x="16" y="18"/>
                </a:cubicBezTo>
                <a:cubicBezTo>
                  <a:pt x="16" y="17"/>
                  <a:pt x="17" y="16"/>
                  <a:pt x="18" y="15"/>
                </a:cubicBezTo>
                <a:cubicBezTo>
                  <a:pt x="18" y="15"/>
                  <a:pt x="18" y="15"/>
                  <a:pt x="18" y="15"/>
                </a:cubicBezTo>
                <a:cubicBezTo>
                  <a:pt x="19" y="14"/>
                  <a:pt x="21" y="13"/>
                  <a:pt x="22" y="13"/>
                </a:cubicBezTo>
                <a:cubicBezTo>
                  <a:pt x="28" y="13"/>
                  <a:pt x="28" y="13"/>
                  <a:pt x="28" y="13"/>
                </a:cubicBezTo>
                <a:cubicBezTo>
                  <a:pt x="29" y="13"/>
                  <a:pt x="30" y="14"/>
                  <a:pt x="32" y="15"/>
                </a:cubicBezTo>
                <a:cubicBezTo>
                  <a:pt x="33" y="16"/>
                  <a:pt x="33" y="17"/>
                  <a:pt x="34" y="18"/>
                </a:cubicBezTo>
                <a:cubicBezTo>
                  <a:pt x="35" y="25"/>
                  <a:pt x="35" y="25"/>
                  <a:pt x="35" y="25"/>
                </a:cubicBezTo>
                <a:cubicBezTo>
                  <a:pt x="35" y="25"/>
                  <a:pt x="35" y="26"/>
                  <a:pt x="36" y="25"/>
                </a:cubicBezTo>
                <a:cubicBezTo>
                  <a:pt x="37" y="25"/>
                  <a:pt x="37" y="25"/>
                  <a:pt x="37" y="24"/>
                </a:cubicBezTo>
                <a:cubicBezTo>
                  <a:pt x="36" y="18"/>
                  <a:pt x="36" y="18"/>
                  <a:pt x="36" y="18"/>
                </a:cubicBezTo>
                <a:cubicBezTo>
                  <a:pt x="36" y="16"/>
                  <a:pt x="34" y="14"/>
                  <a:pt x="33" y="13"/>
                </a:cubicBezTo>
                <a:cubicBezTo>
                  <a:pt x="33" y="13"/>
                  <a:pt x="33" y="13"/>
                  <a:pt x="33" y="13"/>
                </a:cubicBezTo>
                <a:cubicBezTo>
                  <a:pt x="33" y="13"/>
                  <a:pt x="33" y="13"/>
                  <a:pt x="33" y="13"/>
                </a:cubicBezTo>
                <a:cubicBezTo>
                  <a:pt x="32" y="12"/>
                  <a:pt x="30" y="11"/>
                  <a:pt x="28" y="11"/>
                </a:cubicBezTo>
                <a:cubicBezTo>
                  <a:pt x="22" y="11"/>
                  <a:pt x="22" y="11"/>
                  <a:pt x="22" y="11"/>
                </a:cubicBezTo>
                <a:cubicBezTo>
                  <a:pt x="20" y="11"/>
                  <a:pt x="18" y="12"/>
                  <a:pt x="17" y="13"/>
                </a:cubicBezTo>
                <a:cubicBezTo>
                  <a:pt x="17" y="13"/>
                  <a:pt x="17" y="13"/>
                  <a:pt x="17" y="13"/>
                </a:cubicBezTo>
                <a:cubicBezTo>
                  <a:pt x="15" y="14"/>
                  <a:pt x="14" y="16"/>
                  <a:pt x="14" y="18"/>
                </a:cubicBezTo>
                <a:cubicBezTo>
                  <a:pt x="13" y="24"/>
                  <a:pt x="13" y="24"/>
                  <a:pt x="13" y="24"/>
                </a:cubicBezTo>
                <a:cubicBezTo>
                  <a:pt x="13" y="25"/>
                  <a:pt x="13" y="25"/>
                  <a:pt x="14" y="25"/>
                </a:cubicBezTo>
                <a:close/>
                <a:moveTo>
                  <a:pt x="33" y="34"/>
                </a:moveTo>
                <a:cubicBezTo>
                  <a:pt x="33" y="34"/>
                  <a:pt x="33" y="34"/>
                  <a:pt x="33" y="34"/>
                </a:cubicBezTo>
                <a:cubicBezTo>
                  <a:pt x="17" y="34"/>
                  <a:pt x="17" y="34"/>
                  <a:pt x="17" y="34"/>
                </a:cubicBezTo>
                <a:cubicBezTo>
                  <a:pt x="16" y="34"/>
                  <a:pt x="16" y="34"/>
                  <a:pt x="16" y="35"/>
                </a:cubicBezTo>
                <a:cubicBezTo>
                  <a:pt x="16" y="35"/>
                  <a:pt x="16" y="36"/>
                  <a:pt x="17" y="36"/>
                </a:cubicBezTo>
                <a:cubicBezTo>
                  <a:pt x="30" y="36"/>
                  <a:pt x="30" y="36"/>
                  <a:pt x="30" y="36"/>
                </a:cubicBezTo>
                <a:cubicBezTo>
                  <a:pt x="30" y="38"/>
                  <a:pt x="30" y="38"/>
                  <a:pt x="30" y="38"/>
                </a:cubicBezTo>
                <a:cubicBezTo>
                  <a:pt x="30" y="39"/>
                  <a:pt x="30" y="39"/>
                  <a:pt x="31" y="39"/>
                </a:cubicBezTo>
                <a:cubicBezTo>
                  <a:pt x="31" y="39"/>
                  <a:pt x="32" y="39"/>
                  <a:pt x="32" y="38"/>
                </a:cubicBezTo>
                <a:cubicBezTo>
                  <a:pt x="32" y="36"/>
                  <a:pt x="32" y="36"/>
                  <a:pt x="32" y="36"/>
                </a:cubicBezTo>
                <a:cubicBezTo>
                  <a:pt x="33" y="36"/>
                  <a:pt x="33" y="36"/>
                  <a:pt x="33" y="36"/>
                </a:cubicBezTo>
                <a:cubicBezTo>
                  <a:pt x="33" y="36"/>
                  <a:pt x="34" y="35"/>
                  <a:pt x="34" y="35"/>
                </a:cubicBezTo>
                <a:cubicBezTo>
                  <a:pt x="34" y="34"/>
                  <a:pt x="33" y="34"/>
                  <a:pt x="33" y="34"/>
                </a:cubicBezTo>
                <a:close/>
                <a:moveTo>
                  <a:pt x="45" y="37"/>
                </a:moveTo>
                <a:cubicBezTo>
                  <a:pt x="45" y="37"/>
                  <a:pt x="45" y="37"/>
                  <a:pt x="45" y="37"/>
                </a:cubicBezTo>
                <a:cubicBezTo>
                  <a:pt x="48" y="35"/>
                  <a:pt x="50" y="28"/>
                  <a:pt x="50" y="22"/>
                </a:cubicBezTo>
                <a:cubicBezTo>
                  <a:pt x="50" y="20"/>
                  <a:pt x="50" y="17"/>
                  <a:pt x="49" y="14"/>
                </a:cubicBezTo>
                <a:cubicBezTo>
                  <a:pt x="48" y="12"/>
                  <a:pt x="48" y="10"/>
                  <a:pt x="46" y="8"/>
                </a:cubicBezTo>
                <a:cubicBezTo>
                  <a:pt x="45" y="6"/>
                  <a:pt x="43" y="4"/>
                  <a:pt x="40" y="4"/>
                </a:cubicBezTo>
                <a:cubicBezTo>
                  <a:pt x="39" y="4"/>
                  <a:pt x="38" y="4"/>
                  <a:pt x="37" y="5"/>
                </a:cubicBezTo>
                <a:cubicBezTo>
                  <a:pt x="36" y="6"/>
                  <a:pt x="35" y="6"/>
                  <a:pt x="35" y="7"/>
                </a:cubicBezTo>
                <a:cubicBezTo>
                  <a:pt x="34" y="7"/>
                  <a:pt x="33" y="6"/>
                  <a:pt x="32" y="6"/>
                </a:cubicBezTo>
                <a:cubicBezTo>
                  <a:pt x="32" y="6"/>
                  <a:pt x="32" y="6"/>
                  <a:pt x="32" y="6"/>
                </a:cubicBezTo>
                <a:cubicBezTo>
                  <a:pt x="32" y="4"/>
                  <a:pt x="32" y="3"/>
                  <a:pt x="31" y="2"/>
                </a:cubicBezTo>
                <a:cubicBezTo>
                  <a:pt x="31" y="2"/>
                  <a:pt x="31" y="2"/>
                  <a:pt x="31" y="2"/>
                </a:cubicBezTo>
                <a:cubicBezTo>
                  <a:pt x="30" y="1"/>
                  <a:pt x="28" y="0"/>
                  <a:pt x="27" y="0"/>
                </a:cubicBezTo>
                <a:cubicBezTo>
                  <a:pt x="23" y="0"/>
                  <a:pt x="23" y="0"/>
                  <a:pt x="23" y="0"/>
                </a:cubicBezTo>
                <a:cubicBezTo>
                  <a:pt x="22" y="0"/>
                  <a:pt x="20" y="1"/>
                  <a:pt x="19" y="2"/>
                </a:cubicBezTo>
                <a:cubicBezTo>
                  <a:pt x="18" y="3"/>
                  <a:pt x="18" y="4"/>
                  <a:pt x="18" y="6"/>
                </a:cubicBezTo>
                <a:cubicBezTo>
                  <a:pt x="18" y="6"/>
                  <a:pt x="18" y="6"/>
                  <a:pt x="18" y="6"/>
                </a:cubicBezTo>
                <a:cubicBezTo>
                  <a:pt x="17" y="6"/>
                  <a:pt x="16" y="7"/>
                  <a:pt x="15" y="7"/>
                </a:cubicBezTo>
                <a:cubicBezTo>
                  <a:pt x="15" y="6"/>
                  <a:pt x="14" y="6"/>
                  <a:pt x="13" y="5"/>
                </a:cubicBezTo>
                <a:cubicBezTo>
                  <a:pt x="12" y="4"/>
                  <a:pt x="11" y="4"/>
                  <a:pt x="10" y="4"/>
                </a:cubicBezTo>
                <a:cubicBezTo>
                  <a:pt x="7" y="4"/>
                  <a:pt x="5" y="6"/>
                  <a:pt x="3" y="8"/>
                </a:cubicBezTo>
                <a:cubicBezTo>
                  <a:pt x="2" y="10"/>
                  <a:pt x="1" y="12"/>
                  <a:pt x="1" y="14"/>
                </a:cubicBezTo>
                <a:cubicBezTo>
                  <a:pt x="0" y="17"/>
                  <a:pt x="0" y="20"/>
                  <a:pt x="0" y="22"/>
                </a:cubicBezTo>
                <a:cubicBezTo>
                  <a:pt x="0" y="28"/>
                  <a:pt x="2" y="35"/>
                  <a:pt x="5" y="37"/>
                </a:cubicBezTo>
                <a:cubicBezTo>
                  <a:pt x="4" y="42"/>
                  <a:pt x="4" y="42"/>
                  <a:pt x="4" y="42"/>
                </a:cubicBezTo>
                <a:cubicBezTo>
                  <a:pt x="3" y="47"/>
                  <a:pt x="7" y="51"/>
                  <a:pt x="12" y="51"/>
                </a:cubicBezTo>
                <a:cubicBezTo>
                  <a:pt x="38" y="51"/>
                  <a:pt x="38" y="51"/>
                  <a:pt x="38" y="51"/>
                </a:cubicBezTo>
                <a:cubicBezTo>
                  <a:pt x="43" y="51"/>
                  <a:pt x="47" y="47"/>
                  <a:pt x="46" y="42"/>
                </a:cubicBezTo>
                <a:cubicBezTo>
                  <a:pt x="45" y="37"/>
                  <a:pt x="45" y="37"/>
                  <a:pt x="45" y="37"/>
                </a:cubicBezTo>
                <a:close/>
                <a:moveTo>
                  <a:pt x="21" y="4"/>
                </a:moveTo>
                <a:cubicBezTo>
                  <a:pt x="21" y="4"/>
                  <a:pt x="21" y="4"/>
                  <a:pt x="21" y="4"/>
                </a:cubicBezTo>
                <a:cubicBezTo>
                  <a:pt x="21" y="4"/>
                  <a:pt x="21" y="4"/>
                  <a:pt x="21" y="4"/>
                </a:cubicBezTo>
                <a:cubicBezTo>
                  <a:pt x="21" y="3"/>
                  <a:pt x="22" y="3"/>
                  <a:pt x="23" y="3"/>
                </a:cubicBezTo>
                <a:cubicBezTo>
                  <a:pt x="27" y="3"/>
                  <a:pt x="27" y="3"/>
                  <a:pt x="27" y="3"/>
                </a:cubicBezTo>
                <a:cubicBezTo>
                  <a:pt x="28" y="3"/>
                  <a:pt x="28" y="3"/>
                  <a:pt x="29" y="4"/>
                </a:cubicBezTo>
                <a:cubicBezTo>
                  <a:pt x="29" y="4"/>
                  <a:pt x="29" y="4"/>
                  <a:pt x="29" y="4"/>
                </a:cubicBezTo>
                <a:cubicBezTo>
                  <a:pt x="29" y="4"/>
                  <a:pt x="30" y="5"/>
                  <a:pt x="30" y="6"/>
                </a:cubicBezTo>
                <a:cubicBezTo>
                  <a:pt x="29" y="5"/>
                  <a:pt x="28" y="5"/>
                  <a:pt x="28" y="5"/>
                </a:cubicBezTo>
                <a:cubicBezTo>
                  <a:pt x="22" y="5"/>
                  <a:pt x="22" y="5"/>
                  <a:pt x="22" y="5"/>
                </a:cubicBezTo>
                <a:cubicBezTo>
                  <a:pt x="21" y="5"/>
                  <a:pt x="21" y="5"/>
                  <a:pt x="20" y="6"/>
                </a:cubicBezTo>
                <a:cubicBezTo>
                  <a:pt x="20" y="5"/>
                  <a:pt x="20" y="4"/>
                  <a:pt x="21" y="4"/>
                </a:cubicBezTo>
                <a:close/>
                <a:moveTo>
                  <a:pt x="6" y="32"/>
                </a:moveTo>
                <a:cubicBezTo>
                  <a:pt x="6" y="32"/>
                  <a:pt x="6" y="32"/>
                  <a:pt x="6" y="32"/>
                </a:cubicBezTo>
                <a:cubicBezTo>
                  <a:pt x="4" y="30"/>
                  <a:pt x="4" y="26"/>
                  <a:pt x="4" y="22"/>
                </a:cubicBezTo>
                <a:cubicBezTo>
                  <a:pt x="4" y="20"/>
                  <a:pt x="4" y="17"/>
                  <a:pt x="5" y="15"/>
                </a:cubicBezTo>
                <a:cubicBezTo>
                  <a:pt x="5" y="13"/>
                  <a:pt x="6" y="11"/>
                  <a:pt x="7" y="10"/>
                </a:cubicBezTo>
                <a:cubicBezTo>
                  <a:pt x="7" y="9"/>
                  <a:pt x="8" y="8"/>
                  <a:pt x="10" y="8"/>
                </a:cubicBezTo>
                <a:cubicBezTo>
                  <a:pt x="10" y="8"/>
                  <a:pt x="10" y="8"/>
                  <a:pt x="11" y="8"/>
                </a:cubicBezTo>
                <a:cubicBezTo>
                  <a:pt x="11" y="9"/>
                  <a:pt x="12" y="9"/>
                  <a:pt x="12" y="10"/>
                </a:cubicBezTo>
                <a:cubicBezTo>
                  <a:pt x="10" y="12"/>
                  <a:pt x="9" y="14"/>
                  <a:pt x="8" y="17"/>
                </a:cubicBezTo>
                <a:cubicBezTo>
                  <a:pt x="6" y="32"/>
                  <a:pt x="6" y="32"/>
                  <a:pt x="6" y="32"/>
                </a:cubicBezTo>
                <a:close/>
                <a:moveTo>
                  <a:pt x="38" y="47"/>
                </a:moveTo>
                <a:cubicBezTo>
                  <a:pt x="38" y="47"/>
                  <a:pt x="38" y="47"/>
                  <a:pt x="38" y="47"/>
                </a:cubicBezTo>
                <a:cubicBezTo>
                  <a:pt x="12" y="47"/>
                  <a:pt x="12" y="47"/>
                  <a:pt x="12" y="47"/>
                </a:cubicBezTo>
                <a:cubicBezTo>
                  <a:pt x="9" y="47"/>
                  <a:pt x="7" y="45"/>
                  <a:pt x="8" y="42"/>
                </a:cubicBezTo>
                <a:cubicBezTo>
                  <a:pt x="12" y="18"/>
                  <a:pt x="12" y="18"/>
                  <a:pt x="12" y="18"/>
                </a:cubicBezTo>
                <a:cubicBezTo>
                  <a:pt x="13" y="15"/>
                  <a:pt x="14" y="13"/>
                  <a:pt x="16" y="12"/>
                </a:cubicBezTo>
                <a:cubicBezTo>
                  <a:pt x="17" y="10"/>
                  <a:pt x="20" y="9"/>
                  <a:pt x="22" y="9"/>
                </a:cubicBezTo>
                <a:cubicBezTo>
                  <a:pt x="28" y="9"/>
                  <a:pt x="28" y="9"/>
                  <a:pt x="28" y="9"/>
                </a:cubicBezTo>
                <a:cubicBezTo>
                  <a:pt x="30" y="9"/>
                  <a:pt x="32" y="10"/>
                  <a:pt x="34" y="12"/>
                </a:cubicBezTo>
                <a:cubicBezTo>
                  <a:pt x="36" y="13"/>
                  <a:pt x="37" y="15"/>
                  <a:pt x="38" y="18"/>
                </a:cubicBezTo>
                <a:cubicBezTo>
                  <a:pt x="42" y="42"/>
                  <a:pt x="42" y="42"/>
                  <a:pt x="42" y="42"/>
                </a:cubicBezTo>
                <a:cubicBezTo>
                  <a:pt x="42" y="45"/>
                  <a:pt x="41" y="47"/>
                  <a:pt x="38" y="47"/>
                </a:cubicBezTo>
                <a:close/>
                <a:moveTo>
                  <a:pt x="41" y="17"/>
                </a:moveTo>
                <a:cubicBezTo>
                  <a:pt x="41" y="17"/>
                  <a:pt x="41" y="17"/>
                  <a:pt x="41" y="17"/>
                </a:cubicBezTo>
                <a:cubicBezTo>
                  <a:pt x="41" y="14"/>
                  <a:pt x="40" y="12"/>
                  <a:pt x="38" y="10"/>
                </a:cubicBezTo>
                <a:cubicBezTo>
                  <a:pt x="38" y="9"/>
                  <a:pt x="39" y="9"/>
                  <a:pt x="39" y="8"/>
                </a:cubicBezTo>
                <a:cubicBezTo>
                  <a:pt x="39" y="8"/>
                  <a:pt x="40" y="8"/>
                  <a:pt x="40" y="8"/>
                </a:cubicBezTo>
                <a:cubicBezTo>
                  <a:pt x="41" y="8"/>
                  <a:pt x="42" y="9"/>
                  <a:pt x="43" y="10"/>
                </a:cubicBezTo>
                <a:cubicBezTo>
                  <a:pt x="44" y="11"/>
                  <a:pt x="45" y="13"/>
                  <a:pt x="45" y="15"/>
                </a:cubicBezTo>
                <a:cubicBezTo>
                  <a:pt x="46" y="17"/>
                  <a:pt x="46" y="20"/>
                  <a:pt x="46" y="22"/>
                </a:cubicBezTo>
                <a:cubicBezTo>
                  <a:pt x="46" y="26"/>
                  <a:pt x="45" y="30"/>
                  <a:pt x="44" y="32"/>
                </a:cubicBezTo>
                <a:cubicBezTo>
                  <a:pt x="41" y="17"/>
                  <a:pt x="41" y="17"/>
                  <a:pt x="41" y="17"/>
                </a:cubicBezTo>
                <a:close/>
                <a:moveTo>
                  <a:pt x="33" y="30"/>
                </a:moveTo>
                <a:cubicBezTo>
                  <a:pt x="33" y="30"/>
                  <a:pt x="33" y="30"/>
                  <a:pt x="33" y="30"/>
                </a:cubicBezTo>
                <a:cubicBezTo>
                  <a:pt x="17" y="30"/>
                  <a:pt x="17" y="30"/>
                  <a:pt x="17" y="30"/>
                </a:cubicBezTo>
                <a:cubicBezTo>
                  <a:pt x="14" y="30"/>
                  <a:pt x="13" y="32"/>
                  <a:pt x="13" y="34"/>
                </a:cubicBezTo>
                <a:cubicBezTo>
                  <a:pt x="13" y="42"/>
                  <a:pt x="13" y="42"/>
                  <a:pt x="13" y="42"/>
                </a:cubicBezTo>
                <a:cubicBezTo>
                  <a:pt x="13" y="44"/>
                  <a:pt x="14" y="46"/>
                  <a:pt x="17" y="46"/>
                </a:cubicBezTo>
                <a:cubicBezTo>
                  <a:pt x="33" y="46"/>
                  <a:pt x="33" y="46"/>
                  <a:pt x="33" y="46"/>
                </a:cubicBezTo>
                <a:cubicBezTo>
                  <a:pt x="35" y="46"/>
                  <a:pt x="37" y="44"/>
                  <a:pt x="37" y="42"/>
                </a:cubicBezTo>
                <a:cubicBezTo>
                  <a:pt x="37" y="34"/>
                  <a:pt x="37" y="34"/>
                  <a:pt x="37" y="34"/>
                </a:cubicBezTo>
                <a:cubicBezTo>
                  <a:pt x="37" y="32"/>
                  <a:pt x="35" y="30"/>
                  <a:pt x="33" y="30"/>
                </a:cubicBezTo>
                <a:close/>
                <a:moveTo>
                  <a:pt x="35" y="42"/>
                </a:moveTo>
                <a:cubicBezTo>
                  <a:pt x="35" y="42"/>
                  <a:pt x="35" y="42"/>
                  <a:pt x="35" y="42"/>
                </a:cubicBezTo>
                <a:cubicBezTo>
                  <a:pt x="35" y="43"/>
                  <a:pt x="34" y="43"/>
                  <a:pt x="33" y="43"/>
                </a:cubicBezTo>
                <a:cubicBezTo>
                  <a:pt x="17" y="43"/>
                  <a:pt x="17" y="43"/>
                  <a:pt x="17" y="43"/>
                </a:cubicBezTo>
                <a:cubicBezTo>
                  <a:pt x="16" y="43"/>
                  <a:pt x="15" y="43"/>
                  <a:pt x="15" y="42"/>
                </a:cubicBezTo>
                <a:cubicBezTo>
                  <a:pt x="15" y="34"/>
                  <a:pt x="15" y="34"/>
                  <a:pt x="15" y="34"/>
                </a:cubicBezTo>
                <a:cubicBezTo>
                  <a:pt x="15" y="33"/>
                  <a:pt x="16" y="32"/>
                  <a:pt x="17" y="32"/>
                </a:cubicBezTo>
                <a:cubicBezTo>
                  <a:pt x="33" y="32"/>
                  <a:pt x="33" y="32"/>
                  <a:pt x="33" y="32"/>
                </a:cubicBezTo>
                <a:cubicBezTo>
                  <a:pt x="34" y="32"/>
                  <a:pt x="35" y="33"/>
                  <a:pt x="35" y="34"/>
                </a:cubicBezTo>
                <a:cubicBezTo>
                  <a:pt x="35" y="42"/>
                  <a:pt x="35" y="42"/>
                  <a:pt x="35" y="42"/>
                </a:cubicBezTo>
                <a:close/>
              </a:path>
            </a:pathLst>
          </a:custGeom>
          <a:solidFill>
            <a:schemeClr val="accent2"/>
          </a:solidFill>
          <a:ln>
            <a:noFill/>
          </a:ln>
          <a:extLst/>
        </p:spPr>
        <p:txBody>
          <a:bodyPr/>
          <a:lstStyle/>
          <a:p>
            <a:endParaRPr lang="zh-CN" altLang="en-US"/>
          </a:p>
        </p:txBody>
      </p:sp>
      <p:sp>
        <p:nvSpPr>
          <p:cNvPr id="159" name="Freeform 717"/>
          <p:cNvSpPr>
            <a:spLocks noEditPoints="1"/>
          </p:cNvSpPr>
          <p:nvPr/>
        </p:nvSpPr>
        <p:spPr bwMode="auto">
          <a:xfrm>
            <a:off x="5240226" y="4611978"/>
            <a:ext cx="293361" cy="293361"/>
          </a:xfrm>
          <a:custGeom>
            <a:avLst/>
            <a:gdLst>
              <a:gd name="T0" fmla="*/ 31 w 50"/>
              <a:gd name="T1" fmla="*/ 0 h 50"/>
              <a:gd name="T2" fmla="*/ 32 w 50"/>
              <a:gd name="T3" fmla="*/ 0 h 50"/>
              <a:gd name="T4" fmla="*/ 36 w 50"/>
              <a:gd name="T5" fmla="*/ 2 h 50"/>
              <a:gd name="T6" fmla="*/ 34 w 50"/>
              <a:gd name="T7" fmla="*/ 4 h 50"/>
              <a:gd name="T8" fmla="*/ 48 w 50"/>
              <a:gd name="T9" fmla="*/ 45 h 50"/>
              <a:gd name="T10" fmla="*/ 5 w 50"/>
              <a:gd name="T11" fmla="*/ 50 h 50"/>
              <a:gd name="T12" fmla="*/ 2 w 50"/>
              <a:gd name="T13" fmla="*/ 45 h 50"/>
              <a:gd name="T14" fmla="*/ 16 w 50"/>
              <a:gd name="T15" fmla="*/ 4 h 50"/>
              <a:gd name="T16" fmla="*/ 14 w 50"/>
              <a:gd name="T17" fmla="*/ 2 h 50"/>
              <a:gd name="T18" fmla="*/ 18 w 50"/>
              <a:gd name="T19" fmla="*/ 0 h 50"/>
              <a:gd name="T20" fmla="*/ 18 w 50"/>
              <a:gd name="T21" fmla="*/ 0 h 50"/>
              <a:gd name="T22" fmla="*/ 13 w 50"/>
              <a:gd name="T23" fmla="*/ 40 h 50"/>
              <a:gd name="T24" fmla="*/ 12 w 50"/>
              <a:gd name="T25" fmla="*/ 42 h 50"/>
              <a:gd name="T26" fmla="*/ 14 w 50"/>
              <a:gd name="T27" fmla="*/ 42 h 50"/>
              <a:gd name="T28" fmla="*/ 19 w 50"/>
              <a:gd name="T29" fmla="*/ 37 h 50"/>
              <a:gd name="T30" fmla="*/ 18 w 50"/>
              <a:gd name="T31" fmla="*/ 38 h 50"/>
              <a:gd name="T32" fmla="*/ 20 w 50"/>
              <a:gd name="T33" fmla="*/ 38 h 50"/>
              <a:gd name="T34" fmla="*/ 17 w 50"/>
              <a:gd name="T35" fmla="*/ 29 h 50"/>
              <a:gd name="T36" fmla="*/ 16 w 50"/>
              <a:gd name="T37" fmla="*/ 31 h 50"/>
              <a:gd name="T38" fmla="*/ 18 w 50"/>
              <a:gd name="T39" fmla="*/ 31 h 50"/>
              <a:gd name="T40" fmla="*/ 17 w 50"/>
              <a:gd name="T41" fmla="*/ 41 h 50"/>
              <a:gd name="T42" fmla="*/ 16 w 50"/>
              <a:gd name="T43" fmla="*/ 43 h 50"/>
              <a:gd name="T44" fmla="*/ 19 w 50"/>
              <a:gd name="T45" fmla="*/ 43 h 50"/>
              <a:gd name="T46" fmla="*/ 15 w 50"/>
              <a:gd name="T47" fmla="*/ 34 h 50"/>
              <a:gd name="T48" fmla="*/ 13 w 50"/>
              <a:gd name="T49" fmla="*/ 36 h 50"/>
              <a:gd name="T50" fmla="*/ 17 w 50"/>
              <a:gd name="T51" fmla="*/ 36 h 50"/>
              <a:gd name="T52" fmla="*/ 17 w 50"/>
              <a:gd name="T53" fmla="*/ 25 h 50"/>
              <a:gd name="T54" fmla="*/ 32 w 50"/>
              <a:gd name="T55" fmla="*/ 25 h 50"/>
              <a:gd name="T56" fmla="*/ 30 w 50"/>
              <a:gd name="T57" fmla="*/ 20 h 50"/>
              <a:gd name="T58" fmla="*/ 20 w 50"/>
              <a:gd name="T59" fmla="*/ 4 h 50"/>
              <a:gd name="T60" fmla="*/ 20 w 50"/>
              <a:gd name="T61" fmla="*/ 20 h 50"/>
              <a:gd name="T62" fmla="*/ 17 w 50"/>
              <a:gd name="T63" fmla="*/ 25 h 50"/>
              <a:gd name="T64" fmla="*/ 34 w 50"/>
              <a:gd name="T65" fmla="*/ 27 h 50"/>
              <a:gd name="T66" fmla="*/ 5 w 50"/>
              <a:gd name="T67" fmla="*/ 46 h 50"/>
              <a:gd name="T68" fmla="*/ 34 w 50"/>
              <a:gd name="T69" fmla="*/ 27 h 50"/>
              <a:gd name="T70" fmla="*/ 23 w 50"/>
              <a:gd name="T71" fmla="*/ 42 h 50"/>
              <a:gd name="T72" fmla="*/ 28 w 50"/>
              <a:gd name="T73" fmla="*/ 41 h 50"/>
              <a:gd name="T74" fmla="*/ 23 w 50"/>
              <a:gd name="T75" fmla="*/ 40 h 50"/>
              <a:gd name="T76" fmla="*/ 23 w 50"/>
              <a:gd name="T77" fmla="*/ 42 h 50"/>
              <a:gd name="T78" fmla="*/ 24 w 50"/>
              <a:gd name="T79" fmla="*/ 36 h 50"/>
              <a:gd name="T80" fmla="*/ 27 w 50"/>
              <a:gd name="T81" fmla="*/ 35 h 50"/>
              <a:gd name="T82" fmla="*/ 24 w 50"/>
              <a:gd name="T83" fmla="*/ 34 h 50"/>
              <a:gd name="T84" fmla="*/ 24 w 50"/>
              <a:gd name="T85" fmla="*/ 36 h 50"/>
              <a:gd name="T86" fmla="*/ 24 w 50"/>
              <a:gd name="T87" fmla="*/ 24 h 50"/>
              <a:gd name="T88" fmla="*/ 27 w 50"/>
              <a:gd name="T89" fmla="*/ 23 h 50"/>
              <a:gd name="T90" fmla="*/ 24 w 50"/>
              <a:gd name="T91" fmla="*/ 22 h 50"/>
              <a:gd name="T92" fmla="*/ 24 w 50"/>
              <a:gd name="T93" fmla="*/ 24 h 50"/>
              <a:gd name="T94" fmla="*/ 23 w 50"/>
              <a:gd name="T95" fmla="*/ 30 h 50"/>
              <a:gd name="T96" fmla="*/ 28 w 50"/>
              <a:gd name="T97" fmla="*/ 29 h 50"/>
              <a:gd name="T98" fmla="*/ 23 w 50"/>
              <a:gd name="T99" fmla="*/ 28 h 50"/>
              <a:gd name="T100" fmla="*/ 23 w 50"/>
              <a:gd name="T101" fmla="*/ 30 h 50"/>
              <a:gd name="T102" fmla="*/ 23 w 50"/>
              <a:gd name="T103" fmla="*/ 18 h 50"/>
              <a:gd name="T104" fmla="*/ 28 w 50"/>
              <a:gd name="T105" fmla="*/ 17 h 50"/>
              <a:gd name="T106" fmla="*/ 23 w 50"/>
              <a:gd name="T107" fmla="*/ 16 h 50"/>
              <a:gd name="T108" fmla="*/ 23 w 50"/>
              <a:gd name="T109"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50">
                <a:moveTo>
                  <a:pt x="19" y="0"/>
                </a:moveTo>
                <a:cubicBezTo>
                  <a:pt x="31" y="0"/>
                  <a:pt x="31" y="0"/>
                  <a:pt x="31" y="0"/>
                </a:cubicBezTo>
                <a:cubicBezTo>
                  <a:pt x="32" y="0"/>
                  <a:pt x="32" y="0"/>
                  <a:pt x="32" y="0"/>
                </a:cubicBezTo>
                <a:cubicBezTo>
                  <a:pt x="32" y="0"/>
                  <a:pt x="32" y="0"/>
                  <a:pt x="32" y="0"/>
                </a:cubicBezTo>
                <a:cubicBezTo>
                  <a:pt x="34" y="0"/>
                  <a:pt x="34" y="0"/>
                  <a:pt x="34" y="0"/>
                </a:cubicBezTo>
                <a:cubicBezTo>
                  <a:pt x="35" y="0"/>
                  <a:pt x="36" y="1"/>
                  <a:pt x="36" y="2"/>
                </a:cubicBezTo>
                <a:cubicBezTo>
                  <a:pt x="36" y="3"/>
                  <a:pt x="35" y="4"/>
                  <a:pt x="34" y="4"/>
                </a:cubicBezTo>
                <a:cubicBezTo>
                  <a:pt x="34" y="4"/>
                  <a:pt x="34" y="4"/>
                  <a:pt x="34" y="4"/>
                </a:cubicBezTo>
                <a:cubicBezTo>
                  <a:pt x="34" y="19"/>
                  <a:pt x="34" y="19"/>
                  <a:pt x="34" y="19"/>
                </a:cubicBezTo>
                <a:cubicBezTo>
                  <a:pt x="48" y="45"/>
                  <a:pt x="48" y="45"/>
                  <a:pt x="48" y="45"/>
                </a:cubicBezTo>
                <a:cubicBezTo>
                  <a:pt x="50" y="47"/>
                  <a:pt x="48" y="50"/>
                  <a:pt x="45" y="50"/>
                </a:cubicBezTo>
                <a:cubicBezTo>
                  <a:pt x="5" y="50"/>
                  <a:pt x="5" y="50"/>
                  <a:pt x="5" y="50"/>
                </a:cubicBezTo>
                <a:cubicBezTo>
                  <a:pt x="2" y="50"/>
                  <a:pt x="0" y="47"/>
                  <a:pt x="2" y="45"/>
                </a:cubicBezTo>
                <a:cubicBezTo>
                  <a:pt x="2" y="45"/>
                  <a:pt x="2" y="45"/>
                  <a:pt x="2" y="45"/>
                </a:cubicBezTo>
                <a:cubicBezTo>
                  <a:pt x="16" y="19"/>
                  <a:pt x="16" y="19"/>
                  <a:pt x="16" y="19"/>
                </a:cubicBezTo>
                <a:cubicBezTo>
                  <a:pt x="16" y="4"/>
                  <a:pt x="16" y="4"/>
                  <a:pt x="16" y="4"/>
                </a:cubicBezTo>
                <a:cubicBezTo>
                  <a:pt x="16" y="4"/>
                  <a:pt x="16" y="4"/>
                  <a:pt x="16" y="4"/>
                </a:cubicBezTo>
                <a:cubicBezTo>
                  <a:pt x="15" y="4"/>
                  <a:pt x="14" y="3"/>
                  <a:pt x="14" y="2"/>
                </a:cubicBezTo>
                <a:cubicBezTo>
                  <a:pt x="14" y="1"/>
                  <a:pt x="15" y="0"/>
                  <a:pt x="16" y="0"/>
                </a:cubicBezTo>
                <a:cubicBezTo>
                  <a:pt x="18" y="0"/>
                  <a:pt x="18" y="0"/>
                  <a:pt x="18" y="0"/>
                </a:cubicBezTo>
                <a:cubicBezTo>
                  <a:pt x="18" y="0"/>
                  <a:pt x="18" y="0"/>
                  <a:pt x="18" y="0"/>
                </a:cubicBezTo>
                <a:cubicBezTo>
                  <a:pt x="18" y="0"/>
                  <a:pt x="18" y="0"/>
                  <a:pt x="18" y="0"/>
                </a:cubicBezTo>
                <a:cubicBezTo>
                  <a:pt x="19" y="0"/>
                  <a:pt x="19" y="0"/>
                  <a:pt x="19" y="0"/>
                </a:cubicBezTo>
                <a:close/>
                <a:moveTo>
                  <a:pt x="13" y="40"/>
                </a:moveTo>
                <a:cubicBezTo>
                  <a:pt x="13" y="40"/>
                  <a:pt x="13" y="40"/>
                  <a:pt x="13" y="40"/>
                </a:cubicBezTo>
                <a:cubicBezTo>
                  <a:pt x="12" y="40"/>
                  <a:pt x="12" y="41"/>
                  <a:pt x="12" y="42"/>
                </a:cubicBezTo>
                <a:cubicBezTo>
                  <a:pt x="12" y="42"/>
                  <a:pt x="12" y="43"/>
                  <a:pt x="13" y="43"/>
                </a:cubicBezTo>
                <a:cubicBezTo>
                  <a:pt x="14" y="43"/>
                  <a:pt x="14" y="42"/>
                  <a:pt x="14" y="42"/>
                </a:cubicBezTo>
                <a:cubicBezTo>
                  <a:pt x="14" y="41"/>
                  <a:pt x="14" y="40"/>
                  <a:pt x="13" y="40"/>
                </a:cubicBezTo>
                <a:close/>
                <a:moveTo>
                  <a:pt x="19" y="37"/>
                </a:moveTo>
                <a:cubicBezTo>
                  <a:pt x="19" y="37"/>
                  <a:pt x="19" y="37"/>
                  <a:pt x="19" y="37"/>
                </a:cubicBezTo>
                <a:cubicBezTo>
                  <a:pt x="18" y="37"/>
                  <a:pt x="18" y="38"/>
                  <a:pt x="18" y="38"/>
                </a:cubicBezTo>
                <a:cubicBezTo>
                  <a:pt x="18" y="39"/>
                  <a:pt x="18" y="39"/>
                  <a:pt x="19" y="39"/>
                </a:cubicBezTo>
                <a:cubicBezTo>
                  <a:pt x="20" y="39"/>
                  <a:pt x="20" y="39"/>
                  <a:pt x="20" y="38"/>
                </a:cubicBezTo>
                <a:cubicBezTo>
                  <a:pt x="20" y="38"/>
                  <a:pt x="20" y="37"/>
                  <a:pt x="19" y="37"/>
                </a:cubicBezTo>
                <a:close/>
                <a:moveTo>
                  <a:pt x="17" y="29"/>
                </a:moveTo>
                <a:cubicBezTo>
                  <a:pt x="17" y="29"/>
                  <a:pt x="17" y="29"/>
                  <a:pt x="17" y="29"/>
                </a:cubicBezTo>
                <a:cubicBezTo>
                  <a:pt x="17" y="29"/>
                  <a:pt x="16" y="30"/>
                  <a:pt x="16" y="31"/>
                </a:cubicBezTo>
                <a:cubicBezTo>
                  <a:pt x="16" y="31"/>
                  <a:pt x="17" y="32"/>
                  <a:pt x="17" y="32"/>
                </a:cubicBezTo>
                <a:cubicBezTo>
                  <a:pt x="18" y="32"/>
                  <a:pt x="18" y="31"/>
                  <a:pt x="18" y="31"/>
                </a:cubicBezTo>
                <a:cubicBezTo>
                  <a:pt x="18" y="30"/>
                  <a:pt x="18" y="29"/>
                  <a:pt x="17" y="29"/>
                </a:cubicBezTo>
                <a:close/>
                <a:moveTo>
                  <a:pt x="17" y="41"/>
                </a:moveTo>
                <a:cubicBezTo>
                  <a:pt x="17" y="41"/>
                  <a:pt x="17" y="41"/>
                  <a:pt x="17" y="41"/>
                </a:cubicBezTo>
                <a:cubicBezTo>
                  <a:pt x="16" y="41"/>
                  <a:pt x="16" y="42"/>
                  <a:pt x="16" y="43"/>
                </a:cubicBezTo>
                <a:cubicBezTo>
                  <a:pt x="16" y="44"/>
                  <a:pt x="16" y="45"/>
                  <a:pt x="17" y="45"/>
                </a:cubicBezTo>
                <a:cubicBezTo>
                  <a:pt x="19" y="45"/>
                  <a:pt x="19" y="44"/>
                  <a:pt x="19" y="43"/>
                </a:cubicBezTo>
                <a:cubicBezTo>
                  <a:pt x="19" y="42"/>
                  <a:pt x="19" y="41"/>
                  <a:pt x="17" y="41"/>
                </a:cubicBezTo>
                <a:close/>
                <a:moveTo>
                  <a:pt x="15" y="34"/>
                </a:moveTo>
                <a:cubicBezTo>
                  <a:pt x="15" y="34"/>
                  <a:pt x="15" y="34"/>
                  <a:pt x="15" y="34"/>
                </a:cubicBezTo>
                <a:cubicBezTo>
                  <a:pt x="14" y="34"/>
                  <a:pt x="13" y="35"/>
                  <a:pt x="13" y="36"/>
                </a:cubicBezTo>
                <a:cubicBezTo>
                  <a:pt x="13" y="37"/>
                  <a:pt x="14" y="38"/>
                  <a:pt x="15" y="38"/>
                </a:cubicBezTo>
                <a:cubicBezTo>
                  <a:pt x="16" y="38"/>
                  <a:pt x="17" y="37"/>
                  <a:pt x="17" y="36"/>
                </a:cubicBezTo>
                <a:cubicBezTo>
                  <a:pt x="17" y="35"/>
                  <a:pt x="16" y="34"/>
                  <a:pt x="15" y="34"/>
                </a:cubicBezTo>
                <a:close/>
                <a:moveTo>
                  <a:pt x="17" y="25"/>
                </a:moveTo>
                <a:cubicBezTo>
                  <a:pt x="17" y="25"/>
                  <a:pt x="17" y="25"/>
                  <a:pt x="17" y="25"/>
                </a:cubicBezTo>
                <a:cubicBezTo>
                  <a:pt x="32" y="25"/>
                  <a:pt x="32" y="25"/>
                  <a:pt x="32" y="25"/>
                </a:cubicBezTo>
                <a:cubicBezTo>
                  <a:pt x="30" y="21"/>
                  <a:pt x="30" y="21"/>
                  <a:pt x="30" y="21"/>
                </a:cubicBezTo>
                <a:cubicBezTo>
                  <a:pt x="30" y="21"/>
                  <a:pt x="30" y="20"/>
                  <a:pt x="30" y="20"/>
                </a:cubicBezTo>
                <a:cubicBezTo>
                  <a:pt x="30" y="4"/>
                  <a:pt x="30" y="4"/>
                  <a:pt x="30" y="4"/>
                </a:cubicBezTo>
                <a:cubicBezTo>
                  <a:pt x="20" y="4"/>
                  <a:pt x="20" y="4"/>
                  <a:pt x="20" y="4"/>
                </a:cubicBezTo>
                <a:cubicBezTo>
                  <a:pt x="20" y="20"/>
                  <a:pt x="20" y="20"/>
                  <a:pt x="20" y="20"/>
                </a:cubicBezTo>
                <a:cubicBezTo>
                  <a:pt x="20" y="20"/>
                  <a:pt x="20" y="20"/>
                  <a:pt x="20" y="20"/>
                </a:cubicBezTo>
                <a:cubicBezTo>
                  <a:pt x="20" y="20"/>
                  <a:pt x="20" y="21"/>
                  <a:pt x="20" y="21"/>
                </a:cubicBezTo>
                <a:cubicBezTo>
                  <a:pt x="17" y="25"/>
                  <a:pt x="17" y="25"/>
                  <a:pt x="17" y="25"/>
                </a:cubicBezTo>
                <a:close/>
                <a:moveTo>
                  <a:pt x="34" y="27"/>
                </a:moveTo>
                <a:cubicBezTo>
                  <a:pt x="34" y="27"/>
                  <a:pt x="34" y="27"/>
                  <a:pt x="34" y="27"/>
                </a:cubicBezTo>
                <a:cubicBezTo>
                  <a:pt x="16" y="27"/>
                  <a:pt x="16" y="27"/>
                  <a:pt x="16" y="27"/>
                </a:cubicBezTo>
                <a:cubicBezTo>
                  <a:pt x="5" y="46"/>
                  <a:pt x="5" y="46"/>
                  <a:pt x="5" y="46"/>
                </a:cubicBezTo>
                <a:cubicBezTo>
                  <a:pt x="45" y="46"/>
                  <a:pt x="45" y="46"/>
                  <a:pt x="45" y="46"/>
                </a:cubicBezTo>
                <a:cubicBezTo>
                  <a:pt x="34" y="27"/>
                  <a:pt x="34" y="27"/>
                  <a:pt x="34" y="27"/>
                </a:cubicBezTo>
                <a:close/>
                <a:moveTo>
                  <a:pt x="23" y="42"/>
                </a:moveTo>
                <a:cubicBezTo>
                  <a:pt x="23" y="42"/>
                  <a:pt x="23" y="42"/>
                  <a:pt x="23" y="42"/>
                </a:cubicBezTo>
                <a:cubicBezTo>
                  <a:pt x="27" y="42"/>
                  <a:pt x="27" y="42"/>
                  <a:pt x="27" y="42"/>
                </a:cubicBezTo>
                <a:cubicBezTo>
                  <a:pt x="28" y="42"/>
                  <a:pt x="28" y="42"/>
                  <a:pt x="28" y="41"/>
                </a:cubicBezTo>
                <a:cubicBezTo>
                  <a:pt x="28" y="41"/>
                  <a:pt x="28" y="40"/>
                  <a:pt x="27" y="40"/>
                </a:cubicBezTo>
                <a:cubicBezTo>
                  <a:pt x="23" y="40"/>
                  <a:pt x="23" y="40"/>
                  <a:pt x="23" y="40"/>
                </a:cubicBezTo>
                <a:cubicBezTo>
                  <a:pt x="22" y="40"/>
                  <a:pt x="22" y="41"/>
                  <a:pt x="22" y="41"/>
                </a:cubicBezTo>
                <a:cubicBezTo>
                  <a:pt x="22" y="42"/>
                  <a:pt x="22" y="42"/>
                  <a:pt x="23" y="42"/>
                </a:cubicBezTo>
                <a:close/>
                <a:moveTo>
                  <a:pt x="24" y="36"/>
                </a:moveTo>
                <a:cubicBezTo>
                  <a:pt x="24" y="36"/>
                  <a:pt x="24" y="36"/>
                  <a:pt x="24" y="36"/>
                </a:cubicBezTo>
                <a:cubicBezTo>
                  <a:pt x="26" y="36"/>
                  <a:pt x="26" y="36"/>
                  <a:pt x="26" y="36"/>
                </a:cubicBezTo>
                <a:cubicBezTo>
                  <a:pt x="26" y="36"/>
                  <a:pt x="27" y="36"/>
                  <a:pt x="27" y="35"/>
                </a:cubicBezTo>
                <a:cubicBezTo>
                  <a:pt x="27" y="35"/>
                  <a:pt x="26" y="34"/>
                  <a:pt x="26" y="34"/>
                </a:cubicBezTo>
                <a:cubicBezTo>
                  <a:pt x="24" y="34"/>
                  <a:pt x="24" y="34"/>
                  <a:pt x="24" y="34"/>
                </a:cubicBezTo>
                <a:cubicBezTo>
                  <a:pt x="23" y="34"/>
                  <a:pt x="23" y="35"/>
                  <a:pt x="23" y="35"/>
                </a:cubicBezTo>
                <a:cubicBezTo>
                  <a:pt x="23" y="36"/>
                  <a:pt x="23" y="36"/>
                  <a:pt x="24" y="36"/>
                </a:cubicBezTo>
                <a:close/>
                <a:moveTo>
                  <a:pt x="24" y="24"/>
                </a:moveTo>
                <a:cubicBezTo>
                  <a:pt x="24" y="24"/>
                  <a:pt x="24" y="24"/>
                  <a:pt x="24" y="24"/>
                </a:cubicBezTo>
                <a:cubicBezTo>
                  <a:pt x="26" y="24"/>
                  <a:pt x="26" y="24"/>
                  <a:pt x="26" y="24"/>
                </a:cubicBezTo>
                <a:cubicBezTo>
                  <a:pt x="26" y="24"/>
                  <a:pt x="27" y="24"/>
                  <a:pt x="27" y="23"/>
                </a:cubicBezTo>
                <a:cubicBezTo>
                  <a:pt x="27" y="22"/>
                  <a:pt x="26" y="22"/>
                  <a:pt x="26" y="22"/>
                </a:cubicBezTo>
                <a:cubicBezTo>
                  <a:pt x="24" y="22"/>
                  <a:pt x="24" y="22"/>
                  <a:pt x="24" y="22"/>
                </a:cubicBezTo>
                <a:cubicBezTo>
                  <a:pt x="23" y="22"/>
                  <a:pt x="23" y="22"/>
                  <a:pt x="23" y="23"/>
                </a:cubicBezTo>
                <a:cubicBezTo>
                  <a:pt x="23" y="24"/>
                  <a:pt x="23" y="24"/>
                  <a:pt x="24" y="24"/>
                </a:cubicBezTo>
                <a:close/>
                <a:moveTo>
                  <a:pt x="23" y="30"/>
                </a:moveTo>
                <a:cubicBezTo>
                  <a:pt x="23" y="30"/>
                  <a:pt x="23" y="30"/>
                  <a:pt x="23" y="30"/>
                </a:cubicBezTo>
                <a:cubicBezTo>
                  <a:pt x="27" y="30"/>
                  <a:pt x="27" y="30"/>
                  <a:pt x="27" y="30"/>
                </a:cubicBezTo>
                <a:cubicBezTo>
                  <a:pt x="28" y="30"/>
                  <a:pt x="28" y="30"/>
                  <a:pt x="28" y="29"/>
                </a:cubicBezTo>
                <a:cubicBezTo>
                  <a:pt x="28" y="28"/>
                  <a:pt x="28" y="28"/>
                  <a:pt x="27" y="28"/>
                </a:cubicBezTo>
                <a:cubicBezTo>
                  <a:pt x="23" y="28"/>
                  <a:pt x="23" y="28"/>
                  <a:pt x="23" y="28"/>
                </a:cubicBezTo>
                <a:cubicBezTo>
                  <a:pt x="22" y="28"/>
                  <a:pt x="22" y="28"/>
                  <a:pt x="22" y="29"/>
                </a:cubicBezTo>
                <a:cubicBezTo>
                  <a:pt x="22" y="30"/>
                  <a:pt x="22" y="30"/>
                  <a:pt x="23" y="30"/>
                </a:cubicBezTo>
                <a:close/>
                <a:moveTo>
                  <a:pt x="23" y="18"/>
                </a:moveTo>
                <a:cubicBezTo>
                  <a:pt x="23" y="18"/>
                  <a:pt x="23" y="18"/>
                  <a:pt x="23" y="18"/>
                </a:cubicBezTo>
                <a:cubicBezTo>
                  <a:pt x="27" y="18"/>
                  <a:pt x="27" y="18"/>
                  <a:pt x="27" y="18"/>
                </a:cubicBezTo>
                <a:cubicBezTo>
                  <a:pt x="28" y="18"/>
                  <a:pt x="28" y="17"/>
                  <a:pt x="28" y="17"/>
                </a:cubicBezTo>
                <a:cubicBezTo>
                  <a:pt x="28" y="16"/>
                  <a:pt x="28" y="16"/>
                  <a:pt x="27" y="16"/>
                </a:cubicBezTo>
                <a:cubicBezTo>
                  <a:pt x="23" y="16"/>
                  <a:pt x="23" y="16"/>
                  <a:pt x="23" y="16"/>
                </a:cubicBezTo>
                <a:cubicBezTo>
                  <a:pt x="22" y="16"/>
                  <a:pt x="22" y="16"/>
                  <a:pt x="22" y="17"/>
                </a:cubicBezTo>
                <a:cubicBezTo>
                  <a:pt x="22" y="17"/>
                  <a:pt x="22" y="18"/>
                  <a:pt x="23" y="18"/>
                </a:cubicBezTo>
                <a:close/>
              </a:path>
            </a:pathLst>
          </a:custGeom>
          <a:solidFill>
            <a:schemeClr val="accent2"/>
          </a:solidFill>
          <a:ln>
            <a:noFill/>
          </a:ln>
          <a:extLst/>
        </p:spPr>
        <p:txBody>
          <a:bodyPr/>
          <a:lstStyle/>
          <a:p>
            <a:endParaRPr lang="zh-CN" altLang="en-US"/>
          </a:p>
        </p:txBody>
      </p:sp>
      <p:sp>
        <p:nvSpPr>
          <p:cNvPr id="163" name="Freeform 722"/>
          <p:cNvSpPr>
            <a:spLocks noEditPoints="1"/>
          </p:cNvSpPr>
          <p:nvPr/>
        </p:nvSpPr>
        <p:spPr bwMode="auto">
          <a:xfrm>
            <a:off x="5768275" y="3987119"/>
            <a:ext cx="296293" cy="237623"/>
          </a:xfrm>
          <a:custGeom>
            <a:avLst/>
            <a:gdLst>
              <a:gd name="T0" fmla="*/ 10 w 50"/>
              <a:gd name="T1" fmla="*/ 4 h 40"/>
              <a:gd name="T2" fmla="*/ 40 w 50"/>
              <a:gd name="T3" fmla="*/ 4 h 40"/>
              <a:gd name="T4" fmla="*/ 50 w 50"/>
              <a:gd name="T5" fmla="*/ 7 h 40"/>
              <a:gd name="T6" fmla="*/ 50 w 50"/>
              <a:gd name="T7" fmla="*/ 7 h 40"/>
              <a:gd name="T8" fmla="*/ 48 w 50"/>
              <a:gd name="T9" fmla="*/ 40 h 40"/>
              <a:gd name="T10" fmla="*/ 26 w 50"/>
              <a:gd name="T11" fmla="*/ 39 h 40"/>
              <a:gd name="T12" fmla="*/ 11 w 50"/>
              <a:gd name="T13" fmla="*/ 38 h 40"/>
              <a:gd name="T14" fmla="*/ 0 w 50"/>
              <a:gd name="T15" fmla="*/ 38 h 40"/>
              <a:gd name="T16" fmla="*/ 0 w 50"/>
              <a:gd name="T17" fmla="*/ 7 h 40"/>
              <a:gd name="T18" fmla="*/ 2 w 50"/>
              <a:gd name="T19" fmla="*/ 5 h 40"/>
              <a:gd name="T20" fmla="*/ 44 w 50"/>
              <a:gd name="T21" fmla="*/ 18 h 40"/>
              <a:gd name="T22" fmla="*/ 29 w 50"/>
              <a:gd name="T23" fmla="*/ 16 h 40"/>
              <a:gd name="T24" fmla="*/ 30 w 50"/>
              <a:gd name="T25" fmla="*/ 18 h 40"/>
              <a:gd name="T26" fmla="*/ 43 w 50"/>
              <a:gd name="T27" fmla="*/ 20 h 40"/>
              <a:gd name="T28" fmla="*/ 44 w 50"/>
              <a:gd name="T29" fmla="*/ 18 h 40"/>
              <a:gd name="T30" fmla="*/ 44 w 50"/>
              <a:gd name="T31" fmla="*/ 24 h 40"/>
              <a:gd name="T32" fmla="*/ 29 w 50"/>
              <a:gd name="T33" fmla="*/ 22 h 40"/>
              <a:gd name="T34" fmla="*/ 30 w 50"/>
              <a:gd name="T35" fmla="*/ 24 h 40"/>
              <a:gd name="T36" fmla="*/ 43 w 50"/>
              <a:gd name="T37" fmla="*/ 26 h 40"/>
              <a:gd name="T38" fmla="*/ 44 w 50"/>
              <a:gd name="T39" fmla="*/ 24 h 40"/>
              <a:gd name="T40" fmla="*/ 44 w 50"/>
              <a:gd name="T41" fmla="*/ 30 h 40"/>
              <a:gd name="T42" fmla="*/ 29 w 50"/>
              <a:gd name="T43" fmla="*/ 27 h 40"/>
              <a:gd name="T44" fmla="*/ 30 w 50"/>
              <a:gd name="T45" fmla="*/ 30 h 40"/>
              <a:gd name="T46" fmla="*/ 43 w 50"/>
              <a:gd name="T47" fmla="*/ 32 h 40"/>
              <a:gd name="T48" fmla="*/ 44 w 50"/>
              <a:gd name="T49" fmla="*/ 30 h 40"/>
              <a:gd name="T50" fmla="*/ 44 w 50"/>
              <a:gd name="T51" fmla="*/ 13 h 40"/>
              <a:gd name="T52" fmla="*/ 29 w 50"/>
              <a:gd name="T53" fmla="*/ 11 h 40"/>
              <a:gd name="T54" fmla="*/ 30 w 50"/>
              <a:gd name="T55" fmla="*/ 13 h 40"/>
              <a:gd name="T56" fmla="*/ 43 w 50"/>
              <a:gd name="T57" fmla="*/ 15 h 40"/>
              <a:gd name="T58" fmla="*/ 44 w 50"/>
              <a:gd name="T59" fmla="*/ 13 h 40"/>
              <a:gd name="T60" fmla="*/ 7 w 50"/>
              <a:gd name="T61" fmla="*/ 20 h 40"/>
              <a:gd name="T62" fmla="*/ 20 w 50"/>
              <a:gd name="T63" fmla="*/ 18 h 40"/>
              <a:gd name="T64" fmla="*/ 21 w 50"/>
              <a:gd name="T65" fmla="*/ 16 h 40"/>
              <a:gd name="T66" fmla="*/ 6 w 50"/>
              <a:gd name="T67" fmla="*/ 18 h 40"/>
              <a:gd name="T68" fmla="*/ 7 w 50"/>
              <a:gd name="T69" fmla="*/ 20 h 40"/>
              <a:gd name="T70" fmla="*/ 7 w 50"/>
              <a:gd name="T71" fmla="*/ 26 h 40"/>
              <a:gd name="T72" fmla="*/ 20 w 50"/>
              <a:gd name="T73" fmla="*/ 24 h 40"/>
              <a:gd name="T74" fmla="*/ 21 w 50"/>
              <a:gd name="T75" fmla="*/ 22 h 40"/>
              <a:gd name="T76" fmla="*/ 6 w 50"/>
              <a:gd name="T77" fmla="*/ 24 h 40"/>
              <a:gd name="T78" fmla="*/ 7 w 50"/>
              <a:gd name="T79" fmla="*/ 26 h 40"/>
              <a:gd name="T80" fmla="*/ 7 w 50"/>
              <a:gd name="T81" fmla="*/ 32 h 40"/>
              <a:gd name="T82" fmla="*/ 20 w 50"/>
              <a:gd name="T83" fmla="*/ 30 h 40"/>
              <a:gd name="T84" fmla="*/ 21 w 50"/>
              <a:gd name="T85" fmla="*/ 27 h 40"/>
              <a:gd name="T86" fmla="*/ 6 w 50"/>
              <a:gd name="T87" fmla="*/ 30 h 40"/>
              <a:gd name="T88" fmla="*/ 7 w 50"/>
              <a:gd name="T89" fmla="*/ 32 h 40"/>
              <a:gd name="T90" fmla="*/ 7 w 50"/>
              <a:gd name="T91" fmla="*/ 15 h 40"/>
              <a:gd name="T92" fmla="*/ 20 w 50"/>
              <a:gd name="T93" fmla="*/ 13 h 40"/>
              <a:gd name="T94" fmla="*/ 21 w 50"/>
              <a:gd name="T95" fmla="*/ 11 h 40"/>
              <a:gd name="T96" fmla="*/ 6 w 50"/>
              <a:gd name="T97" fmla="*/ 13 h 40"/>
              <a:gd name="T98" fmla="*/ 7 w 50"/>
              <a:gd name="T99" fmla="*/ 15 h 40"/>
              <a:gd name="T100" fmla="*/ 26 w 50"/>
              <a:gd name="T101" fmla="*/ 9 h 40"/>
              <a:gd name="T102" fmla="*/ 40 w 50"/>
              <a:gd name="T103" fmla="*/ 34 h 40"/>
              <a:gd name="T104" fmla="*/ 46 w 50"/>
              <a:gd name="T105" fmla="*/ 9 h 40"/>
              <a:gd name="T106" fmla="*/ 26 w 50"/>
              <a:gd name="T107" fmla="*/ 9 h 40"/>
              <a:gd name="T108" fmla="*/ 24 w 50"/>
              <a:gd name="T109" fmla="*/ 35 h 40"/>
              <a:gd name="T110" fmla="*/ 11 w 50"/>
              <a:gd name="T111" fmla="*/ 7 h 40"/>
              <a:gd name="T112" fmla="*/ 4 w 50"/>
              <a:gd name="T113" fmla="*/ 36 h 40"/>
              <a:gd name="T114" fmla="*/ 24 w 50"/>
              <a:gd name="T115"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40">
                <a:moveTo>
                  <a:pt x="2" y="5"/>
                </a:moveTo>
                <a:cubicBezTo>
                  <a:pt x="5" y="6"/>
                  <a:pt x="8" y="5"/>
                  <a:pt x="10" y="4"/>
                </a:cubicBezTo>
                <a:cubicBezTo>
                  <a:pt x="14" y="2"/>
                  <a:pt x="17" y="0"/>
                  <a:pt x="25" y="5"/>
                </a:cubicBezTo>
                <a:cubicBezTo>
                  <a:pt x="33" y="0"/>
                  <a:pt x="36" y="2"/>
                  <a:pt x="40" y="4"/>
                </a:cubicBezTo>
                <a:cubicBezTo>
                  <a:pt x="43" y="5"/>
                  <a:pt x="45" y="6"/>
                  <a:pt x="48" y="5"/>
                </a:cubicBezTo>
                <a:cubicBezTo>
                  <a:pt x="49" y="5"/>
                  <a:pt x="50" y="6"/>
                  <a:pt x="50" y="7"/>
                </a:cubicBezTo>
                <a:cubicBezTo>
                  <a:pt x="50" y="7"/>
                  <a:pt x="50" y="7"/>
                  <a:pt x="50" y="7"/>
                </a:cubicBezTo>
                <a:cubicBezTo>
                  <a:pt x="50" y="7"/>
                  <a:pt x="50" y="7"/>
                  <a:pt x="50" y="7"/>
                </a:cubicBezTo>
                <a:cubicBezTo>
                  <a:pt x="50" y="38"/>
                  <a:pt x="50" y="38"/>
                  <a:pt x="50" y="38"/>
                </a:cubicBezTo>
                <a:cubicBezTo>
                  <a:pt x="50" y="39"/>
                  <a:pt x="49" y="40"/>
                  <a:pt x="48" y="40"/>
                </a:cubicBezTo>
                <a:cubicBezTo>
                  <a:pt x="44" y="40"/>
                  <a:pt x="41" y="39"/>
                  <a:pt x="39" y="38"/>
                </a:cubicBezTo>
                <a:cubicBezTo>
                  <a:pt x="36" y="36"/>
                  <a:pt x="33" y="35"/>
                  <a:pt x="26" y="39"/>
                </a:cubicBezTo>
                <a:cubicBezTo>
                  <a:pt x="25" y="40"/>
                  <a:pt x="25" y="40"/>
                  <a:pt x="24" y="39"/>
                </a:cubicBezTo>
                <a:cubicBezTo>
                  <a:pt x="17" y="35"/>
                  <a:pt x="14" y="36"/>
                  <a:pt x="11" y="38"/>
                </a:cubicBezTo>
                <a:cubicBezTo>
                  <a:pt x="9" y="39"/>
                  <a:pt x="6" y="40"/>
                  <a:pt x="2" y="40"/>
                </a:cubicBezTo>
                <a:cubicBezTo>
                  <a:pt x="1" y="40"/>
                  <a:pt x="0" y="39"/>
                  <a:pt x="0" y="38"/>
                </a:cubicBezTo>
                <a:cubicBezTo>
                  <a:pt x="0" y="38"/>
                  <a:pt x="0" y="38"/>
                  <a:pt x="0" y="38"/>
                </a:cubicBezTo>
                <a:cubicBezTo>
                  <a:pt x="0" y="7"/>
                  <a:pt x="0" y="7"/>
                  <a:pt x="0" y="7"/>
                </a:cubicBezTo>
                <a:cubicBezTo>
                  <a:pt x="0" y="6"/>
                  <a:pt x="1" y="5"/>
                  <a:pt x="2" y="5"/>
                </a:cubicBezTo>
                <a:cubicBezTo>
                  <a:pt x="2" y="5"/>
                  <a:pt x="2" y="5"/>
                  <a:pt x="2" y="5"/>
                </a:cubicBezTo>
                <a:close/>
                <a:moveTo>
                  <a:pt x="44" y="18"/>
                </a:moveTo>
                <a:cubicBezTo>
                  <a:pt x="44" y="18"/>
                  <a:pt x="44" y="18"/>
                  <a:pt x="44" y="18"/>
                </a:cubicBezTo>
                <a:cubicBezTo>
                  <a:pt x="42" y="18"/>
                  <a:pt x="41" y="17"/>
                  <a:pt x="40" y="17"/>
                </a:cubicBezTo>
                <a:cubicBezTo>
                  <a:pt x="37" y="15"/>
                  <a:pt x="34" y="14"/>
                  <a:pt x="29" y="16"/>
                </a:cubicBezTo>
                <a:cubicBezTo>
                  <a:pt x="28" y="16"/>
                  <a:pt x="28" y="17"/>
                  <a:pt x="28" y="18"/>
                </a:cubicBezTo>
                <a:cubicBezTo>
                  <a:pt x="29" y="18"/>
                  <a:pt x="29" y="19"/>
                  <a:pt x="30" y="18"/>
                </a:cubicBezTo>
                <a:cubicBezTo>
                  <a:pt x="34" y="17"/>
                  <a:pt x="37" y="18"/>
                  <a:pt x="39" y="19"/>
                </a:cubicBezTo>
                <a:cubicBezTo>
                  <a:pt x="40" y="20"/>
                  <a:pt x="42" y="20"/>
                  <a:pt x="43" y="20"/>
                </a:cubicBezTo>
                <a:cubicBezTo>
                  <a:pt x="44" y="21"/>
                  <a:pt x="44" y="20"/>
                  <a:pt x="45" y="20"/>
                </a:cubicBezTo>
                <a:cubicBezTo>
                  <a:pt x="45" y="19"/>
                  <a:pt x="44" y="18"/>
                  <a:pt x="44" y="18"/>
                </a:cubicBezTo>
                <a:close/>
                <a:moveTo>
                  <a:pt x="44" y="24"/>
                </a:moveTo>
                <a:cubicBezTo>
                  <a:pt x="44" y="24"/>
                  <a:pt x="44" y="24"/>
                  <a:pt x="44" y="24"/>
                </a:cubicBezTo>
                <a:cubicBezTo>
                  <a:pt x="42" y="24"/>
                  <a:pt x="41" y="23"/>
                  <a:pt x="40" y="23"/>
                </a:cubicBezTo>
                <a:cubicBezTo>
                  <a:pt x="37" y="21"/>
                  <a:pt x="34" y="20"/>
                  <a:pt x="29" y="22"/>
                </a:cubicBezTo>
                <a:cubicBezTo>
                  <a:pt x="28" y="22"/>
                  <a:pt x="28" y="23"/>
                  <a:pt x="28" y="23"/>
                </a:cubicBezTo>
                <a:cubicBezTo>
                  <a:pt x="29" y="24"/>
                  <a:pt x="29" y="24"/>
                  <a:pt x="30" y="24"/>
                </a:cubicBezTo>
                <a:cubicBezTo>
                  <a:pt x="34" y="22"/>
                  <a:pt x="37" y="23"/>
                  <a:pt x="39" y="25"/>
                </a:cubicBezTo>
                <a:cubicBezTo>
                  <a:pt x="40" y="25"/>
                  <a:pt x="42" y="26"/>
                  <a:pt x="43" y="26"/>
                </a:cubicBezTo>
                <a:cubicBezTo>
                  <a:pt x="44" y="26"/>
                  <a:pt x="44" y="26"/>
                  <a:pt x="45" y="25"/>
                </a:cubicBezTo>
                <a:cubicBezTo>
                  <a:pt x="45" y="25"/>
                  <a:pt x="44" y="24"/>
                  <a:pt x="44" y="24"/>
                </a:cubicBezTo>
                <a:close/>
                <a:moveTo>
                  <a:pt x="44" y="30"/>
                </a:moveTo>
                <a:cubicBezTo>
                  <a:pt x="44" y="30"/>
                  <a:pt x="44" y="30"/>
                  <a:pt x="44" y="30"/>
                </a:cubicBezTo>
                <a:cubicBezTo>
                  <a:pt x="42" y="29"/>
                  <a:pt x="41" y="29"/>
                  <a:pt x="40" y="28"/>
                </a:cubicBezTo>
                <a:cubicBezTo>
                  <a:pt x="37" y="27"/>
                  <a:pt x="34" y="25"/>
                  <a:pt x="29" y="27"/>
                </a:cubicBezTo>
                <a:cubicBezTo>
                  <a:pt x="28" y="28"/>
                  <a:pt x="28" y="28"/>
                  <a:pt x="28" y="29"/>
                </a:cubicBezTo>
                <a:cubicBezTo>
                  <a:pt x="29" y="30"/>
                  <a:pt x="29" y="30"/>
                  <a:pt x="30" y="30"/>
                </a:cubicBezTo>
                <a:cubicBezTo>
                  <a:pt x="34" y="28"/>
                  <a:pt x="37" y="29"/>
                  <a:pt x="39" y="30"/>
                </a:cubicBezTo>
                <a:cubicBezTo>
                  <a:pt x="40" y="31"/>
                  <a:pt x="42" y="31"/>
                  <a:pt x="43" y="32"/>
                </a:cubicBezTo>
                <a:cubicBezTo>
                  <a:pt x="44" y="32"/>
                  <a:pt x="44" y="32"/>
                  <a:pt x="45" y="31"/>
                </a:cubicBezTo>
                <a:cubicBezTo>
                  <a:pt x="45" y="30"/>
                  <a:pt x="44" y="30"/>
                  <a:pt x="44" y="30"/>
                </a:cubicBezTo>
                <a:close/>
                <a:moveTo>
                  <a:pt x="44" y="13"/>
                </a:moveTo>
                <a:cubicBezTo>
                  <a:pt x="44" y="13"/>
                  <a:pt x="44" y="13"/>
                  <a:pt x="44" y="13"/>
                </a:cubicBezTo>
                <a:cubicBezTo>
                  <a:pt x="42" y="12"/>
                  <a:pt x="41" y="12"/>
                  <a:pt x="40" y="11"/>
                </a:cubicBezTo>
                <a:cubicBezTo>
                  <a:pt x="37" y="10"/>
                  <a:pt x="34" y="9"/>
                  <a:pt x="29" y="11"/>
                </a:cubicBezTo>
                <a:cubicBezTo>
                  <a:pt x="28" y="11"/>
                  <a:pt x="28" y="12"/>
                  <a:pt x="28" y="12"/>
                </a:cubicBezTo>
                <a:cubicBezTo>
                  <a:pt x="29" y="13"/>
                  <a:pt x="29" y="13"/>
                  <a:pt x="30" y="13"/>
                </a:cubicBezTo>
                <a:cubicBezTo>
                  <a:pt x="34" y="11"/>
                  <a:pt x="37" y="12"/>
                  <a:pt x="39" y="13"/>
                </a:cubicBezTo>
                <a:cubicBezTo>
                  <a:pt x="40" y="14"/>
                  <a:pt x="42" y="15"/>
                  <a:pt x="43" y="15"/>
                </a:cubicBezTo>
                <a:cubicBezTo>
                  <a:pt x="44" y="15"/>
                  <a:pt x="44" y="15"/>
                  <a:pt x="45" y="14"/>
                </a:cubicBezTo>
                <a:cubicBezTo>
                  <a:pt x="45" y="13"/>
                  <a:pt x="44" y="13"/>
                  <a:pt x="44" y="13"/>
                </a:cubicBezTo>
                <a:close/>
                <a:moveTo>
                  <a:pt x="7" y="20"/>
                </a:moveTo>
                <a:cubicBezTo>
                  <a:pt x="7" y="20"/>
                  <a:pt x="7" y="20"/>
                  <a:pt x="7" y="20"/>
                </a:cubicBezTo>
                <a:cubicBezTo>
                  <a:pt x="8" y="20"/>
                  <a:pt x="10" y="20"/>
                  <a:pt x="11" y="19"/>
                </a:cubicBezTo>
                <a:cubicBezTo>
                  <a:pt x="14" y="18"/>
                  <a:pt x="16" y="17"/>
                  <a:pt x="20" y="18"/>
                </a:cubicBezTo>
                <a:cubicBezTo>
                  <a:pt x="21" y="19"/>
                  <a:pt x="21" y="18"/>
                  <a:pt x="22" y="18"/>
                </a:cubicBezTo>
                <a:cubicBezTo>
                  <a:pt x="22" y="17"/>
                  <a:pt x="22" y="16"/>
                  <a:pt x="21" y="16"/>
                </a:cubicBezTo>
                <a:cubicBezTo>
                  <a:pt x="16" y="14"/>
                  <a:pt x="13" y="15"/>
                  <a:pt x="10" y="17"/>
                </a:cubicBezTo>
                <a:cubicBezTo>
                  <a:pt x="9" y="17"/>
                  <a:pt x="8" y="18"/>
                  <a:pt x="6" y="18"/>
                </a:cubicBezTo>
                <a:cubicBezTo>
                  <a:pt x="6" y="18"/>
                  <a:pt x="5" y="19"/>
                  <a:pt x="5" y="20"/>
                </a:cubicBezTo>
                <a:cubicBezTo>
                  <a:pt x="6" y="20"/>
                  <a:pt x="6" y="21"/>
                  <a:pt x="7" y="20"/>
                </a:cubicBezTo>
                <a:close/>
                <a:moveTo>
                  <a:pt x="7" y="26"/>
                </a:moveTo>
                <a:cubicBezTo>
                  <a:pt x="7" y="26"/>
                  <a:pt x="7" y="26"/>
                  <a:pt x="7" y="26"/>
                </a:cubicBezTo>
                <a:cubicBezTo>
                  <a:pt x="8" y="26"/>
                  <a:pt x="10" y="25"/>
                  <a:pt x="11" y="25"/>
                </a:cubicBezTo>
                <a:cubicBezTo>
                  <a:pt x="14" y="23"/>
                  <a:pt x="16" y="22"/>
                  <a:pt x="20" y="24"/>
                </a:cubicBezTo>
                <a:cubicBezTo>
                  <a:pt x="21" y="24"/>
                  <a:pt x="21" y="24"/>
                  <a:pt x="22" y="23"/>
                </a:cubicBezTo>
                <a:cubicBezTo>
                  <a:pt x="22" y="23"/>
                  <a:pt x="22" y="22"/>
                  <a:pt x="21" y="22"/>
                </a:cubicBezTo>
                <a:cubicBezTo>
                  <a:pt x="16" y="20"/>
                  <a:pt x="13" y="21"/>
                  <a:pt x="10" y="23"/>
                </a:cubicBezTo>
                <a:cubicBezTo>
                  <a:pt x="9" y="23"/>
                  <a:pt x="8" y="24"/>
                  <a:pt x="6" y="24"/>
                </a:cubicBezTo>
                <a:cubicBezTo>
                  <a:pt x="6" y="24"/>
                  <a:pt x="5" y="25"/>
                  <a:pt x="5" y="25"/>
                </a:cubicBezTo>
                <a:cubicBezTo>
                  <a:pt x="6" y="26"/>
                  <a:pt x="6" y="26"/>
                  <a:pt x="7" y="26"/>
                </a:cubicBezTo>
                <a:close/>
                <a:moveTo>
                  <a:pt x="7" y="32"/>
                </a:moveTo>
                <a:cubicBezTo>
                  <a:pt x="7" y="32"/>
                  <a:pt x="7" y="32"/>
                  <a:pt x="7" y="32"/>
                </a:cubicBezTo>
                <a:cubicBezTo>
                  <a:pt x="8" y="31"/>
                  <a:pt x="10" y="31"/>
                  <a:pt x="11" y="30"/>
                </a:cubicBezTo>
                <a:cubicBezTo>
                  <a:pt x="14" y="29"/>
                  <a:pt x="16" y="28"/>
                  <a:pt x="20" y="30"/>
                </a:cubicBezTo>
                <a:cubicBezTo>
                  <a:pt x="21" y="30"/>
                  <a:pt x="21" y="30"/>
                  <a:pt x="22" y="29"/>
                </a:cubicBezTo>
                <a:cubicBezTo>
                  <a:pt x="22" y="28"/>
                  <a:pt x="22" y="28"/>
                  <a:pt x="21" y="27"/>
                </a:cubicBezTo>
                <a:cubicBezTo>
                  <a:pt x="16" y="25"/>
                  <a:pt x="13" y="27"/>
                  <a:pt x="10" y="28"/>
                </a:cubicBezTo>
                <a:cubicBezTo>
                  <a:pt x="9" y="29"/>
                  <a:pt x="8" y="29"/>
                  <a:pt x="6" y="30"/>
                </a:cubicBezTo>
                <a:cubicBezTo>
                  <a:pt x="6" y="30"/>
                  <a:pt x="5" y="30"/>
                  <a:pt x="5" y="31"/>
                </a:cubicBezTo>
                <a:cubicBezTo>
                  <a:pt x="6" y="32"/>
                  <a:pt x="6" y="32"/>
                  <a:pt x="7" y="32"/>
                </a:cubicBezTo>
                <a:close/>
                <a:moveTo>
                  <a:pt x="7" y="15"/>
                </a:moveTo>
                <a:cubicBezTo>
                  <a:pt x="7" y="15"/>
                  <a:pt x="7" y="15"/>
                  <a:pt x="7" y="15"/>
                </a:cubicBezTo>
                <a:cubicBezTo>
                  <a:pt x="8" y="15"/>
                  <a:pt x="10" y="14"/>
                  <a:pt x="11" y="13"/>
                </a:cubicBezTo>
                <a:cubicBezTo>
                  <a:pt x="14" y="12"/>
                  <a:pt x="16" y="11"/>
                  <a:pt x="20" y="13"/>
                </a:cubicBezTo>
                <a:cubicBezTo>
                  <a:pt x="21" y="13"/>
                  <a:pt x="21" y="13"/>
                  <a:pt x="22" y="12"/>
                </a:cubicBezTo>
                <a:cubicBezTo>
                  <a:pt x="22" y="12"/>
                  <a:pt x="22" y="11"/>
                  <a:pt x="21" y="11"/>
                </a:cubicBezTo>
                <a:cubicBezTo>
                  <a:pt x="16" y="9"/>
                  <a:pt x="13" y="10"/>
                  <a:pt x="10" y="11"/>
                </a:cubicBezTo>
                <a:cubicBezTo>
                  <a:pt x="9" y="12"/>
                  <a:pt x="8" y="12"/>
                  <a:pt x="6" y="13"/>
                </a:cubicBezTo>
                <a:cubicBezTo>
                  <a:pt x="6" y="13"/>
                  <a:pt x="5" y="13"/>
                  <a:pt x="5" y="14"/>
                </a:cubicBezTo>
                <a:cubicBezTo>
                  <a:pt x="6" y="15"/>
                  <a:pt x="6" y="15"/>
                  <a:pt x="7" y="15"/>
                </a:cubicBezTo>
                <a:close/>
                <a:moveTo>
                  <a:pt x="26" y="9"/>
                </a:moveTo>
                <a:cubicBezTo>
                  <a:pt x="26" y="9"/>
                  <a:pt x="26" y="9"/>
                  <a:pt x="26" y="9"/>
                </a:cubicBezTo>
                <a:cubicBezTo>
                  <a:pt x="26" y="35"/>
                  <a:pt x="26" y="35"/>
                  <a:pt x="26" y="35"/>
                </a:cubicBezTo>
                <a:cubicBezTo>
                  <a:pt x="33" y="31"/>
                  <a:pt x="37" y="32"/>
                  <a:pt x="40" y="34"/>
                </a:cubicBezTo>
                <a:cubicBezTo>
                  <a:pt x="42" y="35"/>
                  <a:pt x="44" y="36"/>
                  <a:pt x="46" y="36"/>
                </a:cubicBezTo>
                <a:cubicBezTo>
                  <a:pt x="46" y="9"/>
                  <a:pt x="46" y="9"/>
                  <a:pt x="46" y="9"/>
                </a:cubicBezTo>
                <a:cubicBezTo>
                  <a:pt x="43" y="9"/>
                  <a:pt x="41" y="8"/>
                  <a:pt x="39" y="7"/>
                </a:cubicBezTo>
                <a:cubicBezTo>
                  <a:pt x="36" y="6"/>
                  <a:pt x="33" y="4"/>
                  <a:pt x="26" y="9"/>
                </a:cubicBezTo>
                <a:close/>
                <a:moveTo>
                  <a:pt x="24" y="35"/>
                </a:moveTo>
                <a:cubicBezTo>
                  <a:pt x="24" y="35"/>
                  <a:pt x="24" y="35"/>
                  <a:pt x="24" y="35"/>
                </a:cubicBezTo>
                <a:cubicBezTo>
                  <a:pt x="24" y="9"/>
                  <a:pt x="24" y="9"/>
                  <a:pt x="24" y="9"/>
                </a:cubicBezTo>
                <a:cubicBezTo>
                  <a:pt x="17" y="4"/>
                  <a:pt x="14" y="6"/>
                  <a:pt x="11" y="7"/>
                </a:cubicBezTo>
                <a:cubicBezTo>
                  <a:pt x="9" y="8"/>
                  <a:pt x="7" y="9"/>
                  <a:pt x="4" y="9"/>
                </a:cubicBezTo>
                <a:cubicBezTo>
                  <a:pt x="4" y="36"/>
                  <a:pt x="4" y="36"/>
                  <a:pt x="4" y="36"/>
                </a:cubicBezTo>
                <a:cubicBezTo>
                  <a:pt x="6" y="36"/>
                  <a:pt x="8" y="35"/>
                  <a:pt x="10" y="34"/>
                </a:cubicBezTo>
                <a:cubicBezTo>
                  <a:pt x="13" y="32"/>
                  <a:pt x="17" y="31"/>
                  <a:pt x="24" y="35"/>
                </a:cubicBezTo>
                <a:close/>
              </a:path>
            </a:pathLst>
          </a:custGeom>
          <a:solidFill>
            <a:schemeClr val="accent2"/>
          </a:solidFill>
          <a:ln>
            <a:noFill/>
          </a:ln>
          <a:extLst/>
        </p:spPr>
        <p:txBody>
          <a:bodyPr/>
          <a:lstStyle/>
          <a:p>
            <a:endParaRPr lang="zh-CN" altLang="en-US"/>
          </a:p>
        </p:txBody>
      </p:sp>
      <p:sp>
        <p:nvSpPr>
          <p:cNvPr id="164" name="Freeform 723"/>
          <p:cNvSpPr>
            <a:spLocks noEditPoints="1"/>
          </p:cNvSpPr>
          <p:nvPr/>
        </p:nvSpPr>
        <p:spPr bwMode="auto">
          <a:xfrm>
            <a:off x="6293389" y="3957783"/>
            <a:ext cx="287493" cy="308029"/>
          </a:xfrm>
          <a:custGeom>
            <a:avLst/>
            <a:gdLst>
              <a:gd name="T0" fmla="*/ 43 w 49"/>
              <a:gd name="T1" fmla="*/ 25 h 52"/>
              <a:gd name="T2" fmla="*/ 34 w 49"/>
              <a:gd name="T3" fmla="*/ 10 h 52"/>
              <a:gd name="T4" fmla="*/ 16 w 49"/>
              <a:gd name="T5" fmla="*/ 9 h 52"/>
              <a:gd name="T6" fmla="*/ 14 w 49"/>
              <a:gd name="T7" fmla="*/ 10 h 52"/>
              <a:gd name="T8" fmla="*/ 7 w 49"/>
              <a:gd name="T9" fmla="*/ 26 h 52"/>
              <a:gd name="T10" fmla="*/ 14 w 49"/>
              <a:gd name="T11" fmla="*/ 41 h 52"/>
              <a:gd name="T12" fmla="*/ 16 w 49"/>
              <a:gd name="T13" fmla="*/ 42 h 52"/>
              <a:gd name="T14" fmla="*/ 34 w 49"/>
              <a:gd name="T15" fmla="*/ 41 h 52"/>
              <a:gd name="T16" fmla="*/ 43 w 49"/>
              <a:gd name="T17" fmla="*/ 27 h 52"/>
              <a:gd name="T18" fmla="*/ 35 w 49"/>
              <a:gd name="T19" fmla="*/ 12 h 52"/>
              <a:gd name="T20" fmla="*/ 41 w 49"/>
              <a:gd name="T21" fmla="*/ 23 h 52"/>
              <a:gd name="T22" fmla="*/ 36 w 49"/>
              <a:gd name="T23" fmla="*/ 19 h 52"/>
              <a:gd name="T24" fmla="*/ 35 w 49"/>
              <a:gd name="T25" fmla="*/ 12 h 52"/>
              <a:gd name="T26" fmla="*/ 39 w 49"/>
              <a:gd name="T27" fmla="*/ 26 h 52"/>
              <a:gd name="T28" fmla="*/ 36 w 49"/>
              <a:gd name="T29" fmla="*/ 22 h 52"/>
              <a:gd name="T30" fmla="*/ 33 w 49"/>
              <a:gd name="T31" fmla="*/ 17 h 52"/>
              <a:gd name="T32" fmla="*/ 27 w 49"/>
              <a:gd name="T33" fmla="*/ 14 h 52"/>
              <a:gd name="T34" fmla="*/ 33 w 49"/>
              <a:gd name="T35" fmla="*/ 17 h 52"/>
              <a:gd name="T36" fmla="*/ 18 w 49"/>
              <a:gd name="T37" fmla="*/ 10 h 52"/>
              <a:gd name="T38" fmla="*/ 31 w 49"/>
              <a:gd name="T39" fmla="*/ 11 h 52"/>
              <a:gd name="T40" fmla="*/ 18 w 49"/>
              <a:gd name="T41" fmla="*/ 11 h 52"/>
              <a:gd name="T42" fmla="*/ 17 w 49"/>
              <a:gd name="T43" fmla="*/ 13 h 52"/>
              <a:gd name="T44" fmla="*/ 22 w 49"/>
              <a:gd name="T45" fmla="*/ 14 h 52"/>
              <a:gd name="T46" fmla="*/ 17 w 49"/>
              <a:gd name="T47" fmla="*/ 13 h 52"/>
              <a:gd name="T48" fmla="*/ 14 w 49"/>
              <a:gd name="T49" fmla="*/ 39 h 52"/>
              <a:gd name="T50" fmla="*/ 8 w 49"/>
              <a:gd name="T51" fmla="*/ 28 h 52"/>
              <a:gd name="T52" fmla="*/ 15 w 49"/>
              <a:gd name="T53" fmla="*/ 39 h 52"/>
              <a:gd name="T54" fmla="*/ 10 w 49"/>
              <a:gd name="T55" fmla="*/ 26 h 52"/>
              <a:gd name="T56" fmla="*/ 13 w 49"/>
              <a:gd name="T57" fmla="*/ 22 h 52"/>
              <a:gd name="T58" fmla="*/ 10 w 49"/>
              <a:gd name="T59" fmla="*/ 26 h 52"/>
              <a:gd name="T60" fmla="*/ 13 w 49"/>
              <a:gd name="T61" fmla="*/ 19 h 52"/>
              <a:gd name="T62" fmla="*/ 8 w 49"/>
              <a:gd name="T63" fmla="*/ 23 h 52"/>
              <a:gd name="T64" fmla="*/ 15 w 49"/>
              <a:gd name="T65" fmla="*/ 12 h 52"/>
              <a:gd name="T66" fmla="*/ 16 w 49"/>
              <a:gd name="T67" fmla="*/ 34 h 52"/>
              <a:gd name="T68" fmla="*/ 22 w 49"/>
              <a:gd name="T69" fmla="*/ 37 h 52"/>
              <a:gd name="T70" fmla="*/ 16 w 49"/>
              <a:gd name="T71" fmla="*/ 34 h 52"/>
              <a:gd name="T72" fmla="*/ 31 w 49"/>
              <a:gd name="T73" fmla="*/ 42 h 52"/>
              <a:gd name="T74" fmla="*/ 18 w 49"/>
              <a:gd name="T75" fmla="*/ 41 h 52"/>
              <a:gd name="T76" fmla="*/ 31 w 49"/>
              <a:gd name="T77" fmla="*/ 41 h 52"/>
              <a:gd name="T78" fmla="*/ 32 w 49"/>
              <a:gd name="T79" fmla="*/ 39 h 52"/>
              <a:gd name="T80" fmla="*/ 27 w 49"/>
              <a:gd name="T81" fmla="*/ 37 h 52"/>
              <a:gd name="T82" fmla="*/ 32 w 49"/>
              <a:gd name="T83" fmla="*/ 39 h 52"/>
              <a:gd name="T84" fmla="*/ 34 w 49"/>
              <a:gd name="T85" fmla="*/ 31 h 52"/>
              <a:gd name="T86" fmla="*/ 15 w 49"/>
              <a:gd name="T87" fmla="*/ 31 h 52"/>
              <a:gd name="T88" fmla="*/ 25 w 49"/>
              <a:gd name="T89" fmla="*/ 15 h 52"/>
              <a:gd name="T90" fmla="*/ 34 w 49"/>
              <a:gd name="T91" fmla="*/ 31 h 52"/>
              <a:gd name="T92" fmla="*/ 35 w 49"/>
              <a:gd name="T93" fmla="*/ 39 h 52"/>
              <a:gd name="T94" fmla="*/ 36 w 49"/>
              <a:gd name="T95" fmla="*/ 32 h 52"/>
              <a:gd name="T96" fmla="*/ 41 w 49"/>
              <a:gd name="T97" fmla="*/ 28 h 52"/>
              <a:gd name="T98" fmla="*/ 25 w 49"/>
              <a:gd name="T99" fmla="*/ 19 h 52"/>
              <a:gd name="T100" fmla="*/ 18 w 49"/>
              <a:gd name="T101" fmla="*/ 26 h 52"/>
              <a:gd name="T102" fmla="*/ 32 w 49"/>
              <a:gd name="T103" fmla="*/ 26 h 52"/>
              <a:gd name="T104" fmla="*/ 25 w 49"/>
              <a:gd name="T105" fmla="*/ 29 h 52"/>
              <a:gd name="T106" fmla="*/ 21 w 49"/>
              <a:gd name="T107" fmla="*/ 26 h 52"/>
              <a:gd name="T108" fmla="*/ 28 w 49"/>
              <a:gd name="T109"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52">
                <a:moveTo>
                  <a:pt x="42" y="26"/>
                </a:moveTo>
                <a:cubicBezTo>
                  <a:pt x="43" y="25"/>
                  <a:pt x="43" y="25"/>
                  <a:pt x="43" y="25"/>
                </a:cubicBezTo>
                <a:cubicBezTo>
                  <a:pt x="49" y="16"/>
                  <a:pt x="45" y="9"/>
                  <a:pt x="35" y="10"/>
                </a:cubicBezTo>
                <a:cubicBezTo>
                  <a:pt x="34" y="10"/>
                  <a:pt x="34" y="10"/>
                  <a:pt x="34" y="10"/>
                </a:cubicBezTo>
                <a:cubicBezTo>
                  <a:pt x="33" y="10"/>
                  <a:pt x="33" y="9"/>
                  <a:pt x="33" y="9"/>
                </a:cubicBezTo>
                <a:cubicBezTo>
                  <a:pt x="29" y="0"/>
                  <a:pt x="20" y="0"/>
                  <a:pt x="16" y="9"/>
                </a:cubicBezTo>
                <a:cubicBezTo>
                  <a:pt x="16" y="9"/>
                  <a:pt x="16" y="10"/>
                  <a:pt x="16" y="10"/>
                </a:cubicBezTo>
                <a:cubicBezTo>
                  <a:pt x="15" y="10"/>
                  <a:pt x="15" y="10"/>
                  <a:pt x="14" y="10"/>
                </a:cubicBezTo>
                <a:cubicBezTo>
                  <a:pt x="4" y="9"/>
                  <a:pt x="0" y="16"/>
                  <a:pt x="6" y="25"/>
                </a:cubicBezTo>
                <a:cubicBezTo>
                  <a:pt x="6" y="25"/>
                  <a:pt x="6" y="25"/>
                  <a:pt x="7" y="26"/>
                </a:cubicBezTo>
                <a:cubicBezTo>
                  <a:pt x="6" y="26"/>
                  <a:pt x="6" y="26"/>
                  <a:pt x="6" y="27"/>
                </a:cubicBezTo>
                <a:cubicBezTo>
                  <a:pt x="0" y="35"/>
                  <a:pt x="4" y="42"/>
                  <a:pt x="14" y="41"/>
                </a:cubicBezTo>
                <a:cubicBezTo>
                  <a:pt x="15" y="41"/>
                  <a:pt x="15" y="41"/>
                  <a:pt x="16" y="41"/>
                </a:cubicBezTo>
                <a:cubicBezTo>
                  <a:pt x="16" y="42"/>
                  <a:pt x="16" y="42"/>
                  <a:pt x="16" y="42"/>
                </a:cubicBezTo>
                <a:cubicBezTo>
                  <a:pt x="20" y="52"/>
                  <a:pt x="29" y="52"/>
                  <a:pt x="33" y="42"/>
                </a:cubicBezTo>
                <a:cubicBezTo>
                  <a:pt x="33" y="42"/>
                  <a:pt x="33" y="42"/>
                  <a:pt x="34" y="41"/>
                </a:cubicBezTo>
                <a:cubicBezTo>
                  <a:pt x="34" y="41"/>
                  <a:pt x="34" y="41"/>
                  <a:pt x="35" y="41"/>
                </a:cubicBezTo>
                <a:cubicBezTo>
                  <a:pt x="45" y="42"/>
                  <a:pt x="49" y="35"/>
                  <a:pt x="43" y="27"/>
                </a:cubicBezTo>
                <a:cubicBezTo>
                  <a:pt x="43" y="26"/>
                  <a:pt x="43" y="26"/>
                  <a:pt x="42" y="26"/>
                </a:cubicBezTo>
                <a:close/>
                <a:moveTo>
                  <a:pt x="35" y="12"/>
                </a:moveTo>
                <a:cubicBezTo>
                  <a:pt x="35" y="12"/>
                  <a:pt x="35" y="12"/>
                  <a:pt x="35" y="12"/>
                </a:cubicBezTo>
                <a:cubicBezTo>
                  <a:pt x="44" y="12"/>
                  <a:pt x="46" y="16"/>
                  <a:pt x="41" y="23"/>
                </a:cubicBezTo>
                <a:cubicBezTo>
                  <a:pt x="41" y="24"/>
                  <a:pt x="41" y="24"/>
                  <a:pt x="41" y="24"/>
                </a:cubicBezTo>
                <a:cubicBezTo>
                  <a:pt x="39" y="22"/>
                  <a:pt x="38" y="21"/>
                  <a:pt x="36" y="19"/>
                </a:cubicBezTo>
                <a:cubicBezTo>
                  <a:pt x="35" y="17"/>
                  <a:pt x="35" y="15"/>
                  <a:pt x="34" y="12"/>
                </a:cubicBezTo>
                <a:cubicBezTo>
                  <a:pt x="35" y="12"/>
                  <a:pt x="35" y="12"/>
                  <a:pt x="35" y="12"/>
                </a:cubicBezTo>
                <a:close/>
                <a:moveTo>
                  <a:pt x="39" y="26"/>
                </a:moveTo>
                <a:cubicBezTo>
                  <a:pt x="39" y="26"/>
                  <a:pt x="39" y="26"/>
                  <a:pt x="39" y="26"/>
                </a:cubicBezTo>
                <a:cubicBezTo>
                  <a:pt x="38" y="27"/>
                  <a:pt x="37" y="28"/>
                  <a:pt x="36" y="29"/>
                </a:cubicBezTo>
                <a:cubicBezTo>
                  <a:pt x="36" y="27"/>
                  <a:pt x="36" y="25"/>
                  <a:pt x="36" y="22"/>
                </a:cubicBezTo>
                <a:cubicBezTo>
                  <a:pt x="37" y="24"/>
                  <a:pt x="38" y="25"/>
                  <a:pt x="39" y="26"/>
                </a:cubicBezTo>
                <a:close/>
                <a:moveTo>
                  <a:pt x="33" y="17"/>
                </a:moveTo>
                <a:cubicBezTo>
                  <a:pt x="33" y="17"/>
                  <a:pt x="33" y="17"/>
                  <a:pt x="33" y="17"/>
                </a:cubicBezTo>
                <a:cubicBezTo>
                  <a:pt x="31" y="16"/>
                  <a:pt x="29" y="15"/>
                  <a:pt x="27" y="14"/>
                </a:cubicBezTo>
                <a:cubicBezTo>
                  <a:pt x="29" y="14"/>
                  <a:pt x="31" y="13"/>
                  <a:pt x="32" y="13"/>
                </a:cubicBezTo>
                <a:cubicBezTo>
                  <a:pt x="32" y="14"/>
                  <a:pt x="33" y="16"/>
                  <a:pt x="33" y="17"/>
                </a:cubicBezTo>
                <a:close/>
                <a:moveTo>
                  <a:pt x="18" y="10"/>
                </a:moveTo>
                <a:cubicBezTo>
                  <a:pt x="18" y="10"/>
                  <a:pt x="18" y="10"/>
                  <a:pt x="18" y="10"/>
                </a:cubicBezTo>
                <a:cubicBezTo>
                  <a:pt x="22" y="2"/>
                  <a:pt x="27" y="2"/>
                  <a:pt x="31" y="10"/>
                </a:cubicBezTo>
                <a:cubicBezTo>
                  <a:pt x="31" y="10"/>
                  <a:pt x="31" y="10"/>
                  <a:pt x="31" y="11"/>
                </a:cubicBezTo>
                <a:cubicBezTo>
                  <a:pt x="29" y="11"/>
                  <a:pt x="27" y="12"/>
                  <a:pt x="25" y="13"/>
                </a:cubicBezTo>
                <a:cubicBezTo>
                  <a:pt x="22" y="12"/>
                  <a:pt x="20" y="11"/>
                  <a:pt x="18" y="11"/>
                </a:cubicBezTo>
                <a:cubicBezTo>
                  <a:pt x="18" y="10"/>
                  <a:pt x="18" y="10"/>
                  <a:pt x="18" y="10"/>
                </a:cubicBezTo>
                <a:close/>
                <a:moveTo>
                  <a:pt x="17" y="13"/>
                </a:moveTo>
                <a:cubicBezTo>
                  <a:pt x="17" y="13"/>
                  <a:pt x="17" y="13"/>
                  <a:pt x="17" y="13"/>
                </a:cubicBezTo>
                <a:cubicBezTo>
                  <a:pt x="19" y="13"/>
                  <a:pt x="20" y="14"/>
                  <a:pt x="22" y="14"/>
                </a:cubicBezTo>
                <a:cubicBezTo>
                  <a:pt x="20" y="15"/>
                  <a:pt x="18" y="16"/>
                  <a:pt x="16" y="17"/>
                </a:cubicBezTo>
                <a:cubicBezTo>
                  <a:pt x="16" y="16"/>
                  <a:pt x="17" y="14"/>
                  <a:pt x="17" y="13"/>
                </a:cubicBezTo>
                <a:close/>
                <a:moveTo>
                  <a:pt x="14" y="39"/>
                </a:moveTo>
                <a:cubicBezTo>
                  <a:pt x="14" y="39"/>
                  <a:pt x="14" y="39"/>
                  <a:pt x="14" y="39"/>
                </a:cubicBezTo>
                <a:cubicBezTo>
                  <a:pt x="6" y="40"/>
                  <a:pt x="3" y="35"/>
                  <a:pt x="8" y="28"/>
                </a:cubicBezTo>
                <a:cubicBezTo>
                  <a:pt x="8" y="28"/>
                  <a:pt x="8" y="28"/>
                  <a:pt x="8" y="28"/>
                </a:cubicBezTo>
                <a:cubicBezTo>
                  <a:pt x="10" y="29"/>
                  <a:pt x="11" y="31"/>
                  <a:pt x="13" y="32"/>
                </a:cubicBezTo>
                <a:cubicBezTo>
                  <a:pt x="14" y="35"/>
                  <a:pt x="14" y="37"/>
                  <a:pt x="15" y="39"/>
                </a:cubicBezTo>
                <a:cubicBezTo>
                  <a:pt x="14" y="39"/>
                  <a:pt x="14" y="39"/>
                  <a:pt x="14" y="39"/>
                </a:cubicBezTo>
                <a:close/>
                <a:moveTo>
                  <a:pt x="10" y="26"/>
                </a:moveTo>
                <a:cubicBezTo>
                  <a:pt x="10" y="26"/>
                  <a:pt x="10" y="26"/>
                  <a:pt x="10" y="26"/>
                </a:cubicBezTo>
                <a:cubicBezTo>
                  <a:pt x="11" y="25"/>
                  <a:pt x="12" y="24"/>
                  <a:pt x="13" y="22"/>
                </a:cubicBezTo>
                <a:cubicBezTo>
                  <a:pt x="13" y="25"/>
                  <a:pt x="13" y="27"/>
                  <a:pt x="13" y="29"/>
                </a:cubicBezTo>
                <a:cubicBezTo>
                  <a:pt x="12" y="28"/>
                  <a:pt x="11" y="27"/>
                  <a:pt x="10" y="26"/>
                </a:cubicBezTo>
                <a:close/>
                <a:moveTo>
                  <a:pt x="13" y="19"/>
                </a:moveTo>
                <a:cubicBezTo>
                  <a:pt x="13" y="19"/>
                  <a:pt x="13" y="19"/>
                  <a:pt x="13" y="19"/>
                </a:cubicBezTo>
                <a:cubicBezTo>
                  <a:pt x="11" y="21"/>
                  <a:pt x="10" y="22"/>
                  <a:pt x="8" y="24"/>
                </a:cubicBezTo>
                <a:cubicBezTo>
                  <a:pt x="8" y="23"/>
                  <a:pt x="8" y="23"/>
                  <a:pt x="8" y="23"/>
                </a:cubicBezTo>
                <a:cubicBezTo>
                  <a:pt x="3" y="16"/>
                  <a:pt x="5" y="12"/>
                  <a:pt x="14" y="12"/>
                </a:cubicBezTo>
                <a:cubicBezTo>
                  <a:pt x="15" y="12"/>
                  <a:pt x="15" y="12"/>
                  <a:pt x="15" y="12"/>
                </a:cubicBezTo>
                <a:cubicBezTo>
                  <a:pt x="14" y="15"/>
                  <a:pt x="14" y="17"/>
                  <a:pt x="13" y="19"/>
                </a:cubicBezTo>
                <a:close/>
                <a:moveTo>
                  <a:pt x="16" y="34"/>
                </a:moveTo>
                <a:cubicBezTo>
                  <a:pt x="16" y="34"/>
                  <a:pt x="16" y="34"/>
                  <a:pt x="16" y="34"/>
                </a:cubicBezTo>
                <a:cubicBezTo>
                  <a:pt x="18" y="35"/>
                  <a:pt x="20" y="36"/>
                  <a:pt x="22" y="37"/>
                </a:cubicBezTo>
                <a:cubicBezTo>
                  <a:pt x="20" y="38"/>
                  <a:pt x="19" y="38"/>
                  <a:pt x="17" y="39"/>
                </a:cubicBezTo>
                <a:cubicBezTo>
                  <a:pt x="17" y="37"/>
                  <a:pt x="16" y="36"/>
                  <a:pt x="16" y="34"/>
                </a:cubicBezTo>
                <a:close/>
                <a:moveTo>
                  <a:pt x="31" y="42"/>
                </a:moveTo>
                <a:cubicBezTo>
                  <a:pt x="31" y="42"/>
                  <a:pt x="31" y="42"/>
                  <a:pt x="31" y="42"/>
                </a:cubicBezTo>
                <a:cubicBezTo>
                  <a:pt x="27" y="49"/>
                  <a:pt x="22" y="49"/>
                  <a:pt x="18" y="42"/>
                </a:cubicBezTo>
                <a:cubicBezTo>
                  <a:pt x="18" y="41"/>
                  <a:pt x="18" y="41"/>
                  <a:pt x="18" y="41"/>
                </a:cubicBezTo>
                <a:cubicBezTo>
                  <a:pt x="20" y="40"/>
                  <a:pt x="22" y="40"/>
                  <a:pt x="25" y="39"/>
                </a:cubicBezTo>
                <a:cubicBezTo>
                  <a:pt x="27" y="40"/>
                  <a:pt x="29" y="40"/>
                  <a:pt x="31" y="41"/>
                </a:cubicBezTo>
                <a:cubicBezTo>
                  <a:pt x="31" y="41"/>
                  <a:pt x="31" y="41"/>
                  <a:pt x="31" y="42"/>
                </a:cubicBezTo>
                <a:close/>
                <a:moveTo>
                  <a:pt x="32" y="39"/>
                </a:moveTo>
                <a:cubicBezTo>
                  <a:pt x="32" y="39"/>
                  <a:pt x="32" y="39"/>
                  <a:pt x="32" y="39"/>
                </a:cubicBezTo>
                <a:cubicBezTo>
                  <a:pt x="31" y="38"/>
                  <a:pt x="29" y="38"/>
                  <a:pt x="27" y="37"/>
                </a:cubicBezTo>
                <a:cubicBezTo>
                  <a:pt x="29" y="36"/>
                  <a:pt x="31" y="35"/>
                  <a:pt x="33" y="34"/>
                </a:cubicBezTo>
                <a:cubicBezTo>
                  <a:pt x="33" y="36"/>
                  <a:pt x="32" y="37"/>
                  <a:pt x="32" y="39"/>
                </a:cubicBezTo>
                <a:close/>
                <a:moveTo>
                  <a:pt x="34" y="31"/>
                </a:moveTo>
                <a:cubicBezTo>
                  <a:pt x="34" y="31"/>
                  <a:pt x="34" y="31"/>
                  <a:pt x="34" y="31"/>
                </a:cubicBezTo>
                <a:cubicBezTo>
                  <a:pt x="31" y="33"/>
                  <a:pt x="28" y="35"/>
                  <a:pt x="25" y="36"/>
                </a:cubicBezTo>
                <a:cubicBezTo>
                  <a:pt x="21" y="35"/>
                  <a:pt x="18" y="33"/>
                  <a:pt x="15" y="31"/>
                </a:cubicBezTo>
                <a:cubicBezTo>
                  <a:pt x="15" y="28"/>
                  <a:pt x="15" y="24"/>
                  <a:pt x="15" y="21"/>
                </a:cubicBezTo>
                <a:cubicBezTo>
                  <a:pt x="18" y="18"/>
                  <a:pt x="21" y="17"/>
                  <a:pt x="25" y="15"/>
                </a:cubicBezTo>
                <a:cubicBezTo>
                  <a:pt x="28" y="17"/>
                  <a:pt x="31" y="18"/>
                  <a:pt x="34" y="21"/>
                </a:cubicBezTo>
                <a:cubicBezTo>
                  <a:pt x="34" y="24"/>
                  <a:pt x="34" y="28"/>
                  <a:pt x="34" y="31"/>
                </a:cubicBezTo>
                <a:close/>
                <a:moveTo>
                  <a:pt x="35" y="39"/>
                </a:moveTo>
                <a:cubicBezTo>
                  <a:pt x="35" y="39"/>
                  <a:pt x="35" y="39"/>
                  <a:pt x="35" y="39"/>
                </a:cubicBezTo>
                <a:cubicBezTo>
                  <a:pt x="34" y="39"/>
                  <a:pt x="34" y="39"/>
                  <a:pt x="34" y="39"/>
                </a:cubicBezTo>
                <a:cubicBezTo>
                  <a:pt x="35" y="37"/>
                  <a:pt x="35" y="35"/>
                  <a:pt x="36" y="32"/>
                </a:cubicBezTo>
                <a:cubicBezTo>
                  <a:pt x="38" y="31"/>
                  <a:pt x="39" y="29"/>
                  <a:pt x="41" y="28"/>
                </a:cubicBezTo>
                <a:cubicBezTo>
                  <a:pt x="41" y="28"/>
                  <a:pt x="41" y="28"/>
                  <a:pt x="41" y="28"/>
                </a:cubicBezTo>
                <a:cubicBezTo>
                  <a:pt x="46" y="35"/>
                  <a:pt x="43" y="40"/>
                  <a:pt x="35" y="39"/>
                </a:cubicBezTo>
                <a:close/>
                <a:moveTo>
                  <a:pt x="25" y="19"/>
                </a:moveTo>
                <a:cubicBezTo>
                  <a:pt x="25" y="19"/>
                  <a:pt x="25" y="19"/>
                  <a:pt x="25" y="19"/>
                </a:cubicBezTo>
                <a:cubicBezTo>
                  <a:pt x="21" y="19"/>
                  <a:pt x="18" y="22"/>
                  <a:pt x="18" y="26"/>
                </a:cubicBezTo>
                <a:cubicBezTo>
                  <a:pt x="18" y="30"/>
                  <a:pt x="21" y="33"/>
                  <a:pt x="25" y="33"/>
                </a:cubicBezTo>
                <a:cubicBezTo>
                  <a:pt x="28" y="33"/>
                  <a:pt x="32" y="30"/>
                  <a:pt x="32" y="26"/>
                </a:cubicBezTo>
                <a:cubicBezTo>
                  <a:pt x="32" y="22"/>
                  <a:pt x="28" y="19"/>
                  <a:pt x="25" y="19"/>
                </a:cubicBezTo>
                <a:close/>
                <a:moveTo>
                  <a:pt x="25" y="29"/>
                </a:moveTo>
                <a:cubicBezTo>
                  <a:pt x="25" y="29"/>
                  <a:pt x="25" y="29"/>
                  <a:pt x="25" y="29"/>
                </a:cubicBezTo>
                <a:cubicBezTo>
                  <a:pt x="23" y="29"/>
                  <a:pt x="21" y="28"/>
                  <a:pt x="21" y="26"/>
                </a:cubicBezTo>
                <a:cubicBezTo>
                  <a:pt x="21" y="24"/>
                  <a:pt x="23" y="23"/>
                  <a:pt x="25" y="23"/>
                </a:cubicBezTo>
                <a:cubicBezTo>
                  <a:pt x="26" y="23"/>
                  <a:pt x="28" y="24"/>
                  <a:pt x="28" y="26"/>
                </a:cubicBezTo>
                <a:cubicBezTo>
                  <a:pt x="28" y="28"/>
                  <a:pt x="26" y="29"/>
                  <a:pt x="25" y="29"/>
                </a:cubicBezTo>
                <a:close/>
              </a:path>
            </a:pathLst>
          </a:custGeom>
          <a:solidFill>
            <a:schemeClr val="accent2"/>
          </a:solidFill>
          <a:ln>
            <a:noFill/>
          </a:ln>
          <a:extLst/>
        </p:spPr>
        <p:txBody>
          <a:bodyPr/>
          <a:lstStyle/>
          <a:p>
            <a:endParaRPr lang="zh-CN" altLang="en-US"/>
          </a:p>
        </p:txBody>
      </p:sp>
      <p:sp>
        <p:nvSpPr>
          <p:cNvPr id="169" name="Freeform 731"/>
          <p:cNvSpPr>
            <a:spLocks noEditPoints="1"/>
          </p:cNvSpPr>
          <p:nvPr/>
        </p:nvSpPr>
        <p:spPr bwMode="auto">
          <a:xfrm>
            <a:off x="4192928" y="3969517"/>
            <a:ext cx="258157" cy="284561"/>
          </a:xfrm>
          <a:custGeom>
            <a:avLst/>
            <a:gdLst>
              <a:gd name="T0" fmla="*/ 22 w 44"/>
              <a:gd name="T1" fmla="*/ 25 h 48"/>
              <a:gd name="T2" fmla="*/ 12 w 44"/>
              <a:gd name="T3" fmla="*/ 16 h 48"/>
              <a:gd name="T4" fmla="*/ 21 w 44"/>
              <a:gd name="T5" fmla="*/ 27 h 48"/>
              <a:gd name="T6" fmla="*/ 30 w 44"/>
              <a:gd name="T7" fmla="*/ 20 h 48"/>
              <a:gd name="T8" fmla="*/ 28 w 44"/>
              <a:gd name="T9" fmla="*/ 19 h 48"/>
              <a:gd name="T10" fmla="*/ 42 w 44"/>
              <a:gd name="T11" fmla="*/ 18 h 48"/>
              <a:gd name="T12" fmla="*/ 44 w 44"/>
              <a:gd name="T13" fmla="*/ 13 h 48"/>
              <a:gd name="T14" fmla="*/ 42 w 44"/>
              <a:gd name="T15" fmla="*/ 8 h 48"/>
              <a:gd name="T16" fmla="*/ 37 w 44"/>
              <a:gd name="T17" fmla="*/ 6 h 48"/>
              <a:gd name="T18" fmla="*/ 25 w 44"/>
              <a:gd name="T19" fmla="*/ 6 h 48"/>
              <a:gd name="T20" fmla="*/ 25 w 44"/>
              <a:gd name="T21" fmla="*/ 1 h 48"/>
              <a:gd name="T22" fmla="*/ 19 w 44"/>
              <a:gd name="T23" fmla="*/ 1 h 48"/>
              <a:gd name="T24" fmla="*/ 18 w 44"/>
              <a:gd name="T25" fmla="*/ 4 h 48"/>
              <a:gd name="T26" fmla="*/ 12 w 44"/>
              <a:gd name="T27" fmla="*/ 8 h 48"/>
              <a:gd name="T28" fmla="*/ 2 w 44"/>
              <a:gd name="T29" fmla="*/ 8 h 48"/>
              <a:gd name="T30" fmla="*/ 2 w 44"/>
              <a:gd name="T31" fmla="*/ 8 h 48"/>
              <a:gd name="T32" fmla="*/ 0 w 44"/>
              <a:gd name="T33" fmla="*/ 13 h 48"/>
              <a:gd name="T34" fmla="*/ 2 w 44"/>
              <a:gd name="T35" fmla="*/ 18 h 48"/>
              <a:gd name="T36" fmla="*/ 2 w 44"/>
              <a:gd name="T37" fmla="*/ 19 h 48"/>
              <a:gd name="T38" fmla="*/ 6 w 44"/>
              <a:gd name="T39" fmla="*/ 40 h 48"/>
              <a:gd name="T40" fmla="*/ 2 w 44"/>
              <a:gd name="T41" fmla="*/ 47 h 48"/>
              <a:gd name="T42" fmla="*/ 8 w 44"/>
              <a:gd name="T43" fmla="*/ 43 h 48"/>
              <a:gd name="T44" fmla="*/ 36 w 44"/>
              <a:gd name="T45" fmla="*/ 43 h 48"/>
              <a:gd name="T46" fmla="*/ 42 w 44"/>
              <a:gd name="T47" fmla="*/ 47 h 48"/>
              <a:gd name="T48" fmla="*/ 38 w 44"/>
              <a:gd name="T49" fmla="*/ 40 h 48"/>
              <a:gd name="T50" fmla="*/ 42 w 44"/>
              <a:gd name="T51" fmla="*/ 19 h 48"/>
              <a:gd name="T52" fmla="*/ 42 w 44"/>
              <a:gd name="T53" fmla="*/ 18 h 48"/>
              <a:gd name="T54" fmla="*/ 21 w 44"/>
              <a:gd name="T55" fmla="*/ 2 h 48"/>
              <a:gd name="T56" fmla="*/ 23 w 44"/>
              <a:gd name="T57" fmla="*/ 2 h 48"/>
              <a:gd name="T58" fmla="*/ 23 w 44"/>
              <a:gd name="T59" fmla="*/ 2 h 48"/>
              <a:gd name="T60" fmla="*/ 23 w 44"/>
              <a:gd name="T61" fmla="*/ 5 h 48"/>
              <a:gd name="T62" fmla="*/ 22 w 44"/>
              <a:gd name="T63" fmla="*/ 5 h 48"/>
              <a:gd name="T64" fmla="*/ 21 w 44"/>
              <a:gd name="T65" fmla="*/ 5 h 48"/>
              <a:gd name="T66" fmla="*/ 21 w 44"/>
              <a:gd name="T67" fmla="*/ 2 h 48"/>
              <a:gd name="T68" fmla="*/ 2 w 44"/>
              <a:gd name="T69" fmla="*/ 13 h 48"/>
              <a:gd name="T70" fmla="*/ 7 w 44"/>
              <a:gd name="T71" fmla="*/ 8 h 48"/>
              <a:gd name="T72" fmla="*/ 7 w 44"/>
              <a:gd name="T73" fmla="*/ 12 h 48"/>
              <a:gd name="T74" fmla="*/ 3 w 44"/>
              <a:gd name="T75" fmla="*/ 16 h 48"/>
              <a:gd name="T76" fmla="*/ 38 w 44"/>
              <a:gd name="T77" fmla="*/ 28 h 48"/>
              <a:gd name="T78" fmla="*/ 39 w 44"/>
              <a:gd name="T79" fmla="*/ 28 h 48"/>
              <a:gd name="T80" fmla="*/ 34 w 44"/>
              <a:gd name="T81" fmla="*/ 39 h 48"/>
              <a:gd name="T82" fmla="*/ 34 w 44"/>
              <a:gd name="T83" fmla="*/ 39 h 48"/>
              <a:gd name="T84" fmla="*/ 23 w 44"/>
              <a:gd name="T85" fmla="*/ 44 h 48"/>
              <a:gd name="T86" fmla="*/ 22 w 44"/>
              <a:gd name="T87" fmla="*/ 41 h 48"/>
              <a:gd name="T88" fmla="*/ 21 w 44"/>
              <a:gd name="T89" fmla="*/ 44 h 48"/>
              <a:gd name="T90" fmla="*/ 10 w 44"/>
              <a:gd name="T91" fmla="*/ 39 h 48"/>
              <a:gd name="T92" fmla="*/ 5 w 44"/>
              <a:gd name="T93" fmla="*/ 28 h 48"/>
              <a:gd name="T94" fmla="*/ 7 w 44"/>
              <a:gd name="T95" fmla="*/ 27 h 48"/>
              <a:gd name="T96" fmla="*/ 5 w 44"/>
              <a:gd name="T97" fmla="*/ 25 h 48"/>
              <a:gd name="T98" fmla="*/ 21 w 44"/>
              <a:gd name="T99" fmla="*/ 9 h 48"/>
              <a:gd name="T100" fmla="*/ 22 w 44"/>
              <a:gd name="T101" fmla="*/ 12 h 48"/>
              <a:gd name="T102" fmla="*/ 23 w 44"/>
              <a:gd name="T103" fmla="*/ 9 h 48"/>
              <a:gd name="T104" fmla="*/ 39 w 44"/>
              <a:gd name="T105" fmla="*/ 25 h 48"/>
              <a:gd name="T106" fmla="*/ 37 w 44"/>
              <a:gd name="T107" fmla="*/ 27 h 48"/>
              <a:gd name="T108" fmla="*/ 41 w 44"/>
              <a:gd name="T109" fmla="*/ 16 h 48"/>
              <a:gd name="T110" fmla="*/ 37 w 44"/>
              <a:gd name="T111" fmla="*/ 12 h 48"/>
              <a:gd name="T112" fmla="*/ 37 w 44"/>
              <a:gd name="T113" fmla="*/ 8 h 48"/>
              <a:gd name="T114" fmla="*/ 41 w 44"/>
              <a:gd name="T115" fmla="*/ 10 h 48"/>
              <a:gd name="T116" fmla="*/ 41 w 44"/>
              <a:gd name="T11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 h="48">
                <a:moveTo>
                  <a:pt x="28" y="19"/>
                </a:moveTo>
                <a:cubicBezTo>
                  <a:pt x="22" y="25"/>
                  <a:pt x="22" y="25"/>
                  <a:pt x="22" y="25"/>
                </a:cubicBezTo>
                <a:cubicBezTo>
                  <a:pt x="13" y="16"/>
                  <a:pt x="13" y="16"/>
                  <a:pt x="13" y="16"/>
                </a:cubicBezTo>
                <a:cubicBezTo>
                  <a:pt x="13" y="16"/>
                  <a:pt x="12" y="16"/>
                  <a:pt x="12" y="16"/>
                </a:cubicBezTo>
                <a:cubicBezTo>
                  <a:pt x="11" y="17"/>
                  <a:pt x="11" y="18"/>
                  <a:pt x="12" y="18"/>
                </a:cubicBezTo>
                <a:cubicBezTo>
                  <a:pt x="21" y="27"/>
                  <a:pt x="21" y="27"/>
                  <a:pt x="21" y="27"/>
                </a:cubicBezTo>
                <a:cubicBezTo>
                  <a:pt x="22" y="28"/>
                  <a:pt x="22" y="28"/>
                  <a:pt x="23" y="27"/>
                </a:cubicBezTo>
                <a:cubicBezTo>
                  <a:pt x="30" y="20"/>
                  <a:pt x="30" y="20"/>
                  <a:pt x="30" y="20"/>
                </a:cubicBezTo>
                <a:cubicBezTo>
                  <a:pt x="30" y="20"/>
                  <a:pt x="30" y="19"/>
                  <a:pt x="30" y="19"/>
                </a:cubicBezTo>
                <a:cubicBezTo>
                  <a:pt x="30" y="18"/>
                  <a:pt x="29" y="18"/>
                  <a:pt x="28" y="19"/>
                </a:cubicBezTo>
                <a:close/>
                <a:moveTo>
                  <a:pt x="42" y="18"/>
                </a:moveTo>
                <a:cubicBezTo>
                  <a:pt x="42" y="18"/>
                  <a:pt x="42" y="18"/>
                  <a:pt x="42" y="18"/>
                </a:cubicBezTo>
                <a:cubicBezTo>
                  <a:pt x="42" y="18"/>
                  <a:pt x="42" y="18"/>
                  <a:pt x="42" y="18"/>
                </a:cubicBezTo>
                <a:cubicBezTo>
                  <a:pt x="43" y="17"/>
                  <a:pt x="44" y="15"/>
                  <a:pt x="44" y="13"/>
                </a:cubicBezTo>
                <a:cubicBezTo>
                  <a:pt x="44" y="13"/>
                  <a:pt x="44" y="13"/>
                  <a:pt x="44" y="13"/>
                </a:cubicBezTo>
                <a:cubicBezTo>
                  <a:pt x="44" y="11"/>
                  <a:pt x="44" y="9"/>
                  <a:pt x="42" y="8"/>
                </a:cubicBezTo>
                <a:cubicBezTo>
                  <a:pt x="42" y="8"/>
                  <a:pt x="42" y="8"/>
                  <a:pt x="42" y="8"/>
                </a:cubicBezTo>
                <a:cubicBezTo>
                  <a:pt x="41" y="6"/>
                  <a:pt x="39" y="6"/>
                  <a:pt x="37" y="6"/>
                </a:cubicBezTo>
                <a:cubicBezTo>
                  <a:pt x="35" y="6"/>
                  <a:pt x="33" y="6"/>
                  <a:pt x="32" y="8"/>
                </a:cubicBezTo>
                <a:cubicBezTo>
                  <a:pt x="30" y="7"/>
                  <a:pt x="28" y="6"/>
                  <a:pt x="25" y="6"/>
                </a:cubicBezTo>
                <a:cubicBezTo>
                  <a:pt x="26" y="5"/>
                  <a:pt x="26" y="4"/>
                  <a:pt x="26" y="4"/>
                </a:cubicBezTo>
                <a:cubicBezTo>
                  <a:pt x="26" y="3"/>
                  <a:pt x="25" y="2"/>
                  <a:pt x="25" y="1"/>
                </a:cubicBezTo>
                <a:cubicBezTo>
                  <a:pt x="24" y="0"/>
                  <a:pt x="23" y="0"/>
                  <a:pt x="22" y="0"/>
                </a:cubicBezTo>
                <a:cubicBezTo>
                  <a:pt x="21" y="0"/>
                  <a:pt x="20" y="0"/>
                  <a:pt x="19" y="1"/>
                </a:cubicBezTo>
                <a:cubicBezTo>
                  <a:pt x="19" y="1"/>
                  <a:pt x="19" y="1"/>
                  <a:pt x="19" y="1"/>
                </a:cubicBezTo>
                <a:cubicBezTo>
                  <a:pt x="18" y="2"/>
                  <a:pt x="18" y="3"/>
                  <a:pt x="18" y="4"/>
                </a:cubicBezTo>
                <a:cubicBezTo>
                  <a:pt x="18" y="4"/>
                  <a:pt x="18" y="5"/>
                  <a:pt x="19" y="6"/>
                </a:cubicBezTo>
                <a:cubicBezTo>
                  <a:pt x="16" y="6"/>
                  <a:pt x="14" y="7"/>
                  <a:pt x="12" y="8"/>
                </a:cubicBezTo>
                <a:cubicBezTo>
                  <a:pt x="11" y="6"/>
                  <a:pt x="9" y="6"/>
                  <a:pt x="7" y="6"/>
                </a:cubicBezTo>
                <a:cubicBezTo>
                  <a:pt x="5" y="6"/>
                  <a:pt x="3" y="6"/>
                  <a:pt x="2" y="8"/>
                </a:cubicBezTo>
                <a:cubicBezTo>
                  <a:pt x="2" y="8"/>
                  <a:pt x="2" y="8"/>
                  <a:pt x="2" y="8"/>
                </a:cubicBezTo>
                <a:cubicBezTo>
                  <a:pt x="2" y="8"/>
                  <a:pt x="2" y="8"/>
                  <a:pt x="2" y="8"/>
                </a:cubicBezTo>
                <a:cubicBezTo>
                  <a:pt x="2" y="8"/>
                  <a:pt x="2" y="8"/>
                  <a:pt x="2" y="8"/>
                </a:cubicBezTo>
                <a:cubicBezTo>
                  <a:pt x="0" y="9"/>
                  <a:pt x="0" y="11"/>
                  <a:pt x="0" y="13"/>
                </a:cubicBezTo>
                <a:cubicBezTo>
                  <a:pt x="0" y="15"/>
                  <a:pt x="0" y="17"/>
                  <a:pt x="2" y="18"/>
                </a:cubicBezTo>
                <a:cubicBezTo>
                  <a:pt x="2" y="18"/>
                  <a:pt x="2" y="18"/>
                  <a:pt x="2" y="18"/>
                </a:cubicBezTo>
                <a:cubicBezTo>
                  <a:pt x="2" y="19"/>
                  <a:pt x="2" y="19"/>
                  <a:pt x="2" y="19"/>
                </a:cubicBezTo>
                <a:cubicBezTo>
                  <a:pt x="2" y="19"/>
                  <a:pt x="2" y="19"/>
                  <a:pt x="2" y="19"/>
                </a:cubicBezTo>
                <a:cubicBezTo>
                  <a:pt x="1" y="21"/>
                  <a:pt x="1" y="24"/>
                  <a:pt x="1" y="27"/>
                </a:cubicBezTo>
                <a:cubicBezTo>
                  <a:pt x="1" y="32"/>
                  <a:pt x="3" y="37"/>
                  <a:pt x="6" y="40"/>
                </a:cubicBezTo>
                <a:cubicBezTo>
                  <a:pt x="2" y="44"/>
                  <a:pt x="2" y="44"/>
                  <a:pt x="2" y="44"/>
                </a:cubicBezTo>
                <a:cubicBezTo>
                  <a:pt x="1" y="45"/>
                  <a:pt x="1" y="46"/>
                  <a:pt x="2" y="47"/>
                </a:cubicBezTo>
                <a:cubicBezTo>
                  <a:pt x="3" y="48"/>
                  <a:pt x="4" y="48"/>
                  <a:pt x="4" y="47"/>
                </a:cubicBezTo>
                <a:cubicBezTo>
                  <a:pt x="8" y="43"/>
                  <a:pt x="8" y="43"/>
                  <a:pt x="8" y="43"/>
                </a:cubicBezTo>
                <a:cubicBezTo>
                  <a:pt x="12" y="46"/>
                  <a:pt x="17" y="48"/>
                  <a:pt x="22" y="48"/>
                </a:cubicBezTo>
                <a:cubicBezTo>
                  <a:pt x="27" y="48"/>
                  <a:pt x="32" y="46"/>
                  <a:pt x="36" y="43"/>
                </a:cubicBezTo>
                <a:cubicBezTo>
                  <a:pt x="39" y="47"/>
                  <a:pt x="39" y="47"/>
                  <a:pt x="39" y="47"/>
                </a:cubicBezTo>
                <a:cubicBezTo>
                  <a:pt x="40" y="48"/>
                  <a:pt x="41" y="48"/>
                  <a:pt x="42" y="47"/>
                </a:cubicBezTo>
                <a:cubicBezTo>
                  <a:pt x="43" y="46"/>
                  <a:pt x="43" y="45"/>
                  <a:pt x="42" y="44"/>
                </a:cubicBezTo>
                <a:cubicBezTo>
                  <a:pt x="38" y="40"/>
                  <a:pt x="38" y="40"/>
                  <a:pt x="38" y="40"/>
                </a:cubicBezTo>
                <a:cubicBezTo>
                  <a:pt x="41" y="37"/>
                  <a:pt x="43" y="32"/>
                  <a:pt x="43" y="27"/>
                </a:cubicBezTo>
                <a:cubicBezTo>
                  <a:pt x="43" y="24"/>
                  <a:pt x="43" y="21"/>
                  <a:pt x="42" y="19"/>
                </a:cubicBezTo>
                <a:cubicBezTo>
                  <a:pt x="42" y="19"/>
                  <a:pt x="42" y="19"/>
                  <a:pt x="42" y="19"/>
                </a:cubicBezTo>
                <a:cubicBezTo>
                  <a:pt x="42" y="18"/>
                  <a:pt x="42" y="18"/>
                  <a:pt x="42" y="18"/>
                </a:cubicBezTo>
                <a:close/>
                <a:moveTo>
                  <a:pt x="21" y="2"/>
                </a:moveTo>
                <a:cubicBezTo>
                  <a:pt x="21" y="2"/>
                  <a:pt x="21" y="2"/>
                  <a:pt x="21" y="2"/>
                </a:cubicBezTo>
                <a:cubicBezTo>
                  <a:pt x="21" y="2"/>
                  <a:pt x="22" y="2"/>
                  <a:pt x="22" y="2"/>
                </a:cubicBezTo>
                <a:cubicBezTo>
                  <a:pt x="22" y="2"/>
                  <a:pt x="23" y="2"/>
                  <a:pt x="23" y="2"/>
                </a:cubicBezTo>
                <a:cubicBezTo>
                  <a:pt x="23" y="2"/>
                  <a:pt x="23" y="2"/>
                  <a:pt x="23" y="2"/>
                </a:cubicBezTo>
                <a:cubicBezTo>
                  <a:pt x="23" y="2"/>
                  <a:pt x="23" y="2"/>
                  <a:pt x="23" y="2"/>
                </a:cubicBezTo>
                <a:cubicBezTo>
                  <a:pt x="23" y="3"/>
                  <a:pt x="24" y="3"/>
                  <a:pt x="24" y="4"/>
                </a:cubicBezTo>
                <a:cubicBezTo>
                  <a:pt x="24" y="4"/>
                  <a:pt x="23" y="4"/>
                  <a:pt x="23" y="5"/>
                </a:cubicBezTo>
                <a:cubicBezTo>
                  <a:pt x="23" y="5"/>
                  <a:pt x="23" y="5"/>
                  <a:pt x="23" y="5"/>
                </a:cubicBezTo>
                <a:cubicBezTo>
                  <a:pt x="23" y="5"/>
                  <a:pt x="22" y="5"/>
                  <a:pt x="22" y="5"/>
                </a:cubicBezTo>
                <a:cubicBezTo>
                  <a:pt x="22" y="5"/>
                  <a:pt x="21" y="5"/>
                  <a:pt x="21" y="5"/>
                </a:cubicBezTo>
                <a:cubicBezTo>
                  <a:pt x="21" y="5"/>
                  <a:pt x="21" y="5"/>
                  <a:pt x="21" y="5"/>
                </a:cubicBezTo>
                <a:cubicBezTo>
                  <a:pt x="21" y="4"/>
                  <a:pt x="20" y="4"/>
                  <a:pt x="20" y="4"/>
                </a:cubicBezTo>
                <a:cubicBezTo>
                  <a:pt x="20" y="3"/>
                  <a:pt x="21" y="3"/>
                  <a:pt x="21" y="2"/>
                </a:cubicBezTo>
                <a:close/>
                <a:moveTo>
                  <a:pt x="2" y="13"/>
                </a:moveTo>
                <a:cubicBezTo>
                  <a:pt x="2" y="13"/>
                  <a:pt x="2" y="13"/>
                  <a:pt x="2" y="13"/>
                </a:cubicBezTo>
                <a:cubicBezTo>
                  <a:pt x="2" y="12"/>
                  <a:pt x="3" y="11"/>
                  <a:pt x="4" y="10"/>
                </a:cubicBezTo>
                <a:cubicBezTo>
                  <a:pt x="4" y="9"/>
                  <a:pt x="6" y="8"/>
                  <a:pt x="7" y="8"/>
                </a:cubicBezTo>
                <a:cubicBezTo>
                  <a:pt x="8" y="8"/>
                  <a:pt x="9" y="8"/>
                  <a:pt x="10" y="9"/>
                </a:cubicBezTo>
                <a:cubicBezTo>
                  <a:pt x="9" y="10"/>
                  <a:pt x="8" y="11"/>
                  <a:pt x="7" y="12"/>
                </a:cubicBezTo>
                <a:cubicBezTo>
                  <a:pt x="7" y="12"/>
                  <a:pt x="7" y="12"/>
                  <a:pt x="7" y="12"/>
                </a:cubicBezTo>
                <a:cubicBezTo>
                  <a:pt x="6" y="13"/>
                  <a:pt x="4" y="15"/>
                  <a:pt x="3" y="16"/>
                </a:cubicBezTo>
                <a:cubicBezTo>
                  <a:pt x="2" y="15"/>
                  <a:pt x="2" y="14"/>
                  <a:pt x="2" y="13"/>
                </a:cubicBezTo>
                <a:close/>
                <a:moveTo>
                  <a:pt x="38" y="28"/>
                </a:moveTo>
                <a:cubicBezTo>
                  <a:pt x="38" y="28"/>
                  <a:pt x="38" y="28"/>
                  <a:pt x="38" y="28"/>
                </a:cubicBezTo>
                <a:cubicBezTo>
                  <a:pt x="39" y="28"/>
                  <a:pt x="39" y="28"/>
                  <a:pt x="39" y="28"/>
                </a:cubicBezTo>
                <a:cubicBezTo>
                  <a:pt x="39" y="32"/>
                  <a:pt x="37" y="36"/>
                  <a:pt x="34" y="39"/>
                </a:cubicBezTo>
                <a:cubicBezTo>
                  <a:pt x="34" y="39"/>
                  <a:pt x="34" y="39"/>
                  <a:pt x="34" y="39"/>
                </a:cubicBezTo>
                <a:cubicBezTo>
                  <a:pt x="34" y="39"/>
                  <a:pt x="34" y="39"/>
                  <a:pt x="34" y="39"/>
                </a:cubicBezTo>
                <a:cubicBezTo>
                  <a:pt x="34" y="39"/>
                  <a:pt x="34" y="39"/>
                  <a:pt x="34" y="39"/>
                </a:cubicBezTo>
                <a:cubicBezTo>
                  <a:pt x="34" y="39"/>
                  <a:pt x="34" y="39"/>
                  <a:pt x="34" y="39"/>
                </a:cubicBezTo>
                <a:cubicBezTo>
                  <a:pt x="31" y="42"/>
                  <a:pt x="27" y="44"/>
                  <a:pt x="23" y="44"/>
                </a:cubicBezTo>
                <a:cubicBezTo>
                  <a:pt x="23" y="43"/>
                  <a:pt x="23" y="43"/>
                  <a:pt x="23" y="43"/>
                </a:cubicBezTo>
                <a:cubicBezTo>
                  <a:pt x="23" y="42"/>
                  <a:pt x="23" y="41"/>
                  <a:pt x="22" y="41"/>
                </a:cubicBezTo>
                <a:cubicBezTo>
                  <a:pt x="21" y="41"/>
                  <a:pt x="21" y="42"/>
                  <a:pt x="21" y="43"/>
                </a:cubicBezTo>
                <a:cubicBezTo>
                  <a:pt x="21" y="44"/>
                  <a:pt x="21" y="44"/>
                  <a:pt x="21" y="44"/>
                </a:cubicBezTo>
                <a:cubicBezTo>
                  <a:pt x="17" y="44"/>
                  <a:pt x="13" y="42"/>
                  <a:pt x="10" y="39"/>
                </a:cubicBezTo>
                <a:cubicBezTo>
                  <a:pt x="10" y="39"/>
                  <a:pt x="10" y="39"/>
                  <a:pt x="10" y="39"/>
                </a:cubicBezTo>
                <a:cubicBezTo>
                  <a:pt x="10" y="39"/>
                  <a:pt x="10" y="39"/>
                  <a:pt x="10" y="39"/>
                </a:cubicBezTo>
                <a:cubicBezTo>
                  <a:pt x="7" y="36"/>
                  <a:pt x="5" y="32"/>
                  <a:pt x="5" y="28"/>
                </a:cubicBezTo>
                <a:cubicBezTo>
                  <a:pt x="6" y="28"/>
                  <a:pt x="6" y="28"/>
                  <a:pt x="6" y="28"/>
                </a:cubicBezTo>
                <a:cubicBezTo>
                  <a:pt x="7" y="28"/>
                  <a:pt x="7" y="27"/>
                  <a:pt x="7" y="27"/>
                </a:cubicBezTo>
                <a:cubicBezTo>
                  <a:pt x="7" y="26"/>
                  <a:pt x="7" y="25"/>
                  <a:pt x="6" y="25"/>
                </a:cubicBezTo>
                <a:cubicBezTo>
                  <a:pt x="5" y="25"/>
                  <a:pt x="5" y="25"/>
                  <a:pt x="5" y="25"/>
                </a:cubicBezTo>
                <a:cubicBezTo>
                  <a:pt x="5" y="21"/>
                  <a:pt x="7" y="17"/>
                  <a:pt x="10" y="14"/>
                </a:cubicBezTo>
                <a:cubicBezTo>
                  <a:pt x="13" y="11"/>
                  <a:pt x="16" y="10"/>
                  <a:pt x="21" y="9"/>
                </a:cubicBezTo>
                <a:cubicBezTo>
                  <a:pt x="21" y="11"/>
                  <a:pt x="21" y="11"/>
                  <a:pt x="21" y="11"/>
                </a:cubicBezTo>
                <a:cubicBezTo>
                  <a:pt x="21" y="11"/>
                  <a:pt x="21" y="12"/>
                  <a:pt x="22" y="12"/>
                </a:cubicBezTo>
                <a:cubicBezTo>
                  <a:pt x="23" y="12"/>
                  <a:pt x="23" y="11"/>
                  <a:pt x="23" y="11"/>
                </a:cubicBezTo>
                <a:cubicBezTo>
                  <a:pt x="23" y="9"/>
                  <a:pt x="23" y="9"/>
                  <a:pt x="23" y="9"/>
                </a:cubicBezTo>
                <a:cubicBezTo>
                  <a:pt x="27" y="10"/>
                  <a:pt x="31" y="11"/>
                  <a:pt x="34" y="14"/>
                </a:cubicBezTo>
                <a:cubicBezTo>
                  <a:pt x="37" y="17"/>
                  <a:pt x="39" y="21"/>
                  <a:pt x="39" y="25"/>
                </a:cubicBezTo>
                <a:cubicBezTo>
                  <a:pt x="38" y="25"/>
                  <a:pt x="38" y="25"/>
                  <a:pt x="38" y="25"/>
                </a:cubicBezTo>
                <a:cubicBezTo>
                  <a:pt x="37" y="25"/>
                  <a:pt x="37" y="26"/>
                  <a:pt x="37" y="27"/>
                </a:cubicBezTo>
                <a:cubicBezTo>
                  <a:pt x="37" y="27"/>
                  <a:pt x="37" y="28"/>
                  <a:pt x="38" y="28"/>
                </a:cubicBezTo>
                <a:close/>
                <a:moveTo>
                  <a:pt x="41" y="16"/>
                </a:moveTo>
                <a:cubicBezTo>
                  <a:pt x="41" y="16"/>
                  <a:pt x="41" y="16"/>
                  <a:pt x="41" y="16"/>
                </a:cubicBezTo>
                <a:cubicBezTo>
                  <a:pt x="40" y="15"/>
                  <a:pt x="38" y="13"/>
                  <a:pt x="37" y="12"/>
                </a:cubicBezTo>
                <a:cubicBezTo>
                  <a:pt x="36" y="11"/>
                  <a:pt x="35" y="10"/>
                  <a:pt x="34" y="9"/>
                </a:cubicBezTo>
                <a:cubicBezTo>
                  <a:pt x="35" y="8"/>
                  <a:pt x="36" y="8"/>
                  <a:pt x="37" y="8"/>
                </a:cubicBezTo>
                <a:cubicBezTo>
                  <a:pt x="38" y="8"/>
                  <a:pt x="39" y="9"/>
                  <a:pt x="40" y="10"/>
                </a:cubicBezTo>
                <a:cubicBezTo>
                  <a:pt x="41" y="10"/>
                  <a:pt x="41" y="10"/>
                  <a:pt x="41" y="10"/>
                </a:cubicBezTo>
                <a:cubicBezTo>
                  <a:pt x="41" y="11"/>
                  <a:pt x="42" y="12"/>
                  <a:pt x="42" y="13"/>
                </a:cubicBezTo>
                <a:cubicBezTo>
                  <a:pt x="42" y="14"/>
                  <a:pt x="42" y="15"/>
                  <a:pt x="41" y="16"/>
                </a:cubicBezTo>
                <a:close/>
              </a:path>
            </a:pathLst>
          </a:custGeom>
          <a:solidFill>
            <a:schemeClr val="accent2"/>
          </a:solidFill>
          <a:ln>
            <a:noFill/>
          </a:ln>
          <a:extLst/>
        </p:spPr>
        <p:txBody>
          <a:bodyPr/>
          <a:lstStyle/>
          <a:p>
            <a:endParaRPr lang="zh-CN" altLang="en-US"/>
          </a:p>
        </p:txBody>
      </p:sp>
      <p:sp>
        <p:nvSpPr>
          <p:cNvPr id="170" name="Freeform 732"/>
          <p:cNvSpPr>
            <a:spLocks noEditPoints="1"/>
          </p:cNvSpPr>
          <p:nvPr/>
        </p:nvSpPr>
        <p:spPr bwMode="auto">
          <a:xfrm>
            <a:off x="5240226" y="3957783"/>
            <a:ext cx="293361" cy="308029"/>
          </a:xfrm>
          <a:custGeom>
            <a:avLst/>
            <a:gdLst>
              <a:gd name="T0" fmla="*/ 47 w 50"/>
              <a:gd name="T1" fmla="*/ 28 h 52"/>
              <a:gd name="T2" fmla="*/ 45 w 50"/>
              <a:gd name="T3" fmla="*/ 27 h 52"/>
              <a:gd name="T4" fmla="*/ 45 w 50"/>
              <a:gd name="T5" fmla="*/ 25 h 52"/>
              <a:gd name="T6" fmla="*/ 21 w 50"/>
              <a:gd name="T7" fmla="*/ 9 h 52"/>
              <a:gd name="T8" fmla="*/ 23 w 50"/>
              <a:gd name="T9" fmla="*/ 7 h 52"/>
              <a:gd name="T10" fmla="*/ 15 w 50"/>
              <a:gd name="T11" fmla="*/ 0 h 52"/>
              <a:gd name="T12" fmla="*/ 12 w 50"/>
              <a:gd name="T13" fmla="*/ 1 h 52"/>
              <a:gd name="T14" fmla="*/ 0 w 50"/>
              <a:gd name="T15" fmla="*/ 22 h 52"/>
              <a:gd name="T16" fmla="*/ 8 w 50"/>
              <a:gd name="T17" fmla="*/ 28 h 52"/>
              <a:gd name="T18" fmla="*/ 10 w 50"/>
              <a:gd name="T19" fmla="*/ 28 h 52"/>
              <a:gd name="T20" fmla="*/ 13 w 50"/>
              <a:gd name="T21" fmla="*/ 26 h 52"/>
              <a:gd name="T22" fmla="*/ 13 w 50"/>
              <a:gd name="T23" fmla="*/ 29 h 52"/>
              <a:gd name="T24" fmla="*/ 23 w 50"/>
              <a:gd name="T25" fmla="*/ 41 h 52"/>
              <a:gd name="T26" fmla="*/ 13 w 50"/>
              <a:gd name="T27" fmla="*/ 48 h 52"/>
              <a:gd name="T28" fmla="*/ 13 w 50"/>
              <a:gd name="T29" fmla="*/ 52 h 52"/>
              <a:gd name="T30" fmla="*/ 39 w 50"/>
              <a:gd name="T31" fmla="*/ 50 h 52"/>
              <a:gd name="T32" fmla="*/ 27 w 50"/>
              <a:gd name="T33" fmla="*/ 48 h 52"/>
              <a:gd name="T34" fmla="*/ 30 w 50"/>
              <a:gd name="T35" fmla="*/ 40 h 52"/>
              <a:gd name="T36" fmla="*/ 35 w 50"/>
              <a:gd name="T37" fmla="*/ 39 h 52"/>
              <a:gd name="T38" fmla="*/ 38 w 50"/>
              <a:gd name="T39" fmla="*/ 38 h 52"/>
              <a:gd name="T40" fmla="*/ 41 w 50"/>
              <a:gd name="T41" fmla="*/ 38 h 52"/>
              <a:gd name="T42" fmla="*/ 43 w 50"/>
              <a:gd name="T43" fmla="*/ 39 h 52"/>
              <a:gd name="T44" fmla="*/ 47 w 50"/>
              <a:gd name="T45" fmla="*/ 35 h 52"/>
              <a:gd name="T46" fmla="*/ 50 w 50"/>
              <a:gd name="T47" fmla="*/ 32 h 52"/>
              <a:gd name="T48" fmla="*/ 50 w 50"/>
              <a:gd name="T49" fmla="*/ 32 h 52"/>
              <a:gd name="T50" fmla="*/ 10 w 50"/>
              <a:gd name="T51" fmla="*/ 22 h 52"/>
              <a:gd name="T52" fmla="*/ 9 w 50"/>
              <a:gd name="T53" fmla="*/ 22 h 52"/>
              <a:gd name="T54" fmla="*/ 8 w 50"/>
              <a:gd name="T55" fmla="*/ 24 h 52"/>
              <a:gd name="T56" fmla="*/ 15 w 50"/>
              <a:gd name="T57" fmla="*/ 5 h 52"/>
              <a:gd name="T58" fmla="*/ 17 w 50"/>
              <a:gd name="T59" fmla="*/ 8 h 52"/>
              <a:gd name="T60" fmla="*/ 17 w 50"/>
              <a:gd name="T61" fmla="*/ 9 h 52"/>
              <a:gd name="T62" fmla="*/ 28 w 50"/>
              <a:gd name="T63" fmla="*/ 36 h 52"/>
              <a:gd name="T64" fmla="*/ 25 w 50"/>
              <a:gd name="T65" fmla="*/ 37 h 52"/>
              <a:gd name="T66" fmla="*/ 19 w 50"/>
              <a:gd name="T67" fmla="*/ 35 h 52"/>
              <a:gd name="T68" fmla="*/ 17 w 50"/>
              <a:gd name="T69" fmla="*/ 28 h 52"/>
              <a:gd name="T70" fmla="*/ 28 w 50"/>
              <a:gd name="T71" fmla="*/ 36 h 52"/>
              <a:gd name="T72" fmla="*/ 36 w 50"/>
              <a:gd name="T73" fmla="*/ 33 h 52"/>
              <a:gd name="T74" fmla="*/ 35 w 50"/>
              <a:gd name="T75" fmla="*/ 35 h 52"/>
              <a:gd name="T76" fmla="*/ 34 w 50"/>
              <a:gd name="T77" fmla="*/ 34 h 52"/>
              <a:gd name="T78" fmla="*/ 16 w 50"/>
              <a:gd name="T79" fmla="*/ 24 h 52"/>
              <a:gd name="T80" fmla="*/ 16 w 50"/>
              <a:gd name="T81" fmla="*/ 24 h 52"/>
              <a:gd name="T82" fmla="*/ 16 w 50"/>
              <a:gd name="T83" fmla="*/ 24 h 52"/>
              <a:gd name="T84" fmla="*/ 18 w 50"/>
              <a:gd name="T85" fmla="*/ 12 h 52"/>
              <a:gd name="T86" fmla="*/ 41 w 50"/>
              <a:gd name="T87" fmla="*/ 26 h 52"/>
              <a:gd name="T88" fmla="*/ 40 w 50"/>
              <a:gd name="T89" fmla="*/ 26 h 52"/>
              <a:gd name="T90" fmla="*/ 36 w 50"/>
              <a:gd name="T91" fmla="*/ 33 h 52"/>
              <a:gd name="T92" fmla="*/ 44 w 50"/>
              <a:gd name="T93" fmla="*/ 33 h 52"/>
              <a:gd name="T94" fmla="*/ 43 w 50"/>
              <a:gd name="T95" fmla="*/ 35 h 52"/>
              <a:gd name="T96" fmla="*/ 41 w 50"/>
              <a:gd name="T97" fmla="*/ 29 h 52"/>
              <a:gd name="T98" fmla="*/ 44 w 50"/>
              <a:gd name="T9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52">
                <a:moveTo>
                  <a:pt x="49" y="29"/>
                </a:moveTo>
                <a:cubicBezTo>
                  <a:pt x="47" y="28"/>
                  <a:pt x="47" y="28"/>
                  <a:pt x="47" y="28"/>
                </a:cubicBezTo>
                <a:cubicBezTo>
                  <a:pt x="47" y="28"/>
                  <a:pt x="47" y="28"/>
                  <a:pt x="47" y="28"/>
                </a:cubicBezTo>
                <a:cubicBezTo>
                  <a:pt x="45" y="27"/>
                  <a:pt x="45" y="27"/>
                  <a:pt x="45" y="27"/>
                </a:cubicBezTo>
                <a:cubicBezTo>
                  <a:pt x="45" y="25"/>
                  <a:pt x="45" y="25"/>
                  <a:pt x="45" y="25"/>
                </a:cubicBezTo>
                <a:cubicBezTo>
                  <a:pt x="45" y="25"/>
                  <a:pt x="45" y="25"/>
                  <a:pt x="45" y="25"/>
                </a:cubicBezTo>
                <a:cubicBezTo>
                  <a:pt x="46" y="24"/>
                  <a:pt x="46" y="23"/>
                  <a:pt x="45" y="23"/>
                </a:cubicBezTo>
                <a:cubicBezTo>
                  <a:pt x="21" y="9"/>
                  <a:pt x="21" y="9"/>
                  <a:pt x="21" y="9"/>
                </a:cubicBezTo>
                <a:cubicBezTo>
                  <a:pt x="23" y="7"/>
                  <a:pt x="23" y="7"/>
                  <a:pt x="23" y="7"/>
                </a:cubicBezTo>
                <a:cubicBezTo>
                  <a:pt x="23" y="7"/>
                  <a:pt x="23" y="7"/>
                  <a:pt x="23" y="7"/>
                </a:cubicBezTo>
                <a:cubicBezTo>
                  <a:pt x="23" y="6"/>
                  <a:pt x="23" y="5"/>
                  <a:pt x="22" y="4"/>
                </a:cubicBezTo>
                <a:cubicBezTo>
                  <a:pt x="15" y="0"/>
                  <a:pt x="15" y="0"/>
                  <a:pt x="15" y="0"/>
                </a:cubicBezTo>
                <a:cubicBezTo>
                  <a:pt x="15" y="0"/>
                  <a:pt x="15" y="0"/>
                  <a:pt x="15" y="0"/>
                </a:cubicBezTo>
                <a:cubicBezTo>
                  <a:pt x="14" y="0"/>
                  <a:pt x="13" y="0"/>
                  <a:pt x="12" y="1"/>
                </a:cubicBezTo>
                <a:cubicBezTo>
                  <a:pt x="0" y="22"/>
                  <a:pt x="0" y="22"/>
                  <a:pt x="0" y="22"/>
                </a:cubicBezTo>
                <a:cubicBezTo>
                  <a:pt x="0" y="22"/>
                  <a:pt x="0" y="22"/>
                  <a:pt x="0" y="22"/>
                </a:cubicBezTo>
                <a:cubicBezTo>
                  <a:pt x="0" y="23"/>
                  <a:pt x="0" y="24"/>
                  <a:pt x="1" y="24"/>
                </a:cubicBezTo>
                <a:cubicBezTo>
                  <a:pt x="8" y="28"/>
                  <a:pt x="8" y="28"/>
                  <a:pt x="8" y="28"/>
                </a:cubicBezTo>
                <a:cubicBezTo>
                  <a:pt x="8" y="28"/>
                  <a:pt x="8" y="28"/>
                  <a:pt x="8" y="28"/>
                </a:cubicBezTo>
                <a:cubicBezTo>
                  <a:pt x="9" y="29"/>
                  <a:pt x="10" y="29"/>
                  <a:pt x="10" y="28"/>
                </a:cubicBezTo>
                <a:cubicBezTo>
                  <a:pt x="12" y="25"/>
                  <a:pt x="12" y="25"/>
                  <a:pt x="12" y="25"/>
                </a:cubicBezTo>
                <a:cubicBezTo>
                  <a:pt x="13" y="26"/>
                  <a:pt x="13" y="26"/>
                  <a:pt x="13" y="26"/>
                </a:cubicBezTo>
                <a:cubicBezTo>
                  <a:pt x="13" y="27"/>
                  <a:pt x="13" y="27"/>
                  <a:pt x="13" y="27"/>
                </a:cubicBezTo>
                <a:cubicBezTo>
                  <a:pt x="13" y="27"/>
                  <a:pt x="13" y="28"/>
                  <a:pt x="13" y="29"/>
                </a:cubicBezTo>
                <a:cubicBezTo>
                  <a:pt x="13" y="32"/>
                  <a:pt x="14" y="35"/>
                  <a:pt x="16" y="37"/>
                </a:cubicBezTo>
                <a:cubicBezTo>
                  <a:pt x="18" y="39"/>
                  <a:pt x="20" y="40"/>
                  <a:pt x="23" y="41"/>
                </a:cubicBezTo>
                <a:cubicBezTo>
                  <a:pt x="23" y="48"/>
                  <a:pt x="23" y="48"/>
                  <a:pt x="23" y="48"/>
                </a:cubicBezTo>
                <a:cubicBezTo>
                  <a:pt x="13" y="48"/>
                  <a:pt x="13" y="48"/>
                  <a:pt x="13" y="48"/>
                </a:cubicBezTo>
                <a:cubicBezTo>
                  <a:pt x="12" y="48"/>
                  <a:pt x="11" y="49"/>
                  <a:pt x="11" y="50"/>
                </a:cubicBezTo>
                <a:cubicBezTo>
                  <a:pt x="11" y="51"/>
                  <a:pt x="12" y="52"/>
                  <a:pt x="13" y="52"/>
                </a:cubicBezTo>
                <a:cubicBezTo>
                  <a:pt x="37" y="52"/>
                  <a:pt x="37" y="52"/>
                  <a:pt x="37" y="52"/>
                </a:cubicBezTo>
                <a:cubicBezTo>
                  <a:pt x="38" y="52"/>
                  <a:pt x="39" y="51"/>
                  <a:pt x="39" y="50"/>
                </a:cubicBezTo>
                <a:cubicBezTo>
                  <a:pt x="39" y="49"/>
                  <a:pt x="38" y="48"/>
                  <a:pt x="37" y="48"/>
                </a:cubicBezTo>
                <a:cubicBezTo>
                  <a:pt x="27" y="48"/>
                  <a:pt x="27" y="48"/>
                  <a:pt x="27" y="48"/>
                </a:cubicBezTo>
                <a:cubicBezTo>
                  <a:pt x="27" y="41"/>
                  <a:pt x="27" y="41"/>
                  <a:pt x="27" y="41"/>
                </a:cubicBezTo>
                <a:cubicBezTo>
                  <a:pt x="28" y="40"/>
                  <a:pt x="29" y="40"/>
                  <a:pt x="30" y="40"/>
                </a:cubicBezTo>
                <a:cubicBezTo>
                  <a:pt x="31" y="39"/>
                  <a:pt x="32" y="39"/>
                  <a:pt x="33" y="38"/>
                </a:cubicBezTo>
                <a:cubicBezTo>
                  <a:pt x="35" y="39"/>
                  <a:pt x="35" y="39"/>
                  <a:pt x="35" y="39"/>
                </a:cubicBezTo>
                <a:cubicBezTo>
                  <a:pt x="35" y="39"/>
                  <a:pt x="35" y="39"/>
                  <a:pt x="35" y="39"/>
                </a:cubicBezTo>
                <a:cubicBezTo>
                  <a:pt x="36" y="40"/>
                  <a:pt x="37" y="39"/>
                  <a:pt x="38" y="38"/>
                </a:cubicBezTo>
                <a:cubicBezTo>
                  <a:pt x="39" y="37"/>
                  <a:pt x="39" y="37"/>
                  <a:pt x="39" y="37"/>
                </a:cubicBezTo>
                <a:cubicBezTo>
                  <a:pt x="41" y="38"/>
                  <a:pt x="41" y="38"/>
                  <a:pt x="41" y="38"/>
                </a:cubicBezTo>
                <a:cubicBezTo>
                  <a:pt x="43" y="39"/>
                  <a:pt x="43" y="39"/>
                  <a:pt x="43" y="39"/>
                </a:cubicBezTo>
                <a:cubicBezTo>
                  <a:pt x="43" y="39"/>
                  <a:pt x="43" y="39"/>
                  <a:pt x="43" y="39"/>
                </a:cubicBezTo>
                <a:cubicBezTo>
                  <a:pt x="44" y="40"/>
                  <a:pt x="45" y="40"/>
                  <a:pt x="45" y="39"/>
                </a:cubicBezTo>
                <a:cubicBezTo>
                  <a:pt x="47" y="35"/>
                  <a:pt x="47" y="35"/>
                  <a:pt x="47" y="35"/>
                </a:cubicBezTo>
                <a:cubicBezTo>
                  <a:pt x="47" y="35"/>
                  <a:pt x="47" y="35"/>
                  <a:pt x="47" y="35"/>
                </a:cubicBezTo>
                <a:cubicBezTo>
                  <a:pt x="50" y="32"/>
                  <a:pt x="50" y="32"/>
                  <a:pt x="50" y="32"/>
                </a:cubicBezTo>
                <a:cubicBezTo>
                  <a:pt x="49" y="32"/>
                  <a:pt x="49" y="32"/>
                  <a:pt x="49" y="32"/>
                </a:cubicBezTo>
                <a:cubicBezTo>
                  <a:pt x="50" y="32"/>
                  <a:pt x="50" y="32"/>
                  <a:pt x="50" y="32"/>
                </a:cubicBezTo>
                <a:cubicBezTo>
                  <a:pt x="50" y="31"/>
                  <a:pt x="50" y="30"/>
                  <a:pt x="49" y="29"/>
                </a:cubicBezTo>
                <a:close/>
                <a:moveTo>
                  <a:pt x="10" y="22"/>
                </a:moveTo>
                <a:cubicBezTo>
                  <a:pt x="10" y="22"/>
                  <a:pt x="10" y="22"/>
                  <a:pt x="10" y="22"/>
                </a:cubicBezTo>
                <a:cubicBezTo>
                  <a:pt x="9" y="22"/>
                  <a:pt x="9" y="22"/>
                  <a:pt x="9" y="22"/>
                </a:cubicBezTo>
                <a:cubicBezTo>
                  <a:pt x="9" y="22"/>
                  <a:pt x="9" y="22"/>
                  <a:pt x="9" y="22"/>
                </a:cubicBezTo>
                <a:cubicBezTo>
                  <a:pt x="8" y="24"/>
                  <a:pt x="8" y="24"/>
                  <a:pt x="8" y="24"/>
                </a:cubicBezTo>
                <a:cubicBezTo>
                  <a:pt x="5" y="22"/>
                  <a:pt x="5" y="22"/>
                  <a:pt x="5" y="22"/>
                </a:cubicBezTo>
                <a:cubicBezTo>
                  <a:pt x="15" y="5"/>
                  <a:pt x="15" y="5"/>
                  <a:pt x="15" y="5"/>
                </a:cubicBezTo>
                <a:cubicBezTo>
                  <a:pt x="18" y="7"/>
                  <a:pt x="18" y="7"/>
                  <a:pt x="18" y="7"/>
                </a:cubicBezTo>
                <a:cubicBezTo>
                  <a:pt x="17" y="8"/>
                  <a:pt x="17" y="8"/>
                  <a:pt x="17" y="8"/>
                </a:cubicBezTo>
                <a:cubicBezTo>
                  <a:pt x="17" y="9"/>
                  <a:pt x="17" y="9"/>
                  <a:pt x="17" y="9"/>
                </a:cubicBezTo>
                <a:cubicBezTo>
                  <a:pt x="17" y="9"/>
                  <a:pt x="17" y="9"/>
                  <a:pt x="17" y="9"/>
                </a:cubicBezTo>
                <a:cubicBezTo>
                  <a:pt x="10" y="22"/>
                  <a:pt x="10" y="22"/>
                  <a:pt x="10" y="22"/>
                </a:cubicBezTo>
                <a:close/>
                <a:moveTo>
                  <a:pt x="28" y="36"/>
                </a:moveTo>
                <a:cubicBezTo>
                  <a:pt x="28" y="36"/>
                  <a:pt x="28" y="36"/>
                  <a:pt x="28" y="36"/>
                </a:cubicBezTo>
                <a:cubicBezTo>
                  <a:pt x="27" y="37"/>
                  <a:pt x="26" y="37"/>
                  <a:pt x="25" y="37"/>
                </a:cubicBezTo>
                <a:cubicBezTo>
                  <a:pt x="25" y="37"/>
                  <a:pt x="25" y="37"/>
                  <a:pt x="25" y="37"/>
                </a:cubicBezTo>
                <a:cubicBezTo>
                  <a:pt x="23" y="37"/>
                  <a:pt x="21" y="36"/>
                  <a:pt x="19" y="35"/>
                </a:cubicBezTo>
                <a:cubicBezTo>
                  <a:pt x="18" y="33"/>
                  <a:pt x="17" y="31"/>
                  <a:pt x="17" y="29"/>
                </a:cubicBezTo>
                <a:cubicBezTo>
                  <a:pt x="17" y="28"/>
                  <a:pt x="17" y="28"/>
                  <a:pt x="17" y="28"/>
                </a:cubicBezTo>
                <a:cubicBezTo>
                  <a:pt x="29" y="36"/>
                  <a:pt x="29" y="36"/>
                  <a:pt x="29" y="36"/>
                </a:cubicBezTo>
                <a:cubicBezTo>
                  <a:pt x="29" y="36"/>
                  <a:pt x="29" y="36"/>
                  <a:pt x="28" y="36"/>
                </a:cubicBezTo>
                <a:close/>
                <a:moveTo>
                  <a:pt x="36" y="33"/>
                </a:moveTo>
                <a:cubicBezTo>
                  <a:pt x="36" y="33"/>
                  <a:pt x="36" y="33"/>
                  <a:pt x="36" y="33"/>
                </a:cubicBezTo>
                <a:cubicBezTo>
                  <a:pt x="36" y="33"/>
                  <a:pt x="36" y="33"/>
                  <a:pt x="36" y="33"/>
                </a:cubicBezTo>
                <a:cubicBezTo>
                  <a:pt x="35" y="35"/>
                  <a:pt x="35" y="35"/>
                  <a:pt x="35" y="35"/>
                </a:cubicBezTo>
                <a:cubicBezTo>
                  <a:pt x="34" y="34"/>
                  <a:pt x="34" y="34"/>
                  <a:pt x="34" y="34"/>
                </a:cubicBezTo>
                <a:cubicBezTo>
                  <a:pt x="34" y="34"/>
                  <a:pt x="34" y="34"/>
                  <a:pt x="34" y="3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2" y="21"/>
                  <a:pt x="12" y="21"/>
                  <a:pt x="12" y="21"/>
                </a:cubicBezTo>
                <a:cubicBezTo>
                  <a:pt x="18" y="12"/>
                  <a:pt x="18" y="12"/>
                  <a:pt x="18" y="12"/>
                </a:cubicBezTo>
                <a:cubicBezTo>
                  <a:pt x="41" y="25"/>
                  <a:pt x="41" y="25"/>
                  <a:pt x="41" y="25"/>
                </a:cubicBezTo>
                <a:cubicBezTo>
                  <a:pt x="41" y="26"/>
                  <a:pt x="41" y="26"/>
                  <a:pt x="41" y="26"/>
                </a:cubicBezTo>
                <a:cubicBezTo>
                  <a:pt x="41" y="26"/>
                  <a:pt x="41" y="26"/>
                  <a:pt x="41" y="26"/>
                </a:cubicBezTo>
                <a:cubicBezTo>
                  <a:pt x="40" y="26"/>
                  <a:pt x="40" y="26"/>
                  <a:pt x="40" y="26"/>
                </a:cubicBezTo>
                <a:cubicBezTo>
                  <a:pt x="40" y="26"/>
                  <a:pt x="40" y="26"/>
                  <a:pt x="40" y="26"/>
                </a:cubicBezTo>
                <a:cubicBezTo>
                  <a:pt x="36" y="33"/>
                  <a:pt x="36" y="33"/>
                  <a:pt x="36" y="33"/>
                </a:cubicBezTo>
                <a:close/>
                <a:moveTo>
                  <a:pt x="44" y="33"/>
                </a:moveTo>
                <a:cubicBezTo>
                  <a:pt x="44" y="33"/>
                  <a:pt x="44" y="33"/>
                  <a:pt x="44" y="33"/>
                </a:cubicBezTo>
                <a:cubicBezTo>
                  <a:pt x="44" y="33"/>
                  <a:pt x="44" y="33"/>
                  <a:pt x="44" y="33"/>
                </a:cubicBezTo>
                <a:cubicBezTo>
                  <a:pt x="43" y="35"/>
                  <a:pt x="43" y="35"/>
                  <a:pt x="43" y="35"/>
                </a:cubicBezTo>
                <a:cubicBezTo>
                  <a:pt x="39" y="33"/>
                  <a:pt x="39" y="33"/>
                  <a:pt x="39" y="33"/>
                </a:cubicBezTo>
                <a:cubicBezTo>
                  <a:pt x="41" y="29"/>
                  <a:pt x="41" y="29"/>
                  <a:pt x="41" y="29"/>
                </a:cubicBezTo>
                <a:cubicBezTo>
                  <a:pt x="45" y="31"/>
                  <a:pt x="45" y="31"/>
                  <a:pt x="45" y="31"/>
                </a:cubicBezTo>
                <a:cubicBezTo>
                  <a:pt x="44" y="33"/>
                  <a:pt x="44" y="33"/>
                  <a:pt x="44" y="33"/>
                </a:cubicBezTo>
                <a:close/>
              </a:path>
            </a:pathLst>
          </a:custGeom>
          <a:solidFill>
            <a:schemeClr val="accent2"/>
          </a:solidFill>
          <a:ln>
            <a:noFill/>
          </a:ln>
          <a:extLst/>
        </p:spPr>
        <p:txBody>
          <a:bodyPr/>
          <a:lstStyle/>
          <a:p>
            <a:endParaRPr lang="zh-CN" altLang="en-US"/>
          </a:p>
        </p:txBody>
      </p:sp>
      <p:sp>
        <p:nvSpPr>
          <p:cNvPr id="171" name="Freeform 495"/>
          <p:cNvSpPr>
            <a:spLocks noEditPoints="1"/>
          </p:cNvSpPr>
          <p:nvPr/>
        </p:nvSpPr>
        <p:spPr bwMode="auto">
          <a:xfrm>
            <a:off x="1102852" y="951939"/>
            <a:ext cx="272826" cy="272826"/>
          </a:xfrm>
          <a:custGeom>
            <a:avLst/>
            <a:gdLst>
              <a:gd name="T0" fmla="*/ 9 w 46"/>
              <a:gd name="T1" fmla="*/ 17 h 46"/>
              <a:gd name="T2" fmla="*/ 9 w 46"/>
              <a:gd name="T3" fmla="*/ 13 h 46"/>
              <a:gd name="T4" fmla="*/ 11 w 46"/>
              <a:gd name="T5" fmla="*/ 11 h 46"/>
              <a:gd name="T6" fmla="*/ 13 w 46"/>
              <a:gd name="T7" fmla="*/ 10 h 46"/>
              <a:gd name="T8" fmla="*/ 17 w 46"/>
              <a:gd name="T9" fmla="*/ 9 h 46"/>
              <a:gd name="T10" fmla="*/ 14 w 46"/>
              <a:gd name="T11" fmla="*/ 11 h 46"/>
              <a:gd name="T12" fmla="*/ 11 w 46"/>
              <a:gd name="T13" fmla="*/ 15 h 46"/>
              <a:gd name="T14" fmla="*/ 37 w 46"/>
              <a:gd name="T15" fmla="*/ 34 h 46"/>
              <a:gd name="T16" fmla="*/ 45 w 46"/>
              <a:gd name="T17" fmla="*/ 42 h 46"/>
              <a:gd name="T18" fmla="*/ 42 w 46"/>
              <a:gd name="T19" fmla="*/ 45 h 46"/>
              <a:gd name="T20" fmla="*/ 29 w 46"/>
              <a:gd name="T21" fmla="*/ 40 h 46"/>
              <a:gd name="T22" fmla="*/ 13 w 46"/>
              <a:gd name="T23" fmla="*/ 40 h 46"/>
              <a:gd name="T24" fmla="*/ 1 w 46"/>
              <a:gd name="T25" fmla="*/ 29 h 46"/>
              <a:gd name="T26" fmla="*/ 0 w 46"/>
              <a:gd name="T27" fmla="*/ 21 h 46"/>
              <a:gd name="T28" fmla="*/ 6 w 46"/>
              <a:gd name="T29" fmla="*/ 6 h 46"/>
              <a:gd name="T30" fmla="*/ 29 w 46"/>
              <a:gd name="T31" fmla="*/ 1 h 46"/>
              <a:gd name="T32" fmla="*/ 29 w 46"/>
              <a:gd name="T33" fmla="*/ 1 h 46"/>
              <a:gd name="T34" fmla="*/ 35 w 46"/>
              <a:gd name="T35" fmla="*/ 6 h 46"/>
              <a:gd name="T36" fmla="*/ 40 w 46"/>
              <a:gd name="T37" fmla="*/ 13 h 46"/>
              <a:gd name="T38" fmla="*/ 40 w 46"/>
              <a:gd name="T39" fmla="*/ 29 h 46"/>
              <a:gd name="T40" fmla="*/ 27 w 46"/>
              <a:gd name="T41" fmla="*/ 5 h 46"/>
              <a:gd name="T42" fmla="*/ 21 w 46"/>
              <a:gd name="T43" fmla="*/ 4 h 46"/>
              <a:gd name="T44" fmla="*/ 5 w 46"/>
              <a:gd name="T45" fmla="*/ 14 h 46"/>
              <a:gd name="T46" fmla="*/ 5 w 46"/>
              <a:gd name="T47" fmla="*/ 27 h 46"/>
              <a:gd name="T48" fmla="*/ 9 w 46"/>
              <a:gd name="T49" fmla="*/ 33 h 46"/>
              <a:gd name="T50" fmla="*/ 21 w 46"/>
              <a:gd name="T51" fmla="*/ 38 h 46"/>
              <a:gd name="T52" fmla="*/ 33 w 46"/>
              <a:gd name="T53" fmla="*/ 33 h 46"/>
              <a:gd name="T54" fmla="*/ 36 w 46"/>
              <a:gd name="T55" fmla="*/ 27 h 46"/>
              <a:gd name="T56" fmla="*/ 36 w 46"/>
              <a:gd name="T57" fmla="*/ 14 h 46"/>
              <a:gd name="T58" fmla="*/ 33 w 46"/>
              <a:gd name="T59" fmla="*/ 9 h 46"/>
              <a:gd name="T60" fmla="*/ 27 w 46"/>
              <a:gd name="T61" fmla="*/ 5 h 46"/>
              <a:gd name="T62" fmla="*/ 32 w 46"/>
              <a:gd name="T63" fmla="*/ 21 h 46"/>
              <a:gd name="T64" fmla="*/ 33 w 46"/>
              <a:gd name="T65" fmla="*/ 20 h 46"/>
              <a:gd name="T66" fmla="*/ 33 w 46"/>
              <a:gd name="T67" fmla="*/ 26 h 46"/>
              <a:gd name="T68" fmla="*/ 30 w 46"/>
              <a:gd name="T69" fmla="*/ 30 h 46"/>
              <a:gd name="T70" fmla="*/ 21 w 46"/>
              <a:gd name="T71" fmla="*/ 34 h 46"/>
              <a:gd name="T72" fmla="*/ 21 w 46"/>
              <a:gd name="T73" fmla="*/ 32 h 46"/>
              <a:gd name="T74" fmla="*/ 29 w 46"/>
              <a:gd name="T75" fmla="*/ 29 h 46"/>
              <a:gd name="T76" fmla="*/ 31 w 46"/>
              <a:gd name="T77" fmla="*/ 2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 h="46">
                <a:moveTo>
                  <a:pt x="10" y="16"/>
                </a:moveTo>
                <a:cubicBezTo>
                  <a:pt x="10" y="17"/>
                  <a:pt x="9" y="17"/>
                  <a:pt x="9" y="17"/>
                </a:cubicBezTo>
                <a:cubicBezTo>
                  <a:pt x="8" y="17"/>
                  <a:pt x="8" y="16"/>
                  <a:pt x="8" y="16"/>
                </a:cubicBezTo>
                <a:cubicBezTo>
                  <a:pt x="8" y="15"/>
                  <a:pt x="9" y="14"/>
                  <a:pt x="9" y="13"/>
                </a:cubicBezTo>
                <a:cubicBezTo>
                  <a:pt x="10" y="13"/>
                  <a:pt x="10" y="12"/>
                  <a:pt x="11" y="11"/>
                </a:cubicBezTo>
                <a:cubicBezTo>
                  <a:pt x="11" y="11"/>
                  <a:pt x="11" y="11"/>
                  <a:pt x="11" y="11"/>
                </a:cubicBezTo>
                <a:cubicBezTo>
                  <a:pt x="11" y="11"/>
                  <a:pt x="11" y="11"/>
                  <a:pt x="11" y="11"/>
                </a:cubicBezTo>
                <a:cubicBezTo>
                  <a:pt x="12" y="11"/>
                  <a:pt x="12" y="10"/>
                  <a:pt x="13" y="10"/>
                </a:cubicBezTo>
                <a:cubicBezTo>
                  <a:pt x="14" y="9"/>
                  <a:pt x="15" y="9"/>
                  <a:pt x="15" y="8"/>
                </a:cubicBezTo>
                <a:cubicBezTo>
                  <a:pt x="16" y="8"/>
                  <a:pt x="17" y="8"/>
                  <a:pt x="17" y="9"/>
                </a:cubicBezTo>
                <a:cubicBezTo>
                  <a:pt x="17" y="10"/>
                  <a:pt x="17" y="10"/>
                  <a:pt x="16" y="10"/>
                </a:cubicBezTo>
                <a:cubicBezTo>
                  <a:pt x="16" y="11"/>
                  <a:pt x="15" y="11"/>
                  <a:pt x="14" y="11"/>
                </a:cubicBezTo>
                <a:cubicBezTo>
                  <a:pt x="14" y="12"/>
                  <a:pt x="13" y="12"/>
                  <a:pt x="13" y="13"/>
                </a:cubicBezTo>
                <a:cubicBezTo>
                  <a:pt x="12" y="13"/>
                  <a:pt x="12" y="14"/>
                  <a:pt x="11" y="15"/>
                </a:cubicBezTo>
                <a:cubicBezTo>
                  <a:pt x="11" y="15"/>
                  <a:pt x="11" y="16"/>
                  <a:pt x="10" y="16"/>
                </a:cubicBezTo>
                <a:close/>
                <a:moveTo>
                  <a:pt x="37" y="34"/>
                </a:moveTo>
                <a:cubicBezTo>
                  <a:pt x="37" y="34"/>
                  <a:pt x="37" y="34"/>
                  <a:pt x="37" y="34"/>
                </a:cubicBezTo>
                <a:cubicBezTo>
                  <a:pt x="45" y="42"/>
                  <a:pt x="45" y="42"/>
                  <a:pt x="45" y="42"/>
                </a:cubicBezTo>
                <a:cubicBezTo>
                  <a:pt x="46" y="43"/>
                  <a:pt x="46" y="44"/>
                  <a:pt x="45" y="45"/>
                </a:cubicBezTo>
                <a:cubicBezTo>
                  <a:pt x="44" y="46"/>
                  <a:pt x="43" y="46"/>
                  <a:pt x="42" y="45"/>
                </a:cubicBezTo>
                <a:cubicBezTo>
                  <a:pt x="34" y="37"/>
                  <a:pt x="34" y="37"/>
                  <a:pt x="34" y="37"/>
                </a:cubicBezTo>
                <a:cubicBezTo>
                  <a:pt x="32" y="38"/>
                  <a:pt x="31" y="39"/>
                  <a:pt x="29" y="40"/>
                </a:cubicBezTo>
                <a:cubicBezTo>
                  <a:pt x="26" y="41"/>
                  <a:pt x="23" y="42"/>
                  <a:pt x="21" y="42"/>
                </a:cubicBezTo>
                <a:cubicBezTo>
                  <a:pt x="18" y="42"/>
                  <a:pt x="15" y="41"/>
                  <a:pt x="13" y="40"/>
                </a:cubicBezTo>
                <a:cubicBezTo>
                  <a:pt x="10" y="39"/>
                  <a:pt x="8" y="37"/>
                  <a:pt x="6" y="36"/>
                </a:cubicBezTo>
                <a:cubicBezTo>
                  <a:pt x="4" y="34"/>
                  <a:pt x="2" y="31"/>
                  <a:pt x="1" y="29"/>
                </a:cubicBezTo>
                <a:cubicBezTo>
                  <a:pt x="1" y="29"/>
                  <a:pt x="1" y="29"/>
                  <a:pt x="1" y="29"/>
                </a:cubicBezTo>
                <a:cubicBezTo>
                  <a:pt x="0" y="26"/>
                  <a:pt x="0" y="24"/>
                  <a:pt x="0" y="21"/>
                </a:cubicBezTo>
                <a:cubicBezTo>
                  <a:pt x="0" y="18"/>
                  <a:pt x="0" y="15"/>
                  <a:pt x="1" y="13"/>
                </a:cubicBezTo>
                <a:cubicBezTo>
                  <a:pt x="2" y="10"/>
                  <a:pt x="4" y="8"/>
                  <a:pt x="6" y="6"/>
                </a:cubicBezTo>
                <a:cubicBezTo>
                  <a:pt x="10" y="2"/>
                  <a:pt x="15" y="0"/>
                  <a:pt x="21" y="0"/>
                </a:cubicBezTo>
                <a:cubicBezTo>
                  <a:pt x="23" y="0"/>
                  <a:pt x="26" y="0"/>
                  <a:pt x="29" y="1"/>
                </a:cubicBezTo>
                <a:cubicBezTo>
                  <a:pt x="29" y="2"/>
                  <a:pt x="29" y="2"/>
                  <a:pt x="29" y="2"/>
                </a:cubicBezTo>
                <a:cubicBezTo>
                  <a:pt x="29" y="1"/>
                  <a:pt x="29" y="1"/>
                  <a:pt x="29" y="1"/>
                </a:cubicBezTo>
                <a:cubicBezTo>
                  <a:pt x="31" y="3"/>
                  <a:pt x="33" y="4"/>
                  <a:pt x="35" y="6"/>
                </a:cubicBezTo>
                <a:cubicBezTo>
                  <a:pt x="35" y="6"/>
                  <a:pt x="35" y="6"/>
                  <a:pt x="35" y="6"/>
                </a:cubicBezTo>
                <a:cubicBezTo>
                  <a:pt x="37" y="8"/>
                  <a:pt x="39" y="10"/>
                  <a:pt x="40" y="13"/>
                </a:cubicBezTo>
                <a:cubicBezTo>
                  <a:pt x="40" y="13"/>
                  <a:pt x="40" y="13"/>
                  <a:pt x="40" y="13"/>
                </a:cubicBezTo>
                <a:cubicBezTo>
                  <a:pt x="41" y="15"/>
                  <a:pt x="41" y="18"/>
                  <a:pt x="41" y="21"/>
                </a:cubicBezTo>
                <a:cubicBezTo>
                  <a:pt x="41" y="24"/>
                  <a:pt x="41" y="26"/>
                  <a:pt x="40" y="29"/>
                </a:cubicBezTo>
                <a:cubicBezTo>
                  <a:pt x="39" y="31"/>
                  <a:pt x="38" y="33"/>
                  <a:pt x="37" y="34"/>
                </a:cubicBezTo>
                <a:close/>
                <a:moveTo>
                  <a:pt x="27" y="5"/>
                </a:moveTo>
                <a:cubicBezTo>
                  <a:pt x="27" y="5"/>
                  <a:pt x="27" y="5"/>
                  <a:pt x="27" y="5"/>
                </a:cubicBezTo>
                <a:cubicBezTo>
                  <a:pt x="25" y="4"/>
                  <a:pt x="23" y="4"/>
                  <a:pt x="21" y="4"/>
                </a:cubicBezTo>
                <a:cubicBezTo>
                  <a:pt x="16" y="4"/>
                  <a:pt x="12" y="6"/>
                  <a:pt x="9" y="9"/>
                </a:cubicBezTo>
                <a:cubicBezTo>
                  <a:pt x="7" y="10"/>
                  <a:pt x="6" y="12"/>
                  <a:pt x="5" y="14"/>
                </a:cubicBezTo>
                <a:cubicBezTo>
                  <a:pt x="4" y="16"/>
                  <a:pt x="4" y="18"/>
                  <a:pt x="4" y="21"/>
                </a:cubicBezTo>
                <a:cubicBezTo>
                  <a:pt x="4" y="23"/>
                  <a:pt x="4" y="25"/>
                  <a:pt x="5" y="27"/>
                </a:cubicBezTo>
                <a:cubicBezTo>
                  <a:pt x="5" y="27"/>
                  <a:pt x="5" y="27"/>
                  <a:pt x="5" y="27"/>
                </a:cubicBezTo>
                <a:cubicBezTo>
                  <a:pt x="6" y="29"/>
                  <a:pt x="7" y="31"/>
                  <a:pt x="9" y="33"/>
                </a:cubicBezTo>
                <a:cubicBezTo>
                  <a:pt x="10" y="34"/>
                  <a:pt x="12" y="36"/>
                  <a:pt x="14" y="37"/>
                </a:cubicBezTo>
                <a:cubicBezTo>
                  <a:pt x="16" y="37"/>
                  <a:pt x="18" y="38"/>
                  <a:pt x="21" y="38"/>
                </a:cubicBezTo>
                <a:cubicBezTo>
                  <a:pt x="23" y="38"/>
                  <a:pt x="25" y="37"/>
                  <a:pt x="27" y="37"/>
                </a:cubicBezTo>
                <a:cubicBezTo>
                  <a:pt x="29" y="36"/>
                  <a:pt x="31" y="34"/>
                  <a:pt x="33" y="33"/>
                </a:cubicBezTo>
                <a:cubicBezTo>
                  <a:pt x="33" y="33"/>
                  <a:pt x="33" y="33"/>
                  <a:pt x="33" y="33"/>
                </a:cubicBezTo>
                <a:cubicBezTo>
                  <a:pt x="34" y="31"/>
                  <a:pt x="35" y="29"/>
                  <a:pt x="36" y="27"/>
                </a:cubicBezTo>
                <a:cubicBezTo>
                  <a:pt x="37" y="25"/>
                  <a:pt x="38" y="23"/>
                  <a:pt x="38" y="21"/>
                </a:cubicBezTo>
                <a:cubicBezTo>
                  <a:pt x="38" y="18"/>
                  <a:pt x="37" y="16"/>
                  <a:pt x="36" y="14"/>
                </a:cubicBezTo>
                <a:cubicBezTo>
                  <a:pt x="36" y="14"/>
                  <a:pt x="36" y="14"/>
                  <a:pt x="36" y="14"/>
                </a:cubicBezTo>
                <a:cubicBezTo>
                  <a:pt x="35" y="12"/>
                  <a:pt x="34" y="10"/>
                  <a:pt x="33" y="9"/>
                </a:cubicBezTo>
                <a:cubicBezTo>
                  <a:pt x="33" y="9"/>
                  <a:pt x="33" y="9"/>
                  <a:pt x="33" y="9"/>
                </a:cubicBezTo>
                <a:cubicBezTo>
                  <a:pt x="31" y="7"/>
                  <a:pt x="29" y="6"/>
                  <a:pt x="27" y="5"/>
                </a:cubicBezTo>
                <a:cubicBezTo>
                  <a:pt x="27" y="5"/>
                  <a:pt x="27" y="5"/>
                  <a:pt x="27" y="5"/>
                </a:cubicBezTo>
                <a:close/>
                <a:moveTo>
                  <a:pt x="32" y="21"/>
                </a:moveTo>
                <a:cubicBezTo>
                  <a:pt x="32" y="21"/>
                  <a:pt x="32" y="21"/>
                  <a:pt x="32" y="21"/>
                </a:cubicBezTo>
                <a:cubicBezTo>
                  <a:pt x="32" y="20"/>
                  <a:pt x="32" y="20"/>
                  <a:pt x="33" y="20"/>
                </a:cubicBezTo>
                <a:cubicBezTo>
                  <a:pt x="34" y="20"/>
                  <a:pt x="34" y="20"/>
                  <a:pt x="34" y="21"/>
                </a:cubicBezTo>
                <a:cubicBezTo>
                  <a:pt x="34" y="23"/>
                  <a:pt x="34" y="24"/>
                  <a:pt x="33" y="26"/>
                </a:cubicBezTo>
                <a:cubicBezTo>
                  <a:pt x="33" y="26"/>
                  <a:pt x="33" y="26"/>
                  <a:pt x="33" y="26"/>
                </a:cubicBezTo>
                <a:cubicBezTo>
                  <a:pt x="32" y="28"/>
                  <a:pt x="31" y="29"/>
                  <a:pt x="30" y="30"/>
                </a:cubicBezTo>
                <a:cubicBezTo>
                  <a:pt x="29" y="32"/>
                  <a:pt x="27" y="33"/>
                  <a:pt x="26" y="33"/>
                </a:cubicBezTo>
                <a:cubicBezTo>
                  <a:pt x="24" y="34"/>
                  <a:pt x="22" y="34"/>
                  <a:pt x="21" y="34"/>
                </a:cubicBezTo>
                <a:cubicBezTo>
                  <a:pt x="20" y="34"/>
                  <a:pt x="19" y="34"/>
                  <a:pt x="19" y="33"/>
                </a:cubicBezTo>
                <a:cubicBezTo>
                  <a:pt x="19" y="33"/>
                  <a:pt x="20" y="32"/>
                  <a:pt x="21" y="32"/>
                </a:cubicBezTo>
                <a:cubicBezTo>
                  <a:pt x="22" y="32"/>
                  <a:pt x="24" y="32"/>
                  <a:pt x="25" y="31"/>
                </a:cubicBezTo>
                <a:cubicBezTo>
                  <a:pt x="26" y="31"/>
                  <a:pt x="27" y="30"/>
                  <a:pt x="29" y="29"/>
                </a:cubicBezTo>
                <a:cubicBezTo>
                  <a:pt x="30" y="28"/>
                  <a:pt x="30" y="26"/>
                  <a:pt x="31" y="25"/>
                </a:cubicBezTo>
                <a:cubicBezTo>
                  <a:pt x="31" y="25"/>
                  <a:pt x="31" y="25"/>
                  <a:pt x="31" y="25"/>
                </a:cubicBezTo>
                <a:cubicBezTo>
                  <a:pt x="32" y="24"/>
                  <a:pt x="32" y="22"/>
                  <a:pt x="32" y="21"/>
                </a:cubicBezTo>
                <a:close/>
              </a:path>
            </a:pathLst>
          </a:custGeom>
          <a:solidFill>
            <a:schemeClr val="accent2"/>
          </a:solidFill>
          <a:ln>
            <a:noFill/>
          </a:ln>
          <a:extLst/>
        </p:spPr>
        <p:txBody>
          <a:bodyPr/>
          <a:lstStyle/>
          <a:p>
            <a:endParaRPr lang="zh-CN" altLang="en-US"/>
          </a:p>
        </p:txBody>
      </p:sp>
      <p:sp>
        <p:nvSpPr>
          <p:cNvPr id="172" name="Freeform 502"/>
          <p:cNvSpPr>
            <a:spLocks noEditPoints="1"/>
          </p:cNvSpPr>
          <p:nvPr/>
        </p:nvSpPr>
        <p:spPr bwMode="auto">
          <a:xfrm>
            <a:off x="1616234" y="951939"/>
            <a:ext cx="299228" cy="272826"/>
          </a:xfrm>
          <a:custGeom>
            <a:avLst/>
            <a:gdLst>
              <a:gd name="T0" fmla="*/ 23 w 51"/>
              <a:gd name="T1" fmla="*/ 22 h 46"/>
              <a:gd name="T2" fmla="*/ 25 w 51"/>
              <a:gd name="T3" fmla="*/ 24 h 46"/>
              <a:gd name="T4" fmla="*/ 11 w 51"/>
              <a:gd name="T5" fmla="*/ 24 h 46"/>
              <a:gd name="T6" fmla="*/ 1 w 51"/>
              <a:gd name="T7" fmla="*/ 31 h 46"/>
              <a:gd name="T8" fmla="*/ 13 w 51"/>
              <a:gd name="T9" fmla="*/ 28 h 46"/>
              <a:gd name="T10" fmla="*/ 27 w 51"/>
              <a:gd name="T11" fmla="*/ 28 h 46"/>
              <a:gd name="T12" fmla="*/ 30 w 51"/>
              <a:gd name="T13" fmla="*/ 33 h 46"/>
              <a:gd name="T14" fmla="*/ 33 w 51"/>
              <a:gd name="T15" fmla="*/ 39 h 46"/>
              <a:gd name="T16" fmla="*/ 39 w 51"/>
              <a:gd name="T17" fmla="*/ 45 h 46"/>
              <a:gd name="T18" fmla="*/ 37 w 51"/>
              <a:gd name="T19" fmla="*/ 37 h 46"/>
              <a:gd name="T20" fmla="*/ 33 w 51"/>
              <a:gd name="T21" fmla="*/ 31 h 46"/>
              <a:gd name="T22" fmla="*/ 35 w 51"/>
              <a:gd name="T23" fmla="*/ 28 h 46"/>
              <a:gd name="T24" fmla="*/ 48 w 51"/>
              <a:gd name="T25" fmla="*/ 28 h 46"/>
              <a:gd name="T26" fmla="*/ 48 w 51"/>
              <a:gd name="T27" fmla="*/ 24 h 46"/>
              <a:gd name="T28" fmla="*/ 35 w 51"/>
              <a:gd name="T29" fmla="*/ 24 h 46"/>
              <a:gd name="T30" fmla="*/ 27 w 51"/>
              <a:gd name="T31" fmla="*/ 21 h 46"/>
              <a:gd name="T32" fmla="*/ 29 w 51"/>
              <a:gd name="T33" fmla="*/ 20 h 46"/>
              <a:gd name="T34" fmla="*/ 31 w 51"/>
              <a:gd name="T35" fmla="*/ 13 h 46"/>
              <a:gd name="T36" fmla="*/ 25 w 51"/>
              <a:gd name="T37" fmla="*/ 3 h 46"/>
              <a:gd name="T38" fmla="*/ 18 w 51"/>
              <a:gd name="T39" fmla="*/ 1 h 46"/>
              <a:gd name="T40" fmla="*/ 15 w 51"/>
              <a:gd name="T41" fmla="*/ 4 h 46"/>
              <a:gd name="T42" fmla="*/ 21 w 51"/>
              <a:gd name="T43" fmla="*/ 18 h 46"/>
              <a:gd name="T44" fmla="*/ 22 w 51"/>
              <a:gd name="T45" fmla="*/ 19 h 46"/>
              <a:gd name="T46" fmla="*/ 2 w 51"/>
              <a:gd name="T47" fmla="*/ 42 h 46"/>
              <a:gd name="T48" fmla="*/ 2 w 51"/>
              <a:gd name="T49" fmla="*/ 44 h 46"/>
              <a:gd name="T50" fmla="*/ 7 w 51"/>
              <a:gd name="T51" fmla="*/ 43 h 46"/>
              <a:gd name="T52" fmla="*/ 2 w 51"/>
              <a:gd name="T53" fmla="*/ 42 h 46"/>
              <a:gd name="T54" fmla="*/ 9 w 51"/>
              <a:gd name="T55" fmla="*/ 42 h 46"/>
              <a:gd name="T56" fmla="*/ 9 w 51"/>
              <a:gd name="T57" fmla="*/ 44 h 46"/>
              <a:gd name="T58" fmla="*/ 14 w 51"/>
              <a:gd name="T59" fmla="*/ 43 h 46"/>
              <a:gd name="T60" fmla="*/ 9 w 51"/>
              <a:gd name="T61" fmla="*/ 42 h 46"/>
              <a:gd name="T62" fmla="*/ 17 w 51"/>
              <a:gd name="T63" fmla="*/ 42 h 46"/>
              <a:gd name="T64" fmla="*/ 17 w 51"/>
              <a:gd name="T65" fmla="*/ 44 h 46"/>
              <a:gd name="T66" fmla="*/ 21 w 51"/>
              <a:gd name="T67" fmla="*/ 43 h 46"/>
              <a:gd name="T68" fmla="*/ 17 w 51"/>
              <a:gd name="T69" fmla="*/ 42 h 46"/>
              <a:gd name="T70" fmla="*/ 24 w 51"/>
              <a:gd name="T71" fmla="*/ 42 h 46"/>
              <a:gd name="T72" fmla="*/ 24 w 51"/>
              <a:gd name="T73" fmla="*/ 44 h 46"/>
              <a:gd name="T74" fmla="*/ 29 w 51"/>
              <a:gd name="T75" fmla="*/ 43 h 46"/>
              <a:gd name="T76" fmla="*/ 24 w 51"/>
              <a:gd name="T77" fmla="*/ 42 h 46"/>
              <a:gd name="T78" fmla="*/ 46 w 51"/>
              <a:gd name="T79" fmla="*/ 42 h 46"/>
              <a:gd name="T80" fmla="*/ 46 w 51"/>
              <a:gd name="T81" fmla="*/ 44 h 46"/>
              <a:gd name="T82" fmla="*/ 51 w 51"/>
              <a:gd name="T83" fmla="*/ 43 h 46"/>
              <a:gd name="T84" fmla="*/ 46 w 51"/>
              <a:gd name="T85" fmla="*/ 42 h 46"/>
              <a:gd name="T86" fmla="*/ 8 w 51"/>
              <a:gd name="T87" fmla="*/ 33 h 46"/>
              <a:gd name="T88" fmla="*/ 6 w 51"/>
              <a:gd name="T89" fmla="*/ 26 h 46"/>
              <a:gd name="T90" fmla="*/ 8 w 51"/>
              <a:gd name="T91" fmla="*/ 33 h 46"/>
              <a:gd name="T92" fmla="*/ 23 w 51"/>
              <a:gd name="T93" fmla="*/ 17 h 46"/>
              <a:gd name="T94" fmla="*/ 18 w 51"/>
              <a:gd name="T95" fmla="*/ 7 h 46"/>
              <a:gd name="T96" fmla="*/ 19 w 51"/>
              <a:gd name="T97" fmla="*/ 3 h 46"/>
              <a:gd name="T98" fmla="*/ 23 w 51"/>
              <a:gd name="T99" fmla="*/ 4 h 46"/>
              <a:gd name="T100" fmla="*/ 29 w 51"/>
              <a:gd name="T101" fmla="*/ 14 h 46"/>
              <a:gd name="T102" fmla="*/ 28 w 51"/>
              <a:gd name="T103" fmla="*/ 18 h 46"/>
              <a:gd name="T104" fmla="*/ 28 w 51"/>
              <a:gd name="T105" fmla="*/ 18 h 46"/>
              <a:gd name="T106" fmla="*/ 28 w 51"/>
              <a:gd name="T107" fmla="*/ 18 h 46"/>
              <a:gd name="T108" fmla="*/ 28 w 51"/>
              <a:gd name="T109" fmla="*/ 18 h 46"/>
              <a:gd name="T110" fmla="*/ 23 w 51"/>
              <a:gd name="T111"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46">
                <a:moveTo>
                  <a:pt x="22" y="19"/>
                </a:moveTo>
                <a:cubicBezTo>
                  <a:pt x="23" y="22"/>
                  <a:pt x="23" y="22"/>
                  <a:pt x="23" y="22"/>
                </a:cubicBezTo>
                <a:cubicBezTo>
                  <a:pt x="23" y="22"/>
                  <a:pt x="23" y="22"/>
                  <a:pt x="23" y="22"/>
                </a:cubicBezTo>
                <a:cubicBezTo>
                  <a:pt x="25" y="24"/>
                  <a:pt x="25" y="24"/>
                  <a:pt x="25" y="24"/>
                </a:cubicBezTo>
                <a:cubicBezTo>
                  <a:pt x="22" y="24"/>
                  <a:pt x="22" y="24"/>
                  <a:pt x="22" y="24"/>
                </a:cubicBezTo>
                <a:cubicBezTo>
                  <a:pt x="11" y="24"/>
                  <a:pt x="11" y="24"/>
                  <a:pt x="11" y="24"/>
                </a:cubicBezTo>
                <a:cubicBezTo>
                  <a:pt x="9" y="23"/>
                  <a:pt x="7" y="23"/>
                  <a:pt x="6" y="24"/>
                </a:cubicBezTo>
                <a:cubicBezTo>
                  <a:pt x="2" y="24"/>
                  <a:pt x="0" y="28"/>
                  <a:pt x="1" y="31"/>
                </a:cubicBezTo>
                <a:cubicBezTo>
                  <a:pt x="2" y="34"/>
                  <a:pt x="5" y="36"/>
                  <a:pt x="9" y="35"/>
                </a:cubicBezTo>
                <a:cubicBezTo>
                  <a:pt x="12" y="35"/>
                  <a:pt x="14" y="31"/>
                  <a:pt x="13" y="28"/>
                </a:cubicBezTo>
                <a:cubicBezTo>
                  <a:pt x="22" y="28"/>
                  <a:pt x="22" y="28"/>
                  <a:pt x="22" y="28"/>
                </a:cubicBezTo>
                <a:cubicBezTo>
                  <a:pt x="27" y="28"/>
                  <a:pt x="27" y="28"/>
                  <a:pt x="27" y="28"/>
                </a:cubicBezTo>
                <a:cubicBezTo>
                  <a:pt x="30" y="33"/>
                  <a:pt x="30" y="33"/>
                  <a:pt x="30" y="33"/>
                </a:cubicBezTo>
                <a:cubicBezTo>
                  <a:pt x="30" y="33"/>
                  <a:pt x="30" y="33"/>
                  <a:pt x="30" y="33"/>
                </a:cubicBezTo>
                <a:cubicBezTo>
                  <a:pt x="33" y="39"/>
                  <a:pt x="33" y="39"/>
                  <a:pt x="33" y="39"/>
                </a:cubicBezTo>
                <a:cubicBezTo>
                  <a:pt x="33" y="39"/>
                  <a:pt x="33" y="39"/>
                  <a:pt x="33" y="39"/>
                </a:cubicBezTo>
                <a:cubicBezTo>
                  <a:pt x="37" y="44"/>
                  <a:pt x="37" y="44"/>
                  <a:pt x="37" y="44"/>
                </a:cubicBezTo>
                <a:cubicBezTo>
                  <a:pt x="37" y="45"/>
                  <a:pt x="38" y="46"/>
                  <a:pt x="39" y="45"/>
                </a:cubicBezTo>
                <a:cubicBezTo>
                  <a:pt x="40" y="45"/>
                  <a:pt x="40" y="43"/>
                  <a:pt x="40" y="42"/>
                </a:cubicBezTo>
                <a:cubicBezTo>
                  <a:pt x="37" y="37"/>
                  <a:pt x="37" y="37"/>
                  <a:pt x="37" y="37"/>
                </a:cubicBezTo>
                <a:cubicBezTo>
                  <a:pt x="33" y="31"/>
                  <a:pt x="33" y="31"/>
                  <a:pt x="33" y="31"/>
                </a:cubicBezTo>
                <a:cubicBezTo>
                  <a:pt x="33" y="31"/>
                  <a:pt x="33" y="31"/>
                  <a:pt x="33" y="31"/>
                </a:cubicBezTo>
                <a:cubicBezTo>
                  <a:pt x="32" y="28"/>
                  <a:pt x="32" y="28"/>
                  <a:pt x="32" y="28"/>
                </a:cubicBezTo>
                <a:cubicBezTo>
                  <a:pt x="35" y="28"/>
                  <a:pt x="35" y="28"/>
                  <a:pt x="35" y="28"/>
                </a:cubicBezTo>
                <a:cubicBezTo>
                  <a:pt x="41" y="28"/>
                  <a:pt x="41" y="28"/>
                  <a:pt x="41" y="28"/>
                </a:cubicBezTo>
                <a:cubicBezTo>
                  <a:pt x="48" y="28"/>
                  <a:pt x="48" y="28"/>
                  <a:pt x="48" y="28"/>
                </a:cubicBezTo>
                <a:cubicBezTo>
                  <a:pt x="49" y="28"/>
                  <a:pt x="50" y="27"/>
                  <a:pt x="50" y="26"/>
                </a:cubicBezTo>
                <a:cubicBezTo>
                  <a:pt x="50" y="25"/>
                  <a:pt x="49" y="24"/>
                  <a:pt x="48" y="24"/>
                </a:cubicBezTo>
                <a:cubicBezTo>
                  <a:pt x="41" y="24"/>
                  <a:pt x="41" y="24"/>
                  <a:pt x="41" y="24"/>
                </a:cubicBezTo>
                <a:cubicBezTo>
                  <a:pt x="35" y="24"/>
                  <a:pt x="35" y="24"/>
                  <a:pt x="35" y="24"/>
                </a:cubicBezTo>
                <a:cubicBezTo>
                  <a:pt x="29" y="24"/>
                  <a:pt x="29" y="24"/>
                  <a:pt x="29" y="24"/>
                </a:cubicBezTo>
                <a:cubicBezTo>
                  <a:pt x="27" y="21"/>
                  <a:pt x="27" y="21"/>
                  <a:pt x="27" y="21"/>
                </a:cubicBezTo>
                <a:cubicBezTo>
                  <a:pt x="28" y="21"/>
                  <a:pt x="28" y="21"/>
                  <a:pt x="29" y="20"/>
                </a:cubicBezTo>
                <a:cubicBezTo>
                  <a:pt x="29" y="20"/>
                  <a:pt x="29" y="20"/>
                  <a:pt x="29" y="20"/>
                </a:cubicBezTo>
                <a:cubicBezTo>
                  <a:pt x="30" y="20"/>
                  <a:pt x="31" y="18"/>
                  <a:pt x="31" y="17"/>
                </a:cubicBezTo>
                <a:cubicBezTo>
                  <a:pt x="32" y="16"/>
                  <a:pt x="32" y="14"/>
                  <a:pt x="31" y="13"/>
                </a:cubicBezTo>
                <a:cubicBezTo>
                  <a:pt x="31" y="13"/>
                  <a:pt x="31" y="13"/>
                  <a:pt x="31" y="13"/>
                </a:cubicBezTo>
                <a:cubicBezTo>
                  <a:pt x="25" y="3"/>
                  <a:pt x="25" y="3"/>
                  <a:pt x="25" y="3"/>
                </a:cubicBezTo>
                <a:cubicBezTo>
                  <a:pt x="24" y="2"/>
                  <a:pt x="23" y="1"/>
                  <a:pt x="22" y="0"/>
                </a:cubicBezTo>
                <a:cubicBezTo>
                  <a:pt x="20" y="0"/>
                  <a:pt x="19" y="0"/>
                  <a:pt x="18" y="1"/>
                </a:cubicBezTo>
                <a:cubicBezTo>
                  <a:pt x="18" y="1"/>
                  <a:pt x="18" y="1"/>
                  <a:pt x="18" y="1"/>
                </a:cubicBezTo>
                <a:cubicBezTo>
                  <a:pt x="16" y="2"/>
                  <a:pt x="15" y="3"/>
                  <a:pt x="15" y="4"/>
                </a:cubicBezTo>
                <a:cubicBezTo>
                  <a:pt x="15" y="6"/>
                  <a:pt x="15" y="7"/>
                  <a:pt x="16" y="8"/>
                </a:cubicBezTo>
                <a:cubicBezTo>
                  <a:pt x="21" y="18"/>
                  <a:pt x="21" y="18"/>
                  <a:pt x="21" y="18"/>
                </a:cubicBezTo>
                <a:cubicBezTo>
                  <a:pt x="21" y="18"/>
                  <a:pt x="21" y="18"/>
                  <a:pt x="21" y="18"/>
                </a:cubicBezTo>
                <a:cubicBezTo>
                  <a:pt x="22" y="19"/>
                  <a:pt x="22" y="19"/>
                  <a:pt x="22" y="19"/>
                </a:cubicBezTo>
                <a:close/>
                <a:moveTo>
                  <a:pt x="2" y="42"/>
                </a:moveTo>
                <a:cubicBezTo>
                  <a:pt x="2" y="42"/>
                  <a:pt x="2" y="42"/>
                  <a:pt x="2" y="42"/>
                </a:cubicBezTo>
                <a:cubicBezTo>
                  <a:pt x="1" y="42"/>
                  <a:pt x="1" y="42"/>
                  <a:pt x="1" y="43"/>
                </a:cubicBezTo>
                <a:cubicBezTo>
                  <a:pt x="1" y="43"/>
                  <a:pt x="1" y="44"/>
                  <a:pt x="2" y="44"/>
                </a:cubicBezTo>
                <a:cubicBezTo>
                  <a:pt x="5" y="44"/>
                  <a:pt x="5" y="44"/>
                  <a:pt x="5" y="44"/>
                </a:cubicBezTo>
                <a:cubicBezTo>
                  <a:pt x="6" y="44"/>
                  <a:pt x="7" y="43"/>
                  <a:pt x="7" y="43"/>
                </a:cubicBezTo>
                <a:cubicBezTo>
                  <a:pt x="7" y="42"/>
                  <a:pt x="6" y="42"/>
                  <a:pt x="5" y="42"/>
                </a:cubicBezTo>
                <a:cubicBezTo>
                  <a:pt x="2" y="42"/>
                  <a:pt x="2" y="42"/>
                  <a:pt x="2" y="42"/>
                </a:cubicBezTo>
                <a:close/>
                <a:moveTo>
                  <a:pt x="9" y="42"/>
                </a:moveTo>
                <a:cubicBezTo>
                  <a:pt x="9" y="42"/>
                  <a:pt x="9" y="42"/>
                  <a:pt x="9" y="42"/>
                </a:cubicBezTo>
                <a:cubicBezTo>
                  <a:pt x="8" y="42"/>
                  <a:pt x="8" y="42"/>
                  <a:pt x="8" y="43"/>
                </a:cubicBezTo>
                <a:cubicBezTo>
                  <a:pt x="8" y="43"/>
                  <a:pt x="8" y="44"/>
                  <a:pt x="9" y="44"/>
                </a:cubicBezTo>
                <a:cubicBezTo>
                  <a:pt x="13" y="44"/>
                  <a:pt x="13" y="44"/>
                  <a:pt x="13" y="44"/>
                </a:cubicBezTo>
                <a:cubicBezTo>
                  <a:pt x="13" y="44"/>
                  <a:pt x="14" y="43"/>
                  <a:pt x="14" y="43"/>
                </a:cubicBezTo>
                <a:cubicBezTo>
                  <a:pt x="14" y="42"/>
                  <a:pt x="13" y="42"/>
                  <a:pt x="13" y="42"/>
                </a:cubicBezTo>
                <a:cubicBezTo>
                  <a:pt x="9" y="42"/>
                  <a:pt x="9" y="42"/>
                  <a:pt x="9" y="42"/>
                </a:cubicBezTo>
                <a:close/>
                <a:moveTo>
                  <a:pt x="17" y="42"/>
                </a:moveTo>
                <a:cubicBezTo>
                  <a:pt x="17" y="42"/>
                  <a:pt x="17" y="42"/>
                  <a:pt x="17" y="42"/>
                </a:cubicBezTo>
                <a:cubicBezTo>
                  <a:pt x="16" y="42"/>
                  <a:pt x="15" y="42"/>
                  <a:pt x="15" y="43"/>
                </a:cubicBezTo>
                <a:cubicBezTo>
                  <a:pt x="15" y="43"/>
                  <a:pt x="16" y="44"/>
                  <a:pt x="17" y="44"/>
                </a:cubicBezTo>
                <a:cubicBezTo>
                  <a:pt x="20" y="44"/>
                  <a:pt x="20" y="44"/>
                  <a:pt x="20" y="44"/>
                </a:cubicBezTo>
                <a:cubicBezTo>
                  <a:pt x="21" y="44"/>
                  <a:pt x="21" y="43"/>
                  <a:pt x="21" y="43"/>
                </a:cubicBezTo>
                <a:cubicBezTo>
                  <a:pt x="21" y="42"/>
                  <a:pt x="21" y="42"/>
                  <a:pt x="20" y="42"/>
                </a:cubicBezTo>
                <a:cubicBezTo>
                  <a:pt x="17" y="42"/>
                  <a:pt x="17" y="42"/>
                  <a:pt x="17" y="42"/>
                </a:cubicBezTo>
                <a:close/>
                <a:moveTo>
                  <a:pt x="24" y="42"/>
                </a:moveTo>
                <a:cubicBezTo>
                  <a:pt x="24" y="42"/>
                  <a:pt x="24" y="42"/>
                  <a:pt x="24" y="42"/>
                </a:cubicBezTo>
                <a:cubicBezTo>
                  <a:pt x="23" y="42"/>
                  <a:pt x="23" y="42"/>
                  <a:pt x="23" y="43"/>
                </a:cubicBezTo>
                <a:cubicBezTo>
                  <a:pt x="23" y="43"/>
                  <a:pt x="23" y="44"/>
                  <a:pt x="24" y="44"/>
                </a:cubicBezTo>
                <a:cubicBezTo>
                  <a:pt x="27" y="44"/>
                  <a:pt x="27" y="44"/>
                  <a:pt x="27" y="44"/>
                </a:cubicBezTo>
                <a:cubicBezTo>
                  <a:pt x="28" y="44"/>
                  <a:pt x="29" y="43"/>
                  <a:pt x="29" y="43"/>
                </a:cubicBezTo>
                <a:cubicBezTo>
                  <a:pt x="29" y="42"/>
                  <a:pt x="28" y="42"/>
                  <a:pt x="27" y="42"/>
                </a:cubicBezTo>
                <a:cubicBezTo>
                  <a:pt x="24" y="42"/>
                  <a:pt x="24" y="42"/>
                  <a:pt x="24" y="42"/>
                </a:cubicBezTo>
                <a:close/>
                <a:moveTo>
                  <a:pt x="46" y="42"/>
                </a:moveTo>
                <a:cubicBezTo>
                  <a:pt x="46" y="42"/>
                  <a:pt x="46" y="42"/>
                  <a:pt x="46" y="42"/>
                </a:cubicBezTo>
                <a:cubicBezTo>
                  <a:pt x="45" y="42"/>
                  <a:pt x="45" y="42"/>
                  <a:pt x="45" y="43"/>
                </a:cubicBezTo>
                <a:cubicBezTo>
                  <a:pt x="45" y="43"/>
                  <a:pt x="45" y="44"/>
                  <a:pt x="46" y="44"/>
                </a:cubicBezTo>
                <a:cubicBezTo>
                  <a:pt x="50" y="44"/>
                  <a:pt x="50" y="44"/>
                  <a:pt x="50" y="44"/>
                </a:cubicBezTo>
                <a:cubicBezTo>
                  <a:pt x="50" y="44"/>
                  <a:pt x="51" y="43"/>
                  <a:pt x="51" y="43"/>
                </a:cubicBezTo>
                <a:cubicBezTo>
                  <a:pt x="51" y="42"/>
                  <a:pt x="50" y="42"/>
                  <a:pt x="50" y="42"/>
                </a:cubicBezTo>
                <a:cubicBezTo>
                  <a:pt x="46" y="42"/>
                  <a:pt x="46" y="42"/>
                  <a:pt x="46" y="42"/>
                </a:cubicBezTo>
                <a:close/>
                <a:moveTo>
                  <a:pt x="8" y="33"/>
                </a:moveTo>
                <a:cubicBezTo>
                  <a:pt x="8" y="33"/>
                  <a:pt x="8" y="33"/>
                  <a:pt x="8" y="33"/>
                </a:cubicBezTo>
                <a:cubicBezTo>
                  <a:pt x="6" y="34"/>
                  <a:pt x="4" y="32"/>
                  <a:pt x="3" y="30"/>
                </a:cubicBezTo>
                <a:cubicBezTo>
                  <a:pt x="3" y="28"/>
                  <a:pt x="4" y="26"/>
                  <a:pt x="6" y="26"/>
                </a:cubicBezTo>
                <a:cubicBezTo>
                  <a:pt x="8" y="25"/>
                  <a:pt x="10" y="26"/>
                  <a:pt x="11" y="28"/>
                </a:cubicBezTo>
                <a:cubicBezTo>
                  <a:pt x="11" y="31"/>
                  <a:pt x="10" y="33"/>
                  <a:pt x="8" y="33"/>
                </a:cubicBezTo>
                <a:close/>
                <a:moveTo>
                  <a:pt x="23" y="17"/>
                </a:moveTo>
                <a:cubicBezTo>
                  <a:pt x="23" y="17"/>
                  <a:pt x="23" y="17"/>
                  <a:pt x="23" y="17"/>
                </a:cubicBezTo>
                <a:cubicBezTo>
                  <a:pt x="18" y="7"/>
                  <a:pt x="18" y="7"/>
                  <a:pt x="18" y="7"/>
                </a:cubicBezTo>
                <a:cubicBezTo>
                  <a:pt x="18" y="7"/>
                  <a:pt x="18" y="7"/>
                  <a:pt x="18" y="7"/>
                </a:cubicBezTo>
                <a:cubicBezTo>
                  <a:pt x="17" y="7"/>
                  <a:pt x="17" y="6"/>
                  <a:pt x="17" y="5"/>
                </a:cubicBezTo>
                <a:cubicBezTo>
                  <a:pt x="18" y="4"/>
                  <a:pt x="18" y="3"/>
                  <a:pt x="19" y="3"/>
                </a:cubicBezTo>
                <a:cubicBezTo>
                  <a:pt x="19" y="3"/>
                  <a:pt x="20" y="2"/>
                  <a:pt x="21" y="3"/>
                </a:cubicBezTo>
                <a:cubicBezTo>
                  <a:pt x="22" y="3"/>
                  <a:pt x="23" y="3"/>
                  <a:pt x="23" y="4"/>
                </a:cubicBezTo>
                <a:cubicBezTo>
                  <a:pt x="29" y="14"/>
                  <a:pt x="29" y="14"/>
                  <a:pt x="29" y="14"/>
                </a:cubicBezTo>
                <a:cubicBezTo>
                  <a:pt x="29" y="14"/>
                  <a:pt x="29" y="14"/>
                  <a:pt x="29" y="14"/>
                </a:cubicBezTo>
                <a:cubicBezTo>
                  <a:pt x="29" y="15"/>
                  <a:pt x="29" y="16"/>
                  <a:pt x="29" y="16"/>
                </a:cubicBezTo>
                <a:cubicBezTo>
                  <a:pt x="29" y="17"/>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8" y="18"/>
                  <a:pt x="28" y="18"/>
                  <a:pt x="28" y="18"/>
                </a:cubicBezTo>
                <a:cubicBezTo>
                  <a:pt x="27" y="19"/>
                  <a:pt x="26" y="19"/>
                  <a:pt x="25" y="19"/>
                </a:cubicBezTo>
                <a:cubicBezTo>
                  <a:pt x="24" y="18"/>
                  <a:pt x="24" y="18"/>
                  <a:pt x="23" y="17"/>
                </a:cubicBezTo>
                <a:cubicBezTo>
                  <a:pt x="23" y="17"/>
                  <a:pt x="23" y="17"/>
                  <a:pt x="23" y="17"/>
                </a:cubicBezTo>
                <a:close/>
              </a:path>
            </a:pathLst>
          </a:custGeom>
          <a:solidFill>
            <a:schemeClr val="accent2"/>
          </a:solidFill>
          <a:ln>
            <a:noFill/>
          </a:ln>
          <a:extLst/>
        </p:spPr>
        <p:txBody>
          <a:bodyPr/>
          <a:lstStyle/>
          <a:p>
            <a:endParaRPr lang="zh-CN" altLang="en-US"/>
          </a:p>
        </p:txBody>
      </p:sp>
      <p:sp>
        <p:nvSpPr>
          <p:cNvPr id="173" name="Freeform 514"/>
          <p:cNvSpPr>
            <a:spLocks noEditPoints="1"/>
          </p:cNvSpPr>
          <p:nvPr/>
        </p:nvSpPr>
        <p:spPr bwMode="auto">
          <a:xfrm>
            <a:off x="3162243" y="940205"/>
            <a:ext cx="275759" cy="296295"/>
          </a:xfrm>
          <a:custGeom>
            <a:avLst/>
            <a:gdLst>
              <a:gd name="T0" fmla="*/ 27 w 47"/>
              <a:gd name="T1" fmla="*/ 0 h 50"/>
              <a:gd name="T2" fmla="*/ 43 w 47"/>
              <a:gd name="T3" fmla="*/ 14 h 50"/>
              <a:gd name="T4" fmla="*/ 43 w 47"/>
              <a:gd name="T5" fmla="*/ 16 h 50"/>
              <a:gd name="T6" fmla="*/ 41 w 47"/>
              <a:gd name="T7" fmla="*/ 21 h 50"/>
              <a:gd name="T8" fmla="*/ 39 w 47"/>
              <a:gd name="T9" fmla="*/ 17 h 50"/>
              <a:gd name="T10" fmla="*/ 27 w 47"/>
              <a:gd name="T11" fmla="*/ 15 h 50"/>
              <a:gd name="T12" fmla="*/ 26 w 47"/>
              <a:gd name="T13" fmla="*/ 12 h 50"/>
              <a:gd name="T14" fmla="*/ 5 w 47"/>
              <a:gd name="T15" fmla="*/ 4 h 50"/>
              <a:gd name="T16" fmla="*/ 3 w 47"/>
              <a:gd name="T17" fmla="*/ 5 h 50"/>
              <a:gd name="T18" fmla="*/ 4 w 47"/>
              <a:gd name="T19" fmla="*/ 45 h 50"/>
              <a:gd name="T20" fmla="*/ 5 w 47"/>
              <a:gd name="T21" fmla="*/ 46 h 50"/>
              <a:gd name="T22" fmla="*/ 39 w 47"/>
              <a:gd name="T23" fmla="*/ 45 h 50"/>
              <a:gd name="T24" fmla="*/ 39 w 47"/>
              <a:gd name="T25" fmla="*/ 45 h 50"/>
              <a:gd name="T26" fmla="*/ 41 w 47"/>
              <a:gd name="T27" fmla="*/ 42 h 50"/>
              <a:gd name="T28" fmla="*/ 43 w 47"/>
              <a:gd name="T29" fmla="*/ 45 h 50"/>
              <a:gd name="T30" fmla="*/ 42 w 47"/>
              <a:gd name="T31" fmla="*/ 48 h 50"/>
              <a:gd name="T32" fmla="*/ 5 w 47"/>
              <a:gd name="T33" fmla="*/ 50 h 50"/>
              <a:gd name="T34" fmla="*/ 0 w 47"/>
              <a:gd name="T35" fmla="*/ 45 h 50"/>
              <a:gd name="T36" fmla="*/ 1 w 47"/>
              <a:gd name="T37" fmla="*/ 1 h 50"/>
              <a:gd name="T38" fmla="*/ 36 w 47"/>
              <a:gd name="T39" fmla="*/ 19 h 50"/>
              <a:gd name="T40" fmla="*/ 36 w 47"/>
              <a:gd name="T41" fmla="*/ 19 h 50"/>
              <a:gd name="T42" fmla="*/ 47 w 47"/>
              <a:gd name="T43" fmla="*/ 32 h 50"/>
              <a:gd name="T44" fmla="*/ 34 w 47"/>
              <a:gd name="T45" fmla="*/ 43 h 50"/>
              <a:gd name="T46" fmla="*/ 34 w 47"/>
              <a:gd name="T47" fmla="*/ 37 h 50"/>
              <a:gd name="T48" fmla="*/ 24 w 47"/>
              <a:gd name="T49" fmla="*/ 36 h 50"/>
              <a:gd name="T50" fmla="*/ 24 w 47"/>
              <a:gd name="T51" fmla="*/ 26 h 50"/>
              <a:gd name="T52" fmla="*/ 26 w 47"/>
              <a:gd name="T53" fmla="*/ 25 h 50"/>
              <a:gd name="T54" fmla="*/ 34 w 47"/>
              <a:gd name="T55" fmla="*/ 20 h 50"/>
              <a:gd name="T56" fmla="*/ 36 w 47"/>
              <a:gd name="T57" fmla="*/ 19 h 50"/>
              <a:gd name="T58" fmla="*/ 45 w 47"/>
              <a:gd name="T59" fmla="*/ 31 h 50"/>
              <a:gd name="T60" fmla="*/ 36 w 47"/>
              <a:gd name="T61" fmla="*/ 26 h 50"/>
              <a:gd name="T62" fmla="*/ 35 w 47"/>
              <a:gd name="T63" fmla="*/ 28 h 50"/>
              <a:gd name="T64" fmla="*/ 27 w 47"/>
              <a:gd name="T65" fmla="*/ 35 h 50"/>
              <a:gd name="T66" fmla="*/ 35 w 47"/>
              <a:gd name="T67" fmla="*/ 35 h 50"/>
              <a:gd name="T68" fmla="*/ 36 w 47"/>
              <a:gd name="T69" fmla="*/ 40 h 50"/>
              <a:gd name="T70" fmla="*/ 37 w 47"/>
              <a:gd name="T71" fmla="*/ 14 h 50"/>
              <a:gd name="T72" fmla="*/ 28 w 47"/>
              <a:gd name="T73" fmla="*/ 6 h 50"/>
              <a:gd name="T74" fmla="*/ 29 w 47"/>
              <a:gd name="T75" fmla="*/ 14 h 50"/>
              <a:gd name="T76" fmla="*/ 31 w 47"/>
              <a:gd name="T77"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50">
                <a:moveTo>
                  <a:pt x="5" y="0"/>
                </a:moveTo>
                <a:cubicBezTo>
                  <a:pt x="27" y="0"/>
                  <a:pt x="27" y="0"/>
                  <a:pt x="27" y="0"/>
                </a:cubicBezTo>
                <a:cubicBezTo>
                  <a:pt x="28" y="0"/>
                  <a:pt x="28" y="0"/>
                  <a:pt x="29" y="0"/>
                </a:cubicBezTo>
                <a:cubicBezTo>
                  <a:pt x="43" y="14"/>
                  <a:pt x="43" y="14"/>
                  <a:pt x="43" y="14"/>
                </a:cubicBezTo>
                <a:cubicBezTo>
                  <a:pt x="43" y="15"/>
                  <a:pt x="43" y="15"/>
                  <a:pt x="43" y="16"/>
                </a:cubicBezTo>
                <a:cubicBezTo>
                  <a:pt x="43" y="16"/>
                  <a:pt x="43" y="16"/>
                  <a:pt x="43" y="16"/>
                </a:cubicBezTo>
                <a:cubicBezTo>
                  <a:pt x="43" y="19"/>
                  <a:pt x="43" y="19"/>
                  <a:pt x="43" y="19"/>
                </a:cubicBezTo>
                <a:cubicBezTo>
                  <a:pt x="43" y="20"/>
                  <a:pt x="42" y="21"/>
                  <a:pt x="41" y="21"/>
                </a:cubicBezTo>
                <a:cubicBezTo>
                  <a:pt x="40" y="21"/>
                  <a:pt x="39" y="20"/>
                  <a:pt x="39" y="19"/>
                </a:cubicBezTo>
                <a:cubicBezTo>
                  <a:pt x="39" y="17"/>
                  <a:pt x="39" y="17"/>
                  <a:pt x="39" y="17"/>
                </a:cubicBezTo>
                <a:cubicBezTo>
                  <a:pt x="31" y="17"/>
                  <a:pt x="31" y="17"/>
                  <a:pt x="31" y="17"/>
                </a:cubicBezTo>
                <a:cubicBezTo>
                  <a:pt x="29" y="17"/>
                  <a:pt x="28" y="16"/>
                  <a:pt x="27" y="15"/>
                </a:cubicBezTo>
                <a:cubicBezTo>
                  <a:pt x="27" y="15"/>
                  <a:pt x="27" y="15"/>
                  <a:pt x="27" y="15"/>
                </a:cubicBezTo>
                <a:cubicBezTo>
                  <a:pt x="27" y="15"/>
                  <a:pt x="26" y="14"/>
                  <a:pt x="26" y="12"/>
                </a:cubicBezTo>
                <a:cubicBezTo>
                  <a:pt x="26" y="4"/>
                  <a:pt x="26" y="4"/>
                  <a:pt x="26" y="4"/>
                </a:cubicBezTo>
                <a:cubicBezTo>
                  <a:pt x="5" y="4"/>
                  <a:pt x="5" y="4"/>
                  <a:pt x="5" y="4"/>
                </a:cubicBezTo>
                <a:cubicBezTo>
                  <a:pt x="4" y="4"/>
                  <a:pt x="4" y="4"/>
                  <a:pt x="4" y="4"/>
                </a:cubicBezTo>
                <a:cubicBezTo>
                  <a:pt x="3" y="4"/>
                  <a:pt x="3" y="5"/>
                  <a:pt x="3" y="5"/>
                </a:cubicBezTo>
                <a:cubicBezTo>
                  <a:pt x="3" y="45"/>
                  <a:pt x="3" y="45"/>
                  <a:pt x="3" y="45"/>
                </a:cubicBezTo>
                <a:cubicBezTo>
                  <a:pt x="3" y="45"/>
                  <a:pt x="3" y="45"/>
                  <a:pt x="4" y="45"/>
                </a:cubicBezTo>
                <a:cubicBezTo>
                  <a:pt x="4" y="45"/>
                  <a:pt x="4" y="45"/>
                  <a:pt x="4" y="45"/>
                </a:cubicBezTo>
                <a:cubicBezTo>
                  <a:pt x="4" y="46"/>
                  <a:pt x="4" y="46"/>
                  <a:pt x="5" y="46"/>
                </a:cubicBezTo>
                <a:cubicBezTo>
                  <a:pt x="38" y="46"/>
                  <a:pt x="38" y="46"/>
                  <a:pt x="38" y="46"/>
                </a:cubicBezTo>
                <a:cubicBezTo>
                  <a:pt x="38" y="46"/>
                  <a:pt x="39" y="46"/>
                  <a:pt x="39" y="45"/>
                </a:cubicBezTo>
                <a:cubicBezTo>
                  <a:pt x="39" y="45"/>
                  <a:pt x="39" y="45"/>
                  <a:pt x="39" y="45"/>
                </a:cubicBezTo>
                <a:cubicBezTo>
                  <a:pt x="39" y="45"/>
                  <a:pt x="39" y="45"/>
                  <a:pt x="39" y="45"/>
                </a:cubicBezTo>
                <a:cubicBezTo>
                  <a:pt x="39" y="43"/>
                  <a:pt x="39" y="43"/>
                  <a:pt x="39" y="43"/>
                </a:cubicBezTo>
                <a:cubicBezTo>
                  <a:pt x="39" y="42"/>
                  <a:pt x="40" y="42"/>
                  <a:pt x="41" y="42"/>
                </a:cubicBezTo>
                <a:cubicBezTo>
                  <a:pt x="42" y="42"/>
                  <a:pt x="43" y="42"/>
                  <a:pt x="43" y="43"/>
                </a:cubicBezTo>
                <a:cubicBezTo>
                  <a:pt x="43" y="45"/>
                  <a:pt x="43" y="45"/>
                  <a:pt x="43" y="45"/>
                </a:cubicBezTo>
                <a:cubicBezTo>
                  <a:pt x="43" y="46"/>
                  <a:pt x="43" y="47"/>
                  <a:pt x="42" y="48"/>
                </a:cubicBezTo>
                <a:cubicBezTo>
                  <a:pt x="42" y="48"/>
                  <a:pt x="42" y="48"/>
                  <a:pt x="42" y="48"/>
                </a:cubicBezTo>
                <a:cubicBezTo>
                  <a:pt x="41" y="49"/>
                  <a:pt x="39" y="50"/>
                  <a:pt x="38" y="50"/>
                </a:cubicBezTo>
                <a:cubicBezTo>
                  <a:pt x="5" y="50"/>
                  <a:pt x="5" y="50"/>
                  <a:pt x="5" y="50"/>
                </a:cubicBezTo>
                <a:cubicBezTo>
                  <a:pt x="3" y="50"/>
                  <a:pt x="2" y="49"/>
                  <a:pt x="1" y="48"/>
                </a:cubicBezTo>
                <a:cubicBezTo>
                  <a:pt x="0" y="47"/>
                  <a:pt x="0" y="46"/>
                  <a:pt x="0" y="45"/>
                </a:cubicBezTo>
                <a:cubicBezTo>
                  <a:pt x="0" y="5"/>
                  <a:pt x="0" y="5"/>
                  <a:pt x="0" y="5"/>
                </a:cubicBezTo>
                <a:cubicBezTo>
                  <a:pt x="0" y="4"/>
                  <a:pt x="0" y="2"/>
                  <a:pt x="1" y="1"/>
                </a:cubicBezTo>
                <a:cubicBezTo>
                  <a:pt x="2" y="0"/>
                  <a:pt x="3" y="0"/>
                  <a:pt x="5" y="0"/>
                </a:cubicBezTo>
                <a:close/>
                <a:moveTo>
                  <a:pt x="36" y="19"/>
                </a:moveTo>
                <a:cubicBezTo>
                  <a:pt x="36" y="19"/>
                  <a:pt x="36" y="19"/>
                  <a:pt x="36" y="19"/>
                </a:cubicBezTo>
                <a:cubicBezTo>
                  <a:pt x="36" y="19"/>
                  <a:pt x="36" y="19"/>
                  <a:pt x="36" y="19"/>
                </a:cubicBezTo>
                <a:cubicBezTo>
                  <a:pt x="47" y="30"/>
                  <a:pt x="47" y="30"/>
                  <a:pt x="47" y="30"/>
                </a:cubicBezTo>
                <a:cubicBezTo>
                  <a:pt x="47" y="31"/>
                  <a:pt x="47" y="31"/>
                  <a:pt x="47" y="32"/>
                </a:cubicBezTo>
                <a:cubicBezTo>
                  <a:pt x="36" y="43"/>
                  <a:pt x="36" y="43"/>
                  <a:pt x="36" y="43"/>
                </a:cubicBezTo>
                <a:cubicBezTo>
                  <a:pt x="35" y="44"/>
                  <a:pt x="34" y="44"/>
                  <a:pt x="34" y="43"/>
                </a:cubicBezTo>
                <a:cubicBezTo>
                  <a:pt x="34" y="43"/>
                  <a:pt x="34" y="43"/>
                  <a:pt x="34" y="42"/>
                </a:cubicBezTo>
                <a:cubicBezTo>
                  <a:pt x="34" y="37"/>
                  <a:pt x="34" y="37"/>
                  <a:pt x="34" y="37"/>
                </a:cubicBezTo>
                <a:cubicBezTo>
                  <a:pt x="26" y="37"/>
                  <a:pt x="26" y="37"/>
                  <a:pt x="26" y="37"/>
                </a:cubicBezTo>
                <a:cubicBezTo>
                  <a:pt x="25" y="37"/>
                  <a:pt x="24" y="36"/>
                  <a:pt x="24" y="36"/>
                </a:cubicBezTo>
                <a:cubicBezTo>
                  <a:pt x="24" y="36"/>
                  <a:pt x="24" y="36"/>
                  <a:pt x="24" y="36"/>
                </a:cubicBezTo>
                <a:cubicBezTo>
                  <a:pt x="24" y="26"/>
                  <a:pt x="24" y="26"/>
                  <a:pt x="24" y="26"/>
                </a:cubicBezTo>
                <a:cubicBezTo>
                  <a:pt x="24" y="26"/>
                  <a:pt x="25" y="25"/>
                  <a:pt x="26" y="25"/>
                </a:cubicBezTo>
                <a:cubicBezTo>
                  <a:pt x="26" y="25"/>
                  <a:pt x="26" y="25"/>
                  <a:pt x="26" y="25"/>
                </a:cubicBezTo>
                <a:cubicBezTo>
                  <a:pt x="34" y="25"/>
                  <a:pt x="34" y="25"/>
                  <a:pt x="34" y="25"/>
                </a:cubicBezTo>
                <a:cubicBezTo>
                  <a:pt x="34" y="20"/>
                  <a:pt x="34" y="20"/>
                  <a:pt x="34" y="20"/>
                </a:cubicBezTo>
                <a:cubicBezTo>
                  <a:pt x="34" y="19"/>
                  <a:pt x="34" y="19"/>
                  <a:pt x="35" y="19"/>
                </a:cubicBezTo>
                <a:cubicBezTo>
                  <a:pt x="35" y="19"/>
                  <a:pt x="35" y="19"/>
                  <a:pt x="36" y="19"/>
                </a:cubicBezTo>
                <a:close/>
                <a:moveTo>
                  <a:pt x="45" y="31"/>
                </a:moveTo>
                <a:cubicBezTo>
                  <a:pt x="45" y="31"/>
                  <a:pt x="45" y="31"/>
                  <a:pt x="45" y="31"/>
                </a:cubicBezTo>
                <a:cubicBezTo>
                  <a:pt x="36" y="23"/>
                  <a:pt x="36" y="23"/>
                  <a:pt x="36" y="23"/>
                </a:cubicBezTo>
                <a:cubicBezTo>
                  <a:pt x="36" y="26"/>
                  <a:pt x="36" y="26"/>
                  <a:pt x="36" y="26"/>
                </a:cubicBezTo>
                <a:cubicBezTo>
                  <a:pt x="36" y="26"/>
                  <a:pt x="36" y="26"/>
                  <a:pt x="36" y="26"/>
                </a:cubicBezTo>
                <a:cubicBezTo>
                  <a:pt x="36" y="27"/>
                  <a:pt x="35" y="28"/>
                  <a:pt x="35" y="28"/>
                </a:cubicBezTo>
                <a:cubicBezTo>
                  <a:pt x="27" y="28"/>
                  <a:pt x="27" y="28"/>
                  <a:pt x="27" y="28"/>
                </a:cubicBezTo>
                <a:cubicBezTo>
                  <a:pt x="27" y="35"/>
                  <a:pt x="27" y="35"/>
                  <a:pt x="27" y="35"/>
                </a:cubicBezTo>
                <a:cubicBezTo>
                  <a:pt x="35" y="35"/>
                  <a:pt x="35" y="35"/>
                  <a:pt x="35" y="35"/>
                </a:cubicBezTo>
                <a:cubicBezTo>
                  <a:pt x="35" y="35"/>
                  <a:pt x="35" y="35"/>
                  <a:pt x="35" y="35"/>
                </a:cubicBezTo>
                <a:cubicBezTo>
                  <a:pt x="35" y="35"/>
                  <a:pt x="36" y="35"/>
                  <a:pt x="36" y="36"/>
                </a:cubicBezTo>
                <a:cubicBezTo>
                  <a:pt x="36" y="40"/>
                  <a:pt x="36" y="40"/>
                  <a:pt x="36" y="40"/>
                </a:cubicBezTo>
                <a:cubicBezTo>
                  <a:pt x="45" y="31"/>
                  <a:pt x="45" y="31"/>
                  <a:pt x="45" y="31"/>
                </a:cubicBezTo>
                <a:close/>
                <a:moveTo>
                  <a:pt x="37" y="14"/>
                </a:moveTo>
                <a:cubicBezTo>
                  <a:pt x="37" y="14"/>
                  <a:pt x="37" y="14"/>
                  <a:pt x="37" y="14"/>
                </a:cubicBezTo>
                <a:cubicBezTo>
                  <a:pt x="28" y="6"/>
                  <a:pt x="28" y="6"/>
                  <a:pt x="28" y="6"/>
                </a:cubicBezTo>
                <a:cubicBezTo>
                  <a:pt x="28" y="12"/>
                  <a:pt x="28" y="12"/>
                  <a:pt x="28" y="12"/>
                </a:cubicBezTo>
                <a:cubicBezTo>
                  <a:pt x="28" y="13"/>
                  <a:pt x="29" y="13"/>
                  <a:pt x="29" y="14"/>
                </a:cubicBezTo>
                <a:cubicBezTo>
                  <a:pt x="29" y="14"/>
                  <a:pt x="29" y="14"/>
                  <a:pt x="29" y="14"/>
                </a:cubicBezTo>
                <a:cubicBezTo>
                  <a:pt x="29" y="14"/>
                  <a:pt x="30" y="14"/>
                  <a:pt x="31" y="14"/>
                </a:cubicBezTo>
                <a:cubicBezTo>
                  <a:pt x="37" y="14"/>
                  <a:pt x="37" y="14"/>
                  <a:pt x="37" y="14"/>
                </a:cubicBezTo>
                <a:close/>
              </a:path>
            </a:pathLst>
          </a:custGeom>
          <a:solidFill>
            <a:schemeClr val="accent2"/>
          </a:solidFill>
          <a:ln>
            <a:noFill/>
          </a:ln>
          <a:extLst/>
        </p:spPr>
        <p:txBody>
          <a:bodyPr/>
          <a:lstStyle/>
          <a:p>
            <a:endParaRPr lang="zh-CN" altLang="en-US"/>
          </a:p>
        </p:txBody>
      </p:sp>
      <p:sp>
        <p:nvSpPr>
          <p:cNvPr id="174" name="Freeform 515"/>
          <p:cNvSpPr>
            <a:spLocks noEditPoints="1"/>
          </p:cNvSpPr>
          <p:nvPr/>
        </p:nvSpPr>
        <p:spPr bwMode="auto">
          <a:xfrm>
            <a:off x="5221634" y="957806"/>
            <a:ext cx="258157" cy="261092"/>
          </a:xfrm>
          <a:custGeom>
            <a:avLst/>
            <a:gdLst>
              <a:gd name="T0" fmla="*/ 10 w 44"/>
              <a:gd name="T1" fmla="*/ 26 h 44"/>
              <a:gd name="T2" fmla="*/ 10 w 44"/>
              <a:gd name="T3" fmla="*/ 26 h 44"/>
              <a:gd name="T4" fmla="*/ 21 w 44"/>
              <a:gd name="T5" fmla="*/ 15 h 44"/>
              <a:gd name="T6" fmla="*/ 23 w 44"/>
              <a:gd name="T7" fmla="*/ 15 h 44"/>
              <a:gd name="T8" fmla="*/ 34 w 44"/>
              <a:gd name="T9" fmla="*/ 26 h 44"/>
              <a:gd name="T10" fmla="*/ 34 w 44"/>
              <a:gd name="T11" fmla="*/ 28 h 44"/>
              <a:gd name="T12" fmla="*/ 33 w 44"/>
              <a:gd name="T13" fmla="*/ 28 h 44"/>
              <a:gd name="T14" fmla="*/ 28 w 44"/>
              <a:gd name="T15" fmla="*/ 28 h 44"/>
              <a:gd name="T16" fmla="*/ 28 w 44"/>
              <a:gd name="T17" fmla="*/ 36 h 44"/>
              <a:gd name="T18" fmla="*/ 26 w 44"/>
              <a:gd name="T19" fmla="*/ 37 h 44"/>
              <a:gd name="T20" fmla="*/ 26 w 44"/>
              <a:gd name="T21" fmla="*/ 37 h 44"/>
              <a:gd name="T22" fmla="*/ 17 w 44"/>
              <a:gd name="T23" fmla="*/ 37 h 44"/>
              <a:gd name="T24" fmla="*/ 16 w 44"/>
              <a:gd name="T25" fmla="*/ 36 h 44"/>
              <a:gd name="T26" fmla="*/ 16 w 44"/>
              <a:gd name="T27" fmla="*/ 36 h 44"/>
              <a:gd name="T28" fmla="*/ 16 w 44"/>
              <a:gd name="T29" fmla="*/ 28 h 44"/>
              <a:gd name="T30" fmla="*/ 10 w 44"/>
              <a:gd name="T31" fmla="*/ 28 h 44"/>
              <a:gd name="T32" fmla="*/ 9 w 44"/>
              <a:gd name="T33" fmla="*/ 27 h 44"/>
              <a:gd name="T34" fmla="*/ 10 w 44"/>
              <a:gd name="T35" fmla="*/ 26 h 44"/>
              <a:gd name="T36" fmla="*/ 1 w 44"/>
              <a:gd name="T37" fmla="*/ 0 h 44"/>
              <a:gd name="T38" fmla="*/ 1 w 44"/>
              <a:gd name="T39" fmla="*/ 0 h 44"/>
              <a:gd name="T40" fmla="*/ 2 w 44"/>
              <a:gd name="T41" fmla="*/ 0 h 44"/>
              <a:gd name="T42" fmla="*/ 14 w 44"/>
              <a:gd name="T43" fmla="*/ 0 h 44"/>
              <a:gd name="T44" fmla="*/ 16 w 44"/>
              <a:gd name="T45" fmla="*/ 0 h 44"/>
              <a:gd name="T46" fmla="*/ 23 w 44"/>
              <a:gd name="T47" fmla="*/ 8 h 44"/>
              <a:gd name="T48" fmla="*/ 42 w 44"/>
              <a:gd name="T49" fmla="*/ 8 h 44"/>
              <a:gd name="T50" fmla="*/ 44 w 44"/>
              <a:gd name="T51" fmla="*/ 10 h 44"/>
              <a:gd name="T52" fmla="*/ 44 w 44"/>
              <a:gd name="T53" fmla="*/ 10 h 44"/>
              <a:gd name="T54" fmla="*/ 44 w 44"/>
              <a:gd name="T55" fmla="*/ 42 h 44"/>
              <a:gd name="T56" fmla="*/ 42 w 44"/>
              <a:gd name="T57" fmla="*/ 44 h 44"/>
              <a:gd name="T58" fmla="*/ 42 w 44"/>
              <a:gd name="T59" fmla="*/ 44 h 44"/>
              <a:gd name="T60" fmla="*/ 1 w 44"/>
              <a:gd name="T61" fmla="*/ 44 h 44"/>
              <a:gd name="T62" fmla="*/ 0 w 44"/>
              <a:gd name="T63" fmla="*/ 42 h 44"/>
              <a:gd name="T64" fmla="*/ 0 w 44"/>
              <a:gd name="T65" fmla="*/ 42 h 44"/>
              <a:gd name="T66" fmla="*/ 0 w 44"/>
              <a:gd name="T67" fmla="*/ 2 h 44"/>
              <a:gd name="T68" fmla="*/ 1 w 44"/>
              <a:gd name="T69" fmla="*/ 0 h 44"/>
              <a:gd name="T70" fmla="*/ 13 w 44"/>
              <a:gd name="T71" fmla="*/ 4 h 44"/>
              <a:gd name="T72" fmla="*/ 13 w 44"/>
              <a:gd name="T73" fmla="*/ 4 h 44"/>
              <a:gd name="T74" fmla="*/ 3 w 44"/>
              <a:gd name="T75" fmla="*/ 4 h 44"/>
              <a:gd name="T76" fmla="*/ 3 w 44"/>
              <a:gd name="T77" fmla="*/ 40 h 44"/>
              <a:gd name="T78" fmla="*/ 40 w 44"/>
              <a:gd name="T79" fmla="*/ 40 h 44"/>
              <a:gd name="T80" fmla="*/ 40 w 44"/>
              <a:gd name="T81" fmla="*/ 11 h 44"/>
              <a:gd name="T82" fmla="*/ 22 w 44"/>
              <a:gd name="T83" fmla="*/ 11 h 44"/>
              <a:gd name="T84" fmla="*/ 20 w 44"/>
              <a:gd name="T85" fmla="*/ 11 h 44"/>
              <a:gd name="T86" fmla="*/ 13 w 44"/>
              <a:gd name="T87" fmla="*/ 4 h 44"/>
              <a:gd name="T88" fmla="*/ 22 w 44"/>
              <a:gd name="T89" fmla="*/ 17 h 44"/>
              <a:gd name="T90" fmla="*/ 22 w 44"/>
              <a:gd name="T91" fmla="*/ 17 h 44"/>
              <a:gd name="T92" fmla="*/ 13 w 44"/>
              <a:gd name="T93" fmla="*/ 26 h 44"/>
              <a:gd name="T94" fmla="*/ 17 w 44"/>
              <a:gd name="T95" fmla="*/ 26 h 44"/>
              <a:gd name="T96" fmla="*/ 17 w 44"/>
              <a:gd name="T97" fmla="*/ 26 h 44"/>
              <a:gd name="T98" fmla="*/ 18 w 44"/>
              <a:gd name="T99" fmla="*/ 27 h 44"/>
              <a:gd name="T100" fmla="*/ 18 w 44"/>
              <a:gd name="T101" fmla="*/ 35 h 44"/>
              <a:gd name="T102" fmla="*/ 25 w 44"/>
              <a:gd name="T103" fmla="*/ 35 h 44"/>
              <a:gd name="T104" fmla="*/ 25 w 44"/>
              <a:gd name="T105" fmla="*/ 27 h 44"/>
              <a:gd name="T106" fmla="*/ 25 w 44"/>
              <a:gd name="T107" fmla="*/ 27 h 44"/>
              <a:gd name="T108" fmla="*/ 26 w 44"/>
              <a:gd name="T109" fmla="*/ 26 h 44"/>
              <a:gd name="T110" fmla="*/ 30 w 44"/>
              <a:gd name="T111" fmla="*/ 26 h 44"/>
              <a:gd name="T112" fmla="*/ 22 w 44"/>
              <a:gd name="T113"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44">
                <a:moveTo>
                  <a:pt x="10" y="26"/>
                </a:moveTo>
                <a:cubicBezTo>
                  <a:pt x="10" y="26"/>
                  <a:pt x="10" y="26"/>
                  <a:pt x="10" y="26"/>
                </a:cubicBezTo>
                <a:cubicBezTo>
                  <a:pt x="21" y="15"/>
                  <a:pt x="21" y="15"/>
                  <a:pt x="21" y="15"/>
                </a:cubicBezTo>
                <a:cubicBezTo>
                  <a:pt x="21" y="14"/>
                  <a:pt x="22" y="14"/>
                  <a:pt x="23" y="15"/>
                </a:cubicBezTo>
                <a:cubicBezTo>
                  <a:pt x="34" y="26"/>
                  <a:pt x="34" y="26"/>
                  <a:pt x="34" y="26"/>
                </a:cubicBezTo>
                <a:cubicBezTo>
                  <a:pt x="34" y="26"/>
                  <a:pt x="34" y="27"/>
                  <a:pt x="34" y="28"/>
                </a:cubicBezTo>
                <a:cubicBezTo>
                  <a:pt x="34" y="28"/>
                  <a:pt x="33" y="28"/>
                  <a:pt x="33" y="28"/>
                </a:cubicBezTo>
                <a:cubicBezTo>
                  <a:pt x="28" y="28"/>
                  <a:pt x="28" y="28"/>
                  <a:pt x="28" y="28"/>
                </a:cubicBezTo>
                <a:cubicBezTo>
                  <a:pt x="28" y="36"/>
                  <a:pt x="28" y="36"/>
                  <a:pt x="28" y="36"/>
                </a:cubicBezTo>
                <a:cubicBezTo>
                  <a:pt x="28" y="37"/>
                  <a:pt x="27" y="37"/>
                  <a:pt x="26" y="37"/>
                </a:cubicBezTo>
                <a:cubicBezTo>
                  <a:pt x="26" y="37"/>
                  <a:pt x="26" y="37"/>
                  <a:pt x="26" y="37"/>
                </a:cubicBezTo>
                <a:cubicBezTo>
                  <a:pt x="17" y="37"/>
                  <a:pt x="17" y="37"/>
                  <a:pt x="17" y="37"/>
                </a:cubicBezTo>
                <a:cubicBezTo>
                  <a:pt x="16" y="37"/>
                  <a:pt x="16" y="37"/>
                  <a:pt x="16" y="36"/>
                </a:cubicBezTo>
                <a:cubicBezTo>
                  <a:pt x="16" y="36"/>
                  <a:pt x="16" y="36"/>
                  <a:pt x="16" y="36"/>
                </a:cubicBezTo>
                <a:cubicBezTo>
                  <a:pt x="16" y="28"/>
                  <a:pt x="16" y="28"/>
                  <a:pt x="16" y="28"/>
                </a:cubicBezTo>
                <a:cubicBezTo>
                  <a:pt x="10" y="28"/>
                  <a:pt x="10" y="28"/>
                  <a:pt x="10" y="28"/>
                </a:cubicBezTo>
                <a:cubicBezTo>
                  <a:pt x="10" y="28"/>
                  <a:pt x="9" y="27"/>
                  <a:pt x="9" y="27"/>
                </a:cubicBezTo>
                <a:cubicBezTo>
                  <a:pt x="9" y="26"/>
                  <a:pt x="9" y="26"/>
                  <a:pt x="10" y="26"/>
                </a:cubicBezTo>
                <a:close/>
                <a:moveTo>
                  <a:pt x="1" y="0"/>
                </a:moveTo>
                <a:cubicBezTo>
                  <a:pt x="1" y="0"/>
                  <a:pt x="1" y="0"/>
                  <a:pt x="1" y="0"/>
                </a:cubicBezTo>
                <a:cubicBezTo>
                  <a:pt x="2" y="0"/>
                  <a:pt x="2" y="0"/>
                  <a:pt x="2" y="0"/>
                </a:cubicBezTo>
                <a:cubicBezTo>
                  <a:pt x="14" y="0"/>
                  <a:pt x="14" y="0"/>
                  <a:pt x="14" y="0"/>
                </a:cubicBezTo>
                <a:cubicBezTo>
                  <a:pt x="15" y="0"/>
                  <a:pt x="15" y="0"/>
                  <a:pt x="16" y="0"/>
                </a:cubicBezTo>
                <a:cubicBezTo>
                  <a:pt x="23" y="8"/>
                  <a:pt x="23" y="8"/>
                  <a:pt x="23" y="8"/>
                </a:cubicBezTo>
                <a:cubicBezTo>
                  <a:pt x="42" y="8"/>
                  <a:pt x="42" y="8"/>
                  <a:pt x="42" y="8"/>
                </a:cubicBezTo>
                <a:cubicBezTo>
                  <a:pt x="43" y="8"/>
                  <a:pt x="44" y="9"/>
                  <a:pt x="44" y="10"/>
                </a:cubicBezTo>
                <a:cubicBezTo>
                  <a:pt x="44" y="10"/>
                  <a:pt x="44" y="10"/>
                  <a:pt x="44" y="10"/>
                </a:cubicBezTo>
                <a:cubicBezTo>
                  <a:pt x="44" y="42"/>
                  <a:pt x="44" y="42"/>
                  <a:pt x="44" y="42"/>
                </a:cubicBezTo>
                <a:cubicBezTo>
                  <a:pt x="44" y="43"/>
                  <a:pt x="43" y="44"/>
                  <a:pt x="42" y="44"/>
                </a:cubicBezTo>
                <a:cubicBezTo>
                  <a:pt x="42" y="44"/>
                  <a:pt x="42" y="44"/>
                  <a:pt x="42" y="44"/>
                </a:cubicBezTo>
                <a:cubicBezTo>
                  <a:pt x="1" y="44"/>
                  <a:pt x="1" y="44"/>
                  <a:pt x="1" y="44"/>
                </a:cubicBezTo>
                <a:cubicBezTo>
                  <a:pt x="0" y="44"/>
                  <a:pt x="0" y="43"/>
                  <a:pt x="0" y="42"/>
                </a:cubicBezTo>
                <a:cubicBezTo>
                  <a:pt x="0" y="42"/>
                  <a:pt x="0" y="42"/>
                  <a:pt x="0" y="42"/>
                </a:cubicBezTo>
                <a:cubicBezTo>
                  <a:pt x="0" y="2"/>
                  <a:pt x="0" y="2"/>
                  <a:pt x="0" y="2"/>
                </a:cubicBezTo>
                <a:cubicBezTo>
                  <a:pt x="0" y="1"/>
                  <a:pt x="0" y="0"/>
                  <a:pt x="1" y="0"/>
                </a:cubicBezTo>
                <a:close/>
                <a:moveTo>
                  <a:pt x="13" y="4"/>
                </a:moveTo>
                <a:cubicBezTo>
                  <a:pt x="13" y="4"/>
                  <a:pt x="13" y="4"/>
                  <a:pt x="13" y="4"/>
                </a:cubicBezTo>
                <a:cubicBezTo>
                  <a:pt x="3" y="4"/>
                  <a:pt x="3" y="4"/>
                  <a:pt x="3" y="4"/>
                </a:cubicBezTo>
                <a:cubicBezTo>
                  <a:pt x="3" y="40"/>
                  <a:pt x="3" y="40"/>
                  <a:pt x="3" y="40"/>
                </a:cubicBezTo>
                <a:cubicBezTo>
                  <a:pt x="40" y="40"/>
                  <a:pt x="40" y="40"/>
                  <a:pt x="40" y="40"/>
                </a:cubicBezTo>
                <a:cubicBezTo>
                  <a:pt x="40" y="11"/>
                  <a:pt x="40" y="11"/>
                  <a:pt x="40" y="11"/>
                </a:cubicBezTo>
                <a:cubicBezTo>
                  <a:pt x="22" y="11"/>
                  <a:pt x="22" y="11"/>
                  <a:pt x="22" y="11"/>
                </a:cubicBezTo>
                <a:cubicBezTo>
                  <a:pt x="21" y="11"/>
                  <a:pt x="21" y="11"/>
                  <a:pt x="20" y="11"/>
                </a:cubicBezTo>
                <a:cubicBezTo>
                  <a:pt x="13" y="4"/>
                  <a:pt x="13" y="4"/>
                  <a:pt x="13" y="4"/>
                </a:cubicBezTo>
                <a:close/>
                <a:moveTo>
                  <a:pt x="22" y="17"/>
                </a:moveTo>
                <a:cubicBezTo>
                  <a:pt x="22" y="17"/>
                  <a:pt x="22" y="17"/>
                  <a:pt x="22" y="17"/>
                </a:cubicBezTo>
                <a:cubicBezTo>
                  <a:pt x="13" y="26"/>
                  <a:pt x="13" y="26"/>
                  <a:pt x="13" y="26"/>
                </a:cubicBezTo>
                <a:cubicBezTo>
                  <a:pt x="17" y="26"/>
                  <a:pt x="17" y="26"/>
                  <a:pt x="17" y="26"/>
                </a:cubicBezTo>
                <a:cubicBezTo>
                  <a:pt x="17" y="26"/>
                  <a:pt x="17" y="26"/>
                  <a:pt x="17" y="26"/>
                </a:cubicBezTo>
                <a:cubicBezTo>
                  <a:pt x="18" y="26"/>
                  <a:pt x="18" y="26"/>
                  <a:pt x="18" y="27"/>
                </a:cubicBezTo>
                <a:cubicBezTo>
                  <a:pt x="18" y="35"/>
                  <a:pt x="18" y="35"/>
                  <a:pt x="18" y="35"/>
                </a:cubicBezTo>
                <a:cubicBezTo>
                  <a:pt x="25" y="35"/>
                  <a:pt x="25" y="35"/>
                  <a:pt x="25" y="35"/>
                </a:cubicBezTo>
                <a:cubicBezTo>
                  <a:pt x="25" y="27"/>
                  <a:pt x="25" y="27"/>
                  <a:pt x="25" y="27"/>
                </a:cubicBezTo>
                <a:cubicBezTo>
                  <a:pt x="25" y="27"/>
                  <a:pt x="25" y="27"/>
                  <a:pt x="25" y="27"/>
                </a:cubicBezTo>
                <a:cubicBezTo>
                  <a:pt x="25" y="26"/>
                  <a:pt x="26" y="26"/>
                  <a:pt x="26" y="26"/>
                </a:cubicBezTo>
                <a:cubicBezTo>
                  <a:pt x="30" y="26"/>
                  <a:pt x="30" y="26"/>
                  <a:pt x="30" y="26"/>
                </a:cubicBezTo>
                <a:cubicBezTo>
                  <a:pt x="22" y="17"/>
                  <a:pt x="22" y="17"/>
                  <a:pt x="22" y="17"/>
                </a:cubicBezTo>
                <a:close/>
              </a:path>
            </a:pathLst>
          </a:custGeom>
          <a:solidFill>
            <a:schemeClr val="accent2"/>
          </a:solidFill>
          <a:ln>
            <a:noFill/>
          </a:ln>
          <a:extLst/>
        </p:spPr>
        <p:txBody>
          <a:bodyPr/>
          <a:lstStyle/>
          <a:p>
            <a:endParaRPr lang="zh-CN" altLang="en-US"/>
          </a:p>
        </p:txBody>
      </p:sp>
      <p:sp>
        <p:nvSpPr>
          <p:cNvPr id="175" name="Freeform 516"/>
          <p:cNvSpPr>
            <a:spLocks noEditPoints="1"/>
          </p:cNvSpPr>
          <p:nvPr/>
        </p:nvSpPr>
        <p:spPr bwMode="auto">
          <a:xfrm>
            <a:off x="3666824" y="940205"/>
            <a:ext cx="272826" cy="296295"/>
          </a:xfrm>
          <a:custGeom>
            <a:avLst/>
            <a:gdLst>
              <a:gd name="T0" fmla="*/ 27 w 46"/>
              <a:gd name="T1" fmla="*/ 0 h 50"/>
              <a:gd name="T2" fmla="*/ 43 w 46"/>
              <a:gd name="T3" fmla="*/ 14 h 50"/>
              <a:gd name="T4" fmla="*/ 43 w 46"/>
              <a:gd name="T5" fmla="*/ 16 h 50"/>
              <a:gd name="T6" fmla="*/ 41 w 46"/>
              <a:gd name="T7" fmla="*/ 21 h 50"/>
              <a:gd name="T8" fmla="*/ 39 w 46"/>
              <a:gd name="T9" fmla="*/ 17 h 50"/>
              <a:gd name="T10" fmla="*/ 27 w 46"/>
              <a:gd name="T11" fmla="*/ 15 h 50"/>
              <a:gd name="T12" fmla="*/ 26 w 46"/>
              <a:gd name="T13" fmla="*/ 12 h 50"/>
              <a:gd name="T14" fmla="*/ 5 w 46"/>
              <a:gd name="T15" fmla="*/ 4 h 50"/>
              <a:gd name="T16" fmla="*/ 3 w 46"/>
              <a:gd name="T17" fmla="*/ 5 h 50"/>
              <a:gd name="T18" fmla="*/ 4 w 46"/>
              <a:gd name="T19" fmla="*/ 45 h 50"/>
              <a:gd name="T20" fmla="*/ 5 w 46"/>
              <a:gd name="T21" fmla="*/ 46 h 50"/>
              <a:gd name="T22" fmla="*/ 39 w 46"/>
              <a:gd name="T23" fmla="*/ 45 h 50"/>
              <a:gd name="T24" fmla="*/ 39 w 46"/>
              <a:gd name="T25" fmla="*/ 45 h 50"/>
              <a:gd name="T26" fmla="*/ 41 w 46"/>
              <a:gd name="T27" fmla="*/ 42 h 50"/>
              <a:gd name="T28" fmla="*/ 43 w 46"/>
              <a:gd name="T29" fmla="*/ 45 h 50"/>
              <a:gd name="T30" fmla="*/ 42 w 46"/>
              <a:gd name="T31" fmla="*/ 48 h 50"/>
              <a:gd name="T32" fmla="*/ 5 w 46"/>
              <a:gd name="T33" fmla="*/ 50 h 50"/>
              <a:gd name="T34" fmla="*/ 0 w 46"/>
              <a:gd name="T35" fmla="*/ 45 h 50"/>
              <a:gd name="T36" fmla="*/ 1 w 46"/>
              <a:gd name="T37" fmla="*/ 1 h 50"/>
              <a:gd name="T38" fmla="*/ 38 w 46"/>
              <a:gd name="T39" fmla="*/ 27 h 50"/>
              <a:gd name="T40" fmla="*/ 40 w 46"/>
              <a:gd name="T41" fmla="*/ 27 h 50"/>
              <a:gd name="T42" fmla="*/ 37 w 46"/>
              <a:gd name="T43" fmla="*/ 31 h 50"/>
              <a:gd name="T44" fmla="*/ 40 w 46"/>
              <a:gd name="T45" fmla="*/ 36 h 50"/>
              <a:gd name="T46" fmla="*/ 35 w 46"/>
              <a:gd name="T47" fmla="*/ 33 h 50"/>
              <a:gd name="T48" fmla="*/ 30 w 46"/>
              <a:gd name="T49" fmla="*/ 36 h 50"/>
              <a:gd name="T50" fmla="*/ 33 w 46"/>
              <a:gd name="T51" fmla="*/ 31 h 50"/>
              <a:gd name="T52" fmla="*/ 30 w 46"/>
              <a:gd name="T53" fmla="*/ 27 h 50"/>
              <a:gd name="T54" fmla="*/ 35 w 46"/>
              <a:gd name="T55" fmla="*/ 30 h 50"/>
              <a:gd name="T56" fmla="*/ 35 w 46"/>
              <a:gd name="T57" fmla="*/ 20 h 50"/>
              <a:gd name="T58" fmla="*/ 43 w 46"/>
              <a:gd name="T59" fmla="*/ 24 h 50"/>
              <a:gd name="T60" fmla="*/ 43 w 46"/>
              <a:gd name="T61" fmla="*/ 39 h 50"/>
              <a:gd name="T62" fmla="*/ 35 w 46"/>
              <a:gd name="T63" fmla="*/ 42 h 50"/>
              <a:gd name="T64" fmla="*/ 24 w 46"/>
              <a:gd name="T65" fmla="*/ 31 h 50"/>
              <a:gd name="T66" fmla="*/ 27 w 46"/>
              <a:gd name="T67" fmla="*/ 24 h 50"/>
              <a:gd name="T68" fmla="*/ 41 w 46"/>
              <a:gd name="T69" fmla="*/ 25 h 50"/>
              <a:gd name="T70" fmla="*/ 35 w 46"/>
              <a:gd name="T71" fmla="*/ 23 h 50"/>
              <a:gd name="T72" fmla="*/ 29 w 46"/>
              <a:gd name="T73" fmla="*/ 25 h 50"/>
              <a:gd name="T74" fmla="*/ 29 w 46"/>
              <a:gd name="T75" fmla="*/ 37 h 50"/>
              <a:gd name="T76" fmla="*/ 41 w 46"/>
              <a:gd name="T77" fmla="*/ 37 h 50"/>
              <a:gd name="T78" fmla="*/ 44 w 46"/>
              <a:gd name="T79" fmla="*/ 31 h 50"/>
              <a:gd name="T80" fmla="*/ 41 w 46"/>
              <a:gd name="T81" fmla="*/ 25 h 50"/>
              <a:gd name="T82" fmla="*/ 37 w 46"/>
              <a:gd name="T83" fmla="*/ 14 h 50"/>
              <a:gd name="T84" fmla="*/ 28 w 46"/>
              <a:gd name="T85" fmla="*/ 12 h 50"/>
              <a:gd name="T86" fmla="*/ 29 w 46"/>
              <a:gd name="T87" fmla="*/ 14 h 50"/>
              <a:gd name="T88" fmla="*/ 37 w 46"/>
              <a:gd name="T89"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 h="50">
                <a:moveTo>
                  <a:pt x="5" y="0"/>
                </a:moveTo>
                <a:cubicBezTo>
                  <a:pt x="27" y="0"/>
                  <a:pt x="27" y="0"/>
                  <a:pt x="27" y="0"/>
                </a:cubicBezTo>
                <a:cubicBezTo>
                  <a:pt x="28" y="0"/>
                  <a:pt x="28" y="0"/>
                  <a:pt x="29" y="0"/>
                </a:cubicBezTo>
                <a:cubicBezTo>
                  <a:pt x="43" y="14"/>
                  <a:pt x="43" y="14"/>
                  <a:pt x="43" y="14"/>
                </a:cubicBezTo>
                <a:cubicBezTo>
                  <a:pt x="43" y="15"/>
                  <a:pt x="43" y="15"/>
                  <a:pt x="43" y="16"/>
                </a:cubicBezTo>
                <a:cubicBezTo>
                  <a:pt x="43" y="16"/>
                  <a:pt x="43" y="16"/>
                  <a:pt x="43" y="16"/>
                </a:cubicBezTo>
                <a:cubicBezTo>
                  <a:pt x="43" y="19"/>
                  <a:pt x="43" y="19"/>
                  <a:pt x="43" y="19"/>
                </a:cubicBezTo>
                <a:cubicBezTo>
                  <a:pt x="43" y="20"/>
                  <a:pt x="42" y="21"/>
                  <a:pt x="41" y="21"/>
                </a:cubicBezTo>
                <a:cubicBezTo>
                  <a:pt x="40" y="21"/>
                  <a:pt x="39" y="20"/>
                  <a:pt x="39" y="19"/>
                </a:cubicBezTo>
                <a:cubicBezTo>
                  <a:pt x="39" y="17"/>
                  <a:pt x="39" y="17"/>
                  <a:pt x="39" y="17"/>
                </a:cubicBezTo>
                <a:cubicBezTo>
                  <a:pt x="31" y="17"/>
                  <a:pt x="31" y="17"/>
                  <a:pt x="31" y="17"/>
                </a:cubicBezTo>
                <a:cubicBezTo>
                  <a:pt x="29" y="17"/>
                  <a:pt x="28" y="16"/>
                  <a:pt x="27" y="15"/>
                </a:cubicBezTo>
                <a:cubicBezTo>
                  <a:pt x="27" y="15"/>
                  <a:pt x="27" y="15"/>
                  <a:pt x="27" y="15"/>
                </a:cubicBezTo>
                <a:cubicBezTo>
                  <a:pt x="27" y="15"/>
                  <a:pt x="26" y="14"/>
                  <a:pt x="26" y="12"/>
                </a:cubicBezTo>
                <a:cubicBezTo>
                  <a:pt x="26" y="4"/>
                  <a:pt x="26" y="4"/>
                  <a:pt x="26" y="4"/>
                </a:cubicBezTo>
                <a:cubicBezTo>
                  <a:pt x="5" y="4"/>
                  <a:pt x="5" y="4"/>
                  <a:pt x="5" y="4"/>
                </a:cubicBezTo>
                <a:cubicBezTo>
                  <a:pt x="4" y="4"/>
                  <a:pt x="4" y="4"/>
                  <a:pt x="4" y="4"/>
                </a:cubicBezTo>
                <a:cubicBezTo>
                  <a:pt x="4" y="4"/>
                  <a:pt x="3" y="5"/>
                  <a:pt x="3" y="5"/>
                </a:cubicBezTo>
                <a:cubicBezTo>
                  <a:pt x="3" y="45"/>
                  <a:pt x="3" y="45"/>
                  <a:pt x="3" y="45"/>
                </a:cubicBezTo>
                <a:cubicBezTo>
                  <a:pt x="3" y="45"/>
                  <a:pt x="4" y="45"/>
                  <a:pt x="4" y="45"/>
                </a:cubicBezTo>
                <a:cubicBezTo>
                  <a:pt x="4" y="45"/>
                  <a:pt x="4" y="45"/>
                  <a:pt x="4" y="45"/>
                </a:cubicBezTo>
                <a:cubicBezTo>
                  <a:pt x="4" y="46"/>
                  <a:pt x="4" y="46"/>
                  <a:pt x="5" y="46"/>
                </a:cubicBezTo>
                <a:cubicBezTo>
                  <a:pt x="38" y="46"/>
                  <a:pt x="38" y="46"/>
                  <a:pt x="38" y="46"/>
                </a:cubicBezTo>
                <a:cubicBezTo>
                  <a:pt x="38" y="46"/>
                  <a:pt x="39" y="46"/>
                  <a:pt x="39" y="45"/>
                </a:cubicBezTo>
                <a:cubicBezTo>
                  <a:pt x="39" y="45"/>
                  <a:pt x="39" y="45"/>
                  <a:pt x="39" y="45"/>
                </a:cubicBezTo>
                <a:cubicBezTo>
                  <a:pt x="39" y="45"/>
                  <a:pt x="39" y="45"/>
                  <a:pt x="39" y="45"/>
                </a:cubicBezTo>
                <a:cubicBezTo>
                  <a:pt x="39" y="43"/>
                  <a:pt x="39" y="43"/>
                  <a:pt x="39" y="43"/>
                </a:cubicBezTo>
                <a:cubicBezTo>
                  <a:pt x="39" y="42"/>
                  <a:pt x="40" y="42"/>
                  <a:pt x="41" y="42"/>
                </a:cubicBezTo>
                <a:cubicBezTo>
                  <a:pt x="42" y="42"/>
                  <a:pt x="43" y="42"/>
                  <a:pt x="43" y="43"/>
                </a:cubicBezTo>
                <a:cubicBezTo>
                  <a:pt x="43" y="45"/>
                  <a:pt x="43" y="45"/>
                  <a:pt x="43" y="45"/>
                </a:cubicBezTo>
                <a:cubicBezTo>
                  <a:pt x="43" y="46"/>
                  <a:pt x="43" y="47"/>
                  <a:pt x="42" y="48"/>
                </a:cubicBezTo>
                <a:cubicBezTo>
                  <a:pt x="42" y="48"/>
                  <a:pt x="42" y="48"/>
                  <a:pt x="42" y="48"/>
                </a:cubicBezTo>
                <a:cubicBezTo>
                  <a:pt x="41" y="49"/>
                  <a:pt x="39" y="50"/>
                  <a:pt x="38" y="50"/>
                </a:cubicBezTo>
                <a:cubicBezTo>
                  <a:pt x="5" y="50"/>
                  <a:pt x="5" y="50"/>
                  <a:pt x="5" y="50"/>
                </a:cubicBezTo>
                <a:cubicBezTo>
                  <a:pt x="3" y="50"/>
                  <a:pt x="2" y="49"/>
                  <a:pt x="1" y="48"/>
                </a:cubicBezTo>
                <a:cubicBezTo>
                  <a:pt x="0" y="47"/>
                  <a:pt x="0" y="46"/>
                  <a:pt x="0" y="45"/>
                </a:cubicBezTo>
                <a:cubicBezTo>
                  <a:pt x="0" y="5"/>
                  <a:pt x="0" y="5"/>
                  <a:pt x="0" y="5"/>
                </a:cubicBezTo>
                <a:cubicBezTo>
                  <a:pt x="0" y="4"/>
                  <a:pt x="0" y="2"/>
                  <a:pt x="1" y="1"/>
                </a:cubicBezTo>
                <a:cubicBezTo>
                  <a:pt x="2" y="0"/>
                  <a:pt x="3" y="0"/>
                  <a:pt x="5" y="0"/>
                </a:cubicBezTo>
                <a:close/>
                <a:moveTo>
                  <a:pt x="38" y="27"/>
                </a:moveTo>
                <a:cubicBezTo>
                  <a:pt x="38" y="27"/>
                  <a:pt x="38" y="27"/>
                  <a:pt x="38" y="27"/>
                </a:cubicBezTo>
                <a:cubicBezTo>
                  <a:pt x="38" y="26"/>
                  <a:pt x="39" y="26"/>
                  <a:pt x="40" y="27"/>
                </a:cubicBezTo>
                <a:cubicBezTo>
                  <a:pt x="40" y="27"/>
                  <a:pt x="40" y="28"/>
                  <a:pt x="40" y="28"/>
                </a:cubicBezTo>
                <a:cubicBezTo>
                  <a:pt x="37" y="31"/>
                  <a:pt x="37" y="31"/>
                  <a:pt x="37" y="31"/>
                </a:cubicBezTo>
                <a:cubicBezTo>
                  <a:pt x="40" y="34"/>
                  <a:pt x="40" y="34"/>
                  <a:pt x="40" y="34"/>
                </a:cubicBezTo>
                <a:cubicBezTo>
                  <a:pt x="40" y="35"/>
                  <a:pt x="40" y="35"/>
                  <a:pt x="40" y="36"/>
                </a:cubicBezTo>
                <a:cubicBezTo>
                  <a:pt x="39" y="36"/>
                  <a:pt x="38" y="36"/>
                  <a:pt x="38" y="36"/>
                </a:cubicBezTo>
                <a:cubicBezTo>
                  <a:pt x="35" y="33"/>
                  <a:pt x="35" y="33"/>
                  <a:pt x="35" y="33"/>
                </a:cubicBezTo>
                <a:cubicBezTo>
                  <a:pt x="32" y="36"/>
                  <a:pt x="32" y="36"/>
                  <a:pt x="32" y="36"/>
                </a:cubicBezTo>
                <a:cubicBezTo>
                  <a:pt x="32" y="36"/>
                  <a:pt x="31" y="36"/>
                  <a:pt x="30" y="36"/>
                </a:cubicBezTo>
                <a:cubicBezTo>
                  <a:pt x="30" y="35"/>
                  <a:pt x="30" y="35"/>
                  <a:pt x="30" y="34"/>
                </a:cubicBezTo>
                <a:cubicBezTo>
                  <a:pt x="33" y="31"/>
                  <a:pt x="33" y="31"/>
                  <a:pt x="33" y="31"/>
                </a:cubicBezTo>
                <a:cubicBezTo>
                  <a:pt x="30" y="28"/>
                  <a:pt x="30" y="28"/>
                  <a:pt x="30" y="28"/>
                </a:cubicBezTo>
                <a:cubicBezTo>
                  <a:pt x="30" y="28"/>
                  <a:pt x="30" y="27"/>
                  <a:pt x="30" y="27"/>
                </a:cubicBezTo>
                <a:cubicBezTo>
                  <a:pt x="31" y="26"/>
                  <a:pt x="32" y="26"/>
                  <a:pt x="32" y="27"/>
                </a:cubicBezTo>
                <a:cubicBezTo>
                  <a:pt x="35" y="30"/>
                  <a:pt x="35" y="30"/>
                  <a:pt x="35" y="30"/>
                </a:cubicBezTo>
                <a:cubicBezTo>
                  <a:pt x="38" y="27"/>
                  <a:pt x="38" y="27"/>
                  <a:pt x="38" y="27"/>
                </a:cubicBezTo>
                <a:close/>
                <a:moveTo>
                  <a:pt x="35" y="20"/>
                </a:moveTo>
                <a:cubicBezTo>
                  <a:pt x="35" y="20"/>
                  <a:pt x="35" y="20"/>
                  <a:pt x="35" y="20"/>
                </a:cubicBezTo>
                <a:cubicBezTo>
                  <a:pt x="38" y="20"/>
                  <a:pt x="41" y="22"/>
                  <a:pt x="43" y="24"/>
                </a:cubicBezTo>
                <a:cubicBezTo>
                  <a:pt x="45" y="26"/>
                  <a:pt x="46" y="28"/>
                  <a:pt x="46" y="31"/>
                </a:cubicBezTo>
                <a:cubicBezTo>
                  <a:pt x="46" y="34"/>
                  <a:pt x="45" y="37"/>
                  <a:pt x="43" y="39"/>
                </a:cubicBezTo>
                <a:cubicBezTo>
                  <a:pt x="43" y="39"/>
                  <a:pt x="43" y="39"/>
                  <a:pt x="43" y="39"/>
                </a:cubicBezTo>
                <a:cubicBezTo>
                  <a:pt x="41" y="41"/>
                  <a:pt x="38" y="42"/>
                  <a:pt x="35" y="42"/>
                </a:cubicBezTo>
                <a:cubicBezTo>
                  <a:pt x="32" y="42"/>
                  <a:pt x="29" y="41"/>
                  <a:pt x="27" y="39"/>
                </a:cubicBezTo>
                <a:cubicBezTo>
                  <a:pt x="25" y="37"/>
                  <a:pt x="24" y="34"/>
                  <a:pt x="24" y="31"/>
                </a:cubicBezTo>
                <a:cubicBezTo>
                  <a:pt x="24" y="28"/>
                  <a:pt x="25" y="26"/>
                  <a:pt x="27" y="24"/>
                </a:cubicBezTo>
                <a:cubicBezTo>
                  <a:pt x="27" y="24"/>
                  <a:pt x="27" y="24"/>
                  <a:pt x="27" y="24"/>
                </a:cubicBezTo>
                <a:cubicBezTo>
                  <a:pt x="29" y="22"/>
                  <a:pt x="32" y="20"/>
                  <a:pt x="35" y="20"/>
                </a:cubicBezTo>
                <a:close/>
                <a:moveTo>
                  <a:pt x="41" y="25"/>
                </a:moveTo>
                <a:cubicBezTo>
                  <a:pt x="41" y="25"/>
                  <a:pt x="41" y="25"/>
                  <a:pt x="41" y="25"/>
                </a:cubicBezTo>
                <a:cubicBezTo>
                  <a:pt x="40" y="24"/>
                  <a:pt x="37" y="23"/>
                  <a:pt x="35" y="23"/>
                </a:cubicBezTo>
                <a:cubicBezTo>
                  <a:pt x="33" y="23"/>
                  <a:pt x="30" y="24"/>
                  <a:pt x="29" y="25"/>
                </a:cubicBezTo>
                <a:cubicBezTo>
                  <a:pt x="29" y="25"/>
                  <a:pt x="29" y="25"/>
                  <a:pt x="29" y="25"/>
                </a:cubicBezTo>
                <a:cubicBezTo>
                  <a:pt x="27" y="27"/>
                  <a:pt x="26" y="29"/>
                  <a:pt x="26" y="31"/>
                </a:cubicBezTo>
                <a:cubicBezTo>
                  <a:pt x="26" y="34"/>
                  <a:pt x="27" y="36"/>
                  <a:pt x="29" y="37"/>
                </a:cubicBezTo>
                <a:cubicBezTo>
                  <a:pt x="30" y="39"/>
                  <a:pt x="33" y="40"/>
                  <a:pt x="35" y="40"/>
                </a:cubicBezTo>
                <a:cubicBezTo>
                  <a:pt x="37" y="40"/>
                  <a:pt x="39" y="39"/>
                  <a:pt x="41" y="37"/>
                </a:cubicBezTo>
                <a:cubicBezTo>
                  <a:pt x="41" y="37"/>
                  <a:pt x="41" y="37"/>
                  <a:pt x="41" y="37"/>
                </a:cubicBezTo>
                <a:cubicBezTo>
                  <a:pt x="43" y="36"/>
                  <a:pt x="44" y="34"/>
                  <a:pt x="44" y="31"/>
                </a:cubicBezTo>
                <a:cubicBezTo>
                  <a:pt x="44" y="29"/>
                  <a:pt x="43" y="27"/>
                  <a:pt x="41" y="25"/>
                </a:cubicBezTo>
                <a:cubicBezTo>
                  <a:pt x="41" y="25"/>
                  <a:pt x="41" y="25"/>
                  <a:pt x="41" y="25"/>
                </a:cubicBezTo>
                <a:close/>
                <a:moveTo>
                  <a:pt x="37" y="14"/>
                </a:moveTo>
                <a:cubicBezTo>
                  <a:pt x="37" y="14"/>
                  <a:pt x="37" y="14"/>
                  <a:pt x="37" y="14"/>
                </a:cubicBezTo>
                <a:cubicBezTo>
                  <a:pt x="28" y="6"/>
                  <a:pt x="28" y="6"/>
                  <a:pt x="28" y="6"/>
                </a:cubicBezTo>
                <a:cubicBezTo>
                  <a:pt x="28" y="12"/>
                  <a:pt x="28" y="12"/>
                  <a:pt x="28" y="12"/>
                </a:cubicBezTo>
                <a:cubicBezTo>
                  <a:pt x="28" y="13"/>
                  <a:pt x="29" y="13"/>
                  <a:pt x="29" y="14"/>
                </a:cubicBezTo>
                <a:cubicBezTo>
                  <a:pt x="29" y="14"/>
                  <a:pt x="29" y="14"/>
                  <a:pt x="29" y="14"/>
                </a:cubicBezTo>
                <a:cubicBezTo>
                  <a:pt x="29" y="14"/>
                  <a:pt x="30" y="14"/>
                  <a:pt x="31" y="14"/>
                </a:cubicBezTo>
                <a:cubicBezTo>
                  <a:pt x="37" y="14"/>
                  <a:pt x="37" y="14"/>
                  <a:pt x="37" y="14"/>
                </a:cubicBezTo>
                <a:close/>
              </a:path>
            </a:pathLst>
          </a:custGeom>
          <a:solidFill>
            <a:schemeClr val="accent2"/>
          </a:solidFill>
          <a:ln>
            <a:noFill/>
          </a:ln>
          <a:extLst/>
        </p:spPr>
        <p:txBody>
          <a:bodyPr/>
          <a:lstStyle/>
          <a:p>
            <a:endParaRPr lang="zh-CN" altLang="en-US"/>
          </a:p>
        </p:txBody>
      </p:sp>
      <p:sp>
        <p:nvSpPr>
          <p:cNvPr id="176" name="Freeform 520"/>
          <p:cNvSpPr>
            <a:spLocks noEditPoints="1"/>
          </p:cNvSpPr>
          <p:nvPr/>
        </p:nvSpPr>
        <p:spPr bwMode="auto">
          <a:xfrm>
            <a:off x="4180205" y="940205"/>
            <a:ext cx="275759" cy="296295"/>
          </a:xfrm>
          <a:custGeom>
            <a:avLst/>
            <a:gdLst>
              <a:gd name="T0" fmla="*/ 25 w 47"/>
              <a:gd name="T1" fmla="*/ 49 h 50"/>
              <a:gd name="T2" fmla="*/ 23 w 47"/>
              <a:gd name="T3" fmla="*/ 49 h 50"/>
              <a:gd name="T4" fmla="*/ 0 w 47"/>
              <a:gd name="T5" fmla="*/ 11 h 50"/>
              <a:gd name="T6" fmla="*/ 0 w 47"/>
              <a:gd name="T7" fmla="*/ 10 h 50"/>
              <a:gd name="T8" fmla="*/ 0 w 47"/>
              <a:gd name="T9" fmla="*/ 8 h 50"/>
              <a:gd name="T10" fmla="*/ 2 w 47"/>
              <a:gd name="T11" fmla="*/ 7 h 50"/>
              <a:gd name="T12" fmla="*/ 6 w 47"/>
              <a:gd name="T13" fmla="*/ 2 h 50"/>
              <a:gd name="T14" fmla="*/ 6 w 47"/>
              <a:gd name="T15" fmla="*/ 2 h 50"/>
              <a:gd name="T16" fmla="*/ 8 w 47"/>
              <a:gd name="T17" fmla="*/ 0 h 50"/>
              <a:gd name="T18" fmla="*/ 39 w 47"/>
              <a:gd name="T19" fmla="*/ 0 h 50"/>
              <a:gd name="T20" fmla="*/ 39 w 47"/>
              <a:gd name="T21" fmla="*/ 0 h 50"/>
              <a:gd name="T22" fmla="*/ 41 w 47"/>
              <a:gd name="T23" fmla="*/ 2 h 50"/>
              <a:gd name="T24" fmla="*/ 46 w 47"/>
              <a:gd name="T25" fmla="*/ 7 h 50"/>
              <a:gd name="T26" fmla="*/ 47 w 47"/>
              <a:gd name="T27" fmla="*/ 8 h 50"/>
              <a:gd name="T28" fmla="*/ 47 w 47"/>
              <a:gd name="T29" fmla="*/ 10 h 50"/>
              <a:gd name="T30" fmla="*/ 47 w 47"/>
              <a:gd name="T31" fmla="*/ 11 h 50"/>
              <a:gd name="T32" fmla="*/ 25 w 47"/>
              <a:gd name="T33" fmla="*/ 49 h 50"/>
              <a:gd name="T34" fmla="*/ 35 w 47"/>
              <a:gd name="T35" fmla="*/ 15 h 50"/>
              <a:gd name="T36" fmla="*/ 35 w 47"/>
              <a:gd name="T37" fmla="*/ 15 h 50"/>
              <a:gd name="T38" fmla="*/ 38 w 47"/>
              <a:gd name="T39" fmla="*/ 15 h 50"/>
              <a:gd name="T40" fmla="*/ 38 w 47"/>
              <a:gd name="T41" fmla="*/ 18 h 50"/>
              <a:gd name="T42" fmla="*/ 24 w 47"/>
              <a:gd name="T43" fmla="*/ 31 h 50"/>
              <a:gd name="T44" fmla="*/ 21 w 47"/>
              <a:gd name="T45" fmla="*/ 31 h 50"/>
              <a:gd name="T46" fmla="*/ 14 w 47"/>
              <a:gd name="T47" fmla="*/ 24 h 50"/>
              <a:gd name="T48" fmla="*/ 14 w 47"/>
              <a:gd name="T49" fmla="*/ 21 h 50"/>
              <a:gd name="T50" fmla="*/ 16 w 47"/>
              <a:gd name="T51" fmla="*/ 21 h 50"/>
              <a:gd name="T52" fmla="*/ 23 w 47"/>
              <a:gd name="T53" fmla="*/ 27 h 50"/>
              <a:gd name="T54" fmla="*/ 35 w 47"/>
              <a:gd name="T55" fmla="*/ 15 h 50"/>
              <a:gd name="T56" fmla="*/ 24 w 47"/>
              <a:gd name="T57" fmla="*/ 46 h 50"/>
              <a:gd name="T58" fmla="*/ 24 w 47"/>
              <a:gd name="T59" fmla="*/ 46 h 50"/>
              <a:gd name="T60" fmla="*/ 44 w 47"/>
              <a:gd name="T61" fmla="*/ 11 h 50"/>
              <a:gd name="T62" fmla="*/ 44 w 47"/>
              <a:gd name="T63" fmla="*/ 10 h 50"/>
              <a:gd name="T64" fmla="*/ 38 w 47"/>
              <a:gd name="T65" fmla="*/ 4 h 50"/>
              <a:gd name="T66" fmla="*/ 10 w 47"/>
              <a:gd name="T67" fmla="*/ 4 h 50"/>
              <a:gd name="T68" fmla="*/ 4 w 47"/>
              <a:gd name="T69" fmla="*/ 10 h 50"/>
              <a:gd name="T70" fmla="*/ 4 w 47"/>
              <a:gd name="T71" fmla="*/ 11 h 50"/>
              <a:gd name="T72" fmla="*/ 24 w 47"/>
              <a:gd name="T73"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 h="50">
                <a:moveTo>
                  <a:pt x="25" y="49"/>
                </a:moveTo>
                <a:cubicBezTo>
                  <a:pt x="24" y="50"/>
                  <a:pt x="24" y="50"/>
                  <a:pt x="23" y="49"/>
                </a:cubicBezTo>
                <a:cubicBezTo>
                  <a:pt x="9" y="43"/>
                  <a:pt x="0" y="27"/>
                  <a:pt x="0" y="11"/>
                </a:cubicBezTo>
                <a:cubicBezTo>
                  <a:pt x="0" y="11"/>
                  <a:pt x="0" y="10"/>
                  <a:pt x="0" y="10"/>
                </a:cubicBezTo>
                <a:cubicBezTo>
                  <a:pt x="0" y="9"/>
                  <a:pt x="0" y="9"/>
                  <a:pt x="0" y="8"/>
                </a:cubicBezTo>
                <a:cubicBezTo>
                  <a:pt x="0" y="8"/>
                  <a:pt x="1" y="7"/>
                  <a:pt x="2" y="7"/>
                </a:cubicBezTo>
                <a:cubicBezTo>
                  <a:pt x="4" y="6"/>
                  <a:pt x="6" y="4"/>
                  <a:pt x="6" y="2"/>
                </a:cubicBezTo>
                <a:cubicBezTo>
                  <a:pt x="6" y="2"/>
                  <a:pt x="6" y="2"/>
                  <a:pt x="6" y="2"/>
                </a:cubicBezTo>
                <a:cubicBezTo>
                  <a:pt x="6" y="1"/>
                  <a:pt x="7" y="0"/>
                  <a:pt x="8" y="0"/>
                </a:cubicBezTo>
                <a:cubicBezTo>
                  <a:pt x="39" y="0"/>
                  <a:pt x="39" y="0"/>
                  <a:pt x="39" y="0"/>
                </a:cubicBezTo>
                <a:cubicBezTo>
                  <a:pt x="39" y="0"/>
                  <a:pt x="39" y="0"/>
                  <a:pt x="39" y="0"/>
                </a:cubicBezTo>
                <a:cubicBezTo>
                  <a:pt x="41" y="0"/>
                  <a:pt x="41" y="1"/>
                  <a:pt x="41" y="2"/>
                </a:cubicBezTo>
                <a:cubicBezTo>
                  <a:pt x="41" y="4"/>
                  <a:pt x="43" y="6"/>
                  <a:pt x="46" y="7"/>
                </a:cubicBezTo>
                <a:cubicBezTo>
                  <a:pt x="47" y="7"/>
                  <a:pt x="47" y="7"/>
                  <a:pt x="47" y="8"/>
                </a:cubicBezTo>
                <a:cubicBezTo>
                  <a:pt x="47" y="9"/>
                  <a:pt x="47" y="9"/>
                  <a:pt x="47" y="10"/>
                </a:cubicBezTo>
                <a:cubicBezTo>
                  <a:pt x="47" y="10"/>
                  <a:pt x="47" y="11"/>
                  <a:pt x="47" y="11"/>
                </a:cubicBezTo>
                <a:cubicBezTo>
                  <a:pt x="47" y="27"/>
                  <a:pt x="39" y="43"/>
                  <a:pt x="25" y="49"/>
                </a:cubicBezTo>
                <a:close/>
                <a:moveTo>
                  <a:pt x="35" y="15"/>
                </a:moveTo>
                <a:cubicBezTo>
                  <a:pt x="35" y="15"/>
                  <a:pt x="35" y="15"/>
                  <a:pt x="35" y="15"/>
                </a:cubicBezTo>
                <a:cubicBezTo>
                  <a:pt x="36" y="14"/>
                  <a:pt x="37" y="14"/>
                  <a:pt x="38" y="15"/>
                </a:cubicBezTo>
                <a:cubicBezTo>
                  <a:pt x="39" y="16"/>
                  <a:pt x="39" y="17"/>
                  <a:pt x="38" y="18"/>
                </a:cubicBezTo>
                <a:cubicBezTo>
                  <a:pt x="24" y="31"/>
                  <a:pt x="24" y="31"/>
                  <a:pt x="24" y="31"/>
                </a:cubicBezTo>
                <a:cubicBezTo>
                  <a:pt x="23" y="32"/>
                  <a:pt x="22" y="32"/>
                  <a:pt x="21" y="31"/>
                </a:cubicBezTo>
                <a:cubicBezTo>
                  <a:pt x="14" y="24"/>
                  <a:pt x="14" y="24"/>
                  <a:pt x="14" y="24"/>
                </a:cubicBezTo>
                <a:cubicBezTo>
                  <a:pt x="13" y="23"/>
                  <a:pt x="13" y="22"/>
                  <a:pt x="14" y="21"/>
                </a:cubicBezTo>
                <a:cubicBezTo>
                  <a:pt x="14" y="20"/>
                  <a:pt x="16" y="20"/>
                  <a:pt x="16" y="21"/>
                </a:cubicBezTo>
                <a:cubicBezTo>
                  <a:pt x="23" y="27"/>
                  <a:pt x="23" y="27"/>
                  <a:pt x="23" y="27"/>
                </a:cubicBezTo>
                <a:cubicBezTo>
                  <a:pt x="35" y="15"/>
                  <a:pt x="35" y="15"/>
                  <a:pt x="35" y="15"/>
                </a:cubicBezTo>
                <a:close/>
                <a:moveTo>
                  <a:pt x="24" y="46"/>
                </a:moveTo>
                <a:cubicBezTo>
                  <a:pt x="24" y="46"/>
                  <a:pt x="24" y="46"/>
                  <a:pt x="24" y="46"/>
                </a:cubicBezTo>
                <a:cubicBezTo>
                  <a:pt x="36" y="39"/>
                  <a:pt x="44" y="25"/>
                  <a:pt x="44" y="11"/>
                </a:cubicBezTo>
                <a:cubicBezTo>
                  <a:pt x="44" y="10"/>
                  <a:pt x="44" y="10"/>
                  <a:pt x="44" y="10"/>
                </a:cubicBezTo>
                <a:cubicBezTo>
                  <a:pt x="41" y="9"/>
                  <a:pt x="38" y="7"/>
                  <a:pt x="38" y="4"/>
                </a:cubicBezTo>
                <a:cubicBezTo>
                  <a:pt x="10" y="4"/>
                  <a:pt x="10" y="4"/>
                  <a:pt x="10" y="4"/>
                </a:cubicBezTo>
                <a:cubicBezTo>
                  <a:pt x="9" y="7"/>
                  <a:pt x="7" y="9"/>
                  <a:pt x="4" y="10"/>
                </a:cubicBezTo>
                <a:cubicBezTo>
                  <a:pt x="4" y="11"/>
                  <a:pt x="4" y="11"/>
                  <a:pt x="4" y="11"/>
                </a:cubicBezTo>
                <a:cubicBezTo>
                  <a:pt x="4" y="25"/>
                  <a:pt x="11" y="39"/>
                  <a:pt x="24" y="46"/>
                </a:cubicBezTo>
                <a:close/>
              </a:path>
            </a:pathLst>
          </a:custGeom>
          <a:solidFill>
            <a:schemeClr val="accent2"/>
          </a:solidFill>
          <a:ln>
            <a:noFill/>
          </a:ln>
          <a:extLst/>
        </p:spPr>
        <p:txBody>
          <a:bodyPr/>
          <a:lstStyle/>
          <a:p>
            <a:endParaRPr lang="zh-CN" altLang="en-US"/>
          </a:p>
        </p:txBody>
      </p:sp>
      <p:sp>
        <p:nvSpPr>
          <p:cNvPr id="177" name="Freeform 521"/>
          <p:cNvSpPr>
            <a:spLocks noEditPoints="1"/>
          </p:cNvSpPr>
          <p:nvPr/>
        </p:nvSpPr>
        <p:spPr bwMode="auto">
          <a:xfrm>
            <a:off x="4690653" y="940205"/>
            <a:ext cx="275759" cy="296295"/>
          </a:xfrm>
          <a:custGeom>
            <a:avLst/>
            <a:gdLst>
              <a:gd name="T0" fmla="*/ 24 w 47"/>
              <a:gd name="T1" fmla="*/ 49 h 50"/>
              <a:gd name="T2" fmla="*/ 23 w 47"/>
              <a:gd name="T3" fmla="*/ 49 h 50"/>
              <a:gd name="T4" fmla="*/ 0 w 47"/>
              <a:gd name="T5" fmla="*/ 11 h 50"/>
              <a:gd name="T6" fmla="*/ 0 w 47"/>
              <a:gd name="T7" fmla="*/ 10 h 50"/>
              <a:gd name="T8" fmla="*/ 0 w 47"/>
              <a:gd name="T9" fmla="*/ 8 h 50"/>
              <a:gd name="T10" fmla="*/ 2 w 47"/>
              <a:gd name="T11" fmla="*/ 7 h 50"/>
              <a:gd name="T12" fmla="*/ 6 w 47"/>
              <a:gd name="T13" fmla="*/ 2 h 50"/>
              <a:gd name="T14" fmla="*/ 6 w 47"/>
              <a:gd name="T15" fmla="*/ 2 h 50"/>
              <a:gd name="T16" fmla="*/ 8 w 47"/>
              <a:gd name="T17" fmla="*/ 0 h 50"/>
              <a:gd name="T18" fmla="*/ 39 w 47"/>
              <a:gd name="T19" fmla="*/ 0 h 50"/>
              <a:gd name="T20" fmla="*/ 39 w 47"/>
              <a:gd name="T21" fmla="*/ 0 h 50"/>
              <a:gd name="T22" fmla="*/ 41 w 47"/>
              <a:gd name="T23" fmla="*/ 2 h 50"/>
              <a:gd name="T24" fmla="*/ 45 w 47"/>
              <a:gd name="T25" fmla="*/ 7 h 50"/>
              <a:gd name="T26" fmla="*/ 47 w 47"/>
              <a:gd name="T27" fmla="*/ 8 h 50"/>
              <a:gd name="T28" fmla="*/ 47 w 47"/>
              <a:gd name="T29" fmla="*/ 10 h 50"/>
              <a:gd name="T30" fmla="*/ 47 w 47"/>
              <a:gd name="T31" fmla="*/ 11 h 50"/>
              <a:gd name="T32" fmla="*/ 24 w 47"/>
              <a:gd name="T33" fmla="*/ 49 h 50"/>
              <a:gd name="T34" fmla="*/ 29 w 47"/>
              <a:gd name="T35" fmla="*/ 15 h 50"/>
              <a:gd name="T36" fmla="*/ 29 w 47"/>
              <a:gd name="T37" fmla="*/ 15 h 50"/>
              <a:gd name="T38" fmla="*/ 31 w 47"/>
              <a:gd name="T39" fmla="*/ 15 h 50"/>
              <a:gd name="T40" fmla="*/ 31 w 47"/>
              <a:gd name="T41" fmla="*/ 18 h 50"/>
              <a:gd name="T42" fmla="*/ 26 w 47"/>
              <a:gd name="T43" fmla="*/ 23 h 50"/>
              <a:gd name="T44" fmla="*/ 31 w 47"/>
              <a:gd name="T45" fmla="*/ 28 h 50"/>
              <a:gd name="T46" fmla="*/ 31 w 47"/>
              <a:gd name="T47" fmla="*/ 31 h 50"/>
              <a:gd name="T48" fmla="*/ 29 w 47"/>
              <a:gd name="T49" fmla="*/ 31 h 50"/>
              <a:gd name="T50" fmla="*/ 24 w 47"/>
              <a:gd name="T51" fmla="*/ 26 h 50"/>
              <a:gd name="T52" fmla="*/ 19 w 47"/>
              <a:gd name="T53" fmla="*/ 31 h 50"/>
              <a:gd name="T54" fmla="*/ 16 w 47"/>
              <a:gd name="T55" fmla="*/ 31 h 50"/>
              <a:gd name="T56" fmla="*/ 16 w 47"/>
              <a:gd name="T57" fmla="*/ 28 h 50"/>
              <a:gd name="T58" fmla="*/ 21 w 47"/>
              <a:gd name="T59" fmla="*/ 23 h 50"/>
              <a:gd name="T60" fmla="*/ 16 w 47"/>
              <a:gd name="T61" fmla="*/ 18 h 50"/>
              <a:gd name="T62" fmla="*/ 16 w 47"/>
              <a:gd name="T63" fmla="*/ 15 h 50"/>
              <a:gd name="T64" fmla="*/ 19 w 47"/>
              <a:gd name="T65" fmla="*/ 15 h 50"/>
              <a:gd name="T66" fmla="*/ 24 w 47"/>
              <a:gd name="T67" fmla="*/ 20 h 50"/>
              <a:gd name="T68" fmla="*/ 29 w 47"/>
              <a:gd name="T69" fmla="*/ 15 h 50"/>
              <a:gd name="T70" fmla="*/ 24 w 47"/>
              <a:gd name="T71" fmla="*/ 46 h 50"/>
              <a:gd name="T72" fmla="*/ 24 w 47"/>
              <a:gd name="T73" fmla="*/ 46 h 50"/>
              <a:gd name="T74" fmla="*/ 43 w 47"/>
              <a:gd name="T75" fmla="*/ 11 h 50"/>
              <a:gd name="T76" fmla="*/ 43 w 47"/>
              <a:gd name="T77" fmla="*/ 10 h 50"/>
              <a:gd name="T78" fmla="*/ 38 w 47"/>
              <a:gd name="T79" fmla="*/ 4 h 50"/>
              <a:gd name="T80" fmla="*/ 10 w 47"/>
              <a:gd name="T81" fmla="*/ 4 h 50"/>
              <a:gd name="T82" fmla="*/ 4 w 47"/>
              <a:gd name="T83" fmla="*/ 10 h 50"/>
              <a:gd name="T84" fmla="*/ 4 w 47"/>
              <a:gd name="T85" fmla="*/ 11 h 50"/>
              <a:gd name="T86" fmla="*/ 24 w 47"/>
              <a:gd name="T87"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50">
                <a:moveTo>
                  <a:pt x="24" y="49"/>
                </a:moveTo>
                <a:cubicBezTo>
                  <a:pt x="24" y="50"/>
                  <a:pt x="23" y="50"/>
                  <a:pt x="23" y="49"/>
                </a:cubicBezTo>
                <a:cubicBezTo>
                  <a:pt x="8" y="43"/>
                  <a:pt x="0" y="27"/>
                  <a:pt x="0" y="11"/>
                </a:cubicBezTo>
                <a:cubicBezTo>
                  <a:pt x="0" y="11"/>
                  <a:pt x="0" y="10"/>
                  <a:pt x="0" y="10"/>
                </a:cubicBezTo>
                <a:cubicBezTo>
                  <a:pt x="0" y="9"/>
                  <a:pt x="0" y="9"/>
                  <a:pt x="0" y="8"/>
                </a:cubicBezTo>
                <a:cubicBezTo>
                  <a:pt x="0" y="8"/>
                  <a:pt x="1" y="7"/>
                  <a:pt x="2" y="7"/>
                </a:cubicBezTo>
                <a:cubicBezTo>
                  <a:pt x="4" y="6"/>
                  <a:pt x="6" y="4"/>
                  <a:pt x="6" y="2"/>
                </a:cubicBezTo>
                <a:cubicBezTo>
                  <a:pt x="6" y="2"/>
                  <a:pt x="6" y="2"/>
                  <a:pt x="6" y="2"/>
                </a:cubicBezTo>
                <a:cubicBezTo>
                  <a:pt x="6" y="1"/>
                  <a:pt x="7" y="0"/>
                  <a:pt x="8" y="0"/>
                </a:cubicBezTo>
                <a:cubicBezTo>
                  <a:pt x="39" y="0"/>
                  <a:pt x="39" y="0"/>
                  <a:pt x="39" y="0"/>
                </a:cubicBezTo>
                <a:cubicBezTo>
                  <a:pt x="39" y="0"/>
                  <a:pt x="39" y="0"/>
                  <a:pt x="39" y="0"/>
                </a:cubicBezTo>
                <a:cubicBezTo>
                  <a:pt x="40" y="0"/>
                  <a:pt x="41" y="1"/>
                  <a:pt x="41" y="2"/>
                </a:cubicBezTo>
                <a:cubicBezTo>
                  <a:pt x="41" y="4"/>
                  <a:pt x="43" y="6"/>
                  <a:pt x="45" y="7"/>
                </a:cubicBezTo>
                <a:cubicBezTo>
                  <a:pt x="46" y="7"/>
                  <a:pt x="47" y="7"/>
                  <a:pt x="47" y="8"/>
                </a:cubicBezTo>
                <a:cubicBezTo>
                  <a:pt x="47" y="9"/>
                  <a:pt x="47" y="9"/>
                  <a:pt x="47" y="10"/>
                </a:cubicBezTo>
                <a:cubicBezTo>
                  <a:pt x="47" y="10"/>
                  <a:pt x="47" y="11"/>
                  <a:pt x="47" y="11"/>
                </a:cubicBezTo>
                <a:cubicBezTo>
                  <a:pt x="47" y="27"/>
                  <a:pt x="39" y="43"/>
                  <a:pt x="24" y="49"/>
                </a:cubicBezTo>
                <a:close/>
                <a:moveTo>
                  <a:pt x="29" y="15"/>
                </a:moveTo>
                <a:cubicBezTo>
                  <a:pt x="29" y="15"/>
                  <a:pt x="29" y="15"/>
                  <a:pt x="29" y="15"/>
                </a:cubicBezTo>
                <a:cubicBezTo>
                  <a:pt x="29" y="15"/>
                  <a:pt x="31" y="15"/>
                  <a:pt x="31" y="15"/>
                </a:cubicBezTo>
                <a:cubicBezTo>
                  <a:pt x="32" y="16"/>
                  <a:pt x="32" y="17"/>
                  <a:pt x="31" y="18"/>
                </a:cubicBezTo>
                <a:cubicBezTo>
                  <a:pt x="26" y="23"/>
                  <a:pt x="26" y="23"/>
                  <a:pt x="26" y="23"/>
                </a:cubicBezTo>
                <a:cubicBezTo>
                  <a:pt x="31" y="28"/>
                  <a:pt x="31" y="28"/>
                  <a:pt x="31" y="28"/>
                </a:cubicBezTo>
                <a:cubicBezTo>
                  <a:pt x="32" y="29"/>
                  <a:pt x="32" y="30"/>
                  <a:pt x="31" y="31"/>
                </a:cubicBezTo>
                <a:cubicBezTo>
                  <a:pt x="31" y="32"/>
                  <a:pt x="29" y="32"/>
                  <a:pt x="29" y="31"/>
                </a:cubicBezTo>
                <a:cubicBezTo>
                  <a:pt x="24" y="26"/>
                  <a:pt x="24" y="26"/>
                  <a:pt x="24" y="26"/>
                </a:cubicBezTo>
                <a:cubicBezTo>
                  <a:pt x="19" y="31"/>
                  <a:pt x="19" y="31"/>
                  <a:pt x="19" y="31"/>
                </a:cubicBezTo>
                <a:cubicBezTo>
                  <a:pt x="18" y="32"/>
                  <a:pt x="17" y="32"/>
                  <a:pt x="16" y="31"/>
                </a:cubicBezTo>
                <a:cubicBezTo>
                  <a:pt x="15" y="30"/>
                  <a:pt x="15" y="29"/>
                  <a:pt x="16" y="28"/>
                </a:cubicBezTo>
                <a:cubicBezTo>
                  <a:pt x="21" y="23"/>
                  <a:pt x="21" y="23"/>
                  <a:pt x="21" y="23"/>
                </a:cubicBezTo>
                <a:cubicBezTo>
                  <a:pt x="16" y="18"/>
                  <a:pt x="16" y="18"/>
                  <a:pt x="16" y="18"/>
                </a:cubicBezTo>
                <a:cubicBezTo>
                  <a:pt x="15" y="17"/>
                  <a:pt x="15" y="16"/>
                  <a:pt x="16" y="15"/>
                </a:cubicBezTo>
                <a:cubicBezTo>
                  <a:pt x="17" y="15"/>
                  <a:pt x="18" y="15"/>
                  <a:pt x="19" y="15"/>
                </a:cubicBezTo>
                <a:cubicBezTo>
                  <a:pt x="24" y="20"/>
                  <a:pt x="24" y="20"/>
                  <a:pt x="24" y="20"/>
                </a:cubicBezTo>
                <a:cubicBezTo>
                  <a:pt x="29" y="15"/>
                  <a:pt x="29" y="15"/>
                  <a:pt x="29" y="15"/>
                </a:cubicBezTo>
                <a:close/>
                <a:moveTo>
                  <a:pt x="24" y="46"/>
                </a:moveTo>
                <a:cubicBezTo>
                  <a:pt x="24" y="46"/>
                  <a:pt x="24" y="46"/>
                  <a:pt x="24" y="46"/>
                </a:cubicBezTo>
                <a:cubicBezTo>
                  <a:pt x="36" y="39"/>
                  <a:pt x="43" y="25"/>
                  <a:pt x="43" y="11"/>
                </a:cubicBezTo>
                <a:cubicBezTo>
                  <a:pt x="43" y="10"/>
                  <a:pt x="43" y="10"/>
                  <a:pt x="43" y="10"/>
                </a:cubicBezTo>
                <a:cubicBezTo>
                  <a:pt x="40" y="9"/>
                  <a:pt x="38" y="7"/>
                  <a:pt x="38" y="4"/>
                </a:cubicBezTo>
                <a:cubicBezTo>
                  <a:pt x="10" y="4"/>
                  <a:pt x="10" y="4"/>
                  <a:pt x="10" y="4"/>
                </a:cubicBezTo>
                <a:cubicBezTo>
                  <a:pt x="9" y="7"/>
                  <a:pt x="7" y="9"/>
                  <a:pt x="4" y="10"/>
                </a:cubicBezTo>
                <a:cubicBezTo>
                  <a:pt x="4" y="11"/>
                  <a:pt x="4" y="11"/>
                  <a:pt x="4" y="11"/>
                </a:cubicBezTo>
                <a:cubicBezTo>
                  <a:pt x="4" y="25"/>
                  <a:pt x="11" y="39"/>
                  <a:pt x="24" y="46"/>
                </a:cubicBezTo>
                <a:close/>
              </a:path>
            </a:pathLst>
          </a:custGeom>
          <a:solidFill>
            <a:schemeClr val="accent2"/>
          </a:solidFill>
          <a:ln>
            <a:noFill/>
          </a:ln>
          <a:extLst/>
        </p:spPr>
        <p:txBody>
          <a:bodyPr/>
          <a:lstStyle/>
          <a:p>
            <a:endParaRPr lang="zh-CN" altLang="en-US"/>
          </a:p>
        </p:txBody>
      </p:sp>
      <p:sp>
        <p:nvSpPr>
          <p:cNvPr id="178" name="Freeform 537"/>
          <p:cNvSpPr>
            <a:spLocks noEditPoints="1"/>
          </p:cNvSpPr>
          <p:nvPr/>
        </p:nvSpPr>
        <p:spPr bwMode="auto">
          <a:xfrm>
            <a:off x="563069" y="946072"/>
            <a:ext cx="293361" cy="278693"/>
          </a:xfrm>
          <a:custGeom>
            <a:avLst/>
            <a:gdLst>
              <a:gd name="T0" fmla="*/ 39 w 50"/>
              <a:gd name="T1" fmla="*/ 26 h 47"/>
              <a:gd name="T2" fmla="*/ 41 w 50"/>
              <a:gd name="T3" fmla="*/ 24 h 47"/>
              <a:gd name="T4" fmla="*/ 43 w 50"/>
              <a:gd name="T5" fmla="*/ 26 h 47"/>
              <a:gd name="T6" fmla="*/ 43 w 50"/>
              <a:gd name="T7" fmla="*/ 45 h 47"/>
              <a:gd name="T8" fmla="*/ 41 w 50"/>
              <a:gd name="T9" fmla="*/ 47 h 47"/>
              <a:gd name="T10" fmla="*/ 41 w 50"/>
              <a:gd name="T11" fmla="*/ 47 h 47"/>
              <a:gd name="T12" fmla="*/ 9 w 50"/>
              <a:gd name="T13" fmla="*/ 47 h 47"/>
              <a:gd name="T14" fmla="*/ 8 w 50"/>
              <a:gd name="T15" fmla="*/ 45 h 47"/>
              <a:gd name="T16" fmla="*/ 8 w 50"/>
              <a:gd name="T17" fmla="*/ 45 h 47"/>
              <a:gd name="T18" fmla="*/ 8 w 50"/>
              <a:gd name="T19" fmla="*/ 26 h 47"/>
              <a:gd name="T20" fmla="*/ 9 w 50"/>
              <a:gd name="T21" fmla="*/ 24 h 47"/>
              <a:gd name="T22" fmla="*/ 11 w 50"/>
              <a:gd name="T23" fmla="*/ 26 h 47"/>
              <a:gd name="T24" fmla="*/ 11 w 50"/>
              <a:gd name="T25" fmla="*/ 43 h 47"/>
              <a:gd name="T26" fmla="*/ 18 w 50"/>
              <a:gd name="T27" fmla="*/ 43 h 47"/>
              <a:gd name="T28" fmla="*/ 18 w 50"/>
              <a:gd name="T29" fmla="*/ 24 h 47"/>
              <a:gd name="T30" fmla="*/ 19 w 50"/>
              <a:gd name="T31" fmla="*/ 23 h 47"/>
              <a:gd name="T32" fmla="*/ 19 w 50"/>
              <a:gd name="T33" fmla="*/ 23 h 47"/>
              <a:gd name="T34" fmla="*/ 32 w 50"/>
              <a:gd name="T35" fmla="*/ 23 h 47"/>
              <a:gd name="T36" fmla="*/ 33 w 50"/>
              <a:gd name="T37" fmla="*/ 24 h 47"/>
              <a:gd name="T38" fmla="*/ 33 w 50"/>
              <a:gd name="T39" fmla="*/ 24 h 47"/>
              <a:gd name="T40" fmla="*/ 33 w 50"/>
              <a:gd name="T41" fmla="*/ 43 h 47"/>
              <a:gd name="T42" fmla="*/ 39 w 50"/>
              <a:gd name="T43" fmla="*/ 43 h 47"/>
              <a:gd name="T44" fmla="*/ 39 w 50"/>
              <a:gd name="T45" fmla="*/ 26 h 47"/>
              <a:gd name="T46" fmla="*/ 20 w 50"/>
              <a:gd name="T47" fmla="*/ 43 h 47"/>
              <a:gd name="T48" fmla="*/ 20 w 50"/>
              <a:gd name="T49" fmla="*/ 43 h 47"/>
              <a:gd name="T50" fmla="*/ 31 w 50"/>
              <a:gd name="T51" fmla="*/ 43 h 47"/>
              <a:gd name="T52" fmla="*/ 31 w 50"/>
              <a:gd name="T53" fmla="*/ 25 h 47"/>
              <a:gd name="T54" fmla="*/ 20 w 50"/>
              <a:gd name="T55" fmla="*/ 25 h 47"/>
              <a:gd name="T56" fmla="*/ 20 w 50"/>
              <a:gd name="T57" fmla="*/ 43 h 47"/>
              <a:gd name="T58" fmla="*/ 4 w 50"/>
              <a:gd name="T59" fmla="*/ 27 h 47"/>
              <a:gd name="T60" fmla="*/ 4 w 50"/>
              <a:gd name="T61" fmla="*/ 27 h 47"/>
              <a:gd name="T62" fmla="*/ 1 w 50"/>
              <a:gd name="T63" fmla="*/ 27 h 47"/>
              <a:gd name="T64" fmla="*/ 1 w 50"/>
              <a:gd name="T65" fmla="*/ 24 h 47"/>
              <a:gd name="T66" fmla="*/ 24 w 50"/>
              <a:gd name="T67" fmla="*/ 1 h 47"/>
              <a:gd name="T68" fmla="*/ 27 w 50"/>
              <a:gd name="T69" fmla="*/ 1 h 47"/>
              <a:gd name="T70" fmla="*/ 27 w 50"/>
              <a:gd name="T71" fmla="*/ 1 h 47"/>
              <a:gd name="T72" fmla="*/ 50 w 50"/>
              <a:gd name="T73" fmla="*/ 24 h 47"/>
              <a:gd name="T74" fmla="*/ 50 w 50"/>
              <a:gd name="T75" fmla="*/ 27 h 47"/>
              <a:gd name="T76" fmla="*/ 47 w 50"/>
              <a:gd name="T77" fmla="*/ 27 h 47"/>
              <a:gd name="T78" fmla="*/ 25 w 50"/>
              <a:gd name="T79" fmla="*/ 5 h 47"/>
              <a:gd name="T80" fmla="*/ 4 w 50"/>
              <a:gd name="T81"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47">
                <a:moveTo>
                  <a:pt x="39" y="26"/>
                </a:moveTo>
                <a:cubicBezTo>
                  <a:pt x="39" y="25"/>
                  <a:pt x="40" y="24"/>
                  <a:pt x="41" y="24"/>
                </a:cubicBezTo>
                <a:cubicBezTo>
                  <a:pt x="42" y="24"/>
                  <a:pt x="43" y="25"/>
                  <a:pt x="43" y="26"/>
                </a:cubicBezTo>
                <a:cubicBezTo>
                  <a:pt x="43" y="45"/>
                  <a:pt x="43" y="45"/>
                  <a:pt x="43" y="45"/>
                </a:cubicBezTo>
                <a:cubicBezTo>
                  <a:pt x="43" y="46"/>
                  <a:pt x="42" y="47"/>
                  <a:pt x="41" y="47"/>
                </a:cubicBezTo>
                <a:cubicBezTo>
                  <a:pt x="41" y="47"/>
                  <a:pt x="41" y="47"/>
                  <a:pt x="41" y="47"/>
                </a:cubicBezTo>
                <a:cubicBezTo>
                  <a:pt x="9" y="47"/>
                  <a:pt x="9" y="47"/>
                  <a:pt x="9" y="47"/>
                </a:cubicBezTo>
                <a:cubicBezTo>
                  <a:pt x="8" y="47"/>
                  <a:pt x="8" y="46"/>
                  <a:pt x="8" y="45"/>
                </a:cubicBezTo>
                <a:cubicBezTo>
                  <a:pt x="8" y="45"/>
                  <a:pt x="8" y="45"/>
                  <a:pt x="8" y="45"/>
                </a:cubicBezTo>
                <a:cubicBezTo>
                  <a:pt x="8" y="26"/>
                  <a:pt x="8" y="26"/>
                  <a:pt x="8" y="26"/>
                </a:cubicBezTo>
                <a:cubicBezTo>
                  <a:pt x="8" y="25"/>
                  <a:pt x="8" y="24"/>
                  <a:pt x="9" y="24"/>
                </a:cubicBezTo>
                <a:cubicBezTo>
                  <a:pt x="11" y="24"/>
                  <a:pt x="11" y="25"/>
                  <a:pt x="11" y="26"/>
                </a:cubicBezTo>
                <a:cubicBezTo>
                  <a:pt x="11" y="43"/>
                  <a:pt x="11" y="43"/>
                  <a:pt x="11" y="43"/>
                </a:cubicBezTo>
                <a:cubicBezTo>
                  <a:pt x="18" y="43"/>
                  <a:pt x="18" y="43"/>
                  <a:pt x="18" y="43"/>
                </a:cubicBezTo>
                <a:cubicBezTo>
                  <a:pt x="18" y="24"/>
                  <a:pt x="18" y="24"/>
                  <a:pt x="18" y="24"/>
                </a:cubicBezTo>
                <a:cubicBezTo>
                  <a:pt x="18" y="24"/>
                  <a:pt x="18" y="23"/>
                  <a:pt x="19" y="23"/>
                </a:cubicBezTo>
                <a:cubicBezTo>
                  <a:pt x="19" y="23"/>
                  <a:pt x="19" y="23"/>
                  <a:pt x="19" y="23"/>
                </a:cubicBezTo>
                <a:cubicBezTo>
                  <a:pt x="32" y="23"/>
                  <a:pt x="32" y="23"/>
                  <a:pt x="32" y="23"/>
                </a:cubicBezTo>
                <a:cubicBezTo>
                  <a:pt x="32" y="23"/>
                  <a:pt x="33" y="24"/>
                  <a:pt x="33" y="24"/>
                </a:cubicBezTo>
                <a:cubicBezTo>
                  <a:pt x="33" y="24"/>
                  <a:pt x="33" y="24"/>
                  <a:pt x="33" y="24"/>
                </a:cubicBezTo>
                <a:cubicBezTo>
                  <a:pt x="33" y="43"/>
                  <a:pt x="33" y="43"/>
                  <a:pt x="33" y="43"/>
                </a:cubicBezTo>
                <a:cubicBezTo>
                  <a:pt x="39" y="43"/>
                  <a:pt x="39" y="43"/>
                  <a:pt x="39" y="43"/>
                </a:cubicBezTo>
                <a:cubicBezTo>
                  <a:pt x="39" y="26"/>
                  <a:pt x="39" y="26"/>
                  <a:pt x="39" y="26"/>
                </a:cubicBezTo>
                <a:close/>
                <a:moveTo>
                  <a:pt x="20" y="43"/>
                </a:moveTo>
                <a:cubicBezTo>
                  <a:pt x="20" y="43"/>
                  <a:pt x="20" y="43"/>
                  <a:pt x="20" y="43"/>
                </a:cubicBezTo>
                <a:cubicBezTo>
                  <a:pt x="31" y="43"/>
                  <a:pt x="31" y="43"/>
                  <a:pt x="31" y="43"/>
                </a:cubicBezTo>
                <a:cubicBezTo>
                  <a:pt x="31" y="25"/>
                  <a:pt x="31" y="25"/>
                  <a:pt x="31" y="25"/>
                </a:cubicBezTo>
                <a:cubicBezTo>
                  <a:pt x="20" y="25"/>
                  <a:pt x="20" y="25"/>
                  <a:pt x="20" y="25"/>
                </a:cubicBezTo>
                <a:cubicBezTo>
                  <a:pt x="20" y="43"/>
                  <a:pt x="20" y="43"/>
                  <a:pt x="20" y="43"/>
                </a:cubicBezTo>
                <a:close/>
                <a:moveTo>
                  <a:pt x="4" y="27"/>
                </a:moveTo>
                <a:cubicBezTo>
                  <a:pt x="4" y="27"/>
                  <a:pt x="4" y="27"/>
                  <a:pt x="4" y="27"/>
                </a:cubicBezTo>
                <a:cubicBezTo>
                  <a:pt x="3" y="28"/>
                  <a:pt x="2" y="28"/>
                  <a:pt x="1" y="27"/>
                </a:cubicBezTo>
                <a:cubicBezTo>
                  <a:pt x="0" y="26"/>
                  <a:pt x="0" y="25"/>
                  <a:pt x="1" y="24"/>
                </a:cubicBezTo>
                <a:cubicBezTo>
                  <a:pt x="24" y="1"/>
                  <a:pt x="24" y="1"/>
                  <a:pt x="24" y="1"/>
                </a:cubicBezTo>
                <a:cubicBezTo>
                  <a:pt x="25" y="0"/>
                  <a:pt x="26" y="0"/>
                  <a:pt x="27" y="1"/>
                </a:cubicBezTo>
                <a:cubicBezTo>
                  <a:pt x="27" y="1"/>
                  <a:pt x="27" y="1"/>
                  <a:pt x="27" y="1"/>
                </a:cubicBezTo>
                <a:cubicBezTo>
                  <a:pt x="50" y="24"/>
                  <a:pt x="50" y="24"/>
                  <a:pt x="50" y="24"/>
                </a:cubicBezTo>
                <a:cubicBezTo>
                  <a:pt x="50" y="25"/>
                  <a:pt x="50" y="26"/>
                  <a:pt x="50" y="27"/>
                </a:cubicBezTo>
                <a:cubicBezTo>
                  <a:pt x="49" y="28"/>
                  <a:pt x="48" y="28"/>
                  <a:pt x="47" y="27"/>
                </a:cubicBezTo>
                <a:cubicBezTo>
                  <a:pt x="25" y="5"/>
                  <a:pt x="25" y="5"/>
                  <a:pt x="25" y="5"/>
                </a:cubicBezTo>
                <a:cubicBezTo>
                  <a:pt x="4" y="27"/>
                  <a:pt x="4" y="27"/>
                  <a:pt x="4" y="27"/>
                </a:cubicBezTo>
                <a:close/>
              </a:path>
            </a:pathLst>
          </a:custGeom>
          <a:solidFill>
            <a:schemeClr val="accent2"/>
          </a:solidFill>
          <a:ln>
            <a:noFill/>
          </a:ln>
          <a:extLst/>
        </p:spPr>
        <p:txBody>
          <a:bodyPr/>
          <a:lstStyle/>
          <a:p>
            <a:endParaRPr lang="zh-CN" altLang="en-US"/>
          </a:p>
        </p:txBody>
      </p:sp>
      <p:sp>
        <p:nvSpPr>
          <p:cNvPr id="179" name="Freeform 538"/>
          <p:cNvSpPr>
            <a:spLocks noEditPoints="1"/>
          </p:cNvSpPr>
          <p:nvPr/>
        </p:nvSpPr>
        <p:spPr bwMode="auto">
          <a:xfrm>
            <a:off x="8301920" y="940205"/>
            <a:ext cx="287493" cy="296295"/>
          </a:xfrm>
          <a:custGeom>
            <a:avLst/>
            <a:gdLst>
              <a:gd name="T0" fmla="*/ 31 w 49"/>
              <a:gd name="T1" fmla="*/ 5 h 50"/>
              <a:gd name="T2" fmla="*/ 36 w 49"/>
              <a:gd name="T3" fmla="*/ 18 h 50"/>
              <a:gd name="T4" fmla="*/ 34 w 49"/>
              <a:gd name="T5" fmla="*/ 25 h 50"/>
              <a:gd name="T6" fmla="*/ 48 w 49"/>
              <a:gd name="T7" fmla="*/ 39 h 50"/>
              <a:gd name="T8" fmla="*/ 49 w 49"/>
              <a:gd name="T9" fmla="*/ 40 h 50"/>
              <a:gd name="T10" fmla="*/ 49 w 49"/>
              <a:gd name="T11" fmla="*/ 40 h 50"/>
              <a:gd name="T12" fmla="*/ 49 w 49"/>
              <a:gd name="T13" fmla="*/ 48 h 50"/>
              <a:gd name="T14" fmla="*/ 47 w 49"/>
              <a:gd name="T15" fmla="*/ 50 h 50"/>
              <a:gd name="T16" fmla="*/ 47 w 49"/>
              <a:gd name="T17" fmla="*/ 50 h 50"/>
              <a:gd name="T18" fmla="*/ 39 w 49"/>
              <a:gd name="T19" fmla="*/ 50 h 50"/>
              <a:gd name="T20" fmla="*/ 37 w 49"/>
              <a:gd name="T21" fmla="*/ 49 h 50"/>
              <a:gd name="T22" fmla="*/ 23 w 49"/>
              <a:gd name="T23" fmla="*/ 35 h 50"/>
              <a:gd name="T24" fmla="*/ 18 w 49"/>
              <a:gd name="T25" fmla="*/ 36 h 50"/>
              <a:gd name="T26" fmla="*/ 5 w 49"/>
              <a:gd name="T27" fmla="*/ 30 h 50"/>
              <a:gd name="T28" fmla="*/ 0 w 49"/>
              <a:gd name="T29" fmla="*/ 18 h 50"/>
              <a:gd name="T30" fmla="*/ 5 w 49"/>
              <a:gd name="T31" fmla="*/ 5 h 50"/>
              <a:gd name="T32" fmla="*/ 18 w 49"/>
              <a:gd name="T33" fmla="*/ 0 h 50"/>
              <a:gd name="T34" fmla="*/ 31 w 49"/>
              <a:gd name="T35" fmla="*/ 5 h 50"/>
              <a:gd name="T36" fmla="*/ 43 w 49"/>
              <a:gd name="T37" fmla="*/ 46 h 50"/>
              <a:gd name="T38" fmla="*/ 43 w 49"/>
              <a:gd name="T39" fmla="*/ 46 h 50"/>
              <a:gd name="T40" fmla="*/ 29 w 49"/>
              <a:gd name="T41" fmla="*/ 32 h 50"/>
              <a:gd name="T42" fmla="*/ 27 w 49"/>
              <a:gd name="T43" fmla="*/ 33 h 50"/>
              <a:gd name="T44" fmla="*/ 40 w 49"/>
              <a:gd name="T45" fmla="*/ 46 h 50"/>
              <a:gd name="T46" fmla="*/ 43 w 49"/>
              <a:gd name="T47" fmla="*/ 46 h 50"/>
              <a:gd name="T48" fmla="*/ 31 w 49"/>
              <a:gd name="T49" fmla="*/ 30 h 50"/>
              <a:gd name="T50" fmla="*/ 31 w 49"/>
              <a:gd name="T51" fmla="*/ 30 h 50"/>
              <a:gd name="T52" fmla="*/ 45 w 49"/>
              <a:gd name="T53" fmla="*/ 44 h 50"/>
              <a:gd name="T54" fmla="*/ 45 w 49"/>
              <a:gd name="T55" fmla="*/ 41 h 50"/>
              <a:gd name="T56" fmla="*/ 32 w 49"/>
              <a:gd name="T57" fmla="*/ 28 h 50"/>
              <a:gd name="T58" fmla="*/ 31 w 49"/>
              <a:gd name="T59" fmla="*/ 30 h 50"/>
              <a:gd name="T60" fmla="*/ 31 w 49"/>
              <a:gd name="T61" fmla="*/ 30 h 50"/>
              <a:gd name="T62" fmla="*/ 31 w 49"/>
              <a:gd name="T63" fmla="*/ 30 h 50"/>
              <a:gd name="T64" fmla="*/ 32 w 49"/>
              <a:gd name="T65" fmla="*/ 18 h 50"/>
              <a:gd name="T66" fmla="*/ 32 w 49"/>
              <a:gd name="T67" fmla="*/ 18 h 50"/>
              <a:gd name="T68" fmla="*/ 28 w 49"/>
              <a:gd name="T69" fmla="*/ 8 h 50"/>
              <a:gd name="T70" fmla="*/ 18 w 49"/>
              <a:gd name="T71" fmla="*/ 4 h 50"/>
              <a:gd name="T72" fmla="*/ 8 w 49"/>
              <a:gd name="T73" fmla="*/ 8 h 50"/>
              <a:gd name="T74" fmla="*/ 4 w 49"/>
              <a:gd name="T75" fmla="*/ 18 h 50"/>
              <a:gd name="T76" fmla="*/ 8 w 49"/>
              <a:gd name="T77" fmla="*/ 28 h 50"/>
              <a:gd name="T78" fmla="*/ 18 w 49"/>
              <a:gd name="T79" fmla="*/ 32 h 50"/>
              <a:gd name="T80" fmla="*/ 23 w 49"/>
              <a:gd name="T81" fmla="*/ 31 h 50"/>
              <a:gd name="T82" fmla="*/ 23 w 49"/>
              <a:gd name="T83" fmla="*/ 31 h 50"/>
              <a:gd name="T84" fmla="*/ 32 w 49"/>
              <a:gd name="T85" fmla="*/ 18 h 50"/>
              <a:gd name="T86" fmla="*/ 25 w 49"/>
              <a:gd name="T87" fmla="*/ 18 h 50"/>
              <a:gd name="T88" fmla="*/ 25 w 49"/>
              <a:gd name="T89" fmla="*/ 18 h 50"/>
              <a:gd name="T90" fmla="*/ 18 w 49"/>
              <a:gd name="T91" fmla="*/ 24 h 50"/>
              <a:gd name="T92" fmla="*/ 11 w 49"/>
              <a:gd name="T93" fmla="*/ 18 h 50"/>
              <a:gd name="T94" fmla="*/ 18 w 49"/>
              <a:gd name="T95" fmla="*/ 11 h 50"/>
              <a:gd name="T96" fmla="*/ 25 w 49"/>
              <a:gd name="T97" fmla="*/ 18 h 50"/>
              <a:gd name="T98" fmla="*/ 22 w 49"/>
              <a:gd name="T99" fmla="*/ 18 h 50"/>
              <a:gd name="T100" fmla="*/ 22 w 49"/>
              <a:gd name="T101" fmla="*/ 18 h 50"/>
              <a:gd name="T102" fmla="*/ 18 w 49"/>
              <a:gd name="T103" fmla="*/ 14 h 50"/>
              <a:gd name="T104" fmla="*/ 14 w 49"/>
              <a:gd name="T105" fmla="*/ 18 h 50"/>
              <a:gd name="T106" fmla="*/ 18 w 49"/>
              <a:gd name="T107" fmla="*/ 22 h 50"/>
              <a:gd name="T108" fmla="*/ 22 w 49"/>
              <a:gd name="T109"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 h="50">
                <a:moveTo>
                  <a:pt x="31" y="5"/>
                </a:moveTo>
                <a:cubicBezTo>
                  <a:pt x="34" y="9"/>
                  <a:pt x="36" y="13"/>
                  <a:pt x="36" y="18"/>
                </a:cubicBezTo>
                <a:cubicBezTo>
                  <a:pt x="36" y="20"/>
                  <a:pt x="35" y="23"/>
                  <a:pt x="34" y="25"/>
                </a:cubicBezTo>
                <a:cubicBezTo>
                  <a:pt x="48" y="39"/>
                  <a:pt x="48" y="39"/>
                  <a:pt x="48" y="39"/>
                </a:cubicBezTo>
                <a:cubicBezTo>
                  <a:pt x="48" y="39"/>
                  <a:pt x="49" y="39"/>
                  <a:pt x="49" y="40"/>
                </a:cubicBezTo>
                <a:cubicBezTo>
                  <a:pt x="49" y="40"/>
                  <a:pt x="49" y="40"/>
                  <a:pt x="49" y="40"/>
                </a:cubicBezTo>
                <a:cubicBezTo>
                  <a:pt x="49" y="48"/>
                  <a:pt x="49" y="48"/>
                  <a:pt x="49" y="48"/>
                </a:cubicBezTo>
                <a:cubicBezTo>
                  <a:pt x="49" y="49"/>
                  <a:pt x="48" y="50"/>
                  <a:pt x="47" y="50"/>
                </a:cubicBezTo>
                <a:cubicBezTo>
                  <a:pt x="47" y="50"/>
                  <a:pt x="47" y="50"/>
                  <a:pt x="47" y="50"/>
                </a:cubicBezTo>
                <a:cubicBezTo>
                  <a:pt x="39" y="50"/>
                  <a:pt x="39" y="50"/>
                  <a:pt x="39" y="50"/>
                </a:cubicBezTo>
                <a:cubicBezTo>
                  <a:pt x="38" y="50"/>
                  <a:pt x="38" y="49"/>
                  <a:pt x="37" y="49"/>
                </a:cubicBezTo>
                <a:cubicBezTo>
                  <a:pt x="23" y="35"/>
                  <a:pt x="23" y="35"/>
                  <a:pt x="23" y="35"/>
                </a:cubicBezTo>
                <a:cubicBezTo>
                  <a:pt x="22" y="35"/>
                  <a:pt x="20" y="36"/>
                  <a:pt x="18" y="36"/>
                </a:cubicBezTo>
                <a:cubicBezTo>
                  <a:pt x="13" y="36"/>
                  <a:pt x="9" y="34"/>
                  <a:pt x="5" y="30"/>
                </a:cubicBezTo>
                <a:cubicBezTo>
                  <a:pt x="2" y="27"/>
                  <a:pt x="0" y="22"/>
                  <a:pt x="0" y="18"/>
                </a:cubicBezTo>
                <a:cubicBezTo>
                  <a:pt x="0" y="13"/>
                  <a:pt x="2" y="9"/>
                  <a:pt x="5" y="5"/>
                </a:cubicBezTo>
                <a:cubicBezTo>
                  <a:pt x="9" y="2"/>
                  <a:pt x="13" y="0"/>
                  <a:pt x="18" y="0"/>
                </a:cubicBezTo>
                <a:cubicBezTo>
                  <a:pt x="23" y="0"/>
                  <a:pt x="27" y="2"/>
                  <a:pt x="31" y="5"/>
                </a:cubicBezTo>
                <a:close/>
                <a:moveTo>
                  <a:pt x="43" y="46"/>
                </a:moveTo>
                <a:cubicBezTo>
                  <a:pt x="43" y="46"/>
                  <a:pt x="43" y="46"/>
                  <a:pt x="43" y="46"/>
                </a:cubicBezTo>
                <a:cubicBezTo>
                  <a:pt x="29" y="32"/>
                  <a:pt x="29" y="32"/>
                  <a:pt x="29" y="32"/>
                </a:cubicBezTo>
                <a:cubicBezTo>
                  <a:pt x="28" y="32"/>
                  <a:pt x="28" y="33"/>
                  <a:pt x="27" y="33"/>
                </a:cubicBezTo>
                <a:cubicBezTo>
                  <a:pt x="40" y="46"/>
                  <a:pt x="40" y="46"/>
                  <a:pt x="40" y="46"/>
                </a:cubicBezTo>
                <a:cubicBezTo>
                  <a:pt x="43" y="46"/>
                  <a:pt x="43" y="46"/>
                  <a:pt x="43" y="46"/>
                </a:cubicBezTo>
                <a:close/>
                <a:moveTo>
                  <a:pt x="31" y="30"/>
                </a:moveTo>
                <a:cubicBezTo>
                  <a:pt x="31" y="30"/>
                  <a:pt x="31" y="30"/>
                  <a:pt x="31" y="30"/>
                </a:cubicBezTo>
                <a:cubicBezTo>
                  <a:pt x="45" y="44"/>
                  <a:pt x="45" y="44"/>
                  <a:pt x="45" y="44"/>
                </a:cubicBezTo>
                <a:cubicBezTo>
                  <a:pt x="45" y="41"/>
                  <a:pt x="45" y="41"/>
                  <a:pt x="45" y="41"/>
                </a:cubicBezTo>
                <a:cubicBezTo>
                  <a:pt x="32" y="28"/>
                  <a:pt x="32" y="28"/>
                  <a:pt x="32" y="28"/>
                </a:cubicBezTo>
                <a:cubicBezTo>
                  <a:pt x="32" y="29"/>
                  <a:pt x="31" y="30"/>
                  <a:pt x="31" y="30"/>
                </a:cubicBezTo>
                <a:cubicBezTo>
                  <a:pt x="31" y="30"/>
                  <a:pt x="31" y="30"/>
                  <a:pt x="31" y="30"/>
                </a:cubicBezTo>
                <a:cubicBezTo>
                  <a:pt x="31" y="30"/>
                  <a:pt x="31" y="30"/>
                  <a:pt x="31" y="30"/>
                </a:cubicBezTo>
                <a:close/>
                <a:moveTo>
                  <a:pt x="32" y="18"/>
                </a:moveTo>
                <a:cubicBezTo>
                  <a:pt x="32" y="18"/>
                  <a:pt x="32" y="18"/>
                  <a:pt x="32" y="18"/>
                </a:cubicBezTo>
                <a:cubicBezTo>
                  <a:pt x="32" y="14"/>
                  <a:pt x="31" y="11"/>
                  <a:pt x="28" y="8"/>
                </a:cubicBezTo>
                <a:cubicBezTo>
                  <a:pt x="25" y="5"/>
                  <a:pt x="22" y="4"/>
                  <a:pt x="18" y="4"/>
                </a:cubicBezTo>
                <a:cubicBezTo>
                  <a:pt x="14" y="4"/>
                  <a:pt x="11" y="5"/>
                  <a:pt x="8" y="8"/>
                </a:cubicBezTo>
                <a:cubicBezTo>
                  <a:pt x="5" y="11"/>
                  <a:pt x="4" y="14"/>
                  <a:pt x="4" y="18"/>
                </a:cubicBezTo>
                <a:cubicBezTo>
                  <a:pt x="4" y="21"/>
                  <a:pt x="5" y="25"/>
                  <a:pt x="8" y="28"/>
                </a:cubicBezTo>
                <a:cubicBezTo>
                  <a:pt x="11" y="31"/>
                  <a:pt x="14" y="32"/>
                  <a:pt x="18" y="32"/>
                </a:cubicBezTo>
                <a:cubicBezTo>
                  <a:pt x="20" y="32"/>
                  <a:pt x="21" y="32"/>
                  <a:pt x="23" y="31"/>
                </a:cubicBezTo>
                <a:cubicBezTo>
                  <a:pt x="23" y="31"/>
                  <a:pt x="23" y="31"/>
                  <a:pt x="23" y="31"/>
                </a:cubicBezTo>
                <a:cubicBezTo>
                  <a:pt x="28" y="29"/>
                  <a:pt x="32" y="24"/>
                  <a:pt x="32" y="18"/>
                </a:cubicBezTo>
                <a:close/>
                <a:moveTo>
                  <a:pt x="25" y="18"/>
                </a:moveTo>
                <a:cubicBezTo>
                  <a:pt x="25" y="18"/>
                  <a:pt x="25" y="18"/>
                  <a:pt x="25" y="18"/>
                </a:cubicBezTo>
                <a:cubicBezTo>
                  <a:pt x="25" y="21"/>
                  <a:pt x="22" y="24"/>
                  <a:pt x="18" y="24"/>
                </a:cubicBezTo>
                <a:cubicBezTo>
                  <a:pt x="14" y="24"/>
                  <a:pt x="11" y="21"/>
                  <a:pt x="11" y="18"/>
                </a:cubicBezTo>
                <a:cubicBezTo>
                  <a:pt x="11" y="14"/>
                  <a:pt x="14" y="11"/>
                  <a:pt x="18" y="11"/>
                </a:cubicBezTo>
                <a:cubicBezTo>
                  <a:pt x="22" y="11"/>
                  <a:pt x="25" y="14"/>
                  <a:pt x="25" y="18"/>
                </a:cubicBezTo>
                <a:close/>
                <a:moveTo>
                  <a:pt x="22" y="18"/>
                </a:moveTo>
                <a:cubicBezTo>
                  <a:pt x="22" y="18"/>
                  <a:pt x="22" y="18"/>
                  <a:pt x="22" y="18"/>
                </a:cubicBezTo>
                <a:cubicBezTo>
                  <a:pt x="22" y="15"/>
                  <a:pt x="20" y="14"/>
                  <a:pt x="18" y="14"/>
                </a:cubicBezTo>
                <a:cubicBezTo>
                  <a:pt x="16" y="14"/>
                  <a:pt x="14" y="15"/>
                  <a:pt x="14" y="18"/>
                </a:cubicBezTo>
                <a:cubicBezTo>
                  <a:pt x="14" y="20"/>
                  <a:pt x="16" y="22"/>
                  <a:pt x="18" y="22"/>
                </a:cubicBezTo>
                <a:cubicBezTo>
                  <a:pt x="20" y="22"/>
                  <a:pt x="22" y="20"/>
                  <a:pt x="22" y="18"/>
                </a:cubicBezTo>
                <a:close/>
              </a:path>
            </a:pathLst>
          </a:custGeom>
          <a:solidFill>
            <a:schemeClr val="accent2"/>
          </a:solidFill>
          <a:ln>
            <a:noFill/>
          </a:ln>
          <a:extLst/>
        </p:spPr>
        <p:txBody>
          <a:bodyPr/>
          <a:lstStyle/>
          <a:p>
            <a:endParaRPr lang="zh-CN" altLang="en-US"/>
          </a:p>
        </p:txBody>
      </p:sp>
      <p:sp>
        <p:nvSpPr>
          <p:cNvPr id="180" name="Freeform 551"/>
          <p:cNvSpPr>
            <a:spLocks noEditPoints="1"/>
          </p:cNvSpPr>
          <p:nvPr/>
        </p:nvSpPr>
        <p:spPr bwMode="auto">
          <a:xfrm>
            <a:off x="7809074" y="934338"/>
            <a:ext cx="258157" cy="302162"/>
          </a:xfrm>
          <a:custGeom>
            <a:avLst/>
            <a:gdLst>
              <a:gd name="T0" fmla="*/ 2 w 44"/>
              <a:gd name="T1" fmla="*/ 51 h 51"/>
              <a:gd name="T2" fmla="*/ 3 w 44"/>
              <a:gd name="T3" fmla="*/ 41 h 51"/>
              <a:gd name="T4" fmla="*/ 13 w 44"/>
              <a:gd name="T5" fmla="*/ 36 h 51"/>
              <a:gd name="T6" fmla="*/ 10 w 44"/>
              <a:gd name="T7" fmla="*/ 30 h 51"/>
              <a:gd name="T8" fmla="*/ 7 w 44"/>
              <a:gd name="T9" fmla="*/ 20 h 51"/>
              <a:gd name="T10" fmla="*/ 12 w 44"/>
              <a:gd name="T11" fmla="*/ 3 h 51"/>
              <a:gd name="T12" fmla="*/ 28 w 44"/>
              <a:gd name="T13" fmla="*/ 3 h 51"/>
              <a:gd name="T14" fmla="*/ 36 w 44"/>
              <a:gd name="T15" fmla="*/ 20 h 51"/>
              <a:gd name="T16" fmla="*/ 32 w 44"/>
              <a:gd name="T17" fmla="*/ 30 h 51"/>
              <a:gd name="T18" fmla="*/ 26 w 44"/>
              <a:gd name="T19" fmla="*/ 36 h 51"/>
              <a:gd name="T20" fmla="*/ 29 w 44"/>
              <a:gd name="T21" fmla="*/ 29 h 51"/>
              <a:gd name="T22" fmla="*/ 32 w 44"/>
              <a:gd name="T23" fmla="*/ 22 h 51"/>
              <a:gd name="T24" fmla="*/ 32 w 44"/>
              <a:gd name="T25" fmla="*/ 22 h 51"/>
              <a:gd name="T26" fmla="*/ 30 w 44"/>
              <a:gd name="T27" fmla="*/ 8 h 51"/>
              <a:gd name="T28" fmla="*/ 25 w 44"/>
              <a:gd name="T29" fmla="*/ 6 h 51"/>
              <a:gd name="T30" fmla="*/ 23 w 44"/>
              <a:gd name="T31" fmla="*/ 5 h 51"/>
              <a:gd name="T32" fmla="*/ 10 w 44"/>
              <a:gd name="T33" fmla="*/ 15 h 51"/>
              <a:gd name="T34" fmla="*/ 11 w 44"/>
              <a:gd name="T35" fmla="*/ 20 h 51"/>
              <a:gd name="T36" fmla="*/ 11 w 44"/>
              <a:gd name="T37" fmla="*/ 22 h 51"/>
              <a:gd name="T38" fmla="*/ 10 w 44"/>
              <a:gd name="T39" fmla="*/ 23 h 51"/>
              <a:gd name="T40" fmla="*/ 16 w 44"/>
              <a:gd name="T41" fmla="*/ 33 h 51"/>
              <a:gd name="T42" fmla="*/ 16 w 44"/>
              <a:gd name="T43" fmla="*/ 39 h 51"/>
              <a:gd name="T44" fmla="*/ 6 w 44"/>
              <a:gd name="T45" fmla="*/ 43 h 51"/>
              <a:gd name="T46" fmla="*/ 29 w 44"/>
              <a:gd name="T47" fmla="*/ 40 h 51"/>
              <a:gd name="T48" fmla="*/ 29 w 44"/>
              <a:gd name="T49" fmla="*/ 39 h 51"/>
              <a:gd name="T50" fmla="*/ 32 w 44"/>
              <a:gd name="T51" fmla="*/ 35 h 51"/>
              <a:gd name="T52" fmla="*/ 34 w 44"/>
              <a:gd name="T53" fmla="*/ 37 h 51"/>
              <a:gd name="T54" fmla="*/ 43 w 44"/>
              <a:gd name="T55" fmla="*/ 38 h 51"/>
              <a:gd name="T56" fmla="*/ 43 w 44"/>
              <a:gd name="T57" fmla="*/ 40 h 51"/>
              <a:gd name="T58" fmla="*/ 34 w 44"/>
              <a:gd name="T59" fmla="*/ 41 h 51"/>
              <a:gd name="T60" fmla="*/ 32 w 44"/>
              <a:gd name="T61" fmla="*/ 43 h 51"/>
              <a:gd name="T62" fmla="*/ 44 w 44"/>
              <a:gd name="T63" fmla="*/ 46 h 51"/>
              <a:gd name="T64" fmla="*/ 44 w 44"/>
              <a:gd name="T65" fmla="*/ 46 h 51"/>
              <a:gd name="T66" fmla="*/ 44 w 44"/>
              <a:gd name="T67" fmla="*/ 47 h 51"/>
              <a:gd name="T68" fmla="*/ 44 w 44"/>
              <a:gd name="T69" fmla="*/ 47 h 51"/>
              <a:gd name="T70" fmla="*/ 44 w 44"/>
              <a:gd name="T71" fmla="*/ 47 h 51"/>
              <a:gd name="T72" fmla="*/ 44 w 44"/>
              <a:gd name="T73" fmla="*/ 47 h 51"/>
              <a:gd name="T74" fmla="*/ 39 w 44"/>
              <a:gd name="T75" fmla="*/ 50 h 51"/>
              <a:gd name="T76" fmla="*/ 41 w 44"/>
              <a:gd name="T77" fmla="*/ 48 h 51"/>
              <a:gd name="T78" fmla="*/ 29 w 44"/>
              <a:gd name="T79" fmla="*/ 47 h 51"/>
              <a:gd name="T80" fmla="*/ 41 w 44"/>
              <a:gd name="T81" fmla="*/ 45 h 51"/>
              <a:gd name="T82" fmla="*/ 39 w 44"/>
              <a:gd name="T83" fmla="*/ 43 h 51"/>
              <a:gd name="T84" fmla="*/ 44 w 44"/>
              <a:gd name="T85" fmla="*/ 46 h 51"/>
              <a:gd name="T86" fmla="*/ 44 w 44"/>
              <a:gd name="T87"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 h="51">
                <a:moveTo>
                  <a:pt x="4" y="49"/>
                </a:moveTo>
                <a:cubicBezTo>
                  <a:pt x="4" y="50"/>
                  <a:pt x="3" y="51"/>
                  <a:pt x="2" y="51"/>
                </a:cubicBezTo>
                <a:cubicBezTo>
                  <a:pt x="1" y="51"/>
                  <a:pt x="0" y="50"/>
                  <a:pt x="0" y="49"/>
                </a:cubicBezTo>
                <a:cubicBezTo>
                  <a:pt x="0" y="45"/>
                  <a:pt x="1" y="43"/>
                  <a:pt x="3" y="41"/>
                </a:cubicBezTo>
                <a:cubicBezTo>
                  <a:pt x="6" y="38"/>
                  <a:pt x="10" y="37"/>
                  <a:pt x="12" y="37"/>
                </a:cubicBezTo>
                <a:cubicBezTo>
                  <a:pt x="13" y="37"/>
                  <a:pt x="13" y="36"/>
                  <a:pt x="13" y="36"/>
                </a:cubicBezTo>
                <a:cubicBezTo>
                  <a:pt x="13" y="36"/>
                  <a:pt x="13" y="36"/>
                  <a:pt x="13" y="36"/>
                </a:cubicBezTo>
                <a:cubicBezTo>
                  <a:pt x="12" y="34"/>
                  <a:pt x="11" y="32"/>
                  <a:pt x="10" y="30"/>
                </a:cubicBezTo>
                <a:cubicBezTo>
                  <a:pt x="9" y="28"/>
                  <a:pt x="8" y="27"/>
                  <a:pt x="7" y="25"/>
                </a:cubicBezTo>
                <a:cubicBezTo>
                  <a:pt x="6" y="23"/>
                  <a:pt x="6" y="22"/>
                  <a:pt x="7" y="20"/>
                </a:cubicBezTo>
                <a:cubicBezTo>
                  <a:pt x="6" y="19"/>
                  <a:pt x="6" y="17"/>
                  <a:pt x="6" y="15"/>
                </a:cubicBezTo>
                <a:cubicBezTo>
                  <a:pt x="6" y="11"/>
                  <a:pt x="8" y="6"/>
                  <a:pt x="12" y="3"/>
                </a:cubicBezTo>
                <a:cubicBezTo>
                  <a:pt x="15" y="1"/>
                  <a:pt x="20" y="0"/>
                  <a:pt x="24" y="1"/>
                </a:cubicBezTo>
                <a:cubicBezTo>
                  <a:pt x="25" y="1"/>
                  <a:pt x="27" y="2"/>
                  <a:pt x="28" y="3"/>
                </a:cubicBezTo>
                <a:cubicBezTo>
                  <a:pt x="30" y="3"/>
                  <a:pt x="32" y="4"/>
                  <a:pt x="33" y="6"/>
                </a:cubicBezTo>
                <a:cubicBezTo>
                  <a:pt x="37" y="10"/>
                  <a:pt x="37" y="15"/>
                  <a:pt x="36" y="20"/>
                </a:cubicBezTo>
                <a:cubicBezTo>
                  <a:pt x="37" y="21"/>
                  <a:pt x="36" y="23"/>
                  <a:pt x="36" y="25"/>
                </a:cubicBezTo>
                <a:cubicBezTo>
                  <a:pt x="35" y="27"/>
                  <a:pt x="33" y="28"/>
                  <a:pt x="32" y="30"/>
                </a:cubicBezTo>
                <a:cubicBezTo>
                  <a:pt x="32" y="32"/>
                  <a:pt x="31" y="35"/>
                  <a:pt x="28" y="36"/>
                </a:cubicBezTo>
                <a:cubicBezTo>
                  <a:pt x="27" y="37"/>
                  <a:pt x="26" y="36"/>
                  <a:pt x="26" y="36"/>
                </a:cubicBezTo>
                <a:cubicBezTo>
                  <a:pt x="25" y="35"/>
                  <a:pt x="25" y="33"/>
                  <a:pt x="26" y="33"/>
                </a:cubicBezTo>
                <a:cubicBezTo>
                  <a:pt x="28" y="32"/>
                  <a:pt x="28" y="30"/>
                  <a:pt x="29" y="29"/>
                </a:cubicBezTo>
                <a:cubicBezTo>
                  <a:pt x="30" y="27"/>
                  <a:pt x="32" y="25"/>
                  <a:pt x="32" y="23"/>
                </a:cubicBezTo>
                <a:cubicBezTo>
                  <a:pt x="33" y="23"/>
                  <a:pt x="33" y="22"/>
                  <a:pt x="32" y="22"/>
                </a:cubicBezTo>
                <a:cubicBezTo>
                  <a:pt x="32" y="22"/>
                  <a:pt x="32" y="22"/>
                  <a:pt x="32" y="22"/>
                </a:cubicBezTo>
                <a:cubicBezTo>
                  <a:pt x="32" y="22"/>
                  <a:pt x="32" y="22"/>
                  <a:pt x="32" y="22"/>
                </a:cubicBezTo>
                <a:cubicBezTo>
                  <a:pt x="32" y="21"/>
                  <a:pt x="32" y="20"/>
                  <a:pt x="32" y="19"/>
                </a:cubicBezTo>
                <a:cubicBezTo>
                  <a:pt x="33" y="15"/>
                  <a:pt x="33" y="12"/>
                  <a:pt x="30" y="8"/>
                </a:cubicBezTo>
                <a:cubicBezTo>
                  <a:pt x="30" y="8"/>
                  <a:pt x="29" y="7"/>
                  <a:pt x="28" y="7"/>
                </a:cubicBezTo>
                <a:cubicBezTo>
                  <a:pt x="27" y="7"/>
                  <a:pt x="26" y="7"/>
                  <a:pt x="25" y="6"/>
                </a:cubicBezTo>
                <a:cubicBezTo>
                  <a:pt x="25" y="6"/>
                  <a:pt x="25" y="6"/>
                  <a:pt x="25" y="6"/>
                </a:cubicBezTo>
                <a:cubicBezTo>
                  <a:pt x="25" y="5"/>
                  <a:pt x="24" y="5"/>
                  <a:pt x="23" y="5"/>
                </a:cubicBezTo>
                <a:cubicBezTo>
                  <a:pt x="20" y="4"/>
                  <a:pt x="16" y="5"/>
                  <a:pt x="14" y="6"/>
                </a:cubicBezTo>
                <a:cubicBezTo>
                  <a:pt x="11" y="8"/>
                  <a:pt x="10" y="12"/>
                  <a:pt x="10" y="15"/>
                </a:cubicBezTo>
                <a:cubicBezTo>
                  <a:pt x="10" y="17"/>
                  <a:pt x="10" y="18"/>
                  <a:pt x="11" y="19"/>
                </a:cubicBezTo>
                <a:cubicBezTo>
                  <a:pt x="11" y="20"/>
                  <a:pt x="11" y="20"/>
                  <a:pt x="11" y="20"/>
                </a:cubicBezTo>
                <a:cubicBezTo>
                  <a:pt x="11" y="21"/>
                  <a:pt x="11" y="21"/>
                  <a:pt x="11" y="21"/>
                </a:cubicBezTo>
                <a:cubicBezTo>
                  <a:pt x="11" y="22"/>
                  <a:pt x="11" y="22"/>
                  <a:pt x="11" y="22"/>
                </a:cubicBezTo>
                <a:cubicBezTo>
                  <a:pt x="10" y="22"/>
                  <a:pt x="10" y="22"/>
                  <a:pt x="10" y="22"/>
                </a:cubicBezTo>
                <a:cubicBezTo>
                  <a:pt x="10" y="22"/>
                  <a:pt x="10" y="23"/>
                  <a:pt x="10" y="23"/>
                </a:cubicBezTo>
                <a:cubicBezTo>
                  <a:pt x="11" y="25"/>
                  <a:pt x="13" y="27"/>
                  <a:pt x="14" y="29"/>
                </a:cubicBezTo>
                <a:cubicBezTo>
                  <a:pt x="14" y="30"/>
                  <a:pt x="15" y="32"/>
                  <a:pt x="16" y="33"/>
                </a:cubicBezTo>
                <a:cubicBezTo>
                  <a:pt x="17" y="33"/>
                  <a:pt x="17" y="34"/>
                  <a:pt x="17" y="35"/>
                </a:cubicBezTo>
                <a:cubicBezTo>
                  <a:pt x="17" y="36"/>
                  <a:pt x="17" y="38"/>
                  <a:pt x="16" y="39"/>
                </a:cubicBezTo>
                <a:cubicBezTo>
                  <a:pt x="15" y="40"/>
                  <a:pt x="14" y="40"/>
                  <a:pt x="12" y="41"/>
                </a:cubicBezTo>
                <a:cubicBezTo>
                  <a:pt x="11" y="41"/>
                  <a:pt x="8" y="42"/>
                  <a:pt x="6" y="43"/>
                </a:cubicBezTo>
                <a:cubicBezTo>
                  <a:pt x="5" y="45"/>
                  <a:pt x="4" y="46"/>
                  <a:pt x="4" y="49"/>
                </a:cubicBezTo>
                <a:close/>
                <a:moveTo>
                  <a:pt x="29" y="40"/>
                </a:moveTo>
                <a:cubicBezTo>
                  <a:pt x="29" y="40"/>
                  <a:pt x="29" y="40"/>
                  <a:pt x="29" y="40"/>
                </a:cubicBezTo>
                <a:cubicBezTo>
                  <a:pt x="29" y="40"/>
                  <a:pt x="29" y="39"/>
                  <a:pt x="29" y="39"/>
                </a:cubicBezTo>
                <a:cubicBezTo>
                  <a:pt x="29" y="39"/>
                  <a:pt x="29" y="38"/>
                  <a:pt x="29" y="38"/>
                </a:cubicBezTo>
                <a:cubicBezTo>
                  <a:pt x="32" y="35"/>
                  <a:pt x="32" y="35"/>
                  <a:pt x="32" y="35"/>
                </a:cubicBezTo>
                <a:cubicBezTo>
                  <a:pt x="33" y="35"/>
                  <a:pt x="34" y="35"/>
                  <a:pt x="34" y="35"/>
                </a:cubicBezTo>
                <a:cubicBezTo>
                  <a:pt x="34" y="35"/>
                  <a:pt x="34" y="36"/>
                  <a:pt x="34" y="37"/>
                </a:cubicBezTo>
                <a:cubicBezTo>
                  <a:pt x="33" y="38"/>
                  <a:pt x="33" y="38"/>
                  <a:pt x="33" y="38"/>
                </a:cubicBezTo>
                <a:cubicBezTo>
                  <a:pt x="43" y="38"/>
                  <a:pt x="43" y="38"/>
                  <a:pt x="43" y="38"/>
                </a:cubicBezTo>
                <a:cubicBezTo>
                  <a:pt x="44" y="38"/>
                  <a:pt x="44" y="38"/>
                  <a:pt x="44" y="39"/>
                </a:cubicBezTo>
                <a:cubicBezTo>
                  <a:pt x="44" y="40"/>
                  <a:pt x="44" y="40"/>
                  <a:pt x="43" y="40"/>
                </a:cubicBezTo>
                <a:cubicBezTo>
                  <a:pt x="33" y="40"/>
                  <a:pt x="33" y="40"/>
                  <a:pt x="33" y="40"/>
                </a:cubicBezTo>
                <a:cubicBezTo>
                  <a:pt x="34" y="41"/>
                  <a:pt x="34" y="41"/>
                  <a:pt x="34" y="41"/>
                </a:cubicBezTo>
                <a:cubicBezTo>
                  <a:pt x="34" y="42"/>
                  <a:pt x="34" y="42"/>
                  <a:pt x="34" y="43"/>
                </a:cubicBezTo>
                <a:cubicBezTo>
                  <a:pt x="34" y="43"/>
                  <a:pt x="33" y="43"/>
                  <a:pt x="32" y="43"/>
                </a:cubicBezTo>
                <a:cubicBezTo>
                  <a:pt x="29" y="40"/>
                  <a:pt x="29" y="40"/>
                  <a:pt x="29" y="40"/>
                </a:cubicBezTo>
                <a:close/>
                <a:moveTo>
                  <a:pt x="44" y="46"/>
                </a:moveTo>
                <a:cubicBezTo>
                  <a:pt x="44" y="46"/>
                  <a:pt x="44" y="46"/>
                  <a:pt x="44" y="46"/>
                </a:cubicBezTo>
                <a:cubicBezTo>
                  <a:pt x="44" y="46"/>
                  <a:pt x="44" y="46"/>
                  <a:pt x="44" y="46"/>
                </a:cubicBezTo>
                <a:cubicBezTo>
                  <a:pt x="44" y="46"/>
                  <a:pt x="44" y="46"/>
                  <a:pt x="44" y="46"/>
                </a:cubicBezTo>
                <a:cubicBezTo>
                  <a:pt x="44" y="46"/>
                  <a:pt x="44" y="46"/>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4" y="47"/>
                  <a:pt x="44" y="47"/>
                  <a:pt x="44" y="47"/>
                </a:cubicBezTo>
                <a:cubicBezTo>
                  <a:pt x="41" y="50"/>
                  <a:pt x="41" y="50"/>
                  <a:pt x="41" y="50"/>
                </a:cubicBezTo>
                <a:cubicBezTo>
                  <a:pt x="41" y="51"/>
                  <a:pt x="40" y="51"/>
                  <a:pt x="39" y="50"/>
                </a:cubicBezTo>
                <a:cubicBezTo>
                  <a:pt x="39" y="50"/>
                  <a:pt x="39" y="49"/>
                  <a:pt x="39" y="49"/>
                </a:cubicBezTo>
                <a:cubicBezTo>
                  <a:pt x="41" y="48"/>
                  <a:pt x="41" y="48"/>
                  <a:pt x="41" y="48"/>
                </a:cubicBezTo>
                <a:cubicBezTo>
                  <a:pt x="30" y="48"/>
                  <a:pt x="30" y="48"/>
                  <a:pt x="30" y="48"/>
                </a:cubicBezTo>
                <a:cubicBezTo>
                  <a:pt x="29" y="48"/>
                  <a:pt x="29" y="47"/>
                  <a:pt x="29" y="47"/>
                </a:cubicBezTo>
                <a:cubicBezTo>
                  <a:pt x="29" y="46"/>
                  <a:pt x="29" y="45"/>
                  <a:pt x="30" y="45"/>
                </a:cubicBezTo>
                <a:cubicBezTo>
                  <a:pt x="41" y="45"/>
                  <a:pt x="41" y="45"/>
                  <a:pt x="41" y="45"/>
                </a:cubicBezTo>
                <a:cubicBezTo>
                  <a:pt x="39" y="44"/>
                  <a:pt x="39" y="44"/>
                  <a:pt x="39" y="44"/>
                </a:cubicBezTo>
                <a:cubicBezTo>
                  <a:pt x="39" y="44"/>
                  <a:pt x="39" y="43"/>
                  <a:pt x="39" y="43"/>
                </a:cubicBezTo>
                <a:cubicBezTo>
                  <a:pt x="40" y="42"/>
                  <a:pt x="41" y="42"/>
                  <a:pt x="41" y="43"/>
                </a:cubicBezTo>
                <a:cubicBezTo>
                  <a:pt x="44" y="46"/>
                  <a:pt x="44" y="46"/>
                  <a:pt x="44" y="46"/>
                </a:cubicBezTo>
                <a:cubicBezTo>
                  <a:pt x="44" y="46"/>
                  <a:pt x="44" y="46"/>
                  <a:pt x="44" y="46"/>
                </a:cubicBezTo>
                <a:cubicBezTo>
                  <a:pt x="44" y="46"/>
                  <a:pt x="44" y="46"/>
                  <a:pt x="44" y="46"/>
                </a:cubicBezTo>
                <a:close/>
              </a:path>
            </a:pathLst>
          </a:custGeom>
          <a:solidFill>
            <a:schemeClr val="accent2"/>
          </a:solidFill>
          <a:ln>
            <a:noFill/>
          </a:ln>
          <a:extLst/>
        </p:spPr>
        <p:txBody>
          <a:bodyPr/>
          <a:lstStyle/>
          <a:p>
            <a:endParaRPr lang="zh-CN" altLang="en-US"/>
          </a:p>
        </p:txBody>
      </p:sp>
      <p:sp>
        <p:nvSpPr>
          <p:cNvPr id="181" name="Freeform 552"/>
          <p:cNvSpPr>
            <a:spLocks noEditPoints="1"/>
          </p:cNvSpPr>
          <p:nvPr/>
        </p:nvSpPr>
        <p:spPr bwMode="auto">
          <a:xfrm>
            <a:off x="6761778" y="934338"/>
            <a:ext cx="264024" cy="302162"/>
          </a:xfrm>
          <a:custGeom>
            <a:avLst/>
            <a:gdLst>
              <a:gd name="T0" fmla="*/ 2 w 45"/>
              <a:gd name="T1" fmla="*/ 50 h 51"/>
              <a:gd name="T2" fmla="*/ 3 w 45"/>
              <a:gd name="T3" fmla="*/ 40 h 51"/>
              <a:gd name="T4" fmla="*/ 13 w 45"/>
              <a:gd name="T5" fmla="*/ 36 h 51"/>
              <a:gd name="T6" fmla="*/ 10 w 45"/>
              <a:gd name="T7" fmla="*/ 30 h 51"/>
              <a:gd name="T8" fmla="*/ 7 w 45"/>
              <a:gd name="T9" fmla="*/ 20 h 51"/>
              <a:gd name="T10" fmla="*/ 12 w 45"/>
              <a:gd name="T11" fmla="*/ 3 h 51"/>
              <a:gd name="T12" fmla="*/ 28 w 45"/>
              <a:gd name="T13" fmla="*/ 3 h 51"/>
              <a:gd name="T14" fmla="*/ 36 w 45"/>
              <a:gd name="T15" fmla="*/ 20 h 51"/>
              <a:gd name="T16" fmla="*/ 33 w 45"/>
              <a:gd name="T17" fmla="*/ 30 h 51"/>
              <a:gd name="T18" fmla="*/ 26 w 45"/>
              <a:gd name="T19" fmla="*/ 35 h 51"/>
              <a:gd name="T20" fmla="*/ 29 w 45"/>
              <a:gd name="T21" fmla="*/ 29 h 51"/>
              <a:gd name="T22" fmla="*/ 32 w 45"/>
              <a:gd name="T23" fmla="*/ 21 h 51"/>
              <a:gd name="T24" fmla="*/ 32 w 45"/>
              <a:gd name="T25" fmla="*/ 21 h 51"/>
              <a:gd name="T26" fmla="*/ 30 w 45"/>
              <a:gd name="T27" fmla="*/ 8 h 51"/>
              <a:gd name="T28" fmla="*/ 25 w 45"/>
              <a:gd name="T29" fmla="*/ 6 h 51"/>
              <a:gd name="T30" fmla="*/ 23 w 45"/>
              <a:gd name="T31" fmla="*/ 5 h 51"/>
              <a:gd name="T32" fmla="*/ 10 w 45"/>
              <a:gd name="T33" fmla="*/ 15 h 51"/>
              <a:gd name="T34" fmla="*/ 11 w 45"/>
              <a:gd name="T35" fmla="*/ 20 h 51"/>
              <a:gd name="T36" fmla="*/ 11 w 45"/>
              <a:gd name="T37" fmla="*/ 21 h 51"/>
              <a:gd name="T38" fmla="*/ 11 w 45"/>
              <a:gd name="T39" fmla="*/ 23 h 51"/>
              <a:gd name="T40" fmla="*/ 17 w 45"/>
              <a:gd name="T41" fmla="*/ 33 h 51"/>
              <a:gd name="T42" fmla="*/ 16 w 45"/>
              <a:gd name="T43" fmla="*/ 38 h 51"/>
              <a:gd name="T44" fmla="*/ 6 w 45"/>
              <a:gd name="T45" fmla="*/ 43 h 51"/>
              <a:gd name="T46" fmla="*/ 44 w 45"/>
              <a:gd name="T47" fmla="*/ 42 h 51"/>
              <a:gd name="T48" fmla="*/ 45 w 45"/>
              <a:gd name="T49" fmla="*/ 43 h 51"/>
              <a:gd name="T50" fmla="*/ 38 w 45"/>
              <a:gd name="T51" fmla="*/ 44 h 51"/>
              <a:gd name="T52" fmla="*/ 37 w 45"/>
              <a:gd name="T53" fmla="*/ 51 h 51"/>
              <a:gd name="T54" fmla="*/ 35 w 45"/>
              <a:gd name="T55" fmla="*/ 44 h 51"/>
              <a:gd name="T56" fmla="*/ 29 w 45"/>
              <a:gd name="T57" fmla="*/ 43 h 51"/>
              <a:gd name="T58" fmla="*/ 35 w 45"/>
              <a:gd name="T59" fmla="*/ 42 h 51"/>
              <a:gd name="T60" fmla="*/ 37 w 45"/>
              <a:gd name="T61" fmla="*/ 35 h 51"/>
              <a:gd name="T62" fmla="*/ 38 w 45"/>
              <a:gd name="T63"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51">
                <a:moveTo>
                  <a:pt x="4" y="48"/>
                </a:moveTo>
                <a:cubicBezTo>
                  <a:pt x="4" y="50"/>
                  <a:pt x="3" y="50"/>
                  <a:pt x="2" y="50"/>
                </a:cubicBezTo>
                <a:cubicBezTo>
                  <a:pt x="1" y="50"/>
                  <a:pt x="0" y="50"/>
                  <a:pt x="0" y="48"/>
                </a:cubicBezTo>
                <a:cubicBezTo>
                  <a:pt x="0" y="45"/>
                  <a:pt x="1" y="42"/>
                  <a:pt x="3" y="40"/>
                </a:cubicBezTo>
                <a:cubicBezTo>
                  <a:pt x="6" y="38"/>
                  <a:pt x="10" y="37"/>
                  <a:pt x="12" y="37"/>
                </a:cubicBezTo>
                <a:cubicBezTo>
                  <a:pt x="13" y="36"/>
                  <a:pt x="13" y="36"/>
                  <a:pt x="13" y="36"/>
                </a:cubicBezTo>
                <a:cubicBezTo>
                  <a:pt x="14" y="36"/>
                  <a:pt x="14" y="36"/>
                  <a:pt x="14" y="35"/>
                </a:cubicBezTo>
                <a:cubicBezTo>
                  <a:pt x="12" y="34"/>
                  <a:pt x="11" y="32"/>
                  <a:pt x="10" y="30"/>
                </a:cubicBezTo>
                <a:cubicBezTo>
                  <a:pt x="10" y="28"/>
                  <a:pt x="8" y="27"/>
                  <a:pt x="7" y="25"/>
                </a:cubicBezTo>
                <a:cubicBezTo>
                  <a:pt x="6" y="23"/>
                  <a:pt x="6" y="21"/>
                  <a:pt x="7" y="20"/>
                </a:cubicBezTo>
                <a:cubicBezTo>
                  <a:pt x="7" y="18"/>
                  <a:pt x="6" y="17"/>
                  <a:pt x="6" y="15"/>
                </a:cubicBezTo>
                <a:cubicBezTo>
                  <a:pt x="6" y="11"/>
                  <a:pt x="8" y="5"/>
                  <a:pt x="12" y="3"/>
                </a:cubicBezTo>
                <a:cubicBezTo>
                  <a:pt x="15" y="1"/>
                  <a:pt x="20" y="0"/>
                  <a:pt x="24" y="1"/>
                </a:cubicBezTo>
                <a:cubicBezTo>
                  <a:pt x="26" y="1"/>
                  <a:pt x="27" y="2"/>
                  <a:pt x="28" y="3"/>
                </a:cubicBezTo>
                <a:cubicBezTo>
                  <a:pt x="30" y="3"/>
                  <a:pt x="32" y="4"/>
                  <a:pt x="33" y="6"/>
                </a:cubicBezTo>
                <a:cubicBezTo>
                  <a:pt x="37" y="10"/>
                  <a:pt x="37" y="15"/>
                  <a:pt x="36" y="20"/>
                </a:cubicBezTo>
                <a:cubicBezTo>
                  <a:pt x="37" y="21"/>
                  <a:pt x="37" y="23"/>
                  <a:pt x="36" y="25"/>
                </a:cubicBezTo>
                <a:cubicBezTo>
                  <a:pt x="35" y="27"/>
                  <a:pt x="34" y="28"/>
                  <a:pt x="33" y="30"/>
                </a:cubicBezTo>
                <a:cubicBezTo>
                  <a:pt x="32" y="32"/>
                  <a:pt x="31" y="35"/>
                  <a:pt x="29" y="36"/>
                </a:cubicBezTo>
                <a:cubicBezTo>
                  <a:pt x="28" y="37"/>
                  <a:pt x="26" y="36"/>
                  <a:pt x="26" y="35"/>
                </a:cubicBezTo>
                <a:cubicBezTo>
                  <a:pt x="25" y="34"/>
                  <a:pt x="26" y="33"/>
                  <a:pt x="27" y="33"/>
                </a:cubicBezTo>
                <a:cubicBezTo>
                  <a:pt x="28" y="32"/>
                  <a:pt x="29" y="30"/>
                  <a:pt x="29" y="29"/>
                </a:cubicBezTo>
                <a:cubicBezTo>
                  <a:pt x="30" y="27"/>
                  <a:pt x="32" y="25"/>
                  <a:pt x="33" y="23"/>
                </a:cubicBezTo>
                <a:cubicBezTo>
                  <a:pt x="33" y="23"/>
                  <a:pt x="33" y="22"/>
                  <a:pt x="32" y="21"/>
                </a:cubicBezTo>
                <a:cubicBezTo>
                  <a:pt x="32" y="21"/>
                  <a:pt x="32" y="21"/>
                  <a:pt x="32" y="21"/>
                </a:cubicBezTo>
                <a:cubicBezTo>
                  <a:pt x="32" y="21"/>
                  <a:pt x="32" y="21"/>
                  <a:pt x="32" y="21"/>
                </a:cubicBezTo>
                <a:cubicBezTo>
                  <a:pt x="32" y="21"/>
                  <a:pt x="32" y="20"/>
                  <a:pt x="32" y="19"/>
                </a:cubicBezTo>
                <a:cubicBezTo>
                  <a:pt x="33" y="15"/>
                  <a:pt x="33" y="12"/>
                  <a:pt x="30" y="8"/>
                </a:cubicBezTo>
                <a:cubicBezTo>
                  <a:pt x="30" y="7"/>
                  <a:pt x="29" y="7"/>
                  <a:pt x="28" y="7"/>
                </a:cubicBezTo>
                <a:cubicBezTo>
                  <a:pt x="27" y="7"/>
                  <a:pt x="26" y="7"/>
                  <a:pt x="25" y="6"/>
                </a:cubicBezTo>
                <a:cubicBezTo>
                  <a:pt x="25" y="5"/>
                  <a:pt x="25" y="5"/>
                  <a:pt x="25" y="5"/>
                </a:cubicBezTo>
                <a:cubicBezTo>
                  <a:pt x="25" y="5"/>
                  <a:pt x="24" y="5"/>
                  <a:pt x="23" y="5"/>
                </a:cubicBezTo>
                <a:cubicBezTo>
                  <a:pt x="20" y="4"/>
                  <a:pt x="17" y="4"/>
                  <a:pt x="14" y="6"/>
                </a:cubicBezTo>
                <a:cubicBezTo>
                  <a:pt x="11" y="8"/>
                  <a:pt x="10" y="12"/>
                  <a:pt x="10" y="15"/>
                </a:cubicBezTo>
                <a:cubicBezTo>
                  <a:pt x="10" y="17"/>
                  <a:pt x="11" y="18"/>
                  <a:pt x="11" y="19"/>
                </a:cubicBezTo>
                <a:cubicBezTo>
                  <a:pt x="11" y="20"/>
                  <a:pt x="11" y="20"/>
                  <a:pt x="11" y="20"/>
                </a:cubicBezTo>
                <a:cubicBezTo>
                  <a:pt x="11" y="21"/>
                  <a:pt x="11" y="21"/>
                  <a:pt x="11" y="21"/>
                </a:cubicBezTo>
                <a:cubicBezTo>
                  <a:pt x="11" y="21"/>
                  <a:pt x="11" y="21"/>
                  <a:pt x="11" y="21"/>
                </a:cubicBezTo>
                <a:cubicBezTo>
                  <a:pt x="11" y="21"/>
                  <a:pt x="11" y="21"/>
                  <a:pt x="11" y="21"/>
                </a:cubicBezTo>
                <a:cubicBezTo>
                  <a:pt x="10" y="22"/>
                  <a:pt x="10" y="23"/>
                  <a:pt x="11" y="23"/>
                </a:cubicBezTo>
                <a:cubicBezTo>
                  <a:pt x="11" y="25"/>
                  <a:pt x="13" y="27"/>
                  <a:pt x="14" y="29"/>
                </a:cubicBezTo>
                <a:cubicBezTo>
                  <a:pt x="15" y="30"/>
                  <a:pt x="15" y="32"/>
                  <a:pt x="17" y="33"/>
                </a:cubicBezTo>
                <a:cubicBezTo>
                  <a:pt x="17" y="33"/>
                  <a:pt x="18" y="34"/>
                  <a:pt x="18" y="34"/>
                </a:cubicBezTo>
                <a:cubicBezTo>
                  <a:pt x="18" y="36"/>
                  <a:pt x="17" y="37"/>
                  <a:pt x="16" y="38"/>
                </a:cubicBezTo>
                <a:cubicBezTo>
                  <a:pt x="15" y="39"/>
                  <a:pt x="14" y="40"/>
                  <a:pt x="13" y="40"/>
                </a:cubicBezTo>
                <a:cubicBezTo>
                  <a:pt x="11" y="40"/>
                  <a:pt x="8" y="41"/>
                  <a:pt x="6" y="43"/>
                </a:cubicBezTo>
                <a:cubicBezTo>
                  <a:pt x="5" y="44"/>
                  <a:pt x="4" y="46"/>
                  <a:pt x="4" y="48"/>
                </a:cubicBezTo>
                <a:close/>
                <a:moveTo>
                  <a:pt x="44" y="42"/>
                </a:moveTo>
                <a:cubicBezTo>
                  <a:pt x="44" y="42"/>
                  <a:pt x="44" y="42"/>
                  <a:pt x="44" y="42"/>
                </a:cubicBezTo>
                <a:cubicBezTo>
                  <a:pt x="44" y="42"/>
                  <a:pt x="45" y="42"/>
                  <a:pt x="45" y="43"/>
                </a:cubicBezTo>
                <a:cubicBezTo>
                  <a:pt x="45" y="44"/>
                  <a:pt x="44" y="44"/>
                  <a:pt x="44" y="44"/>
                </a:cubicBezTo>
                <a:cubicBezTo>
                  <a:pt x="38" y="44"/>
                  <a:pt x="38" y="44"/>
                  <a:pt x="38" y="44"/>
                </a:cubicBezTo>
                <a:cubicBezTo>
                  <a:pt x="38" y="50"/>
                  <a:pt x="38" y="50"/>
                  <a:pt x="38" y="50"/>
                </a:cubicBezTo>
                <a:cubicBezTo>
                  <a:pt x="38" y="50"/>
                  <a:pt x="37" y="51"/>
                  <a:pt x="37" y="51"/>
                </a:cubicBezTo>
                <a:cubicBezTo>
                  <a:pt x="36" y="51"/>
                  <a:pt x="35" y="50"/>
                  <a:pt x="35" y="50"/>
                </a:cubicBezTo>
                <a:cubicBezTo>
                  <a:pt x="35" y="44"/>
                  <a:pt x="35" y="44"/>
                  <a:pt x="35" y="44"/>
                </a:cubicBezTo>
                <a:cubicBezTo>
                  <a:pt x="30" y="44"/>
                  <a:pt x="30" y="44"/>
                  <a:pt x="30" y="44"/>
                </a:cubicBezTo>
                <a:cubicBezTo>
                  <a:pt x="29" y="44"/>
                  <a:pt x="29" y="44"/>
                  <a:pt x="29" y="43"/>
                </a:cubicBezTo>
                <a:cubicBezTo>
                  <a:pt x="29" y="42"/>
                  <a:pt x="29" y="42"/>
                  <a:pt x="30" y="42"/>
                </a:cubicBezTo>
                <a:cubicBezTo>
                  <a:pt x="35" y="42"/>
                  <a:pt x="35" y="42"/>
                  <a:pt x="35" y="42"/>
                </a:cubicBezTo>
                <a:cubicBezTo>
                  <a:pt x="35" y="36"/>
                  <a:pt x="35" y="36"/>
                  <a:pt x="35" y="36"/>
                </a:cubicBezTo>
                <a:cubicBezTo>
                  <a:pt x="35" y="35"/>
                  <a:pt x="36" y="35"/>
                  <a:pt x="37" y="35"/>
                </a:cubicBezTo>
                <a:cubicBezTo>
                  <a:pt x="37" y="35"/>
                  <a:pt x="38" y="35"/>
                  <a:pt x="38" y="36"/>
                </a:cubicBezTo>
                <a:cubicBezTo>
                  <a:pt x="38" y="42"/>
                  <a:pt x="38" y="42"/>
                  <a:pt x="38" y="42"/>
                </a:cubicBezTo>
                <a:cubicBezTo>
                  <a:pt x="44" y="42"/>
                  <a:pt x="44" y="42"/>
                  <a:pt x="44" y="42"/>
                </a:cubicBezTo>
                <a:close/>
              </a:path>
            </a:pathLst>
          </a:custGeom>
          <a:solidFill>
            <a:schemeClr val="accent2"/>
          </a:solidFill>
          <a:ln>
            <a:noFill/>
          </a:ln>
          <a:extLst/>
        </p:spPr>
        <p:txBody>
          <a:bodyPr/>
          <a:lstStyle/>
          <a:p>
            <a:endParaRPr lang="zh-CN" altLang="en-US"/>
          </a:p>
        </p:txBody>
      </p:sp>
      <p:sp>
        <p:nvSpPr>
          <p:cNvPr id="182" name="Freeform 553"/>
          <p:cNvSpPr>
            <a:spLocks noEditPoints="1"/>
          </p:cNvSpPr>
          <p:nvPr/>
        </p:nvSpPr>
        <p:spPr bwMode="auto">
          <a:xfrm>
            <a:off x="7295694" y="934338"/>
            <a:ext cx="252290" cy="302162"/>
          </a:xfrm>
          <a:custGeom>
            <a:avLst/>
            <a:gdLst>
              <a:gd name="T0" fmla="*/ 2 w 43"/>
              <a:gd name="T1" fmla="*/ 51 h 51"/>
              <a:gd name="T2" fmla="*/ 3 w 43"/>
              <a:gd name="T3" fmla="*/ 41 h 51"/>
              <a:gd name="T4" fmla="*/ 13 w 43"/>
              <a:gd name="T5" fmla="*/ 36 h 51"/>
              <a:gd name="T6" fmla="*/ 10 w 43"/>
              <a:gd name="T7" fmla="*/ 30 h 51"/>
              <a:gd name="T8" fmla="*/ 7 w 43"/>
              <a:gd name="T9" fmla="*/ 20 h 51"/>
              <a:gd name="T10" fmla="*/ 12 w 43"/>
              <a:gd name="T11" fmla="*/ 3 h 51"/>
              <a:gd name="T12" fmla="*/ 28 w 43"/>
              <a:gd name="T13" fmla="*/ 3 h 51"/>
              <a:gd name="T14" fmla="*/ 36 w 43"/>
              <a:gd name="T15" fmla="*/ 20 h 51"/>
              <a:gd name="T16" fmla="*/ 33 w 43"/>
              <a:gd name="T17" fmla="*/ 30 h 51"/>
              <a:gd name="T18" fmla="*/ 26 w 43"/>
              <a:gd name="T19" fmla="*/ 36 h 51"/>
              <a:gd name="T20" fmla="*/ 29 w 43"/>
              <a:gd name="T21" fmla="*/ 29 h 51"/>
              <a:gd name="T22" fmla="*/ 32 w 43"/>
              <a:gd name="T23" fmla="*/ 22 h 51"/>
              <a:gd name="T24" fmla="*/ 32 w 43"/>
              <a:gd name="T25" fmla="*/ 22 h 51"/>
              <a:gd name="T26" fmla="*/ 30 w 43"/>
              <a:gd name="T27" fmla="*/ 9 h 51"/>
              <a:gd name="T28" fmla="*/ 25 w 43"/>
              <a:gd name="T29" fmla="*/ 6 h 51"/>
              <a:gd name="T30" fmla="*/ 23 w 43"/>
              <a:gd name="T31" fmla="*/ 5 h 51"/>
              <a:gd name="T32" fmla="*/ 10 w 43"/>
              <a:gd name="T33" fmla="*/ 15 h 51"/>
              <a:gd name="T34" fmla="*/ 11 w 43"/>
              <a:gd name="T35" fmla="*/ 20 h 51"/>
              <a:gd name="T36" fmla="*/ 11 w 43"/>
              <a:gd name="T37" fmla="*/ 22 h 51"/>
              <a:gd name="T38" fmla="*/ 11 w 43"/>
              <a:gd name="T39" fmla="*/ 24 h 51"/>
              <a:gd name="T40" fmla="*/ 17 w 43"/>
              <a:gd name="T41" fmla="*/ 33 h 51"/>
              <a:gd name="T42" fmla="*/ 16 w 43"/>
              <a:gd name="T43" fmla="*/ 39 h 51"/>
              <a:gd name="T44" fmla="*/ 6 w 43"/>
              <a:gd name="T45" fmla="*/ 44 h 51"/>
              <a:gd name="T46" fmla="*/ 41 w 43"/>
              <a:gd name="T47" fmla="*/ 38 h 51"/>
              <a:gd name="T48" fmla="*/ 42 w 43"/>
              <a:gd name="T49" fmla="*/ 38 h 51"/>
              <a:gd name="T50" fmla="*/ 38 w 43"/>
              <a:gd name="T51" fmla="*/ 43 h 51"/>
              <a:gd name="T52" fmla="*/ 42 w 43"/>
              <a:gd name="T53" fmla="*/ 49 h 51"/>
              <a:gd name="T54" fmla="*/ 37 w 43"/>
              <a:gd name="T55" fmla="*/ 45 h 51"/>
              <a:gd name="T56" fmla="*/ 31 w 43"/>
              <a:gd name="T57" fmla="*/ 49 h 51"/>
              <a:gd name="T58" fmla="*/ 35 w 43"/>
              <a:gd name="T59" fmla="*/ 43 h 51"/>
              <a:gd name="T60" fmla="*/ 31 w 43"/>
              <a:gd name="T61" fmla="*/ 38 h 51"/>
              <a:gd name="T62" fmla="*/ 37 w 43"/>
              <a:gd name="T63"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51">
                <a:moveTo>
                  <a:pt x="4" y="49"/>
                </a:moveTo>
                <a:cubicBezTo>
                  <a:pt x="4" y="50"/>
                  <a:pt x="3" y="51"/>
                  <a:pt x="2" y="51"/>
                </a:cubicBezTo>
                <a:cubicBezTo>
                  <a:pt x="1" y="51"/>
                  <a:pt x="0" y="50"/>
                  <a:pt x="0" y="49"/>
                </a:cubicBezTo>
                <a:cubicBezTo>
                  <a:pt x="0" y="45"/>
                  <a:pt x="1" y="43"/>
                  <a:pt x="3" y="41"/>
                </a:cubicBezTo>
                <a:cubicBezTo>
                  <a:pt x="6" y="38"/>
                  <a:pt x="10" y="37"/>
                  <a:pt x="12" y="37"/>
                </a:cubicBezTo>
                <a:cubicBezTo>
                  <a:pt x="13" y="37"/>
                  <a:pt x="13" y="37"/>
                  <a:pt x="13" y="36"/>
                </a:cubicBezTo>
                <a:cubicBezTo>
                  <a:pt x="14" y="36"/>
                  <a:pt x="14" y="36"/>
                  <a:pt x="14" y="36"/>
                </a:cubicBezTo>
                <a:cubicBezTo>
                  <a:pt x="12" y="34"/>
                  <a:pt x="11" y="32"/>
                  <a:pt x="10" y="30"/>
                </a:cubicBezTo>
                <a:cubicBezTo>
                  <a:pt x="10" y="28"/>
                  <a:pt x="8" y="27"/>
                  <a:pt x="7" y="25"/>
                </a:cubicBezTo>
                <a:cubicBezTo>
                  <a:pt x="6" y="23"/>
                  <a:pt x="6" y="22"/>
                  <a:pt x="7" y="20"/>
                </a:cubicBezTo>
                <a:cubicBezTo>
                  <a:pt x="7" y="19"/>
                  <a:pt x="7" y="17"/>
                  <a:pt x="6" y="15"/>
                </a:cubicBezTo>
                <a:cubicBezTo>
                  <a:pt x="6" y="11"/>
                  <a:pt x="8" y="6"/>
                  <a:pt x="12" y="3"/>
                </a:cubicBezTo>
                <a:cubicBezTo>
                  <a:pt x="15" y="1"/>
                  <a:pt x="20" y="0"/>
                  <a:pt x="24" y="1"/>
                </a:cubicBezTo>
                <a:cubicBezTo>
                  <a:pt x="26" y="1"/>
                  <a:pt x="27" y="2"/>
                  <a:pt x="28" y="3"/>
                </a:cubicBezTo>
                <a:cubicBezTo>
                  <a:pt x="30" y="3"/>
                  <a:pt x="32" y="4"/>
                  <a:pt x="33" y="6"/>
                </a:cubicBezTo>
                <a:cubicBezTo>
                  <a:pt x="37" y="10"/>
                  <a:pt x="37" y="15"/>
                  <a:pt x="36" y="20"/>
                </a:cubicBezTo>
                <a:cubicBezTo>
                  <a:pt x="37" y="21"/>
                  <a:pt x="37" y="23"/>
                  <a:pt x="36" y="25"/>
                </a:cubicBezTo>
                <a:cubicBezTo>
                  <a:pt x="35" y="27"/>
                  <a:pt x="34" y="28"/>
                  <a:pt x="33" y="30"/>
                </a:cubicBezTo>
                <a:cubicBezTo>
                  <a:pt x="32" y="32"/>
                  <a:pt x="31" y="35"/>
                  <a:pt x="29" y="36"/>
                </a:cubicBezTo>
                <a:cubicBezTo>
                  <a:pt x="28" y="37"/>
                  <a:pt x="27" y="37"/>
                  <a:pt x="26" y="36"/>
                </a:cubicBezTo>
                <a:cubicBezTo>
                  <a:pt x="25" y="35"/>
                  <a:pt x="26" y="34"/>
                  <a:pt x="27" y="33"/>
                </a:cubicBezTo>
                <a:cubicBezTo>
                  <a:pt x="28" y="32"/>
                  <a:pt x="29" y="30"/>
                  <a:pt x="29" y="29"/>
                </a:cubicBezTo>
                <a:cubicBezTo>
                  <a:pt x="30" y="27"/>
                  <a:pt x="32" y="26"/>
                  <a:pt x="33" y="24"/>
                </a:cubicBezTo>
                <a:cubicBezTo>
                  <a:pt x="33" y="23"/>
                  <a:pt x="33" y="22"/>
                  <a:pt x="32" y="22"/>
                </a:cubicBezTo>
                <a:cubicBezTo>
                  <a:pt x="32" y="22"/>
                  <a:pt x="32" y="22"/>
                  <a:pt x="32" y="22"/>
                </a:cubicBezTo>
                <a:cubicBezTo>
                  <a:pt x="32" y="22"/>
                  <a:pt x="32" y="22"/>
                  <a:pt x="32" y="22"/>
                </a:cubicBezTo>
                <a:cubicBezTo>
                  <a:pt x="32" y="21"/>
                  <a:pt x="32" y="20"/>
                  <a:pt x="32" y="19"/>
                </a:cubicBezTo>
                <a:cubicBezTo>
                  <a:pt x="33" y="16"/>
                  <a:pt x="33" y="12"/>
                  <a:pt x="30" y="9"/>
                </a:cubicBezTo>
                <a:cubicBezTo>
                  <a:pt x="30" y="8"/>
                  <a:pt x="29" y="7"/>
                  <a:pt x="29" y="7"/>
                </a:cubicBezTo>
                <a:cubicBezTo>
                  <a:pt x="27" y="7"/>
                  <a:pt x="26" y="7"/>
                  <a:pt x="25" y="6"/>
                </a:cubicBezTo>
                <a:cubicBezTo>
                  <a:pt x="25" y="6"/>
                  <a:pt x="25" y="6"/>
                  <a:pt x="25" y="6"/>
                </a:cubicBezTo>
                <a:cubicBezTo>
                  <a:pt x="25" y="5"/>
                  <a:pt x="24" y="5"/>
                  <a:pt x="23" y="5"/>
                </a:cubicBezTo>
                <a:cubicBezTo>
                  <a:pt x="20" y="4"/>
                  <a:pt x="17" y="5"/>
                  <a:pt x="14" y="6"/>
                </a:cubicBezTo>
                <a:cubicBezTo>
                  <a:pt x="11" y="8"/>
                  <a:pt x="10" y="12"/>
                  <a:pt x="10" y="15"/>
                </a:cubicBezTo>
                <a:cubicBezTo>
                  <a:pt x="10" y="17"/>
                  <a:pt x="11" y="18"/>
                  <a:pt x="11" y="19"/>
                </a:cubicBezTo>
                <a:cubicBezTo>
                  <a:pt x="11" y="20"/>
                  <a:pt x="11" y="20"/>
                  <a:pt x="11" y="20"/>
                </a:cubicBezTo>
                <a:cubicBezTo>
                  <a:pt x="11" y="21"/>
                  <a:pt x="11" y="21"/>
                  <a:pt x="11" y="22"/>
                </a:cubicBezTo>
                <a:cubicBezTo>
                  <a:pt x="11" y="22"/>
                  <a:pt x="11" y="22"/>
                  <a:pt x="11" y="22"/>
                </a:cubicBezTo>
                <a:cubicBezTo>
                  <a:pt x="11" y="22"/>
                  <a:pt x="11" y="22"/>
                  <a:pt x="11" y="22"/>
                </a:cubicBezTo>
                <a:cubicBezTo>
                  <a:pt x="10" y="22"/>
                  <a:pt x="10" y="23"/>
                  <a:pt x="11" y="24"/>
                </a:cubicBezTo>
                <a:cubicBezTo>
                  <a:pt x="11" y="25"/>
                  <a:pt x="13" y="27"/>
                  <a:pt x="14" y="29"/>
                </a:cubicBezTo>
                <a:cubicBezTo>
                  <a:pt x="15" y="30"/>
                  <a:pt x="15" y="32"/>
                  <a:pt x="17" y="33"/>
                </a:cubicBezTo>
                <a:cubicBezTo>
                  <a:pt x="17" y="33"/>
                  <a:pt x="18" y="34"/>
                  <a:pt x="18" y="35"/>
                </a:cubicBezTo>
                <a:cubicBezTo>
                  <a:pt x="18" y="36"/>
                  <a:pt x="17" y="38"/>
                  <a:pt x="16" y="39"/>
                </a:cubicBezTo>
                <a:cubicBezTo>
                  <a:pt x="15" y="40"/>
                  <a:pt x="14" y="40"/>
                  <a:pt x="13" y="41"/>
                </a:cubicBezTo>
                <a:cubicBezTo>
                  <a:pt x="11" y="41"/>
                  <a:pt x="8" y="42"/>
                  <a:pt x="6" y="44"/>
                </a:cubicBezTo>
                <a:cubicBezTo>
                  <a:pt x="5" y="45"/>
                  <a:pt x="4" y="46"/>
                  <a:pt x="4" y="49"/>
                </a:cubicBezTo>
                <a:close/>
                <a:moveTo>
                  <a:pt x="41" y="38"/>
                </a:moveTo>
                <a:cubicBezTo>
                  <a:pt x="41" y="38"/>
                  <a:pt x="41" y="38"/>
                  <a:pt x="41" y="38"/>
                </a:cubicBezTo>
                <a:cubicBezTo>
                  <a:pt x="41" y="37"/>
                  <a:pt x="42" y="37"/>
                  <a:pt x="42" y="38"/>
                </a:cubicBezTo>
                <a:cubicBezTo>
                  <a:pt x="43" y="38"/>
                  <a:pt x="43" y="39"/>
                  <a:pt x="42" y="39"/>
                </a:cubicBezTo>
                <a:cubicBezTo>
                  <a:pt x="38" y="43"/>
                  <a:pt x="38" y="43"/>
                  <a:pt x="38" y="43"/>
                </a:cubicBezTo>
                <a:cubicBezTo>
                  <a:pt x="42" y="47"/>
                  <a:pt x="42" y="47"/>
                  <a:pt x="42" y="47"/>
                </a:cubicBezTo>
                <a:cubicBezTo>
                  <a:pt x="43" y="48"/>
                  <a:pt x="43" y="48"/>
                  <a:pt x="42" y="49"/>
                </a:cubicBezTo>
                <a:cubicBezTo>
                  <a:pt x="42" y="49"/>
                  <a:pt x="41" y="49"/>
                  <a:pt x="41" y="49"/>
                </a:cubicBezTo>
                <a:cubicBezTo>
                  <a:pt x="37" y="45"/>
                  <a:pt x="37" y="45"/>
                  <a:pt x="37" y="45"/>
                </a:cubicBezTo>
                <a:cubicBezTo>
                  <a:pt x="33" y="49"/>
                  <a:pt x="33" y="49"/>
                  <a:pt x="33" y="49"/>
                </a:cubicBezTo>
                <a:cubicBezTo>
                  <a:pt x="32" y="49"/>
                  <a:pt x="31" y="49"/>
                  <a:pt x="31" y="49"/>
                </a:cubicBezTo>
                <a:cubicBezTo>
                  <a:pt x="30" y="48"/>
                  <a:pt x="30" y="48"/>
                  <a:pt x="31" y="47"/>
                </a:cubicBezTo>
                <a:cubicBezTo>
                  <a:pt x="35" y="43"/>
                  <a:pt x="35" y="43"/>
                  <a:pt x="35" y="43"/>
                </a:cubicBezTo>
                <a:cubicBezTo>
                  <a:pt x="31" y="39"/>
                  <a:pt x="31" y="39"/>
                  <a:pt x="31" y="39"/>
                </a:cubicBezTo>
                <a:cubicBezTo>
                  <a:pt x="30" y="39"/>
                  <a:pt x="30" y="38"/>
                  <a:pt x="31" y="38"/>
                </a:cubicBezTo>
                <a:cubicBezTo>
                  <a:pt x="31" y="37"/>
                  <a:pt x="32" y="37"/>
                  <a:pt x="33" y="38"/>
                </a:cubicBezTo>
                <a:cubicBezTo>
                  <a:pt x="37" y="42"/>
                  <a:pt x="37" y="42"/>
                  <a:pt x="37" y="42"/>
                </a:cubicBezTo>
                <a:cubicBezTo>
                  <a:pt x="41" y="38"/>
                  <a:pt x="41" y="38"/>
                  <a:pt x="41" y="38"/>
                </a:cubicBezTo>
                <a:close/>
              </a:path>
            </a:pathLst>
          </a:custGeom>
          <a:solidFill>
            <a:schemeClr val="accent2"/>
          </a:solidFill>
          <a:ln>
            <a:noFill/>
          </a:ln>
          <a:extLst/>
        </p:spPr>
        <p:txBody>
          <a:bodyPr/>
          <a:lstStyle/>
          <a:p>
            <a:endParaRPr lang="zh-CN" altLang="en-US"/>
          </a:p>
        </p:txBody>
      </p:sp>
      <p:sp>
        <p:nvSpPr>
          <p:cNvPr id="183" name="Freeform 554"/>
          <p:cNvSpPr>
            <a:spLocks noEditPoints="1"/>
          </p:cNvSpPr>
          <p:nvPr/>
        </p:nvSpPr>
        <p:spPr bwMode="auto">
          <a:xfrm>
            <a:off x="6242529" y="1582665"/>
            <a:ext cx="261092" cy="299228"/>
          </a:xfrm>
          <a:custGeom>
            <a:avLst/>
            <a:gdLst>
              <a:gd name="T0" fmla="*/ 21 w 44"/>
              <a:gd name="T1" fmla="*/ 51 h 51"/>
              <a:gd name="T2" fmla="*/ 19 w 44"/>
              <a:gd name="T3" fmla="*/ 46 h 51"/>
              <a:gd name="T4" fmla="*/ 14 w 44"/>
              <a:gd name="T5" fmla="*/ 40 h 51"/>
              <a:gd name="T6" fmla="*/ 8 w 44"/>
              <a:gd name="T7" fmla="*/ 36 h 51"/>
              <a:gd name="T8" fmla="*/ 8 w 44"/>
              <a:gd name="T9" fmla="*/ 26 h 51"/>
              <a:gd name="T10" fmla="*/ 14 w 44"/>
              <a:gd name="T11" fmla="*/ 28 h 51"/>
              <a:gd name="T12" fmla="*/ 16 w 44"/>
              <a:gd name="T13" fmla="*/ 6 h 51"/>
              <a:gd name="T14" fmla="*/ 26 w 44"/>
              <a:gd name="T15" fmla="*/ 16 h 51"/>
              <a:gd name="T16" fmla="*/ 38 w 44"/>
              <a:gd name="T17" fmla="*/ 20 h 51"/>
              <a:gd name="T18" fmla="*/ 44 w 44"/>
              <a:gd name="T19" fmla="*/ 34 h 51"/>
              <a:gd name="T20" fmla="*/ 41 w 44"/>
              <a:gd name="T21" fmla="*/ 44 h 51"/>
              <a:gd name="T22" fmla="*/ 42 w 44"/>
              <a:gd name="T23" fmla="*/ 49 h 51"/>
              <a:gd name="T24" fmla="*/ 38 w 44"/>
              <a:gd name="T25" fmla="*/ 49 h 51"/>
              <a:gd name="T26" fmla="*/ 23 w 44"/>
              <a:gd name="T27" fmla="*/ 46 h 51"/>
              <a:gd name="T28" fmla="*/ 22 w 44"/>
              <a:gd name="T29" fmla="*/ 43 h 51"/>
              <a:gd name="T30" fmla="*/ 22 w 44"/>
              <a:gd name="T31" fmla="*/ 43 h 51"/>
              <a:gd name="T32" fmla="*/ 39 w 44"/>
              <a:gd name="T33" fmla="*/ 39 h 51"/>
              <a:gd name="T34" fmla="*/ 40 w 44"/>
              <a:gd name="T35" fmla="*/ 24 h 51"/>
              <a:gd name="T36" fmla="*/ 39 w 44"/>
              <a:gd name="T37" fmla="*/ 24 h 51"/>
              <a:gd name="T38" fmla="*/ 35 w 44"/>
              <a:gd name="T39" fmla="*/ 24 h 51"/>
              <a:gd name="T40" fmla="*/ 33 w 44"/>
              <a:gd name="T41" fmla="*/ 22 h 51"/>
              <a:gd name="T42" fmla="*/ 30 w 44"/>
              <a:gd name="T43" fmla="*/ 22 h 51"/>
              <a:gd name="T44" fmla="*/ 28 w 44"/>
              <a:gd name="T45" fmla="*/ 20 h 51"/>
              <a:gd name="T46" fmla="*/ 26 w 44"/>
              <a:gd name="T47" fmla="*/ 22 h 51"/>
              <a:gd name="T48" fmla="*/ 23 w 44"/>
              <a:gd name="T49" fmla="*/ 22 h 51"/>
              <a:gd name="T50" fmla="*/ 22 w 44"/>
              <a:gd name="T51" fmla="*/ 19 h 51"/>
              <a:gd name="T52" fmla="*/ 20 w 44"/>
              <a:gd name="T53" fmla="*/ 6 h 51"/>
              <a:gd name="T54" fmla="*/ 15 w 44"/>
              <a:gd name="T55" fmla="*/ 32 h 51"/>
              <a:gd name="T56" fmla="*/ 10 w 44"/>
              <a:gd name="T57" fmla="*/ 30 h 51"/>
              <a:gd name="T58" fmla="*/ 7 w 44"/>
              <a:gd name="T59" fmla="*/ 32 h 51"/>
              <a:gd name="T60" fmla="*/ 9 w 44"/>
              <a:gd name="T61" fmla="*/ 33 h 51"/>
              <a:gd name="T62" fmla="*/ 22 w 44"/>
              <a:gd name="T63" fmla="*/ 4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51">
                <a:moveTo>
                  <a:pt x="23" y="49"/>
                </a:moveTo>
                <a:cubicBezTo>
                  <a:pt x="23" y="50"/>
                  <a:pt x="22" y="51"/>
                  <a:pt x="21" y="51"/>
                </a:cubicBezTo>
                <a:cubicBezTo>
                  <a:pt x="20" y="51"/>
                  <a:pt x="19" y="50"/>
                  <a:pt x="19" y="49"/>
                </a:cubicBezTo>
                <a:cubicBezTo>
                  <a:pt x="19" y="46"/>
                  <a:pt x="19" y="46"/>
                  <a:pt x="19" y="46"/>
                </a:cubicBezTo>
                <a:cubicBezTo>
                  <a:pt x="19" y="45"/>
                  <a:pt x="19" y="45"/>
                  <a:pt x="18" y="44"/>
                </a:cubicBezTo>
                <a:cubicBezTo>
                  <a:pt x="17" y="43"/>
                  <a:pt x="15" y="42"/>
                  <a:pt x="14" y="40"/>
                </a:cubicBezTo>
                <a:cubicBezTo>
                  <a:pt x="12" y="39"/>
                  <a:pt x="10" y="38"/>
                  <a:pt x="8" y="37"/>
                </a:cubicBezTo>
                <a:cubicBezTo>
                  <a:pt x="8" y="36"/>
                  <a:pt x="8" y="36"/>
                  <a:pt x="8" y="36"/>
                </a:cubicBezTo>
                <a:cubicBezTo>
                  <a:pt x="6" y="36"/>
                  <a:pt x="5" y="35"/>
                  <a:pt x="4" y="35"/>
                </a:cubicBezTo>
                <a:cubicBezTo>
                  <a:pt x="0" y="31"/>
                  <a:pt x="4" y="26"/>
                  <a:pt x="8" y="26"/>
                </a:cubicBezTo>
                <a:cubicBezTo>
                  <a:pt x="9" y="26"/>
                  <a:pt x="10" y="26"/>
                  <a:pt x="11" y="26"/>
                </a:cubicBezTo>
                <a:cubicBezTo>
                  <a:pt x="12" y="27"/>
                  <a:pt x="13" y="27"/>
                  <a:pt x="14" y="28"/>
                </a:cubicBezTo>
                <a:cubicBezTo>
                  <a:pt x="15" y="28"/>
                  <a:pt x="15" y="28"/>
                  <a:pt x="16" y="28"/>
                </a:cubicBezTo>
                <a:cubicBezTo>
                  <a:pt x="16" y="6"/>
                  <a:pt x="16" y="6"/>
                  <a:pt x="16" y="6"/>
                </a:cubicBezTo>
                <a:cubicBezTo>
                  <a:pt x="16" y="0"/>
                  <a:pt x="26" y="0"/>
                  <a:pt x="26" y="6"/>
                </a:cubicBezTo>
                <a:cubicBezTo>
                  <a:pt x="26" y="16"/>
                  <a:pt x="26" y="16"/>
                  <a:pt x="26" y="16"/>
                </a:cubicBezTo>
                <a:cubicBezTo>
                  <a:pt x="28" y="16"/>
                  <a:pt x="30" y="16"/>
                  <a:pt x="31" y="18"/>
                </a:cubicBezTo>
                <a:cubicBezTo>
                  <a:pt x="34" y="17"/>
                  <a:pt x="37" y="18"/>
                  <a:pt x="38" y="20"/>
                </a:cubicBezTo>
                <a:cubicBezTo>
                  <a:pt x="41" y="19"/>
                  <a:pt x="44" y="22"/>
                  <a:pt x="44" y="24"/>
                </a:cubicBezTo>
                <a:cubicBezTo>
                  <a:pt x="44" y="34"/>
                  <a:pt x="44" y="34"/>
                  <a:pt x="44" y="34"/>
                </a:cubicBezTo>
                <a:cubicBezTo>
                  <a:pt x="44" y="36"/>
                  <a:pt x="43" y="38"/>
                  <a:pt x="43" y="40"/>
                </a:cubicBezTo>
                <a:cubicBezTo>
                  <a:pt x="42" y="41"/>
                  <a:pt x="42" y="43"/>
                  <a:pt x="41" y="44"/>
                </a:cubicBezTo>
                <a:cubicBezTo>
                  <a:pt x="41" y="44"/>
                  <a:pt x="42" y="45"/>
                  <a:pt x="42" y="46"/>
                </a:cubicBezTo>
                <a:cubicBezTo>
                  <a:pt x="42" y="49"/>
                  <a:pt x="42" y="49"/>
                  <a:pt x="42" y="49"/>
                </a:cubicBezTo>
                <a:cubicBezTo>
                  <a:pt x="42" y="50"/>
                  <a:pt x="41" y="51"/>
                  <a:pt x="40" y="51"/>
                </a:cubicBezTo>
                <a:cubicBezTo>
                  <a:pt x="39" y="51"/>
                  <a:pt x="38" y="50"/>
                  <a:pt x="38" y="49"/>
                </a:cubicBezTo>
                <a:cubicBezTo>
                  <a:pt x="38" y="46"/>
                  <a:pt x="38" y="46"/>
                  <a:pt x="38" y="46"/>
                </a:cubicBezTo>
                <a:cubicBezTo>
                  <a:pt x="23" y="46"/>
                  <a:pt x="23" y="46"/>
                  <a:pt x="23" y="46"/>
                </a:cubicBezTo>
                <a:cubicBezTo>
                  <a:pt x="23" y="49"/>
                  <a:pt x="23" y="49"/>
                  <a:pt x="23" y="49"/>
                </a:cubicBezTo>
                <a:close/>
                <a:moveTo>
                  <a:pt x="22" y="43"/>
                </a:moveTo>
                <a:cubicBezTo>
                  <a:pt x="22" y="43"/>
                  <a:pt x="22" y="43"/>
                  <a:pt x="22" y="43"/>
                </a:cubicBezTo>
                <a:cubicBezTo>
                  <a:pt x="22" y="43"/>
                  <a:pt x="22" y="43"/>
                  <a:pt x="22" y="43"/>
                </a:cubicBezTo>
                <a:cubicBezTo>
                  <a:pt x="37" y="43"/>
                  <a:pt x="37" y="43"/>
                  <a:pt x="37" y="43"/>
                </a:cubicBezTo>
                <a:cubicBezTo>
                  <a:pt x="38" y="41"/>
                  <a:pt x="39" y="40"/>
                  <a:pt x="39" y="39"/>
                </a:cubicBezTo>
                <a:cubicBezTo>
                  <a:pt x="40" y="37"/>
                  <a:pt x="40" y="35"/>
                  <a:pt x="40" y="34"/>
                </a:cubicBezTo>
                <a:cubicBezTo>
                  <a:pt x="40" y="24"/>
                  <a:pt x="40" y="24"/>
                  <a:pt x="40" y="24"/>
                </a:cubicBezTo>
                <a:cubicBezTo>
                  <a:pt x="40" y="24"/>
                  <a:pt x="39" y="23"/>
                  <a:pt x="39" y="24"/>
                </a:cubicBezTo>
                <a:cubicBezTo>
                  <a:pt x="39" y="24"/>
                  <a:pt x="39" y="24"/>
                  <a:pt x="39" y="24"/>
                </a:cubicBezTo>
                <a:cubicBezTo>
                  <a:pt x="38" y="24"/>
                  <a:pt x="38" y="24"/>
                  <a:pt x="37" y="24"/>
                </a:cubicBezTo>
                <a:cubicBezTo>
                  <a:pt x="37" y="24"/>
                  <a:pt x="36" y="24"/>
                  <a:pt x="35" y="24"/>
                </a:cubicBezTo>
                <a:cubicBezTo>
                  <a:pt x="35" y="23"/>
                  <a:pt x="35" y="22"/>
                  <a:pt x="35" y="22"/>
                </a:cubicBezTo>
                <a:cubicBezTo>
                  <a:pt x="34" y="21"/>
                  <a:pt x="33" y="21"/>
                  <a:pt x="33" y="22"/>
                </a:cubicBezTo>
                <a:cubicBezTo>
                  <a:pt x="33" y="22"/>
                  <a:pt x="33" y="22"/>
                  <a:pt x="33" y="22"/>
                </a:cubicBezTo>
                <a:cubicBezTo>
                  <a:pt x="32" y="22"/>
                  <a:pt x="31" y="23"/>
                  <a:pt x="30" y="22"/>
                </a:cubicBezTo>
                <a:cubicBezTo>
                  <a:pt x="29" y="22"/>
                  <a:pt x="29" y="22"/>
                  <a:pt x="29" y="22"/>
                </a:cubicBezTo>
                <a:cubicBezTo>
                  <a:pt x="29" y="21"/>
                  <a:pt x="29" y="21"/>
                  <a:pt x="28" y="20"/>
                </a:cubicBezTo>
                <a:cubicBezTo>
                  <a:pt x="28" y="20"/>
                  <a:pt x="27" y="20"/>
                  <a:pt x="26" y="21"/>
                </a:cubicBezTo>
                <a:cubicBezTo>
                  <a:pt x="26" y="21"/>
                  <a:pt x="26" y="21"/>
                  <a:pt x="26" y="22"/>
                </a:cubicBezTo>
                <a:cubicBezTo>
                  <a:pt x="25" y="23"/>
                  <a:pt x="24" y="23"/>
                  <a:pt x="23" y="22"/>
                </a:cubicBezTo>
                <a:cubicBezTo>
                  <a:pt x="23" y="22"/>
                  <a:pt x="23" y="22"/>
                  <a:pt x="23" y="22"/>
                </a:cubicBezTo>
                <a:cubicBezTo>
                  <a:pt x="22" y="21"/>
                  <a:pt x="22" y="20"/>
                  <a:pt x="22" y="19"/>
                </a:cubicBezTo>
                <a:cubicBezTo>
                  <a:pt x="22" y="19"/>
                  <a:pt x="22" y="19"/>
                  <a:pt x="22" y="19"/>
                </a:cubicBezTo>
                <a:cubicBezTo>
                  <a:pt x="22" y="6"/>
                  <a:pt x="22" y="6"/>
                  <a:pt x="22" y="6"/>
                </a:cubicBezTo>
                <a:cubicBezTo>
                  <a:pt x="22" y="5"/>
                  <a:pt x="20" y="5"/>
                  <a:pt x="20" y="6"/>
                </a:cubicBezTo>
                <a:cubicBezTo>
                  <a:pt x="20" y="29"/>
                  <a:pt x="20" y="29"/>
                  <a:pt x="20" y="29"/>
                </a:cubicBezTo>
                <a:cubicBezTo>
                  <a:pt x="20" y="32"/>
                  <a:pt x="17" y="33"/>
                  <a:pt x="15" y="32"/>
                </a:cubicBezTo>
                <a:cubicBezTo>
                  <a:pt x="15" y="32"/>
                  <a:pt x="14" y="31"/>
                  <a:pt x="13" y="31"/>
                </a:cubicBezTo>
                <a:cubicBezTo>
                  <a:pt x="12" y="31"/>
                  <a:pt x="11" y="30"/>
                  <a:pt x="10" y="30"/>
                </a:cubicBezTo>
                <a:cubicBezTo>
                  <a:pt x="10" y="30"/>
                  <a:pt x="8" y="30"/>
                  <a:pt x="8" y="30"/>
                </a:cubicBezTo>
                <a:cubicBezTo>
                  <a:pt x="7" y="30"/>
                  <a:pt x="6" y="31"/>
                  <a:pt x="7" y="32"/>
                </a:cubicBezTo>
                <a:cubicBezTo>
                  <a:pt x="7" y="32"/>
                  <a:pt x="8" y="33"/>
                  <a:pt x="9" y="33"/>
                </a:cubicBezTo>
                <a:cubicBezTo>
                  <a:pt x="9" y="33"/>
                  <a:pt x="9" y="33"/>
                  <a:pt x="9" y="33"/>
                </a:cubicBezTo>
                <a:cubicBezTo>
                  <a:pt x="12" y="34"/>
                  <a:pt x="14" y="36"/>
                  <a:pt x="16" y="38"/>
                </a:cubicBezTo>
                <a:cubicBezTo>
                  <a:pt x="18" y="39"/>
                  <a:pt x="20" y="41"/>
                  <a:pt x="22" y="43"/>
                </a:cubicBezTo>
                <a:close/>
              </a:path>
            </a:pathLst>
          </a:custGeom>
          <a:solidFill>
            <a:schemeClr val="accent2"/>
          </a:solidFill>
          <a:ln>
            <a:noFill/>
          </a:ln>
          <a:extLst/>
        </p:spPr>
        <p:txBody>
          <a:bodyPr/>
          <a:lstStyle/>
          <a:p>
            <a:endParaRPr lang="zh-CN" altLang="en-US"/>
          </a:p>
        </p:txBody>
      </p:sp>
      <p:sp>
        <p:nvSpPr>
          <p:cNvPr id="184" name="Freeform 566"/>
          <p:cNvSpPr>
            <a:spLocks noEditPoints="1"/>
          </p:cNvSpPr>
          <p:nvPr/>
        </p:nvSpPr>
        <p:spPr bwMode="auto">
          <a:xfrm>
            <a:off x="2150150" y="940205"/>
            <a:ext cx="266957" cy="296295"/>
          </a:xfrm>
          <a:custGeom>
            <a:avLst/>
            <a:gdLst>
              <a:gd name="T0" fmla="*/ 18 w 45"/>
              <a:gd name="T1" fmla="*/ 16 h 50"/>
              <a:gd name="T2" fmla="*/ 18 w 45"/>
              <a:gd name="T3" fmla="*/ 16 h 50"/>
              <a:gd name="T4" fmla="*/ 25 w 45"/>
              <a:gd name="T5" fmla="*/ 16 h 50"/>
              <a:gd name="T6" fmla="*/ 25 w 45"/>
              <a:gd name="T7" fmla="*/ 12 h 50"/>
              <a:gd name="T8" fmla="*/ 17 w 45"/>
              <a:gd name="T9" fmla="*/ 12 h 50"/>
              <a:gd name="T10" fmla="*/ 16 w 45"/>
              <a:gd name="T11" fmla="*/ 11 h 50"/>
              <a:gd name="T12" fmla="*/ 16 w 45"/>
              <a:gd name="T13" fmla="*/ 11 h 50"/>
              <a:gd name="T14" fmla="*/ 16 w 45"/>
              <a:gd name="T15" fmla="*/ 4 h 50"/>
              <a:gd name="T16" fmla="*/ 4 w 45"/>
              <a:gd name="T17" fmla="*/ 4 h 50"/>
              <a:gd name="T18" fmla="*/ 4 w 45"/>
              <a:gd name="T19" fmla="*/ 29 h 50"/>
              <a:gd name="T20" fmla="*/ 16 w 45"/>
              <a:gd name="T21" fmla="*/ 29 h 50"/>
              <a:gd name="T22" fmla="*/ 16 w 45"/>
              <a:gd name="T23" fmla="*/ 18 h 50"/>
              <a:gd name="T24" fmla="*/ 18 w 45"/>
              <a:gd name="T25" fmla="*/ 16 h 50"/>
              <a:gd name="T26" fmla="*/ 29 w 45"/>
              <a:gd name="T27" fmla="*/ 16 h 50"/>
              <a:gd name="T28" fmla="*/ 29 w 45"/>
              <a:gd name="T29" fmla="*/ 16 h 50"/>
              <a:gd name="T30" fmla="*/ 34 w 45"/>
              <a:gd name="T31" fmla="*/ 16 h 50"/>
              <a:gd name="T32" fmla="*/ 35 w 45"/>
              <a:gd name="T33" fmla="*/ 17 h 50"/>
              <a:gd name="T34" fmla="*/ 45 w 45"/>
              <a:gd name="T35" fmla="*/ 26 h 50"/>
              <a:gd name="T36" fmla="*/ 45 w 45"/>
              <a:gd name="T37" fmla="*/ 28 h 50"/>
              <a:gd name="T38" fmla="*/ 45 w 45"/>
              <a:gd name="T39" fmla="*/ 28 h 50"/>
              <a:gd name="T40" fmla="*/ 45 w 45"/>
              <a:gd name="T41" fmla="*/ 48 h 50"/>
              <a:gd name="T42" fmla="*/ 43 w 45"/>
              <a:gd name="T43" fmla="*/ 50 h 50"/>
              <a:gd name="T44" fmla="*/ 43 w 45"/>
              <a:gd name="T45" fmla="*/ 50 h 50"/>
              <a:gd name="T46" fmla="*/ 18 w 45"/>
              <a:gd name="T47" fmla="*/ 50 h 50"/>
              <a:gd name="T48" fmla="*/ 16 w 45"/>
              <a:gd name="T49" fmla="*/ 48 h 50"/>
              <a:gd name="T50" fmla="*/ 16 w 45"/>
              <a:gd name="T51" fmla="*/ 48 h 50"/>
              <a:gd name="T52" fmla="*/ 16 w 45"/>
              <a:gd name="T53" fmla="*/ 33 h 50"/>
              <a:gd name="T54" fmla="*/ 2 w 45"/>
              <a:gd name="T55" fmla="*/ 33 h 50"/>
              <a:gd name="T56" fmla="*/ 0 w 45"/>
              <a:gd name="T57" fmla="*/ 31 h 50"/>
              <a:gd name="T58" fmla="*/ 0 w 45"/>
              <a:gd name="T59" fmla="*/ 31 h 50"/>
              <a:gd name="T60" fmla="*/ 0 w 45"/>
              <a:gd name="T61" fmla="*/ 2 h 50"/>
              <a:gd name="T62" fmla="*/ 2 w 45"/>
              <a:gd name="T63" fmla="*/ 0 h 50"/>
              <a:gd name="T64" fmla="*/ 2 w 45"/>
              <a:gd name="T65" fmla="*/ 0 h 50"/>
              <a:gd name="T66" fmla="*/ 17 w 45"/>
              <a:gd name="T67" fmla="*/ 0 h 50"/>
              <a:gd name="T68" fmla="*/ 19 w 45"/>
              <a:gd name="T69" fmla="*/ 0 h 50"/>
              <a:gd name="T70" fmla="*/ 28 w 45"/>
              <a:gd name="T71" fmla="*/ 10 h 50"/>
              <a:gd name="T72" fmla="*/ 29 w 45"/>
              <a:gd name="T73" fmla="*/ 11 h 50"/>
              <a:gd name="T74" fmla="*/ 29 w 45"/>
              <a:gd name="T75" fmla="*/ 11 h 50"/>
              <a:gd name="T76" fmla="*/ 29 w 45"/>
              <a:gd name="T77" fmla="*/ 16 h 50"/>
              <a:gd name="T78" fmla="*/ 23 w 45"/>
              <a:gd name="T79" fmla="*/ 10 h 50"/>
              <a:gd name="T80" fmla="*/ 23 w 45"/>
              <a:gd name="T81" fmla="*/ 10 h 50"/>
              <a:gd name="T82" fmla="*/ 19 w 45"/>
              <a:gd name="T83" fmla="*/ 6 h 50"/>
              <a:gd name="T84" fmla="*/ 19 w 45"/>
              <a:gd name="T85" fmla="*/ 10 h 50"/>
              <a:gd name="T86" fmla="*/ 23 w 45"/>
              <a:gd name="T87" fmla="*/ 10 h 50"/>
              <a:gd name="T88" fmla="*/ 41 w 45"/>
              <a:gd name="T89" fmla="*/ 29 h 50"/>
              <a:gd name="T90" fmla="*/ 41 w 45"/>
              <a:gd name="T91" fmla="*/ 29 h 50"/>
              <a:gd name="T92" fmla="*/ 34 w 45"/>
              <a:gd name="T93" fmla="*/ 29 h 50"/>
              <a:gd name="T94" fmla="*/ 33 w 45"/>
              <a:gd name="T95" fmla="*/ 28 h 50"/>
              <a:gd name="T96" fmla="*/ 33 w 45"/>
              <a:gd name="T97" fmla="*/ 28 h 50"/>
              <a:gd name="T98" fmla="*/ 33 w 45"/>
              <a:gd name="T99" fmla="*/ 20 h 50"/>
              <a:gd name="T100" fmla="*/ 20 w 45"/>
              <a:gd name="T101" fmla="*/ 20 h 50"/>
              <a:gd name="T102" fmla="*/ 20 w 45"/>
              <a:gd name="T103" fmla="*/ 46 h 50"/>
              <a:gd name="T104" fmla="*/ 41 w 45"/>
              <a:gd name="T105" fmla="*/ 46 h 50"/>
              <a:gd name="T106" fmla="*/ 41 w 45"/>
              <a:gd name="T107" fmla="*/ 29 h 50"/>
              <a:gd name="T108" fmla="*/ 39 w 45"/>
              <a:gd name="T109" fmla="*/ 27 h 50"/>
              <a:gd name="T110" fmla="*/ 39 w 45"/>
              <a:gd name="T111" fmla="*/ 27 h 50"/>
              <a:gd name="T112" fmla="*/ 35 w 45"/>
              <a:gd name="T113" fmla="*/ 22 h 50"/>
              <a:gd name="T114" fmla="*/ 35 w 45"/>
              <a:gd name="T115" fmla="*/ 27 h 50"/>
              <a:gd name="T116" fmla="*/ 39 w 45"/>
              <a:gd name="T117"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 h="50">
                <a:moveTo>
                  <a:pt x="18" y="16"/>
                </a:moveTo>
                <a:cubicBezTo>
                  <a:pt x="18" y="16"/>
                  <a:pt x="18" y="16"/>
                  <a:pt x="18" y="16"/>
                </a:cubicBezTo>
                <a:cubicBezTo>
                  <a:pt x="25" y="16"/>
                  <a:pt x="25" y="16"/>
                  <a:pt x="25" y="16"/>
                </a:cubicBezTo>
                <a:cubicBezTo>
                  <a:pt x="25" y="12"/>
                  <a:pt x="25" y="12"/>
                  <a:pt x="25" y="12"/>
                </a:cubicBezTo>
                <a:cubicBezTo>
                  <a:pt x="17" y="12"/>
                  <a:pt x="17" y="12"/>
                  <a:pt x="17" y="12"/>
                </a:cubicBezTo>
                <a:cubicBezTo>
                  <a:pt x="17" y="12"/>
                  <a:pt x="16" y="12"/>
                  <a:pt x="16" y="11"/>
                </a:cubicBezTo>
                <a:cubicBezTo>
                  <a:pt x="16" y="11"/>
                  <a:pt x="16" y="11"/>
                  <a:pt x="16" y="11"/>
                </a:cubicBezTo>
                <a:cubicBezTo>
                  <a:pt x="16" y="4"/>
                  <a:pt x="16" y="4"/>
                  <a:pt x="16" y="4"/>
                </a:cubicBezTo>
                <a:cubicBezTo>
                  <a:pt x="4" y="4"/>
                  <a:pt x="4" y="4"/>
                  <a:pt x="4" y="4"/>
                </a:cubicBezTo>
                <a:cubicBezTo>
                  <a:pt x="4" y="29"/>
                  <a:pt x="4" y="29"/>
                  <a:pt x="4" y="29"/>
                </a:cubicBezTo>
                <a:cubicBezTo>
                  <a:pt x="16" y="29"/>
                  <a:pt x="16" y="29"/>
                  <a:pt x="16" y="29"/>
                </a:cubicBezTo>
                <a:cubicBezTo>
                  <a:pt x="16" y="18"/>
                  <a:pt x="16" y="18"/>
                  <a:pt x="16" y="18"/>
                </a:cubicBezTo>
                <a:cubicBezTo>
                  <a:pt x="16" y="17"/>
                  <a:pt x="17" y="16"/>
                  <a:pt x="18" y="16"/>
                </a:cubicBezTo>
                <a:close/>
                <a:moveTo>
                  <a:pt x="29" y="16"/>
                </a:moveTo>
                <a:cubicBezTo>
                  <a:pt x="29" y="16"/>
                  <a:pt x="29" y="16"/>
                  <a:pt x="29" y="16"/>
                </a:cubicBezTo>
                <a:cubicBezTo>
                  <a:pt x="34" y="16"/>
                  <a:pt x="34" y="16"/>
                  <a:pt x="34" y="16"/>
                </a:cubicBezTo>
                <a:cubicBezTo>
                  <a:pt x="34" y="16"/>
                  <a:pt x="35" y="16"/>
                  <a:pt x="35" y="17"/>
                </a:cubicBezTo>
                <a:cubicBezTo>
                  <a:pt x="45" y="26"/>
                  <a:pt x="45" y="26"/>
                  <a:pt x="45" y="26"/>
                </a:cubicBezTo>
                <a:cubicBezTo>
                  <a:pt x="45" y="27"/>
                  <a:pt x="45" y="27"/>
                  <a:pt x="45" y="28"/>
                </a:cubicBezTo>
                <a:cubicBezTo>
                  <a:pt x="45" y="28"/>
                  <a:pt x="45" y="28"/>
                  <a:pt x="45" y="28"/>
                </a:cubicBezTo>
                <a:cubicBezTo>
                  <a:pt x="45" y="48"/>
                  <a:pt x="45" y="48"/>
                  <a:pt x="45" y="48"/>
                </a:cubicBezTo>
                <a:cubicBezTo>
                  <a:pt x="45" y="49"/>
                  <a:pt x="44" y="50"/>
                  <a:pt x="43" y="50"/>
                </a:cubicBezTo>
                <a:cubicBezTo>
                  <a:pt x="43" y="50"/>
                  <a:pt x="43" y="50"/>
                  <a:pt x="43" y="50"/>
                </a:cubicBezTo>
                <a:cubicBezTo>
                  <a:pt x="18" y="50"/>
                  <a:pt x="18" y="50"/>
                  <a:pt x="18" y="50"/>
                </a:cubicBezTo>
                <a:cubicBezTo>
                  <a:pt x="17" y="50"/>
                  <a:pt x="16" y="49"/>
                  <a:pt x="16" y="48"/>
                </a:cubicBezTo>
                <a:cubicBezTo>
                  <a:pt x="16" y="48"/>
                  <a:pt x="16" y="48"/>
                  <a:pt x="16" y="48"/>
                </a:cubicBezTo>
                <a:cubicBezTo>
                  <a:pt x="16" y="33"/>
                  <a:pt x="16" y="33"/>
                  <a:pt x="16" y="33"/>
                </a:cubicBezTo>
                <a:cubicBezTo>
                  <a:pt x="2" y="33"/>
                  <a:pt x="2" y="33"/>
                  <a:pt x="2" y="33"/>
                </a:cubicBezTo>
                <a:cubicBezTo>
                  <a:pt x="1" y="33"/>
                  <a:pt x="0" y="32"/>
                  <a:pt x="0" y="31"/>
                </a:cubicBezTo>
                <a:cubicBezTo>
                  <a:pt x="0" y="31"/>
                  <a:pt x="0" y="31"/>
                  <a:pt x="0" y="31"/>
                </a:cubicBezTo>
                <a:cubicBezTo>
                  <a:pt x="0" y="2"/>
                  <a:pt x="0" y="2"/>
                  <a:pt x="0" y="2"/>
                </a:cubicBezTo>
                <a:cubicBezTo>
                  <a:pt x="0" y="1"/>
                  <a:pt x="1" y="0"/>
                  <a:pt x="2" y="0"/>
                </a:cubicBezTo>
                <a:cubicBezTo>
                  <a:pt x="2" y="0"/>
                  <a:pt x="2" y="0"/>
                  <a:pt x="2" y="0"/>
                </a:cubicBezTo>
                <a:cubicBezTo>
                  <a:pt x="17" y="0"/>
                  <a:pt x="17" y="0"/>
                  <a:pt x="17" y="0"/>
                </a:cubicBezTo>
                <a:cubicBezTo>
                  <a:pt x="18" y="0"/>
                  <a:pt x="18" y="0"/>
                  <a:pt x="19" y="0"/>
                </a:cubicBezTo>
                <a:cubicBezTo>
                  <a:pt x="28" y="10"/>
                  <a:pt x="28" y="10"/>
                  <a:pt x="28" y="10"/>
                </a:cubicBezTo>
                <a:cubicBezTo>
                  <a:pt x="29" y="10"/>
                  <a:pt x="29" y="11"/>
                  <a:pt x="29" y="11"/>
                </a:cubicBezTo>
                <a:cubicBezTo>
                  <a:pt x="29" y="11"/>
                  <a:pt x="29" y="11"/>
                  <a:pt x="29" y="11"/>
                </a:cubicBezTo>
                <a:cubicBezTo>
                  <a:pt x="29" y="16"/>
                  <a:pt x="29" y="16"/>
                  <a:pt x="29" y="16"/>
                </a:cubicBezTo>
                <a:close/>
                <a:moveTo>
                  <a:pt x="23" y="10"/>
                </a:moveTo>
                <a:cubicBezTo>
                  <a:pt x="23" y="10"/>
                  <a:pt x="23" y="10"/>
                  <a:pt x="23" y="10"/>
                </a:cubicBezTo>
                <a:cubicBezTo>
                  <a:pt x="19" y="6"/>
                  <a:pt x="19" y="6"/>
                  <a:pt x="19" y="6"/>
                </a:cubicBezTo>
                <a:cubicBezTo>
                  <a:pt x="19" y="10"/>
                  <a:pt x="19" y="10"/>
                  <a:pt x="19" y="10"/>
                </a:cubicBezTo>
                <a:cubicBezTo>
                  <a:pt x="23" y="10"/>
                  <a:pt x="23" y="10"/>
                  <a:pt x="23" y="10"/>
                </a:cubicBezTo>
                <a:close/>
                <a:moveTo>
                  <a:pt x="41" y="29"/>
                </a:moveTo>
                <a:cubicBezTo>
                  <a:pt x="41" y="29"/>
                  <a:pt x="41" y="29"/>
                  <a:pt x="41" y="29"/>
                </a:cubicBezTo>
                <a:cubicBezTo>
                  <a:pt x="34" y="29"/>
                  <a:pt x="34" y="29"/>
                  <a:pt x="34" y="29"/>
                </a:cubicBezTo>
                <a:cubicBezTo>
                  <a:pt x="33" y="29"/>
                  <a:pt x="33" y="28"/>
                  <a:pt x="33" y="28"/>
                </a:cubicBezTo>
                <a:cubicBezTo>
                  <a:pt x="33" y="28"/>
                  <a:pt x="33" y="28"/>
                  <a:pt x="33" y="28"/>
                </a:cubicBezTo>
                <a:cubicBezTo>
                  <a:pt x="33" y="20"/>
                  <a:pt x="33" y="20"/>
                  <a:pt x="33" y="20"/>
                </a:cubicBezTo>
                <a:cubicBezTo>
                  <a:pt x="28" y="20"/>
                  <a:pt x="24" y="20"/>
                  <a:pt x="20" y="20"/>
                </a:cubicBezTo>
                <a:cubicBezTo>
                  <a:pt x="20" y="29"/>
                  <a:pt x="20" y="37"/>
                  <a:pt x="20" y="46"/>
                </a:cubicBezTo>
                <a:cubicBezTo>
                  <a:pt x="41" y="46"/>
                  <a:pt x="41" y="46"/>
                  <a:pt x="41" y="46"/>
                </a:cubicBezTo>
                <a:cubicBezTo>
                  <a:pt x="41" y="29"/>
                  <a:pt x="41" y="29"/>
                  <a:pt x="41" y="29"/>
                </a:cubicBezTo>
                <a:close/>
                <a:moveTo>
                  <a:pt x="39" y="27"/>
                </a:moveTo>
                <a:cubicBezTo>
                  <a:pt x="39" y="27"/>
                  <a:pt x="39" y="27"/>
                  <a:pt x="39" y="27"/>
                </a:cubicBezTo>
                <a:cubicBezTo>
                  <a:pt x="35" y="22"/>
                  <a:pt x="35" y="22"/>
                  <a:pt x="35" y="22"/>
                </a:cubicBezTo>
                <a:cubicBezTo>
                  <a:pt x="35" y="27"/>
                  <a:pt x="35" y="27"/>
                  <a:pt x="35" y="27"/>
                </a:cubicBezTo>
                <a:cubicBezTo>
                  <a:pt x="39" y="27"/>
                  <a:pt x="39" y="27"/>
                  <a:pt x="39" y="27"/>
                </a:cubicBezTo>
                <a:close/>
              </a:path>
            </a:pathLst>
          </a:custGeom>
          <a:solidFill>
            <a:schemeClr val="accent2"/>
          </a:solidFill>
          <a:ln>
            <a:noFill/>
          </a:ln>
          <a:extLst/>
        </p:spPr>
        <p:txBody>
          <a:bodyPr/>
          <a:lstStyle/>
          <a:p>
            <a:endParaRPr lang="zh-CN" altLang="en-US"/>
          </a:p>
        </p:txBody>
      </p:sp>
      <p:sp>
        <p:nvSpPr>
          <p:cNvPr id="185" name="Freeform 567"/>
          <p:cNvSpPr>
            <a:spLocks noEditPoints="1"/>
          </p:cNvSpPr>
          <p:nvPr/>
        </p:nvSpPr>
        <p:spPr bwMode="auto">
          <a:xfrm>
            <a:off x="2651796" y="940205"/>
            <a:ext cx="275759" cy="290428"/>
          </a:xfrm>
          <a:custGeom>
            <a:avLst/>
            <a:gdLst>
              <a:gd name="T0" fmla="*/ 3 w 47"/>
              <a:gd name="T1" fmla="*/ 5 h 49"/>
              <a:gd name="T2" fmla="*/ 18 w 47"/>
              <a:gd name="T3" fmla="*/ 41 h 49"/>
              <a:gd name="T4" fmla="*/ 20 w 47"/>
              <a:gd name="T5" fmla="*/ 16 h 49"/>
              <a:gd name="T6" fmla="*/ 34 w 47"/>
              <a:gd name="T7" fmla="*/ 16 h 49"/>
              <a:gd name="T8" fmla="*/ 24 w 47"/>
              <a:gd name="T9" fmla="*/ 5 h 49"/>
              <a:gd name="T10" fmla="*/ 24 w 47"/>
              <a:gd name="T11" fmla="*/ 6 h 49"/>
              <a:gd name="T12" fmla="*/ 31 w 47"/>
              <a:gd name="T13" fmla="*/ 9 h 49"/>
              <a:gd name="T14" fmla="*/ 31 w 47"/>
              <a:gd name="T15" fmla="*/ 11 h 49"/>
              <a:gd name="T16" fmla="*/ 10 w 47"/>
              <a:gd name="T17" fmla="*/ 13 h 49"/>
              <a:gd name="T18" fmla="*/ 7 w 47"/>
              <a:gd name="T19" fmla="*/ 10 h 49"/>
              <a:gd name="T20" fmla="*/ 7 w 47"/>
              <a:gd name="T21" fmla="*/ 9 h 49"/>
              <a:gd name="T22" fmla="*/ 13 w 47"/>
              <a:gd name="T23" fmla="*/ 6 h 49"/>
              <a:gd name="T24" fmla="*/ 13 w 47"/>
              <a:gd name="T25" fmla="*/ 5 h 49"/>
              <a:gd name="T26" fmla="*/ 18 w 47"/>
              <a:gd name="T27" fmla="*/ 45 h 49"/>
              <a:gd name="T28" fmla="*/ 0 w 47"/>
              <a:gd name="T29" fmla="*/ 43 h 49"/>
              <a:gd name="T30" fmla="*/ 0 w 47"/>
              <a:gd name="T31" fmla="*/ 3 h 49"/>
              <a:gd name="T32" fmla="*/ 2 w 47"/>
              <a:gd name="T33" fmla="*/ 2 h 49"/>
              <a:gd name="T34" fmla="*/ 22 w 47"/>
              <a:gd name="T35" fmla="*/ 2 h 49"/>
              <a:gd name="T36" fmla="*/ 38 w 47"/>
              <a:gd name="T37" fmla="*/ 3 h 49"/>
              <a:gd name="T38" fmla="*/ 38 w 47"/>
              <a:gd name="T39" fmla="*/ 17 h 49"/>
              <a:gd name="T40" fmla="*/ 47 w 47"/>
              <a:gd name="T41" fmla="*/ 27 h 49"/>
              <a:gd name="T42" fmla="*/ 47 w 47"/>
              <a:gd name="T43" fmla="*/ 47 h 49"/>
              <a:gd name="T44" fmla="*/ 45 w 47"/>
              <a:gd name="T45" fmla="*/ 49 h 49"/>
              <a:gd name="T46" fmla="*/ 18 w 47"/>
              <a:gd name="T47" fmla="*/ 47 h 49"/>
              <a:gd name="T48" fmla="*/ 18 w 47"/>
              <a:gd name="T49" fmla="*/ 45 h 49"/>
              <a:gd name="T50" fmla="*/ 43 w 47"/>
              <a:gd name="T51" fmla="*/ 28 h 49"/>
              <a:gd name="T52" fmla="*/ 35 w 47"/>
              <a:gd name="T53" fmla="*/ 27 h 49"/>
              <a:gd name="T54" fmla="*/ 35 w 47"/>
              <a:gd name="T55" fmla="*/ 20 h 49"/>
              <a:gd name="T56" fmla="*/ 22 w 47"/>
              <a:gd name="T57" fmla="*/ 45 h 49"/>
              <a:gd name="T58" fmla="*/ 43 w 47"/>
              <a:gd name="T59" fmla="*/ 28 h 49"/>
              <a:gd name="T60" fmla="*/ 41 w 47"/>
              <a:gd name="T61" fmla="*/ 26 h 49"/>
              <a:gd name="T62" fmla="*/ 37 w 47"/>
              <a:gd name="T63" fmla="*/ 26 h 49"/>
              <a:gd name="T64" fmla="*/ 14 w 47"/>
              <a:gd name="T65" fmla="*/ 9 h 49"/>
              <a:gd name="T66" fmla="*/ 10 w 47"/>
              <a:gd name="T67" fmla="*/ 9 h 49"/>
              <a:gd name="T68" fmla="*/ 9 w 47"/>
              <a:gd name="T69" fmla="*/ 9 h 49"/>
              <a:gd name="T70" fmla="*/ 9 w 47"/>
              <a:gd name="T71" fmla="*/ 11 h 49"/>
              <a:gd name="T72" fmla="*/ 28 w 47"/>
              <a:gd name="T73" fmla="*/ 11 h 49"/>
              <a:gd name="T74" fmla="*/ 29 w 47"/>
              <a:gd name="T75" fmla="*/ 10 h 49"/>
              <a:gd name="T76" fmla="*/ 28 w 47"/>
              <a:gd name="T77" fmla="*/ 9 h 49"/>
              <a:gd name="T78" fmla="*/ 23 w 47"/>
              <a:gd name="T79" fmla="*/ 9 h 49"/>
              <a:gd name="T80" fmla="*/ 22 w 47"/>
              <a:gd name="T81" fmla="*/ 6 h 49"/>
              <a:gd name="T82" fmla="*/ 21 w 47"/>
              <a:gd name="T83" fmla="*/ 4 h 49"/>
              <a:gd name="T84" fmla="*/ 15 w 47"/>
              <a:gd name="T85" fmla="*/ 6 h 49"/>
              <a:gd name="T86" fmla="*/ 15 w 47"/>
              <a:gd name="T87"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13" y="5"/>
                </a:moveTo>
                <a:cubicBezTo>
                  <a:pt x="3" y="5"/>
                  <a:pt x="3" y="5"/>
                  <a:pt x="3" y="5"/>
                </a:cubicBezTo>
                <a:cubicBezTo>
                  <a:pt x="3" y="41"/>
                  <a:pt x="3" y="41"/>
                  <a:pt x="3" y="41"/>
                </a:cubicBezTo>
                <a:cubicBezTo>
                  <a:pt x="18" y="41"/>
                  <a:pt x="18" y="41"/>
                  <a:pt x="18" y="41"/>
                </a:cubicBezTo>
                <a:cubicBezTo>
                  <a:pt x="18" y="18"/>
                  <a:pt x="18" y="18"/>
                  <a:pt x="18" y="18"/>
                </a:cubicBezTo>
                <a:cubicBezTo>
                  <a:pt x="18" y="17"/>
                  <a:pt x="19" y="16"/>
                  <a:pt x="20" y="16"/>
                </a:cubicBezTo>
                <a:cubicBezTo>
                  <a:pt x="20" y="16"/>
                  <a:pt x="20" y="16"/>
                  <a:pt x="20" y="16"/>
                </a:cubicBezTo>
                <a:cubicBezTo>
                  <a:pt x="34" y="16"/>
                  <a:pt x="34" y="16"/>
                  <a:pt x="34" y="16"/>
                </a:cubicBezTo>
                <a:cubicBezTo>
                  <a:pt x="34" y="5"/>
                  <a:pt x="34" y="5"/>
                  <a:pt x="34" y="5"/>
                </a:cubicBezTo>
                <a:cubicBezTo>
                  <a:pt x="24" y="5"/>
                  <a:pt x="24" y="5"/>
                  <a:pt x="24" y="5"/>
                </a:cubicBezTo>
                <a:cubicBezTo>
                  <a:pt x="24" y="6"/>
                  <a:pt x="24" y="6"/>
                  <a:pt x="24" y="6"/>
                </a:cubicBezTo>
                <a:cubicBezTo>
                  <a:pt x="24" y="6"/>
                  <a:pt x="24" y="6"/>
                  <a:pt x="24" y="6"/>
                </a:cubicBezTo>
                <a:cubicBezTo>
                  <a:pt x="28" y="6"/>
                  <a:pt x="28" y="6"/>
                  <a:pt x="28" y="6"/>
                </a:cubicBezTo>
                <a:cubicBezTo>
                  <a:pt x="29" y="6"/>
                  <a:pt x="30" y="7"/>
                  <a:pt x="31" y="9"/>
                </a:cubicBezTo>
                <a:cubicBezTo>
                  <a:pt x="31" y="9"/>
                  <a:pt x="31" y="9"/>
                  <a:pt x="31" y="10"/>
                </a:cubicBezTo>
                <a:cubicBezTo>
                  <a:pt x="31" y="10"/>
                  <a:pt x="31" y="11"/>
                  <a:pt x="31" y="11"/>
                </a:cubicBezTo>
                <a:cubicBezTo>
                  <a:pt x="30" y="13"/>
                  <a:pt x="29" y="13"/>
                  <a:pt x="28" y="13"/>
                </a:cubicBezTo>
                <a:cubicBezTo>
                  <a:pt x="10" y="13"/>
                  <a:pt x="10" y="13"/>
                  <a:pt x="10" y="13"/>
                </a:cubicBezTo>
                <a:cubicBezTo>
                  <a:pt x="8" y="13"/>
                  <a:pt x="7" y="13"/>
                  <a:pt x="7" y="11"/>
                </a:cubicBezTo>
                <a:cubicBezTo>
                  <a:pt x="7" y="11"/>
                  <a:pt x="7" y="10"/>
                  <a:pt x="7" y="10"/>
                </a:cubicBezTo>
                <a:cubicBezTo>
                  <a:pt x="7" y="9"/>
                  <a:pt x="7" y="9"/>
                  <a:pt x="7" y="9"/>
                </a:cubicBezTo>
                <a:cubicBezTo>
                  <a:pt x="7" y="9"/>
                  <a:pt x="7" y="9"/>
                  <a:pt x="7" y="9"/>
                </a:cubicBezTo>
                <a:cubicBezTo>
                  <a:pt x="7" y="7"/>
                  <a:pt x="8" y="6"/>
                  <a:pt x="10" y="6"/>
                </a:cubicBezTo>
                <a:cubicBezTo>
                  <a:pt x="13" y="6"/>
                  <a:pt x="13" y="6"/>
                  <a:pt x="13" y="6"/>
                </a:cubicBezTo>
                <a:cubicBezTo>
                  <a:pt x="13" y="6"/>
                  <a:pt x="13" y="6"/>
                  <a:pt x="13" y="6"/>
                </a:cubicBezTo>
                <a:cubicBezTo>
                  <a:pt x="13" y="6"/>
                  <a:pt x="13" y="6"/>
                  <a:pt x="13" y="5"/>
                </a:cubicBezTo>
                <a:close/>
                <a:moveTo>
                  <a:pt x="18" y="45"/>
                </a:moveTo>
                <a:cubicBezTo>
                  <a:pt x="18" y="45"/>
                  <a:pt x="18" y="45"/>
                  <a:pt x="18" y="45"/>
                </a:cubicBezTo>
                <a:cubicBezTo>
                  <a:pt x="1" y="45"/>
                  <a:pt x="1" y="45"/>
                  <a:pt x="1" y="45"/>
                </a:cubicBezTo>
                <a:cubicBezTo>
                  <a:pt x="0" y="45"/>
                  <a:pt x="0" y="44"/>
                  <a:pt x="0" y="43"/>
                </a:cubicBezTo>
                <a:cubicBezTo>
                  <a:pt x="0" y="43"/>
                  <a:pt x="0" y="43"/>
                  <a:pt x="0" y="43"/>
                </a:cubicBezTo>
                <a:cubicBezTo>
                  <a:pt x="0" y="3"/>
                  <a:pt x="0" y="3"/>
                  <a:pt x="0" y="3"/>
                </a:cubicBezTo>
                <a:cubicBezTo>
                  <a:pt x="0" y="2"/>
                  <a:pt x="0" y="2"/>
                  <a:pt x="1" y="2"/>
                </a:cubicBezTo>
                <a:cubicBezTo>
                  <a:pt x="2" y="2"/>
                  <a:pt x="2" y="2"/>
                  <a:pt x="2" y="2"/>
                </a:cubicBezTo>
                <a:cubicBezTo>
                  <a:pt x="15" y="2"/>
                  <a:pt x="15" y="2"/>
                  <a:pt x="15" y="2"/>
                </a:cubicBezTo>
                <a:cubicBezTo>
                  <a:pt x="17" y="0"/>
                  <a:pt x="20" y="0"/>
                  <a:pt x="22" y="2"/>
                </a:cubicBezTo>
                <a:cubicBezTo>
                  <a:pt x="36" y="2"/>
                  <a:pt x="36" y="2"/>
                  <a:pt x="36" y="2"/>
                </a:cubicBezTo>
                <a:cubicBezTo>
                  <a:pt x="37" y="2"/>
                  <a:pt x="38" y="2"/>
                  <a:pt x="38" y="3"/>
                </a:cubicBezTo>
                <a:cubicBezTo>
                  <a:pt x="38" y="4"/>
                  <a:pt x="38" y="4"/>
                  <a:pt x="38" y="4"/>
                </a:cubicBezTo>
                <a:cubicBezTo>
                  <a:pt x="38" y="17"/>
                  <a:pt x="38" y="17"/>
                  <a:pt x="38" y="17"/>
                </a:cubicBezTo>
                <a:cubicBezTo>
                  <a:pt x="47" y="26"/>
                  <a:pt x="47" y="26"/>
                  <a:pt x="47" y="26"/>
                </a:cubicBezTo>
                <a:cubicBezTo>
                  <a:pt x="47" y="26"/>
                  <a:pt x="47" y="27"/>
                  <a:pt x="47" y="27"/>
                </a:cubicBezTo>
                <a:cubicBezTo>
                  <a:pt x="47" y="27"/>
                  <a:pt x="47" y="27"/>
                  <a:pt x="47" y="27"/>
                </a:cubicBezTo>
                <a:cubicBezTo>
                  <a:pt x="47" y="47"/>
                  <a:pt x="47" y="47"/>
                  <a:pt x="47" y="47"/>
                </a:cubicBezTo>
                <a:cubicBezTo>
                  <a:pt x="47" y="48"/>
                  <a:pt x="46" y="49"/>
                  <a:pt x="45" y="49"/>
                </a:cubicBezTo>
                <a:cubicBezTo>
                  <a:pt x="45" y="49"/>
                  <a:pt x="45" y="49"/>
                  <a:pt x="45" y="49"/>
                </a:cubicBezTo>
                <a:cubicBezTo>
                  <a:pt x="20" y="49"/>
                  <a:pt x="20" y="49"/>
                  <a:pt x="20" y="49"/>
                </a:cubicBezTo>
                <a:cubicBezTo>
                  <a:pt x="19" y="49"/>
                  <a:pt x="18" y="48"/>
                  <a:pt x="18" y="47"/>
                </a:cubicBezTo>
                <a:cubicBezTo>
                  <a:pt x="18" y="47"/>
                  <a:pt x="18" y="47"/>
                  <a:pt x="18" y="47"/>
                </a:cubicBezTo>
                <a:cubicBezTo>
                  <a:pt x="18" y="45"/>
                  <a:pt x="18" y="45"/>
                  <a:pt x="18" y="45"/>
                </a:cubicBezTo>
                <a:close/>
                <a:moveTo>
                  <a:pt x="43" y="28"/>
                </a:moveTo>
                <a:cubicBezTo>
                  <a:pt x="43" y="28"/>
                  <a:pt x="43" y="28"/>
                  <a:pt x="43" y="28"/>
                </a:cubicBezTo>
                <a:cubicBezTo>
                  <a:pt x="36" y="28"/>
                  <a:pt x="36" y="28"/>
                  <a:pt x="36" y="28"/>
                </a:cubicBezTo>
                <a:cubicBezTo>
                  <a:pt x="35" y="28"/>
                  <a:pt x="35" y="28"/>
                  <a:pt x="35" y="27"/>
                </a:cubicBezTo>
                <a:cubicBezTo>
                  <a:pt x="35" y="27"/>
                  <a:pt x="35" y="27"/>
                  <a:pt x="35" y="27"/>
                </a:cubicBezTo>
                <a:cubicBezTo>
                  <a:pt x="35" y="20"/>
                  <a:pt x="35" y="20"/>
                  <a:pt x="35" y="20"/>
                </a:cubicBezTo>
                <a:cubicBezTo>
                  <a:pt x="22" y="20"/>
                  <a:pt x="22" y="20"/>
                  <a:pt x="22" y="20"/>
                </a:cubicBezTo>
                <a:cubicBezTo>
                  <a:pt x="22" y="45"/>
                  <a:pt x="22" y="45"/>
                  <a:pt x="22" y="45"/>
                </a:cubicBezTo>
                <a:cubicBezTo>
                  <a:pt x="43" y="45"/>
                  <a:pt x="43" y="45"/>
                  <a:pt x="43" y="45"/>
                </a:cubicBezTo>
                <a:cubicBezTo>
                  <a:pt x="43" y="28"/>
                  <a:pt x="43" y="28"/>
                  <a:pt x="43" y="28"/>
                </a:cubicBezTo>
                <a:close/>
                <a:moveTo>
                  <a:pt x="41" y="26"/>
                </a:moveTo>
                <a:cubicBezTo>
                  <a:pt x="41" y="26"/>
                  <a:pt x="41" y="26"/>
                  <a:pt x="41" y="26"/>
                </a:cubicBezTo>
                <a:cubicBezTo>
                  <a:pt x="37" y="22"/>
                  <a:pt x="37" y="22"/>
                  <a:pt x="37" y="22"/>
                </a:cubicBezTo>
                <a:cubicBezTo>
                  <a:pt x="37" y="26"/>
                  <a:pt x="37" y="26"/>
                  <a:pt x="37" y="26"/>
                </a:cubicBezTo>
                <a:cubicBezTo>
                  <a:pt x="41" y="26"/>
                  <a:pt x="41" y="26"/>
                  <a:pt x="41" y="26"/>
                </a:cubicBezTo>
                <a:close/>
                <a:moveTo>
                  <a:pt x="14" y="9"/>
                </a:moveTo>
                <a:cubicBezTo>
                  <a:pt x="14" y="9"/>
                  <a:pt x="14" y="9"/>
                  <a:pt x="14" y="9"/>
                </a:cubicBezTo>
                <a:cubicBezTo>
                  <a:pt x="10" y="9"/>
                  <a:pt x="10" y="9"/>
                  <a:pt x="10" y="9"/>
                </a:cubicBezTo>
                <a:cubicBezTo>
                  <a:pt x="9" y="9"/>
                  <a:pt x="9" y="9"/>
                  <a:pt x="9" y="9"/>
                </a:cubicBezTo>
                <a:cubicBezTo>
                  <a:pt x="9" y="9"/>
                  <a:pt x="9" y="9"/>
                  <a:pt x="9" y="9"/>
                </a:cubicBezTo>
                <a:cubicBezTo>
                  <a:pt x="9" y="10"/>
                  <a:pt x="9" y="10"/>
                  <a:pt x="9" y="10"/>
                </a:cubicBezTo>
                <a:cubicBezTo>
                  <a:pt x="9" y="10"/>
                  <a:pt x="9" y="10"/>
                  <a:pt x="9" y="11"/>
                </a:cubicBezTo>
                <a:cubicBezTo>
                  <a:pt x="9" y="11"/>
                  <a:pt x="9" y="11"/>
                  <a:pt x="10" y="11"/>
                </a:cubicBezTo>
                <a:cubicBezTo>
                  <a:pt x="28" y="11"/>
                  <a:pt x="28" y="11"/>
                  <a:pt x="28" y="11"/>
                </a:cubicBezTo>
                <a:cubicBezTo>
                  <a:pt x="28" y="11"/>
                  <a:pt x="28" y="11"/>
                  <a:pt x="28" y="11"/>
                </a:cubicBezTo>
                <a:cubicBezTo>
                  <a:pt x="29" y="10"/>
                  <a:pt x="29" y="10"/>
                  <a:pt x="29" y="10"/>
                </a:cubicBezTo>
                <a:cubicBezTo>
                  <a:pt x="29" y="10"/>
                  <a:pt x="29" y="10"/>
                  <a:pt x="28" y="9"/>
                </a:cubicBezTo>
                <a:cubicBezTo>
                  <a:pt x="28" y="9"/>
                  <a:pt x="28" y="9"/>
                  <a:pt x="28" y="9"/>
                </a:cubicBezTo>
                <a:cubicBezTo>
                  <a:pt x="23" y="9"/>
                  <a:pt x="23" y="9"/>
                  <a:pt x="23" y="9"/>
                </a:cubicBezTo>
                <a:cubicBezTo>
                  <a:pt x="23" y="9"/>
                  <a:pt x="23" y="9"/>
                  <a:pt x="23" y="9"/>
                </a:cubicBezTo>
                <a:cubicBezTo>
                  <a:pt x="23" y="9"/>
                  <a:pt x="22" y="8"/>
                  <a:pt x="22" y="8"/>
                </a:cubicBezTo>
                <a:cubicBezTo>
                  <a:pt x="22" y="6"/>
                  <a:pt x="22" y="6"/>
                  <a:pt x="22" y="6"/>
                </a:cubicBezTo>
                <a:cubicBezTo>
                  <a:pt x="22" y="5"/>
                  <a:pt x="22" y="4"/>
                  <a:pt x="21" y="4"/>
                </a:cubicBezTo>
                <a:cubicBezTo>
                  <a:pt x="21" y="4"/>
                  <a:pt x="21" y="4"/>
                  <a:pt x="21" y="4"/>
                </a:cubicBezTo>
                <a:cubicBezTo>
                  <a:pt x="20" y="2"/>
                  <a:pt x="18" y="2"/>
                  <a:pt x="16" y="4"/>
                </a:cubicBezTo>
                <a:cubicBezTo>
                  <a:pt x="16" y="4"/>
                  <a:pt x="15" y="5"/>
                  <a:pt x="15" y="6"/>
                </a:cubicBezTo>
                <a:cubicBezTo>
                  <a:pt x="15" y="8"/>
                  <a:pt x="15" y="8"/>
                  <a:pt x="15" y="8"/>
                </a:cubicBezTo>
                <a:cubicBezTo>
                  <a:pt x="15" y="8"/>
                  <a:pt x="15" y="8"/>
                  <a:pt x="15" y="8"/>
                </a:cubicBezTo>
                <a:cubicBezTo>
                  <a:pt x="15" y="8"/>
                  <a:pt x="15" y="9"/>
                  <a:pt x="14" y="9"/>
                </a:cubicBezTo>
                <a:close/>
              </a:path>
            </a:pathLst>
          </a:custGeom>
          <a:solidFill>
            <a:schemeClr val="accent2"/>
          </a:solidFill>
          <a:ln>
            <a:noFill/>
          </a:ln>
          <a:extLst/>
        </p:spPr>
        <p:txBody>
          <a:bodyPr/>
          <a:lstStyle/>
          <a:p>
            <a:endParaRPr lang="zh-CN" altLang="en-US"/>
          </a:p>
        </p:txBody>
      </p:sp>
      <p:sp>
        <p:nvSpPr>
          <p:cNvPr id="186" name="Freeform 570"/>
          <p:cNvSpPr>
            <a:spLocks noEditPoints="1"/>
          </p:cNvSpPr>
          <p:nvPr/>
        </p:nvSpPr>
        <p:spPr bwMode="auto">
          <a:xfrm>
            <a:off x="5726215" y="957806"/>
            <a:ext cx="293361" cy="261092"/>
          </a:xfrm>
          <a:custGeom>
            <a:avLst/>
            <a:gdLst>
              <a:gd name="T0" fmla="*/ 44 w 50"/>
              <a:gd name="T1" fmla="*/ 42 h 44"/>
              <a:gd name="T2" fmla="*/ 42 w 50"/>
              <a:gd name="T3" fmla="*/ 44 h 44"/>
              <a:gd name="T4" fmla="*/ 0 w 50"/>
              <a:gd name="T5" fmla="*/ 42 h 44"/>
              <a:gd name="T6" fmla="*/ 0 w 50"/>
              <a:gd name="T7" fmla="*/ 2 h 44"/>
              <a:gd name="T8" fmla="*/ 2 w 50"/>
              <a:gd name="T9" fmla="*/ 0 h 44"/>
              <a:gd name="T10" fmla="*/ 16 w 50"/>
              <a:gd name="T11" fmla="*/ 0 h 44"/>
              <a:gd name="T12" fmla="*/ 42 w 50"/>
              <a:gd name="T13" fmla="*/ 8 h 44"/>
              <a:gd name="T14" fmla="*/ 44 w 50"/>
              <a:gd name="T15" fmla="*/ 10 h 44"/>
              <a:gd name="T16" fmla="*/ 49 w 50"/>
              <a:gd name="T17" fmla="*/ 26 h 44"/>
              <a:gd name="T18" fmla="*/ 49 w 50"/>
              <a:gd name="T19" fmla="*/ 36 h 44"/>
              <a:gd name="T20" fmla="*/ 46 w 50"/>
              <a:gd name="T21" fmla="*/ 39 h 44"/>
              <a:gd name="T22" fmla="*/ 44 w 50"/>
              <a:gd name="T23" fmla="*/ 36 h 44"/>
              <a:gd name="T24" fmla="*/ 37 w 50"/>
              <a:gd name="T25" fmla="*/ 33 h 44"/>
              <a:gd name="T26" fmla="*/ 37 w 50"/>
              <a:gd name="T27" fmla="*/ 31 h 44"/>
              <a:gd name="T28" fmla="*/ 42 w 50"/>
              <a:gd name="T29" fmla="*/ 27 h 44"/>
              <a:gd name="T30" fmla="*/ 43 w 50"/>
              <a:gd name="T31" fmla="*/ 25 h 44"/>
              <a:gd name="T32" fmla="*/ 44 w 50"/>
              <a:gd name="T33" fmla="*/ 27 h 44"/>
              <a:gd name="T34" fmla="*/ 44 w 50"/>
              <a:gd name="T35" fmla="*/ 29 h 44"/>
              <a:gd name="T36" fmla="*/ 37 w 50"/>
              <a:gd name="T37" fmla="*/ 33 h 44"/>
              <a:gd name="T38" fmla="*/ 34 w 50"/>
              <a:gd name="T39" fmla="*/ 19 h 44"/>
              <a:gd name="T40" fmla="*/ 35 w 50"/>
              <a:gd name="T41" fmla="*/ 21 h 44"/>
              <a:gd name="T42" fmla="*/ 33 w 50"/>
              <a:gd name="T43" fmla="*/ 23 h 44"/>
              <a:gd name="T44" fmla="*/ 32 w 50"/>
              <a:gd name="T45" fmla="*/ 24 h 44"/>
              <a:gd name="T46" fmla="*/ 30 w 50"/>
              <a:gd name="T47" fmla="*/ 23 h 44"/>
              <a:gd name="T48" fmla="*/ 32 w 50"/>
              <a:gd name="T49" fmla="*/ 21 h 44"/>
              <a:gd name="T50" fmla="*/ 34 w 50"/>
              <a:gd name="T51" fmla="*/ 19 h 44"/>
              <a:gd name="T52" fmla="*/ 37 w 50"/>
              <a:gd name="T53" fmla="*/ 17 h 44"/>
              <a:gd name="T54" fmla="*/ 28 w 50"/>
              <a:gd name="T55" fmla="*/ 26 h 44"/>
              <a:gd name="T56" fmla="*/ 37 w 50"/>
              <a:gd name="T57" fmla="*/ 35 h 44"/>
              <a:gd name="T58" fmla="*/ 43 w 50"/>
              <a:gd name="T59" fmla="*/ 32 h 44"/>
              <a:gd name="T60" fmla="*/ 37 w 50"/>
              <a:gd name="T61" fmla="*/ 17 h 44"/>
              <a:gd name="T62" fmla="*/ 40 w 50"/>
              <a:gd name="T63" fmla="*/ 14 h 44"/>
              <a:gd name="T64" fmla="*/ 22 w 50"/>
              <a:gd name="T65" fmla="*/ 11 h 44"/>
              <a:gd name="T66" fmla="*/ 14 w 50"/>
              <a:gd name="T67" fmla="*/ 4 h 44"/>
              <a:gd name="T68" fmla="*/ 4 w 50"/>
              <a:gd name="T69" fmla="*/ 40 h 44"/>
              <a:gd name="T70" fmla="*/ 40 w 50"/>
              <a:gd name="T71" fmla="*/ 38 h 44"/>
              <a:gd name="T72" fmla="*/ 28 w 50"/>
              <a:gd name="T73" fmla="*/ 35 h 44"/>
              <a:gd name="T74" fmla="*/ 28 w 50"/>
              <a:gd name="T75" fmla="*/ 35 h 44"/>
              <a:gd name="T76" fmla="*/ 24 w 50"/>
              <a:gd name="T77" fmla="*/ 26 h 44"/>
              <a:gd name="T78" fmla="*/ 28 w 50"/>
              <a:gd name="T79" fmla="*/ 17 h 44"/>
              <a:gd name="T80" fmla="*/ 37 w 50"/>
              <a:gd name="T81"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44">
                <a:moveTo>
                  <a:pt x="44" y="36"/>
                </a:moveTo>
                <a:cubicBezTo>
                  <a:pt x="44" y="42"/>
                  <a:pt x="44" y="42"/>
                  <a:pt x="44" y="42"/>
                </a:cubicBezTo>
                <a:cubicBezTo>
                  <a:pt x="44" y="43"/>
                  <a:pt x="43" y="44"/>
                  <a:pt x="42" y="44"/>
                </a:cubicBezTo>
                <a:cubicBezTo>
                  <a:pt x="42" y="44"/>
                  <a:pt x="42" y="44"/>
                  <a:pt x="42" y="44"/>
                </a:cubicBezTo>
                <a:cubicBezTo>
                  <a:pt x="2" y="44"/>
                  <a:pt x="2" y="44"/>
                  <a:pt x="2" y="44"/>
                </a:cubicBezTo>
                <a:cubicBezTo>
                  <a:pt x="1" y="44"/>
                  <a:pt x="0" y="43"/>
                  <a:pt x="0" y="42"/>
                </a:cubicBezTo>
                <a:cubicBezTo>
                  <a:pt x="0" y="42"/>
                  <a:pt x="0" y="42"/>
                  <a:pt x="0" y="42"/>
                </a:cubicBezTo>
                <a:cubicBezTo>
                  <a:pt x="0" y="2"/>
                  <a:pt x="0" y="2"/>
                  <a:pt x="0" y="2"/>
                </a:cubicBezTo>
                <a:cubicBezTo>
                  <a:pt x="0" y="1"/>
                  <a:pt x="1" y="0"/>
                  <a:pt x="2" y="0"/>
                </a:cubicBezTo>
                <a:cubicBezTo>
                  <a:pt x="2" y="0"/>
                  <a:pt x="2" y="0"/>
                  <a:pt x="2" y="0"/>
                </a:cubicBezTo>
                <a:cubicBezTo>
                  <a:pt x="14" y="0"/>
                  <a:pt x="14" y="0"/>
                  <a:pt x="14" y="0"/>
                </a:cubicBezTo>
                <a:cubicBezTo>
                  <a:pt x="15" y="0"/>
                  <a:pt x="16" y="0"/>
                  <a:pt x="16" y="0"/>
                </a:cubicBezTo>
                <a:cubicBezTo>
                  <a:pt x="23" y="8"/>
                  <a:pt x="23" y="8"/>
                  <a:pt x="23" y="8"/>
                </a:cubicBezTo>
                <a:cubicBezTo>
                  <a:pt x="42" y="8"/>
                  <a:pt x="42" y="8"/>
                  <a:pt x="42" y="8"/>
                </a:cubicBezTo>
                <a:cubicBezTo>
                  <a:pt x="43" y="8"/>
                  <a:pt x="44" y="9"/>
                  <a:pt x="44" y="10"/>
                </a:cubicBezTo>
                <a:cubicBezTo>
                  <a:pt x="44" y="10"/>
                  <a:pt x="44" y="10"/>
                  <a:pt x="44" y="10"/>
                </a:cubicBezTo>
                <a:cubicBezTo>
                  <a:pt x="44" y="16"/>
                  <a:pt x="44" y="16"/>
                  <a:pt x="44" y="16"/>
                </a:cubicBezTo>
                <a:cubicBezTo>
                  <a:pt x="47" y="18"/>
                  <a:pt x="49" y="22"/>
                  <a:pt x="49" y="26"/>
                </a:cubicBezTo>
                <a:cubicBezTo>
                  <a:pt x="49" y="29"/>
                  <a:pt x="49" y="31"/>
                  <a:pt x="47" y="34"/>
                </a:cubicBezTo>
                <a:cubicBezTo>
                  <a:pt x="49" y="36"/>
                  <a:pt x="49" y="36"/>
                  <a:pt x="49" y="36"/>
                </a:cubicBezTo>
                <a:cubicBezTo>
                  <a:pt x="50" y="37"/>
                  <a:pt x="50" y="38"/>
                  <a:pt x="49" y="39"/>
                </a:cubicBezTo>
                <a:cubicBezTo>
                  <a:pt x="48" y="39"/>
                  <a:pt x="47" y="39"/>
                  <a:pt x="46" y="39"/>
                </a:cubicBezTo>
                <a:cubicBezTo>
                  <a:pt x="44" y="36"/>
                  <a:pt x="44" y="36"/>
                  <a:pt x="44" y="36"/>
                </a:cubicBezTo>
                <a:cubicBezTo>
                  <a:pt x="44" y="36"/>
                  <a:pt x="44" y="36"/>
                  <a:pt x="44" y="36"/>
                </a:cubicBezTo>
                <a:close/>
                <a:moveTo>
                  <a:pt x="37" y="33"/>
                </a:moveTo>
                <a:cubicBezTo>
                  <a:pt x="37" y="33"/>
                  <a:pt x="37" y="33"/>
                  <a:pt x="37" y="33"/>
                </a:cubicBezTo>
                <a:cubicBezTo>
                  <a:pt x="36" y="33"/>
                  <a:pt x="36" y="33"/>
                  <a:pt x="36" y="32"/>
                </a:cubicBezTo>
                <a:cubicBezTo>
                  <a:pt x="36" y="32"/>
                  <a:pt x="36" y="31"/>
                  <a:pt x="37" y="31"/>
                </a:cubicBezTo>
                <a:cubicBezTo>
                  <a:pt x="39" y="31"/>
                  <a:pt x="41" y="29"/>
                  <a:pt x="42" y="27"/>
                </a:cubicBezTo>
                <a:cubicBezTo>
                  <a:pt x="42" y="27"/>
                  <a:pt x="42" y="27"/>
                  <a:pt x="42" y="27"/>
                </a:cubicBezTo>
                <a:cubicBezTo>
                  <a:pt x="42" y="27"/>
                  <a:pt x="42" y="26"/>
                  <a:pt x="42" y="26"/>
                </a:cubicBezTo>
                <a:cubicBezTo>
                  <a:pt x="42" y="25"/>
                  <a:pt x="42" y="25"/>
                  <a:pt x="43" y="25"/>
                </a:cubicBezTo>
                <a:cubicBezTo>
                  <a:pt x="44" y="25"/>
                  <a:pt x="44" y="25"/>
                  <a:pt x="44" y="26"/>
                </a:cubicBezTo>
                <a:cubicBezTo>
                  <a:pt x="44" y="27"/>
                  <a:pt x="44" y="27"/>
                  <a:pt x="44" y="27"/>
                </a:cubicBezTo>
                <a:cubicBezTo>
                  <a:pt x="44" y="28"/>
                  <a:pt x="44" y="28"/>
                  <a:pt x="44" y="28"/>
                </a:cubicBezTo>
                <a:cubicBezTo>
                  <a:pt x="44" y="28"/>
                  <a:pt x="44" y="28"/>
                  <a:pt x="44" y="29"/>
                </a:cubicBezTo>
                <a:cubicBezTo>
                  <a:pt x="43" y="31"/>
                  <a:pt x="41" y="33"/>
                  <a:pt x="38" y="33"/>
                </a:cubicBezTo>
                <a:cubicBezTo>
                  <a:pt x="38" y="33"/>
                  <a:pt x="37" y="33"/>
                  <a:pt x="37" y="33"/>
                </a:cubicBezTo>
                <a:close/>
                <a:moveTo>
                  <a:pt x="34" y="19"/>
                </a:moveTo>
                <a:cubicBezTo>
                  <a:pt x="34" y="19"/>
                  <a:pt x="34" y="19"/>
                  <a:pt x="34" y="19"/>
                </a:cubicBezTo>
                <a:cubicBezTo>
                  <a:pt x="34" y="19"/>
                  <a:pt x="35" y="19"/>
                  <a:pt x="35" y="20"/>
                </a:cubicBezTo>
                <a:cubicBezTo>
                  <a:pt x="36" y="20"/>
                  <a:pt x="35" y="21"/>
                  <a:pt x="35" y="21"/>
                </a:cubicBezTo>
                <a:cubicBezTo>
                  <a:pt x="34" y="22"/>
                  <a:pt x="34" y="22"/>
                  <a:pt x="34" y="22"/>
                </a:cubicBezTo>
                <a:cubicBezTo>
                  <a:pt x="34" y="22"/>
                  <a:pt x="33" y="22"/>
                  <a:pt x="33" y="23"/>
                </a:cubicBezTo>
                <a:cubicBezTo>
                  <a:pt x="33" y="23"/>
                  <a:pt x="33" y="23"/>
                  <a:pt x="33" y="23"/>
                </a:cubicBezTo>
                <a:cubicBezTo>
                  <a:pt x="32" y="24"/>
                  <a:pt x="32" y="24"/>
                  <a:pt x="32" y="24"/>
                </a:cubicBezTo>
                <a:cubicBezTo>
                  <a:pt x="32" y="25"/>
                  <a:pt x="31" y="25"/>
                  <a:pt x="31" y="25"/>
                </a:cubicBezTo>
                <a:cubicBezTo>
                  <a:pt x="30" y="24"/>
                  <a:pt x="30" y="24"/>
                  <a:pt x="30" y="23"/>
                </a:cubicBezTo>
                <a:cubicBezTo>
                  <a:pt x="30" y="23"/>
                  <a:pt x="30" y="22"/>
                  <a:pt x="31" y="22"/>
                </a:cubicBezTo>
                <a:cubicBezTo>
                  <a:pt x="31" y="22"/>
                  <a:pt x="31" y="21"/>
                  <a:pt x="32" y="21"/>
                </a:cubicBezTo>
                <a:cubicBezTo>
                  <a:pt x="32" y="21"/>
                  <a:pt x="32" y="20"/>
                  <a:pt x="33" y="20"/>
                </a:cubicBezTo>
                <a:cubicBezTo>
                  <a:pt x="33" y="20"/>
                  <a:pt x="33" y="20"/>
                  <a:pt x="34" y="19"/>
                </a:cubicBezTo>
                <a:close/>
                <a:moveTo>
                  <a:pt x="37" y="17"/>
                </a:moveTo>
                <a:cubicBezTo>
                  <a:pt x="37" y="17"/>
                  <a:pt x="37" y="17"/>
                  <a:pt x="37" y="17"/>
                </a:cubicBezTo>
                <a:cubicBezTo>
                  <a:pt x="34" y="17"/>
                  <a:pt x="32" y="18"/>
                  <a:pt x="30" y="20"/>
                </a:cubicBezTo>
                <a:cubicBezTo>
                  <a:pt x="29" y="22"/>
                  <a:pt x="28" y="24"/>
                  <a:pt x="28" y="26"/>
                </a:cubicBezTo>
                <a:cubicBezTo>
                  <a:pt x="28" y="28"/>
                  <a:pt x="29" y="31"/>
                  <a:pt x="30" y="32"/>
                </a:cubicBezTo>
                <a:cubicBezTo>
                  <a:pt x="32" y="34"/>
                  <a:pt x="34" y="35"/>
                  <a:pt x="37" y="35"/>
                </a:cubicBezTo>
                <a:cubicBezTo>
                  <a:pt x="39" y="35"/>
                  <a:pt x="41" y="34"/>
                  <a:pt x="43" y="32"/>
                </a:cubicBezTo>
                <a:cubicBezTo>
                  <a:pt x="43" y="32"/>
                  <a:pt x="43" y="32"/>
                  <a:pt x="43" y="32"/>
                </a:cubicBezTo>
                <a:cubicBezTo>
                  <a:pt x="45" y="31"/>
                  <a:pt x="46" y="28"/>
                  <a:pt x="46" y="26"/>
                </a:cubicBezTo>
                <a:cubicBezTo>
                  <a:pt x="46" y="21"/>
                  <a:pt x="42" y="17"/>
                  <a:pt x="37" y="17"/>
                </a:cubicBezTo>
                <a:close/>
                <a:moveTo>
                  <a:pt x="40" y="14"/>
                </a:moveTo>
                <a:cubicBezTo>
                  <a:pt x="40" y="14"/>
                  <a:pt x="40" y="14"/>
                  <a:pt x="40" y="14"/>
                </a:cubicBezTo>
                <a:cubicBezTo>
                  <a:pt x="40" y="11"/>
                  <a:pt x="40" y="11"/>
                  <a:pt x="40" y="11"/>
                </a:cubicBezTo>
                <a:cubicBezTo>
                  <a:pt x="22" y="11"/>
                  <a:pt x="22" y="11"/>
                  <a:pt x="22" y="11"/>
                </a:cubicBezTo>
                <a:cubicBezTo>
                  <a:pt x="21" y="11"/>
                  <a:pt x="21" y="11"/>
                  <a:pt x="21" y="11"/>
                </a:cubicBezTo>
                <a:cubicBezTo>
                  <a:pt x="14" y="4"/>
                  <a:pt x="14" y="4"/>
                  <a:pt x="14" y="4"/>
                </a:cubicBezTo>
                <a:cubicBezTo>
                  <a:pt x="4" y="4"/>
                  <a:pt x="4" y="4"/>
                  <a:pt x="4" y="4"/>
                </a:cubicBezTo>
                <a:cubicBezTo>
                  <a:pt x="4" y="40"/>
                  <a:pt x="4" y="40"/>
                  <a:pt x="4" y="40"/>
                </a:cubicBezTo>
                <a:cubicBezTo>
                  <a:pt x="40" y="40"/>
                  <a:pt x="40" y="40"/>
                  <a:pt x="40" y="40"/>
                </a:cubicBezTo>
                <a:cubicBezTo>
                  <a:pt x="40" y="38"/>
                  <a:pt x="40" y="38"/>
                  <a:pt x="40" y="38"/>
                </a:cubicBezTo>
                <a:cubicBezTo>
                  <a:pt x="39" y="39"/>
                  <a:pt x="38" y="39"/>
                  <a:pt x="37" y="39"/>
                </a:cubicBezTo>
                <a:cubicBezTo>
                  <a:pt x="34" y="39"/>
                  <a:pt x="30" y="38"/>
                  <a:pt x="28" y="35"/>
                </a:cubicBezTo>
                <a:cubicBezTo>
                  <a:pt x="28" y="35"/>
                  <a:pt x="28" y="35"/>
                  <a:pt x="28" y="35"/>
                </a:cubicBezTo>
                <a:cubicBezTo>
                  <a:pt x="28" y="35"/>
                  <a:pt x="28" y="35"/>
                  <a:pt x="28" y="35"/>
                </a:cubicBezTo>
                <a:cubicBezTo>
                  <a:pt x="28" y="35"/>
                  <a:pt x="28" y="35"/>
                  <a:pt x="28" y="35"/>
                </a:cubicBezTo>
                <a:cubicBezTo>
                  <a:pt x="25" y="33"/>
                  <a:pt x="24" y="29"/>
                  <a:pt x="24" y="26"/>
                </a:cubicBezTo>
                <a:cubicBezTo>
                  <a:pt x="24" y="23"/>
                  <a:pt x="25" y="20"/>
                  <a:pt x="28" y="17"/>
                </a:cubicBezTo>
                <a:cubicBezTo>
                  <a:pt x="28" y="17"/>
                  <a:pt x="28" y="17"/>
                  <a:pt x="28" y="17"/>
                </a:cubicBezTo>
                <a:cubicBezTo>
                  <a:pt x="28" y="17"/>
                  <a:pt x="28" y="17"/>
                  <a:pt x="28" y="17"/>
                </a:cubicBezTo>
                <a:cubicBezTo>
                  <a:pt x="30" y="15"/>
                  <a:pt x="34" y="13"/>
                  <a:pt x="37" y="13"/>
                </a:cubicBezTo>
                <a:cubicBezTo>
                  <a:pt x="38" y="13"/>
                  <a:pt x="39" y="13"/>
                  <a:pt x="40" y="14"/>
                </a:cubicBezTo>
                <a:close/>
              </a:path>
            </a:pathLst>
          </a:custGeom>
          <a:solidFill>
            <a:schemeClr val="accent2"/>
          </a:solidFill>
          <a:ln>
            <a:noFill/>
          </a:ln>
          <a:extLst/>
        </p:spPr>
        <p:txBody>
          <a:bodyPr/>
          <a:lstStyle/>
          <a:p>
            <a:endParaRPr lang="zh-CN" altLang="en-US"/>
          </a:p>
        </p:txBody>
      </p:sp>
      <p:sp>
        <p:nvSpPr>
          <p:cNvPr id="187" name="Freeform 571"/>
          <p:cNvSpPr>
            <a:spLocks noEditPoints="1"/>
          </p:cNvSpPr>
          <p:nvPr/>
        </p:nvSpPr>
        <p:spPr bwMode="auto">
          <a:xfrm>
            <a:off x="6230795" y="957806"/>
            <a:ext cx="296295" cy="261092"/>
          </a:xfrm>
          <a:custGeom>
            <a:avLst/>
            <a:gdLst>
              <a:gd name="T0" fmla="*/ 27 w 50"/>
              <a:gd name="T1" fmla="*/ 1 h 44"/>
              <a:gd name="T2" fmla="*/ 38 w 50"/>
              <a:gd name="T3" fmla="*/ 21 h 44"/>
              <a:gd name="T4" fmla="*/ 50 w 50"/>
              <a:gd name="T5" fmla="*/ 41 h 44"/>
              <a:gd name="T6" fmla="*/ 49 w 50"/>
              <a:gd name="T7" fmla="*/ 43 h 44"/>
              <a:gd name="T8" fmla="*/ 48 w 50"/>
              <a:gd name="T9" fmla="*/ 44 h 44"/>
              <a:gd name="T10" fmla="*/ 48 w 50"/>
              <a:gd name="T11" fmla="*/ 44 h 44"/>
              <a:gd name="T12" fmla="*/ 25 w 50"/>
              <a:gd name="T13" fmla="*/ 44 h 44"/>
              <a:gd name="T14" fmla="*/ 2 w 50"/>
              <a:gd name="T15" fmla="*/ 44 h 44"/>
              <a:gd name="T16" fmla="*/ 0 w 50"/>
              <a:gd name="T17" fmla="*/ 42 h 44"/>
              <a:gd name="T18" fmla="*/ 1 w 50"/>
              <a:gd name="T19" fmla="*/ 41 h 44"/>
              <a:gd name="T20" fmla="*/ 12 w 50"/>
              <a:gd name="T21" fmla="*/ 21 h 44"/>
              <a:gd name="T22" fmla="*/ 24 w 50"/>
              <a:gd name="T23" fmla="*/ 1 h 44"/>
              <a:gd name="T24" fmla="*/ 26 w 50"/>
              <a:gd name="T25" fmla="*/ 0 h 44"/>
              <a:gd name="T26" fmla="*/ 27 w 50"/>
              <a:gd name="T27" fmla="*/ 1 h 44"/>
              <a:gd name="T28" fmla="*/ 23 w 50"/>
              <a:gd name="T29" fmla="*/ 17 h 44"/>
              <a:gd name="T30" fmla="*/ 23 w 50"/>
              <a:gd name="T31" fmla="*/ 17 h 44"/>
              <a:gd name="T32" fmla="*/ 25 w 50"/>
              <a:gd name="T33" fmla="*/ 15 h 44"/>
              <a:gd name="T34" fmla="*/ 27 w 50"/>
              <a:gd name="T35" fmla="*/ 17 h 44"/>
              <a:gd name="T36" fmla="*/ 27 w 50"/>
              <a:gd name="T37" fmla="*/ 29 h 44"/>
              <a:gd name="T38" fmla="*/ 25 w 50"/>
              <a:gd name="T39" fmla="*/ 31 h 44"/>
              <a:gd name="T40" fmla="*/ 23 w 50"/>
              <a:gd name="T41" fmla="*/ 29 h 44"/>
              <a:gd name="T42" fmla="*/ 23 w 50"/>
              <a:gd name="T43" fmla="*/ 17 h 44"/>
              <a:gd name="T44" fmla="*/ 25 w 50"/>
              <a:gd name="T45" fmla="*/ 32 h 44"/>
              <a:gd name="T46" fmla="*/ 25 w 50"/>
              <a:gd name="T47" fmla="*/ 32 h 44"/>
              <a:gd name="T48" fmla="*/ 27 w 50"/>
              <a:gd name="T49" fmla="*/ 34 h 44"/>
              <a:gd name="T50" fmla="*/ 25 w 50"/>
              <a:gd name="T51" fmla="*/ 36 h 44"/>
              <a:gd name="T52" fmla="*/ 23 w 50"/>
              <a:gd name="T53" fmla="*/ 34 h 44"/>
              <a:gd name="T54" fmla="*/ 25 w 50"/>
              <a:gd name="T55" fmla="*/ 32 h 44"/>
              <a:gd name="T56" fmla="*/ 35 w 50"/>
              <a:gd name="T57" fmla="*/ 23 h 44"/>
              <a:gd name="T58" fmla="*/ 35 w 50"/>
              <a:gd name="T59" fmla="*/ 23 h 44"/>
              <a:gd name="T60" fmla="*/ 25 w 50"/>
              <a:gd name="T61" fmla="*/ 6 h 44"/>
              <a:gd name="T62" fmla="*/ 15 w 50"/>
              <a:gd name="T63" fmla="*/ 23 h 44"/>
              <a:gd name="T64" fmla="*/ 6 w 50"/>
              <a:gd name="T65" fmla="*/ 40 h 44"/>
              <a:gd name="T66" fmla="*/ 25 w 50"/>
              <a:gd name="T67" fmla="*/ 40 h 44"/>
              <a:gd name="T68" fmla="*/ 45 w 50"/>
              <a:gd name="T69" fmla="*/ 40 h 44"/>
              <a:gd name="T70" fmla="*/ 35 w 50"/>
              <a:gd name="T71"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 h="44">
                <a:moveTo>
                  <a:pt x="27" y="1"/>
                </a:moveTo>
                <a:cubicBezTo>
                  <a:pt x="38" y="21"/>
                  <a:pt x="38" y="21"/>
                  <a:pt x="38" y="21"/>
                </a:cubicBezTo>
                <a:cubicBezTo>
                  <a:pt x="50" y="41"/>
                  <a:pt x="50" y="41"/>
                  <a:pt x="50" y="41"/>
                </a:cubicBezTo>
                <a:cubicBezTo>
                  <a:pt x="50" y="42"/>
                  <a:pt x="50" y="43"/>
                  <a:pt x="49" y="43"/>
                </a:cubicBezTo>
                <a:cubicBezTo>
                  <a:pt x="49" y="43"/>
                  <a:pt x="49" y="44"/>
                  <a:pt x="48" y="44"/>
                </a:cubicBezTo>
                <a:cubicBezTo>
                  <a:pt x="48" y="44"/>
                  <a:pt x="48" y="44"/>
                  <a:pt x="48" y="44"/>
                </a:cubicBezTo>
                <a:cubicBezTo>
                  <a:pt x="25" y="44"/>
                  <a:pt x="25" y="44"/>
                  <a:pt x="25" y="44"/>
                </a:cubicBezTo>
                <a:cubicBezTo>
                  <a:pt x="2" y="44"/>
                  <a:pt x="2" y="44"/>
                  <a:pt x="2" y="44"/>
                </a:cubicBezTo>
                <a:cubicBezTo>
                  <a:pt x="1" y="44"/>
                  <a:pt x="0" y="43"/>
                  <a:pt x="0" y="42"/>
                </a:cubicBezTo>
                <a:cubicBezTo>
                  <a:pt x="0" y="41"/>
                  <a:pt x="0" y="41"/>
                  <a:pt x="1" y="41"/>
                </a:cubicBezTo>
                <a:cubicBezTo>
                  <a:pt x="12" y="21"/>
                  <a:pt x="12" y="21"/>
                  <a:pt x="12" y="21"/>
                </a:cubicBezTo>
                <a:cubicBezTo>
                  <a:pt x="24" y="1"/>
                  <a:pt x="24" y="1"/>
                  <a:pt x="24" y="1"/>
                </a:cubicBezTo>
                <a:cubicBezTo>
                  <a:pt x="24" y="0"/>
                  <a:pt x="25" y="0"/>
                  <a:pt x="26" y="0"/>
                </a:cubicBezTo>
                <a:cubicBezTo>
                  <a:pt x="26" y="0"/>
                  <a:pt x="27" y="1"/>
                  <a:pt x="27" y="1"/>
                </a:cubicBezTo>
                <a:close/>
                <a:moveTo>
                  <a:pt x="23" y="17"/>
                </a:moveTo>
                <a:cubicBezTo>
                  <a:pt x="23" y="17"/>
                  <a:pt x="23" y="17"/>
                  <a:pt x="23" y="17"/>
                </a:cubicBezTo>
                <a:cubicBezTo>
                  <a:pt x="23" y="16"/>
                  <a:pt x="24" y="15"/>
                  <a:pt x="25" y="15"/>
                </a:cubicBezTo>
                <a:cubicBezTo>
                  <a:pt x="26" y="15"/>
                  <a:pt x="27" y="16"/>
                  <a:pt x="27" y="17"/>
                </a:cubicBezTo>
                <a:cubicBezTo>
                  <a:pt x="27" y="29"/>
                  <a:pt x="27" y="29"/>
                  <a:pt x="27" y="29"/>
                </a:cubicBezTo>
                <a:cubicBezTo>
                  <a:pt x="27" y="30"/>
                  <a:pt x="26" y="31"/>
                  <a:pt x="25" y="31"/>
                </a:cubicBezTo>
                <a:cubicBezTo>
                  <a:pt x="24" y="31"/>
                  <a:pt x="23" y="30"/>
                  <a:pt x="23" y="29"/>
                </a:cubicBezTo>
                <a:cubicBezTo>
                  <a:pt x="23" y="17"/>
                  <a:pt x="23" y="17"/>
                  <a:pt x="23" y="17"/>
                </a:cubicBezTo>
                <a:close/>
                <a:moveTo>
                  <a:pt x="25" y="32"/>
                </a:moveTo>
                <a:cubicBezTo>
                  <a:pt x="25" y="32"/>
                  <a:pt x="25" y="32"/>
                  <a:pt x="25" y="32"/>
                </a:cubicBezTo>
                <a:cubicBezTo>
                  <a:pt x="26" y="32"/>
                  <a:pt x="27" y="33"/>
                  <a:pt x="27" y="34"/>
                </a:cubicBezTo>
                <a:cubicBezTo>
                  <a:pt x="27" y="35"/>
                  <a:pt x="26" y="36"/>
                  <a:pt x="25" y="36"/>
                </a:cubicBezTo>
                <a:cubicBezTo>
                  <a:pt x="24" y="36"/>
                  <a:pt x="23" y="35"/>
                  <a:pt x="23" y="34"/>
                </a:cubicBezTo>
                <a:cubicBezTo>
                  <a:pt x="23" y="33"/>
                  <a:pt x="24" y="32"/>
                  <a:pt x="25" y="32"/>
                </a:cubicBezTo>
                <a:close/>
                <a:moveTo>
                  <a:pt x="35" y="23"/>
                </a:moveTo>
                <a:cubicBezTo>
                  <a:pt x="35" y="23"/>
                  <a:pt x="35" y="23"/>
                  <a:pt x="35" y="23"/>
                </a:cubicBezTo>
                <a:cubicBezTo>
                  <a:pt x="25" y="6"/>
                  <a:pt x="25" y="6"/>
                  <a:pt x="25" y="6"/>
                </a:cubicBezTo>
                <a:cubicBezTo>
                  <a:pt x="15" y="23"/>
                  <a:pt x="15" y="23"/>
                  <a:pt x="15" y="23"/>
                </a:cubicBezTo>
                <a:cubicBezTo>
                  <a:pt x="6" y="40"/>
                  <a:pt x="6" y="40"/>
                  <a:pt x="6" y="40"/>
                </a:cubicBezTo>
                <a:cubicBezTo>
                  <a:pt x="25" y="40"/>
                  <a:pt x="25" y="40"/>
                  <a:pt x="25" y="40"/>
                </a:cubicBezTo>
                <a:cubicBezTo>
                  <a:pt x="45" y="40"/>
                  <a:pt x="45" y="40"/>
                  <a:pt x="45" y="40"/>
                </a:cubicBezTo>
                <a:cubicBezTo>
                  <a:pt x="35" y="23"/>
                  <a:pt x="35" y="23"/>
                  <a:pt x="35" y="23"/>
                </a:cubicBezTo>
                <a:close/>
              </a:path>
            </a:pathLst>
          </a:custGeom>
          <a:solidFill>
            <a:schemeClr val="accent2"/>
          </a:solidFill>
          <a:ln>
            <a:noFill/>
          </a:ln>
          <a:extLst/>
        </p:spPr>
        <p:txBody>
          <a:bodyPr/>
          <a:lstStyle/>
          <a:p>
            <a:endParaRPr lang="zh-CN" altLang="en-US"/>
          </a:p>
        </p:txBody>
      </p:sp>
      <p:sp>
        <p:nvSpPr>
          <p:cNvPr id="188" name="Freeform 581"/>
          <p:cNvSpPr>
            <a:spLocks noEditPoints="1"/>
          </p:cNvSpPr>
          <p:nvPr/>
        </p:nvSpPr>
        <p:spPr bwMode="auto">
          <a:xfrm>
            <a:off x="1091118" y="1588533"/>
            <a:ext cx="296295" cy="293361"/>
          </a:xfrm>
          <a:custGeom>
            <a:avLst/>
            <a:gdLst>
              <a:gd name="T0" fmla="*/ 2 w 50"/>
              <a:gd name="T1" fmla="*/ 38 h 50"/>
              <a:gd name="T2" fmla="*/ 0 w 50"/>
              <a:gd name="T3" fmla="*/ 37 h 50"/>
              <a:gd name="T4" fmla="*/ 2 w 50"/>
              <a:gd name="T5" fmla="*/ 35 h 50"/>
              <a:gd name="T6" fmla="*/ 26 w 50"/>
              <a:gd name="T7" fmla="*/ 35 h 50"/>
              <a:gd name="T8" fmla="*/ 28 w 50"/>
              <a:gd name="T9" fmla="*/ 37 h 50"/>
              <a:gd name="T10" fmla="*/ 26 w 50"/>
              <a:gd name="T11" fmla="*/ 38 h 50"/>
              <a:gd name="T12" fmla="*/ 2 w 50"/>
              <a:gd name="T13" fmla="*/ 38 h 50"/>
              <a:gd name="T14" fmla="*/ 38 w 50"/>
              <a:gd name="T15" fmla="*/ 14 h 50"/>
              <a:gd name="T16" fmla="*/ 38 w 50"/>
              <a:gd name="T17" fmla="*/ 14 h 50"/>
              <a:gd name="T18" fmla="*/ 40 w 50"/>
              <a:gd name="T19" fmla="*/ 12 h 50"/>
              <a:gd name="T20" fmla="*/ 42 w 50"/>
              <a:gd name="T21" fmla="*/ 14 h 50"/>
              <a:gd name="T22" fmla="*/ 42 w 50"/>
              <a:gd name="T23" fmla="*/ 31 h 50"/>
              <a:gd name="T24" fmla="*/ 46 w 50"/>
              <a:gd name="T25" fmla="*/ 27 h 50"/>
              <a:gd name="T26" fmla="*/ 49 w 50"/>
              <a:gd name="T27" fmla="*/ 27 h 50"/>
              <a:gd name="T28" fmla="*/ 49 w 50"/>
              <a:gd name="T29" fmla="*/ 30 h 50"/>
              <a:gd name="T30" fmla="*/ 42 w 50"/>
              <a:gd name="T31" fmla="*/ 37 h 50"/>
              <a:gd name="T32" fmla="*/ 42 w 50"/>
              <a:gd name="T33" fmla="*/ 37 h 50"/>
              <a:gd name="T34" fmla="*/ 42 w 50"/>
              <a:gd name="T35" fmla="*/ 37 h 50"/>
              <a:gd name="T36" fmla="*/ 41 w 50"/>
              <a:gd name="T37" fmla="*/ 37 h 50"/>
              <a:gd name="T38" fmla="*/ 39 w 50"/>
              <a:gd name="T39" fmla="*/ 37 h 50"/>
              <a:gd name="T40" fmla="*/ 39 w 50"/>
              <a:gd name="T41" fmla="*/ 37 h 50"/>
              <a:gd name="T42" fmla="*/ 32 w 50"/>
              <a:gd name="T43" fmla="*/ 30 h 50"/>
              <a:gd name="T44" fmla="*/ 32 w 50"/>
              <a:gd name="T45" fmla="*/ 27 h 50"/>
              <a:gd name="T46" fmla="*/ 34 w 50"/>
              <a:gd name="T47" fmla="*/ 27 h 50"/>
              <a:gd name="T48" fmla="*/ 38 w 50"/>
              <a:gd name="T49" fmla="*/ 31 h 50"/>
              <a:gd name="T50" fmla="*/ 38 w 50"/>
              <a:gd name="T51" fmla="*/ 14 h 50"/>
              <a:gd name="T52" fmla="*/ 2 w 50"/>
              <a:gd name="T53" fmla="*/ 27 h 50"/>
              <a:gd name="T54" fmla="*/ 2 w 50"/>
              <a:gd name="T55" fmla="*/ 27 h 50"/>
              <a:gd name="T56" fmla="*/ 0 w 50"/>
              <a:gd name="T57" fmla="*/ 25 h 50"/>
              <a:gd name="T58" fmla="*/ 2 w 50"/>
              <a:gd name="T59" fmla="*/ 23 h 50"/>
              <a:gd name="T60" fmla="*/ 26 w 50"/>
              <a:gd name="T61" fmla="*/ 23 h 50"/>
              <a:gd name="T62" fmla="*/ 28 w 50"/>
              <a:gd name="T63" fmla="*/ 25 h 50"/>
              <a:gd name="T64" fmla="*/ 26 w 50"/>
              <a:gd name="T65" fmla="*/ 27 h 50"/>
              <a:gd name="T66" fmla="*/ 2 w 50"/>
              <a:gd name="T67" fmla="*/ 27 h 50"/>
              <a:gd name="T68" fmla="*/ 2 w 50"/>
              <a:gd name="T69" fmla="*/ 16 h 50"/>
              <a:gd name="T70" fmla="*/ 2 w 50"/>
              <a:gd name="T71" fmla="*/ 16 h 50"/>
              <a:gd name="T72" fmla="*/ 0 w 50"/>
              <a:gd name="T73" fmla="*/ 14 h 50"/>
              <a:gd name="T74" fmla="*/ 2 w 50"/>
              <a:gd name="T75" fmla="*/ 12 h 50"/>
              <a:gd name="T76" fmla="*/ 26 w 50"/>
              <a:gd name="T77" fmla="*/ 12 h 50"/>
              <a:gd name="T78" fmla="*/ 28 w 50"/>
              <a:gd name="T79" fmla="*/ 14 h 50"/>
              <a:gd name="T80" fmla="*/ 26 w 50"/>
              <a:gd name="T81" fmla="*/ 16 h 50"/>
              <a:gd name="T82" fmla="*/ 2 w 50"/>
              <a:gd name="T83" fmla="*/ 16 h 50"/>
              <a:gd name="T84" fmla="*/ 2 w 50"/>
              <a:gd name="T85" fmla="*/ 4 h 50"/>
              <a:gd name="T86" fmla="*/ 2 w 50"/>
              <a:gd name="T87" fmla="*/ 4 h 50"/>
              <a:gd name="T88" fmla="*/ 0 w 50"/>
              <a:gd name="T89" fmla="*/ 2 h 50"/>
              <a:gd name="T90" fmla="*/ 2 w 50"/>
              <a:gd name="T91" fmla="*/ 0 h 50"/>
              <a:gd name="T92" fmla="*/ 26 w 50"/>
              <a:gd name="T93" fmla="*/ 0 h 50"/>
              <a:gd name="T94" fmla="*/ 28 w 50"/>
              <a:gd name="T95" fmla="*/ 2 h 50"/>
              <a:gd name="T96" fmla="*/ 26 w 50"/>
              <a:gd name="T97" fmla="*/ 4 h 50"/>
              <a:gd name="T98" fmla="*/ 2 w 50"/>
              <a:gd name="T99" fmla="*/ 4 h 50"/>
              <a:gd name="T100" fmla="*/ 2 w 50"/>
              <a:gd name="T101" fmla="*/ 50 h 50"/>
              <a:gd name="T102" fmla="*/ 2 w 50"/>
              <a:gd name="T103" fmla="*/ 50 h 50"/>
              <a:gd name="T104" fmla="*/ 0 w 50"/>
              <a:gd name="T105" fmla="*/ 48 h 50"/>
              <a:gd name="T106" fmla="*/ 2 w 50"/>
              <a:gd name="T107" fmla="*/ 46 h 50"/>
              <a:gd name="T108" fmla="*/ 26 w 50"/>
              <a:gd name="T109" fmla="*/ 46 h 50"/>
              <a:gd name="T110" fmla="*/ 28 w 50"/>
              <a:gd name="T111" fmla="*/ 48 h 50"/>
              <a:gd name="T112" fmla="*/ 26 w 50"/>
              <a:gd name="T113" fmla="*/ 50 h 50"/>
              <a:gd name="T114" fmla="*/ 2 w 50"/>
              <a:gd name="T11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50">
                <a:moveTo>
                  <a:pt x="2" y="38"/>
                </a:moveTo>
                <a:cubicBezTo>
                  <a:pt x="1" y="38"/>
                  <a:pt x="0" y="38"/>
                  <a:pt x="0" y="37"/>
                </a:cubicBezTo>
                <a:cubicBezTo>
                  <a:pt x="0" y="36"/>
                  <a:pt x="1" y="35"/>
                  <a:pt x="2" y="35"/>
                </a:cubicBezTo>
                <a:cubicBezTo>
                  <a:pt x="26" y="35"/>
                  <a:pt x="26" y="35"/>
                  <a:pt x="26" y="35"/>
                </a:cubicBezTo>
                <a:cubicBezTo>
                  <a:pt x="27" y="35"/>
                  <a:pt x="28" y="36"/>
                  <a:pt x="28" y="37"/>
                </a:cubicBezTo>
                <a:cubicBezTo>
                  <a:pt x="28" y="38"/>
                  <a:pt x="27" y="38"/>
                  <a:pt x="26" y="38"/>
                </a:cubicBezTo>
                <a:cubicBezTo>
                  <a:pt x="2" y="38"/>
                  <a:pt x="2" y="38"/>
                  <a:pt x="2" y="38"/>
                </a:cubicBezTo>
                <a:close/>
                <a:moveTo>
                  <a:pt x="38" y="14"/>
                </a:moveTo>
                <a:cubicBezTo>
                  <a:pt x="38" y="14"/>
                  <a:pt x="38" y="14"/>
                  <a:pt x="38" y="14"/>
                </a:cubicBezTo>
                <a:cubicBezTo>
                  <a:pt x="38" y="13"/>
                  <a:pt x="39" y="12"/>
                  <a:pt x="40" y="12"/>
                </a:cubicBezTo>
                <a:cubicBezTo>
                  <a:pt x="41" y="12"/>
                  <a:pt x="42" y="13"/>
                  <a:pt x="42" y="14"/>
                </a:cubicBezTo>
                <a:cubicBezTo>
                  <a:pt x="42" y="31"/>
                  <a:pt x="42" y="31"/>
                  <a:pt x="42" y="31"/>
                </a:cubicBezTo>
                <a:cubicBezTo>
                  <a:pt x="46" y="27"/>
                  <a:pt x="46" y="27"/>
                  <a:pt x="46" y="27"/>
                </a:cubicBezTo>
                <a:cubicBezTo>
                  <a:pt x="47" y="26"/>
                  <a:pt x="48" y="26"/>
                  <a:pt x="49" y="27"/>
                </a:cubicBezTo>
                <a:cubicBezTo>
                  <a:pt x="50" y="28"/>
                  <a:pt x="50" y="29"/>
                  <a:pt x="49" y="30"/>
                </a:cubicBezTo>
                <a:cubicBezTo>
                  <a:pt x="42" y="37"/>
                  <a:pt x="42" y="37"/>
                  <a:pt x="42" y="37"/>
                </a:cubicBezTo>
                <a:cubicBezTo>
                  <a:pt x="42" y="37"/>
                  <a:pt x="42" y="37"/>
                  <a:pt x="42" y="37"/>
                </a:cubicBezTo>
                <a:cubicBezTo>
                  <a:pt x="42" y="37"/>
                  <a:pt x="42" y="37"/>
                  <a:pt x="42" y="37"/>
                </a:cubicBezTo>
                <a:cubicBezTo>
                  <a:pt x="41" y="37"/>
                  <a:pt x="41" y="37"/>
                  <a:pt x="41" y="37"/>
                </a:cubicBezTo>
                <a:cubicBezTo>
                  <a:pt x="41" y="38"/>
                  <a:pt x="40" y="38"/>
                  <a:pt x="39" y="37"/>
                </a:cubicBezTo>
                <a:cubicBezTo>
                  <a:pt x="39" y="37"/>
                  <a:pt x="39" y="37"/>
                  <a:pt x="39" y="37"/>
                </a:cubicBezTo>
                <a:cubicBezTo>
                  <a:pt x="32" y="30"/>
                  <a:pt x="32" y="30"/>
                  <a:pt x="32" y="30"/>
                </a:cubicBezTo>
                <a:cubicBezTo>
                  <a:pt x="31" y="29"/>
                  <a:pt x="31" y="28"/>
                  <a:pt x="32" y="27"/>
                </a:cubicBezTo>
                <a:cubicBezTo>
                  <a:pt x="32" y="26"/>
                  <a:pt x="34" y="26"/>
                  <a:pt x="34" y="27"/>
                </a:cubicBezTo>
                <a:cubicBezTo>
                  <a:pt x="38" y="31"/>
                  <a:pt x="38" y="31"/>
                  <a:pt x="38" y="31"/>
                </a:cubicBezTo>
                <a:cubicBezTo>
                  <a:pt x="38" y="14"/>
                  <a:pt x="38" y="14"/>
                  <a:pt x="38" y="14"/>
                </a:cubicBezTo>
                <a:close/>
                <a:moveTo>
                  <a:pt x="2" y="27"/>
                </a:moveTo>
                <a:cubicBezTo>
                  <a:pt x="2" y="27"/>
                  <a:pt x="2" y="27"/>
                  <a:pt x="2" y="27"/>
                </a:cubicBezTo>
                <a:cubicBezTo>
                  <a:pt x="1" y="27"/>
                  <a:pt x="0" y="26"/>
                  <a:pt x="0" y="25"/>
                </a:cubicBezTo>
                <a:cubicBezTo>
                  <a:pt x="0" y="24"/>
                  <a:pt x="1" y="23"/>
                  <a:pt x="2" y="23"/>
                </a:cubicBezTo>
                <a:cubicBezTo>
                  <a:pt x="26" y="23"/>
                  <a:pt x="26" y="23"/>
                  <a:pt x="26" y="23"/>
                </a:cubicBezTo>
                <a:cubicBezTo>
                  <a:pt x="27" y="23"/>
                  <a:pt x="28" y="24"/>
                  <a:pt x="28" y="25"/>
                </a:cubicBezTo>
                <a:cubicBezTo>
                  <a:pt x="28" y="26"/>
                  <a:pt x="27" y="27"/>
                  <a:pt x="26" y="27"/>
                </a:cubicBezTo>
                <a:cubicBezTo>
                  <a:pt x="2" y="27"/>
                  <a:pt x="2" y="27"/>
                  <a:pt x="2" y="27"/>
                </a:cubicBezTo>
                <a:close/>
                <a:moveTo>
                  <a:pt x="2" y="16"/>
                </a:moveTo>
                <a:cubicBezTo>
                  <a:pt x="2" y="16"/>
                  <a:pt x="2" y="16"/>
                  <a:pt x="2" y="16"/>
                </a:cubicBezTo>
                <a:cubicBezTo>
                  <a:pt x="1" y="16"/>
                  <a:pt x="0" y="15"/>
                  <a:pt x="0" y="14"/>
                </a:cubicBezTo>
                <a:cubicBezTo>
                  <a:pt x="0" y="13"/>
                  <a:pt x="1" y="12"/>
                  <a:pt x="2" y="12"/>
                </a:cubicBezTo>
                <a:cubicBezTo>
                  <a:pt x="26" y="12"/>
                  <a:pt x="26" y="12"/>
                  <a:pt x="26" y="12"/>
                </a:cubicBezTo>
                <a:cubicBezTo>
                  <a:pt x="27" y="12"/>
                  <a:pt x="28" y="13"/>
                  <a:pt x="28" y="14"/>
                </a:cubicBezTo>
                <a:cubicBezTo>
                  <a:pt x="28" y="15"/>
                  <a:pt x="27" y="16"/>
                  <a:pt x="26" y="16"/>
                </a:cubicBezTo>
                <a:cubicBezTo>
                  <a:pt x="2" y="16"/>
                  <a:pt x="2" y="16"/>
                  <a:pt x="2" y="16"/>
                </a:cubicBezTo>
                <a:close/>
                <a:moveTo>
                  <a:pt x="2" y="4"/>
                </a:moveTo>
                <a:cubicBezTo>
                  <a:pt x="2" y="4"/>
                  <a:pt x="2" y="4"/>
                  <a:pt x="2" y="4"/>
                </a:cubicBezTo>
                <a:cubicBezTo>
                  <a:pt x="1" y="4"/>
                  <a:pt x="0" y="3"/>
                  <a:pt x="0" y="2"/>
                </a:cubicBezTo>
                <a:cubicBezTo>
                  <a:pt x="0" y="1"/>
                  <a:pt x="1" y="0"/>
                  <a:pt x="2" y="0"/>
                </a:cubicBezTo>
                <a:cubicBezTo>
                  <a:pt x="26" y="0"/>
                  <a:pt x="26" y="0"/>
                  <a:pt x="26" y="0"/>
                </a:cubicBezTo>
                <a:cubicBezTo>
                  <a:pt x="27" y="0"/>
                  <a:pt x="28" y="1"/>
                  <a:pt x="28" y="2"/>
                </a:cubicBezTo>
                <a:cubicBezTo>
                  <a:pt x="28" y="3"/>
                  <a:pt x="27" y="4"/>
                  <a:pt x="26" y="4"/>
                </a:cubicBezTo>
                <a:cubicBezTo>
                  <a:pt x="2" y="4"/>
                  <a:pt x="2" y="4"/>
                  <a:pt x="2" y="4"/>
                </a:cubicBezTo>
                <a:close/>
                <a:moveTo>
                  <a:pt x="2" y="50"/>
                </a:moveTo>
                <a:cubicBezTo>
                  <a:pt x="2" y="50"/>
                  <a:pt x="2" y="50"/>
                  <a:pt x="2" y="50"/>
                </a:cubicBezTo>
                <a:cubicBezTo>
                  <a:pt x="1" y="50"/>
                  <a:pt x="0" y="49"/>
                  <a:pt x="0" y="48"/>
                </a:cubicBezTo>
                <a:cubicBezTo>
                  <a:pt x="0" y="47"/>
                  <a:pt x="1" y="46"/>
                  <a:pt x="2" y="46"/>
                </a:cubicBezTo>
                <a:cubicBezTo>
                  <a:pt x="26" y="46"/>
                  <a:pt x="26" y="46"/>
                  <a:pt x="26" y="46"/>
                </a:cubicBezTo>
                <a:cubicBezTo>
                  <a:pt x="27" y="46"/>
                  <a:pt x="28" y="47"/>
                  <a:pt x="28" y="48"/>
                </a:cubicBezTo>
                <a:cubicBezTo>
                  <a:pt x="28" y="49"/>
                  <a:pt x="27" y="50"/>
                  <a:pt x="26" y="50"/>
                </a:cubicBezTo>
                <a:cubicBezTo>
                  <a:pt x="2" y="50"/>
                  <a:pt x="2" y="50"/>
                  <a:pt x="2" y="50"/>
                </a:cubicBezTo>
                <a:close/>
              </a:path>
            </a:pathLst>
          </a:custGeom>
          <a:solidFill>
            <a:schemeClr val="accent2"/>
          </a:solidFill>
          <a:ln>
            <a:noFill/>
          </a:ln>
          <a:extLst/>
        </p:spPr>
        <p:txBody>
          <a:bodyPr/>
          <a:lstStyle/>
          <a:p>
            <a:endParaRPr lang="zh-CN" altLang="en-US"/>
          </a:p>
        </p:txBody>
      </p:sp>
      <p:sp>
        <p:nvSpPr>
          <p:cNvPr id="189" name="Freeform 582"/>
          <p:cNvSpPr>
            <a:spLocks noEditPoints="1"/>
          </p:cNvSpPr>
          <p:nvPr/>
        </p:nvSpPr>
        <p:spPr bwMode="auto">
          <a:xfrm>
            <a:off x="1622101" y="1588533"/>
            <a:ext cx="293361" cy="293361"/>
          </a:xfrm>
          <a:custGeom>
            <a:avLst/>
            <a:gdLst>
              <a:gd name="T0" fmla="*/ 2 w 50"/>
              <a:gd name="T1" fmla="*/ 50 h 50"/>
              <a:gd name="T2" fmla="*/ 0 w 50"/>
              <a:gd name="T3" fmla="*/ 48 h 50"/>
              <a:gd name="T4" fmla="*/ 2 w 50"/>
              <a:gd name="T5" fmla="*/ 46 h 50"/>
              <a:gd name="T6" fmla="*/ 26 w 50"/>
              <a:gd name="T7" fmla="*/ 46 h 50"/>
              <a:gd name="T8" fmla="*/ 28 w 50"/>
              <a:gd name="T9" fmla="*/ 48 h 50"/>
              <a:gd name="T10" fmla="*/ 26 w 50"/>
              <a:gd name="T11" fmla="*/ 50 h 50"/>
              <a:gd name="T12" fmla="*/ 2 w 50"/>
              <a:gd name="T13" fmla="*/ 50 h 50"/>
              <a:gd name="T14" fmla="*/ 2 w 50"/>
              <a:gd name="T15" fmla="*/ 38 h 50"/>
              <a:gd name="T16" fmla="*/ 2 w 50"/>
              <a:gd name="T17" fmla="*/ 38 h 50"/>
              <a:gd name="T18" fmla="*/ 0 w 50"/>
              <a:gd name="T19" fmla="*/ 37 h 50"/>
              <a:gd name="T20" fmla="*/ 2 w 50"/>
              <a:gd name="T21" fmla="*/ 35 h 50"/>
              <a:gd name="T22" fmla="*/ 26 w 50"/>
              <a:gd name="T23" fmla="*/ 35 h 50"/>
              <a:gd name="T24" fmla="*/ 28 w 50"/>
              <a:gd name="T25" fmla="*/ 37 h 50"/>
              <a:gd name="T26" fmla="*/ 26 w 50"/>
              <a:gd name="T27" fmla="*/ 38 h 50"/>
              <a:gd name="T28" fmla="*/ 2 w 50"/>
              <a:gd name="T29" fmla="*/ 38 h 50"/>
              <a:gd name="T30" fmla="*/ 38 w 50"/>
              <a:gd name="T31" fmla="*/ 36 h 50"/>
              <a:gd name="T32" fmla="*/ 38 w 50"/>
              <a:gd name="T33" fmla="*/ 36 h 50"/>
              <a:gd name="T34" fmla="*/ 40 w 50"/>
              <a:gd name="T35" fmla="*/ 38 h 50"/>
              <a:gd name="T36" fmla="*/ 42 w 50"/>
              <a:gd name="T37" fmla="*/ 36 h 50"/>
              <a:gd name="T38" fmla="*/ 42 w 50"/>
              <a:gd name="T39" fmla="*/ 19 h 50"/>
              <a:gd name="T40" fmla="*/ 46 w 50"/>
              <a:gd name="T41" fmla="*/ 23 h 50"/>
              <a:gd name="T42" fmla="*/ 49 w 50"/>
              <a:gd name="T43" fmla="*/ 23 h 50"/>
              <a:gd name="T44" fmla="*/ 49 w 50"/>
              <a:gd name="T45" fmla="*/ 20 h 50"/>
              <a:gd name="T46" fmla="*/ 42 w 50"/>
              <a:gd name="T47" fmla="*/ 13 h 50"/>
              <a:gd name="T48" fmla="*/ 42 w 50"/>
              <a:gd name="T49" fmla="*/ 13 h 50"/>
              <a:gd name="T50" fmla="*/ 42 w 50"/>
              <a:gd name="T51" fmla="*/ 13 h 50"/>
              <a:gd name="T52" fmla="*/ 42 w 50"/>
              <a:gd name="T53" fmla="*/ 13 h 50"/>
              <a:gd name="T54" fmla="*/ 39 w 50"/>
              <a:gd name="T55" fmla="*/ 13 h 50"/>
              <a:gd name="T56" fmla="*/ 39 w 50"/>
              <a:gd name="T57" fmla="*/ 13 h 50"/>
              <a:gd name="T58" fmla="*/ 32 w 50"/>
              <a:gd name="T59" fmla="*/ 20 h 50"/>
              <a:gd name="T60" fmla="*/ 32 w 50"/>
              <a:gd name="T61" fmla="*/ 23 h 50"/>
              <a:gd name="T62" fmla="*/ 34 w 50"/>
              <a:gd name="T63" fmla="*/ 23 h 50"/>
              <a:gd name="T64" fmla="*/ 38 w 50"/>
              <a:gd name="T65" fmla="*/ 19 h 50"/>
              <a:gd name="T66" fmla="*/ 38 w 50"/>
              <a:gd name="T67" fmla="*/ 36 h 50"/>
              <a:gd name="T68" fmla="*/ 2 w 50"/>
              <a:gd name="T69" fmla="*/ 27 h 50"/>
              <a:gd name="T70" fmla="*/ 2 w 50"/>
              <a:gd name="T71" fmla="*/ 27 h 50"/>
              <a:gd name="T72" fmla="*/ 0 w 50"/>
              <a:gd name="T73" fmla="*/ 25 h 50"/>
              <a:gd name="T74" fmla="*/ 2 w 50"/>
              <a:gd name="T75" fmla="*/ 23 h 50"/>
              <a:gd name="T76" fmla="*/ 26 w 50"/>
              <a:gd name="T77" fmla="*/ 23 h 50"/>
              <a:gd name="T78" fmla="*/ 28 w 50"/>
              <a:gd name="T79" fmla="*/ 25 h 50"/>
              <a:gd name="T80" fmla="*/ 26 w 50"/>
              <a:gd name="T81" fmla="*/ 27 h 50"/>
              <a:gd name="T82" fmla="*/ 2 w 50"/>
              <a:gd name="T83" fmla="*/ 27 h 50"/>
              <a:gd name="T84" fmla="*/ 2 w 50"/>
              <a:gd name="T85" fmla="*/ 16 h 50"/>
              <a:gd name="T86" fmla="*/ 2 w 50"/>
              <a:gd name="T87" fmla="*/ 16 h 50"/>
              <a:gd name="T88" fmla="*/ 0 w 50"/>
              <a:gd name="T89" fmla="*/ 14 h 50"/>
              <a:gd name="T90" fmla="*/ 2 w 50"/>
              <a:gd name="T91" fmla="*/ 12 h 50"/>
              <a:gd name="T92" fmla="*/ 26 w 50"/>
              <a:gd name="T93" fmla="*/ 12 h 50"/>
              <a:gd name="T94" fmla="*/ 28 w 50"/>
              <a:gd name="T95" fmla="*/ 14 h 50"/>
              <a:gd name="T96" fmla="*/ 26 w 50"/>
              <a:gd name="T97" fmla="*/ 16 h 50"/>
              <a:gd name="T98" fmla="*/ 2 w 50"/>
              <a:gd name="T99" fmla="*/ 16 h 50"/>
              <a:gd name="T100" fmla="*/ 2 w 50"/>
              <a:gd name="T101" fmla="*/ 4 h 50"/>
              <a:gd name="T102" fmla="*/ 2 w 50"/>
              <a:gd name="T103" fmla="*/ 4 h 50"/>
              <a:gd name="T104" fmla="*/ 0 w 50"/>
              <a:gd name="T105" fmla="*/ 2 h 50"/>
              <a:gd name="T106" fmla="*/ 2 w 50"/>
              <a:gd name="T107" fmla="*/ 0 h 50"/>
              <a:gd name="T108" fmla="*/ 26 w 50"/>
              <a:gd name="T109" fmla="*/ 0 h 50"/>
              <a:gd name="T110" fmla="*/ 28 w 50"/>
              <a:gd name="T111" fmla="*/ 2 h 50"/>
              <a:gd name="T112" fmla="*/ 26 w 50"/>
              <a:gd name="T113" fmla="*/ 4 h 50"/>
              <a:gd name="T114" fmla="*/ 2 w 50"/>
              <a:gd name="T115"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50">
                <a:moveTo>
                  <a:pt x="2" y="50"/>
                </a:moveTo>
                <a:cubicBezTo>
                  <a:pt x="1" y="50"/>
                  <a:pt x="0" y="49"/>
                  <a:pt x="0" y="48"/>
                </a:cubicBezTo>
                <a:cubicBezTo>
                  <a:pt x="0" y="47"/>
                  <a:pt x="1" y="46"/>
                  <a:pt x="2" y="46"/>
                </a:cubicBezTo>
                <a:cubicBezTo>
                  <a:pt x="26" y="46"/>
                  <a:pt x="26" y="46"/>
                  <a:pt x="26" y="46"/>
                </a:cubicBezTo>
                <a:cubicBezTo>
                  <a:pt x="27" y="46"/>
                  <a:pt x="28" y="47"/>
                  <a:pt x="28" y="48"/>
                </a:cubicBezTo>
                <a:cubicBezTo>
                  <a:pt x="28" y="49"/>
                  <a:pt x="27" y="50"/>
                  <a:pt x="26" y="50"/>
                </a:cubicBezTo>
                <a:cubicBezTo>
                  <a:pt x="2" y="50"/>
                  <a:pt x="2" y="50"/>
                  <a:pt x="2" y="50"/>
                </a:cubicBezTo>
                <a:close/>
                <a:moveTo>
                  <a:pt x="2" y="38"/>
                </a:moveTo>
                <a:cubicBezTo>
                  <a:pt x="2" y="38"/>
                  <a:pt x="2" y="38"/>
                  <a:pt x="2" y="38"/>
                </a:cubicBezTo>
                <a:cubicBezTo>
                  <a:pt x="1" y="38"/>
                  <a:pt x="0" y="38"/>
                  <a:pt x="0" y="37"/>
                </a:cubicBezTo>
                <a:cubicBezTo>
                  <a:pt x="0" y="36"/>
                  <a:pt x="1" y="35"/>
                  <a:pt x="2" y="35"/>
                </a:cubicBezTo>
                <a:cubicBezTo>
                  <a:pt x="26" y="35"/>
                  <a:pt x="26" y="35"/>
                  <a:pt x="26" y="35"/>
                </a:cubicBezTo>
                <a:cubicBezTo>
                  <a:pt x="27" y="35"/>
                  <a:pt x="28" y="36"/>
                  <a:pt x="28" y="37"/>
                </a:cubicBezTo>
                <a:cubicBezTo>
                  <a:pt x="28" y="38"/>
                  <a:pt x="27" y="38"/>
                  <a:pt x="26" y="38"/>
                </a:cubicBezTo>
                <a:cubicBezTo>
                  <a:pt x="2" y="38"/>
                  <a:pt x="2" y="38"/>
                  <a:pt x="2" y="38"/>
                </a:cubicBezTo>
                <a:close/>
                <a:moveTo>
                  <a:pt x="38" y="36"/>
                </a:moveTo>
                <a:cubicBezTo>
                  <a:pt x="38" y="36"/>
                  <a:pt x="38" y="36"/>
                  <a:pt x="38" y="36"/>
                </a:cubicBezTo>
                <a:cubicBezTo>
                  <a:pt x="38" y="37"/>
                  <a:pt x="39" y="38"/>
                  <a:pt x="40" y="38"/>
                </a:cubicBezTo>
                <a:cubicBezTo>
                  <a:pt x="41" y="38"/>
                  <a:pt x="42" y="37"/>
                  <a:pt x="42" y="36"/>
                </a:cubicBezTo>
                <a:cubicBezTo>
                  <a:pt x="42" y="19"/>
                  <a:pt x="42" y="19"/>
                  <a:pt x="42" y="19"/>
                </a:cubicBezTo>
                <a:cubicBezTo>
                  <a:pt x="46" y="23"/>
                  <a:pt x="46" y="23"/>
                  <a:pt x="46" y="23"/>
                </a:cubicBezTo>
                <a:cubicBezTo>
                  <a:pt x="47" y="24"/>
                  <a:pt x="48" y="24"/>
                  <a:pt x="49" y="23"/>
                </a:cubicBezTo>
                <a:cubicBezTo>
                  <a:pt x="50" y="22"/>
                  <a:pt x="50" y="21"/>
                  <a:pt x="49" y="20"/>
                </a:cubicBezTo>
                <a:cubicBezTo>
                  <a:pt x="42" y="13"/>
                  <a:pt x="42" y="13"/>
                  <a:pt x="42" y="13"/>
                </a:cubicBezTo>
                <a:cubicBezTo>
                  <a:pt x="42" y="13"/>
                  <a:pt x="42" y="13"/>
                  <a:pt x="42" y="13"/>
                </a:cubicBezTo>
                <a:cubicBezTo>
                  <a:pt x="42" y="13"/>
                  <a:pt x="42" y="13"/>
                  <a:pt x="42" y="13"/>
                </a:cubicBezTo>
                <a:cubicBezTo>
                  <a:pt x="42" y="13"/>
                  <a:pt x="42" y="13"/>
                  <a:pt x="42" y="13"/>
                </a:cubicBezTo>
                <a:cubicBezTo>
                  <a:pt x="41" y="12"/>
                  <a:pt x="40" y="12"/>
                  <a:pt x="39" y="13"/>
                </a:cubicBezTo>
                <a:cubicBezTo>
                  <a:pt x="39" y="13"/>
                  <a:pt x="39" y="13"/>
                  <a:pt x="39" y="13"/>
                </a:cubicBezTo>
                <a:cubicBezTo>
                  <a:pt x="32" y="20"/>
                  <a:pt x="32" y="20"/>
                  <a:pt x="32" y="20"/>
                </a:cubicBezTo>
                <a:cubicBezTo>
                  <a:pt x="31" y="21"/>
                  <a:pt x="31" y="22"/>
                  <a:pt x="32" y="23"/>
                </a:cubicBezTo>
                <a:cubicBezTo>
                  <a:pt x="32" y="24"/>
                  <a:pt x="34" y="24"/>
                  <a:pt x="34" y="23"/>
                </a:cubicBezTo>
                <a:cubicBezTo>
                  <a:pt x="38" y="19"/>
                  <a:pt x="38" y="19"/>
                  <a:pt x="38" y="19"/>
                </a:cubicBezTo>
                <a:cubicBezTo>
                  <a:pt x="38" y="36"/>
                  <a:pt x="38" y="36"/>
                  <a:pt x="38" y="36"/>
                </a:cubicBezTo>
                <a:close/>
                <a:moveTo>
                  <a:pt x="2" y="27"/>
                </a:moveTo>
                <a:cubicBezTo>
                  <a:pt x="2" y="27"/>
                  <a:pt x="2" y="27"/>
                  <a:pt x="2" y="27"/>
                </a:cubicBezTo>
                <a:cubicBezTo>
                  <a:pt x="1" y="27"/>
                  <a:pt x="0" y="26"/>
                  <a:pt x="0" y="25"/>
                </a:cubicBezTo>
                <a:cubicBezTo>
                  <a:pt x="0" y="24"/>
                  <a:pt x="1" y="23"/>
                  <a:pt x="2" y="23"/>
                </a:cubicBezTo>
                <a:cubicBezTo>
                  <a:pt x="26" y="23"/>
                  <a:pt x="26" y="23"/>
                  <a:pt x="26" y="23"/>
                </a:cubicBezTo>
                <a:cubicBezTo>
                  <a:pt x="27" y="23"/>
                  <a:pt x="28" y="24"/>
                  <a:pt x="28" y="25"/>
                </a:cubicBezTo>
                <a:cubicBezTo>
                  <a:pt x="28" y="26"/>
                  <a:pt x="27" y="27"/>
                  <a:pt x="26" y="27"/>
                </a:cubicBezTo>
                <a:cubicBezTo>
                  <a:pt x="2" y="27"/>
                  <a:pt x="2" y="27"/>
                  <a:pt x="2" y="27"/>
                </a:cubicBezTo>
                <a:close/>
                <a:moveTo>
                  <a:pt x="2" y="16"/>
                </a:moveTo>
                <a:cubicBezTo>
                  <a:pt x="2" y="16"/>
                  <a:pt x="2" y="16"/>
                  <a:pt x="2" y="16"/>
                </a:cubicBezTo>
                <a:cubicBezTo>
                  <a:pt x="1" y="16"/>
                  <a:pt x="0" y="15"/>
                  <a:pt x="0" y="14"/>
                </a:cubicBezTo>
                <a:cubicBezTo>
                  <a:pt x="0" y="13"/>
                  <a:pt x="1" y="12"/>
                  <a:pt x="2" y="12"/>
                </a:cubicBezTo>
                <a:cubicBezTo>
                  <a:pt x="26" y="12"/>
                  <a:pt x="26" y="12"/>
                  <a:pt x="26" y="12"/>
                </a:cubicBezTo>
                <a:cubicBezTo>
                  <a:pt x="27" y="12"/>
                  <a:pt x="28" y="13"/>
                  <a:pt x="28" y="14"/>
                </a:cubicBezTo>
                <a:cubicBezTo>
                  <a:pt x="28" y="15"/>
                  <a:pt x="27" y="16"/>
                  <a:pt x="26" y="16"/>
                </a:cubicBezTo>
                <a:cubicBezTo>
                  <a:pt x="2" y="16"/>
                  <a:pt x="2" y="16"/>
                  <a:pt x="2" y="16"/>
                </a:cubicBezTo>
                <a:close/>
                <a:moveTo>
                  <a:pt x="2" y="4"/>
                </a:moveTo>
                <a:cubicBezTo>
                  <a:pt x="2" y="4"/>
                  <a:pt x="2" y="4"/>
                  <a:pt x="2" y="4"/>
                </a:cubicBezTo>
                <a:cubicBezTo>
                  <a:pt x="1" y="4"/>
                  <a:pt x="0" y="3"/>
                  <a:pt x="0" y="2"/>
                </a:cubicBezTo>
                <a:cubicBezTo>
                  <a:pt x="0" y="1"/>
                  <a:pt x="1" y="0"/>
                  <a:pt x="2" y="0"/>
                </a:cubicBezTo>
                <a:cubicBezTo>
                  <a:pt x="26" y="0"/>
                  <a:pt x="26" y="0"/>
                  <a:pt x="26" y="0"/>
                </a:cubicBezTo>
                <a:cubicBezTo>
                  <a:pt x="27" y="0"/>
                  <a:pt x="28" y="1"/>
                  <a:pt x="28" y="2"/>
                </a:cubicBezTo>
                <a:cubicBezTo>
                  <a:pt x="28" y="3"/>
                  <a:pt x="27" y="4"/>
                  <a:pt x="26" y="4"/>
                </a:cubicBezTo>
                <a:cubicBezTo>
                  <a:pt x="2" y="4"/>
                  <a:pt x="2" y="4"/>
                  <a:pt x="2" y="4"/>
                </a:cubicBezTo>
                <a:close/>
              </a:path>
            </a:pathLst>
          </a:custGeom>
          <a:solidFill>
            <a:schemeClr val="accent2"/>
          </a:solidFill>
          <a:ln>
            <a:noFill/>
          </a:ln>
          <a:extLst/>
        </p:spPr>
        <p:txBody>
          <a:bodyPr/>
          <a:lstStyle/>
          <a:p>
            <a:endParaRPr lang="zh-CN" altLang="en-US"/>
          </a:p>
        </p:txBody>
      </p:sp>
      <p:sp>
        <p:nvSpPr>
          <p:cNvPr id="190" name="Freeform 606"/>
          <p:cNvSpPr>
            <a:spLocks/>
          </p:cNvSpPr>
          <p:nvPr/>
        </p:nvSpPr>
        <p:spPr bwMode="auto">
          <a:xfrm>
            <a:off x="563069" y="1588533"/>
            <a:ext cx="293361" cy="293361"/>
          </a:xfrm>
          <a:custGeom>
            <a:avLst/>
            <a:gdLst>
              <a:gd name="T0" fmla="*/ 17 w 50"/>
              <a:gd name="T1" fmla="*/ 11 h 50"/>
              <a:gd name="T2" fmla="*/ 24 w 50"/>
              <a:gd name="T3" fmla="*/ 1 h 50"/>
              <a:gd name="T4" fmla="*/ 27 w 50"/>
              <a:gd name="T5" fmla="*/ 1 h 50"/>
              <a:gd name="T6" fmla="*/ 34 w 50"/>
              <a:gd name="T7" fmla="*/ 11 h 50"/>
              <a:gd name="T8" fmla="*/ 27 w 50"/>
              <a:gd name="T9" fmla="*/ 7 h 50"/>
              <a:gd name="T10" fmla="*/ 27 w 50"/>
              <a:gd name="T11" fmla="*/ 27 h 50"/>
              <a:gd name="T12" fmla="*/ 44 w 50"/>
              <a:gd name="T13" fmla="*/ 23 h 50"/>
              <a:gd name="T14" fmla="*/ 40 w 50"/>
              <a:gd name="T15" fmla="*/ 16 h 50"/>
              <a:gd name="T16" fmla="*/ 50 w 50"/>
              <a:gd name="T17" fmla="*/ 24 h 50"/>
              <a:gd name="T18" fmla="*/ 50 w 50"/>
              <a:gd name="T19" fmla="*/ 26 h 50"/>
              <a:gd name="T20" fmla="*/ 40 w 50"/>
              <a:gd name="T21" fmla="*/ 34 h 50"/>
              <a:gd name="T22" fmla="*/ 44 w 50"/>
              <a:gd name="T23" fmla="*/ 27 h 50"/>
              <a:gd name="T24" fmla="*/ 30 w 50"/>
              <a:gd name="T25" fmla="*/ 30 h 50"/>
              <a:gd name="T26" fmla="*/ 27 w 50"/>
              <a:gd name="T27" fmla="*/ 48 h 50"/>
              <a:gd name="T28" fmla="*/ 26 w 50"/>
              <a:gd name="T29" fmla="*/ 50 h 50"/>
              <a:gd name="T30" fmla="*/ 26 w 50"/>
              <a:gd name="T31" fmla="*/ 50 h 50"/>
              <a:gd name="T32" fmla="*/ 26 w 50"/>
              <a:gd name="T33" fmla="*/ 50 h 50"/>
              <a:gd name="T34" fmla="*/ 26 w 50"/>
              <a:gd name="T35" fmla="*/ 50 h 50"/>
              <a:gd name="T36" fmla="*/ 26 w 50"/>
              <a:gd name="T37" fmla="*/ 50 h 50"/>
              <a:gd name="T38" fmla="*/ 26 w 50"/>
              <a:gd name="T39" fmla="*/ 50 h 50"/>
              <a:gd name="T40" fmla="*/ 26 w 50"/>
              <a:gd name="T41" fmla="*/ 50 h 50"/>
              <a:gd name="T42" fmla="*/ 26 w 50"/>
              <a:gd name="T43" fmla="*/ 50 h 50"/>
              <a:gd name="T44" fmla="*/ 26 w 50"/>
              <a:gd name="T45" fmla="*/ 50 h 50"/>
              <a:gd name="T46" fmla="*/ 25 w 50"/>
              <a:gd name="T47" fmla="*/ 50 h 50"/>
              <a:gd name="T48" fmla="*/ 25 w 50"/>
              <a:gd name="T49" fmla="*/ 50 h 50"/>
              <a:gd name="T50" fmla="*/ 25 w 50"/>
              <a:gd name="T51" fmla="*/ 50 h 50"/>
              <a:gd name="T52" fmla="*/ 25 w 50"/>
              <a:gd name="T53" fmla="*/ 50 h 50"/>
              <a:gd name="T54" fmla="*/ 25 w 50"/>
              <a:gd name="T55" fmla="*/ 50 h 50"/>
              <a:gd name="T56" fmla="*/ 25 w 50"/>
              <a:gd name="T57" fmla="*/ 50 h 50"/>
              <a:gd name="T58" fmla="*/ 25 w 50"/>
              <a:gd name="T59" fmla="*/ 50 h 50"/>
              <a:gd name="T60" fmla="*/ 25 w 50"/>
              <a:gd name="T61" fmla="*/ 50 h 50"/>
              <a:gd name="T62" fmla="*/ 25 w 50"/>
              <a:gd name="T63" fmla="*/ 50 h 50"/>
              <a:gd name="T64" fmla="*/ 25 w 50"/>
              <a:gd name="T65" fmla="*/ 50 h 50"/>
              <a:gd name="T66" fmla="*/ 25 w 50"/>
              <a:gd name="T67" fmla="*/ 50 h 50"/>
              <a:gd name="T68" fmla="*/ 25 w 50"/>
              <a:gd name="T69" fmla="*/ 50 h 50"/>
              <a:gd name="T70" fmla="*/ 25 w 50"/>
              <a:gd name="T71" fmla="*/ 50 h 50"/>
              <a:gd name="T72" fmla="*/ 25 w 50"/>
              <a:gd name="T73" fmla="*/ 50 h 50"/>
              <a:gd name="T74" fmla="*/ 25 w 50"/>
              <a:gd name="T75" fmla="*/ 50 h 50"/>
              <a:gd name="T76" fmla="*/ 24 w 50"/>
              <a:gd name="T77" fmla="*/ 50 h 50"/>
              <a:gd name="T78" fmla="*/ 24 w 50"/>
              <a:gd name="T79" fmla="*/ 50 h 50"/>
              <a:gd name="T80" fmla="*/ 24 w 50"/>
              <a:gd name="T81" fmla="*/ 50 h 50"/>
              <a:gd name="T82" fmla="*/ 23 w 50"/>
              <a:gd name="T83" fmla="*/ 48 h 50"/>
              <a:gd name="T84" fmla="*/ 21 w 50"/>
              <a:gd name="T85" fmla="*/ 30 h 50"/>
              <a:gd name="T86" fmla="*/ 7 w 50"/>
              <a:gd name="T87" fmla="*/ 27 h 50"/>
              <a:gd name="T88" fmla="*/ 11 w 50"/>
              <a:gd name="T89" fmla="*/ 34 h 50"/>
              <a:gd name="T90" fmla="*/ 1 w 50"/>
              <a:gd name="T91" fmla="*/ 26 h 50"/>
              <a:gd name="T92" fmla="*/ 1 w 50"/>
              <a:gd name="T93" fmla="*/ 24 h 50"/>
              <a:gd name="T94" fmla="*/ 11 w 50"/>
              <a:gd name="T95" fmla="*/ 16 h 50"/>
              <a:gd name="T96" fmla="*/ 7 w 50"/>
              <a:gd name="T97" fmla="*/ 23 h 50"/>
              <a:gd name="T98" fmla="*/ 23 w 50"/>
              <a:gd name="T99" fmla="*/ 27 h 50"/>
              <a:gd name="T100" fmla="*/ 23 w 50"/>
              <a:gd name="T101"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50">
                <a:moveTo>
                  <a:pt x="19" y="11"/>
                </a:moveTo>
                <a:cubicBezTo>
                  <a:pt x="19" y="12"/>
                  <a:pt x="17" y="12"/>
                  <a:pt x="17" y="11"/>
                </a:cubicBezTo>
                <a:cubicBezTo>
                  <a:pt x="16" y="10"/>
                  <a:pt x="16" y="9"/>
                  <a:pt x="17" y="8"/>
                </a:cubicBezTo>
                <a:cubicBezTo>
                  <a:pt x="24" y="1"/>
                  <a:pt x="24" y="1"/>
                  <a:pt x="24" y="1"/>
                </a:cubicBezTo>
                <a:cubicBezTo>
                  <a:pt x="25" y="0"/>
                  <a:pt x="26" y="0"/>
                  <a:pt x="27" y="1"/>
                </a:cubicBezTo>
                <a:cubicBezTo>
                  <a:pt x="27" y="1"/>
                  <a:pt x="27" y="1"/>
                  <a:pt x="27" y="1"/>
                </a:cubicBezTo>
                <a:cubicBezTo>
                  <a:pt x="34" y="8"/>
                  <a:pt x="34" y="8"/>
                  <a:pt x="34" y="8"/>
                </a:cubicBezTo>
                <a:cubicBezTo>
                  <a:pt x="35" y="9"/>
                  <a:pt x="35" y="10"/>
                  <a:pt x="34" y="11"/>
                </a:cubicBezTo>
                <a:cubicBezTo>
                  <a:pt x="33" y="12"/>
                  <a:pt x="32" y="12"/>
                  <a:pt x="31" y="11"/>
                </a:cubicBezTo>
                <a:cubicBezTo>
                  <a:pt x="27" y="7"/>
                  <a:pt x="27" y="7"/>
                  <a:pt x="27" y="7"/>
                </a:cubicBezTo>
                <a:cubicBezTo>
                  <a:pt x="27" y="27"/>
                  <a:pt x="27" y="27"/>
                  <a:pt x="27" y="27"/>
                </a:cubicBezTo>
                <a:cubicBezTo>
                  <a:pt x="27" y="27"/>
                  <a:pt x="27" y="27"/>
                  <a:pt x="27" y="27"/>
                </a:cubicBezTo>
                <a:cubicBezTo>
                  <a:pt x="30" y="25"/>
                  <a:pt x="33" y="23"/>
                  <a:pt x="37" y="23"/>
                </a:cubicBezTo>
                <a:cubicBezTo>
                  <a:pt x="44" y="23"/>
                  <a:pt x="44" y="23"/>
                  <a:pt x="44" y="23"/>
                </a:cubicBezTo>
                <a:cubicBezTo>
                  <a:pt x="40" y="19"/>
                  <a:pt x="40" y="19"/>
                  <a:pt x="40" y="19"/>
                </a:cubicBezTo>
                <a:cubicBezTo>
                  <a:pt x="39" y="18"/>
                  <a:pt x="39" y="17"/>
                  <a:pt x="40" y="16"/>
                </a:cubicBezTo>
                <a:cubicBezTo>
                  <a:pt x="40" y="16"/>
                  <a:pt x="42" y="16"/>
                  <a:pt x="42" y="16"/>
                </a:cubicBezTo>
                <a:cubicBezTo>
                  <a:pt x="50" y="24"/>
                  <a:pt x="50" y="24"/>
                  <a:pt x="50" y="24"/>
                </a:cubicBezTo>
                <a:cubicBezTo>
                  <a:pt x="50" y="24"/>
                  <a:pt x="50" y="24"/>
                  <a:pt x="50" y="24"/>
                </a:cubicBezTo>
                <a:cubicBezTo>
                  <a:pt x="50" y="24"/>
                  <a:pt x="50" y="26"/>
                  <a:pt x="50" y="26"/>
                </a:cubicBezTo>
                <a:cubicBezTo>
                  <a:pt x="42" y="34"/>
                  <a:pt x="42" y="34"/>
                  <a:pt x="42" y="34"/>
                </a:cubicBezTo>
                <a:cubicBezTo>
                  <a:pt x="42" y="34"/>
                  <a:pt x="40" y="34"/>
                  <a:pt x="40" y="34"/>
                </a:cubicBezTo>
                <a:cubicBezTo>
                  <a:pt x="39" y="33"/>
                  <a:pt x="39" y="32"/>
                  <a:pt x="40" y="31"/>
                </a:cubicBezTo>
                <a:cubicBezTo>
                  <a:pt x="44" y="27"/>
                  <a:pt x="44" y="27"/>
                  <a:pt x="44" y="27"/>
                </a:cubicBezTo>
                <a:cubicBezTo>
                  <a:pt x="37" y="27"/>
                  <a:pt x="37" y="27"/>
                  <a:pt x="37" y="27"/>
                </a:cubicBezTo>
                <a:cubicBezTo>
                  <a:pt x="34" y="27"/>
                  <a:pt x="32" y="28"/>
                  <a:pt x="30" y="30"/>
                </a:cubicBezTo>
                <a:cubicBezTo>
                  <a:pt x="28" y="31"/>
                  <a:pt x="27" y="34"/>
                  <a:pt x="27" y="36"/>
                </a:cubicBezTo>
                <a:cubicBezTo>
                  <a:pt x="27" y="48"/>
                  <a:pt x="27" y="48"/>
                  <a:pt x="27" y="48"/>
                </a:cubicBezTo>
                <a:cubicBezTo>
                  <a:pt x="27" y="49"/>
                  <a:pt x="27" y="49"/>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49"/>
                  <a:pt x="23" y="49"/>
                  <a:pt x="23" y="48"/>
                </a:cubicBezTo>
                <a:cubicBezTo>
                  <a:pt x="23" y="37"/>
                  <a:pt x="23" y="37"/>
                  <a:pt x="23" y="37"/>
                </a:cubicBezTo>
                <a:cubicBezTo>
                  <a:pt x="23" y="34"/>
                  <a:pt x="22" y="32"/>
                  <a:pt x="21" y="30"/>
                </a:cubicBezTo>
                <a:cubicBezTo>
                  <a:pt x="19" y="28"/>
                  <a:pt x="16" y="27"/>
                  <a:pt x="14" y="27"/>
                </a:cubicBezTo>
                <a:cubicBezTo>
                  <a:pt x="7" y="27"/>
                  <a:pt x="7" y="27"/>
                  <a:pt x="7" y="27"/>
                </a:cubicBezTo>
                <a:cubicBezTo>
                  <a:pt x="11" y="31"/>
                  <a:pt x="11" y="31"/>
                  <a:pt x="11" y="31"/>
                </a:cubicBezTo>
                <a:cubicBezTo>
                  <a:pt x="12" y="32"/>
                  <a:pt x="12" y="33"/>
                  <a:pt x="11" y="34"/>
                </a:cubicBezTo>
                <a:cubicBezTo>
                  <a:pt x="10" y="34"/>
                  <a:pt x="9" y="34"/>
                  <a:pt x="8" y="34"/>
                </a:cubicBezTo>
                <a:cubicBezTo>
                  <a:pt x="1" y="26"/>
                  <a:pt x="1" y="26"/>
                  <a:pt x="1" y="26"/>
                </a:cubicBezTo>
                <a:cubicBezTo>
                  <a:pt x="0" y="26"/>
                  <a:pt x="0" y="24"/>
                  <a:pt x="1" y="24"/>
                </a:cubicBezTo>
                <a:cubicBezTo>
                  <a:pt x="1" y="24"/>
                  <a:pt x="1" y="24"/>
                  <a:pt x="1" y="24"/>
                </a:cubicBezTo>
                <a:cubicBezTo>
                  <a:pt x="8" y="16"/>
                  <a:pt x="8" y="16"/>
                  <a:pt x="8" y="16"/>
                </a:cubicBezTo>
                <a:cubicBezTo>
                  <a:pt x="9" y="16"/>
                  <a:pt x="10" y="16"/>
                  <a:pt x="11" y="16"/>
                </a:cubicBezTo>
                <a:cubicBezTo>
                  <a:pt x="12" y="17"/>
                  <a:pt x="12" y="18"/>
                  <a:pt x="11" y="19"/>
                </a:cubicBezTo>
                <a:cubicBezTo>
                  <a:pt x="7" y="23"/>
                  <a:pt x="7" y="23"/>
                  <a:pt x="7" y="23"/>
                </a:cubicBezTo>
                <a:cubicBezTo>
                  <a:pt x="14" y="23"/>
                  <a:pt x="14" y="23"/>
                  <a:pt x="14" y="23"/>
                </a:cubicBezTo>
                <a:cubicBezTo>
                  <a:pt x="17" y="23"/>
                  <a:pt x="21" y="25"/>
                  <a:pt x="23" y="27"/>
                </a:cubicBezTo>
                <a:cubicBezTo>
                  <a:pt x="23" y="27"/>
                  <a:pt x="23" y="27"/>
                  <a:pt x="23" y="27"/>
                </a:cubicBezTo>
                <a:cubicBezTo>
                  <a:pt x="23" y="7"/>
                  <a:pt x="23" y="7"/>
                  <a:pt x="23" y="7"/>
                </a:cubicBezTo>
                <a:cubicBezTo>
                  <a:pt x="19" y="11"/>
                  <a:pt x="19" y="11"/>
                  <a:pt x="19" y="11"/>
                </a:cubicBezTo>
                <a:close/>
              </a:path>
            </a:pathLst>
          </a:custGeom>
          <a:solidFill>
            <a:schemeClr val="accent2"/>
          </a:solidFill>
          <a:ln>
            <a:noFill/>
          </a:ln>
          <a:extLst/>
        </p:spPr>
        <p:txBody>
          <a:bodyPr/>
          <a:lstStyle/>
          <a:p>
            <a:endParaRPr lang="zh-CN" altLang="en-US"/>
          </a:p>
        </p:txBody>
      </p:sp>
      <p:sp>
        <p:nvSpPr>
          <p:cNvPr id="191" name="Freeform 608"/>
          <p:cNvSpPr>
            <a:spLocks noEditPoints="1"/>
          </p:cNvSpPr>
          <p:nvPr/>
        </p:nvSpPr>
        <p:spPr bwMode="auto">
          <a:xfrm>
            <a:off x="2645929" y="1588533"/>
            <a:ext cx="287493" cy="293361"/>
          </a:xfrm>
          <a:custGeom>
            <a:avLst/>
            <a:gdLst>
              <a:gd name="T0" fmla="*/ 23 w 49"/>
              <a:gd name="T1" fmla="*/ 9 h 50"/>
              <a:gd name="T2" fmla="*/ 11 w 49"/>
              <a:gd name="T3" fmla="*/ 4 h 50"/>
              <a:gd name="T4" fmla="*/ 25 w 49"/>
              <a:gd name="T5" fmla="*/ 9 h 50"/>
              <a:gd name="T6" fmla="*/ 43 w 49"/>
              <a:gd name="T7" fmla="*/ 9 h 50"/>
              <a:gd name="T8" fmla="*/ 25 w 49"/>
              <a:gd name="T9" fmla="*/ 4 h 50"/>
              <a:gd name="T10" fmla="*/ 31 w 49"/>
              <a:gd name="T11" fmla="*/ 30 h 50"/>
              <a:gd name="T12" fmla="*/ 33 w 49"/>
              <a:gd name="T13" fmla="*/ 30 h 50"/>
              <a:gd name="T14" fmla="*/ 25 w 49"/>
              <a:gd name="T15" fmla="*/ 20 h 50"/>
              <a:gd name="T16" fmla="*/ 16 w 49"/>
              <a:gd name="T17" fmla="*/ 28 h 50"/>
              <a:gd name="T18" fmla="*/ 18 w 49"/>
              <a:gd name="T19" fmla="*/ 30 h 50"/>
              <a:gd name="T20" fmla="*/ 23 w 49"/>
              <a:gd name="T21" fmla="*/ 38 h 50"/>
              <a:gd name="T22" fmla="*/ 25 w 49"/>
              <a:gd name="T23" fmla="*/ 38 h 50"/>
              <a:gd name="T24" fmla="*/ 31 w 49"/>
              <a:gd name="T25" fmla="*/ 30 h 50"/>
              <a:gd name="T26" fmla="*/ 49 w 49"/>
              <a:gd name="T27" fmla="*/ 11 h 50"/>
              <a:gd name="T28" fmla="*/ 47 w 49"/>
              <a:gd name="T29" fmla="*/ 50 h 50"/>
              <a:gd name="T30" fmla="*/ 2 w 49"/>
              <a:gd name="T31" fmla="*/ 50 h 50"/>
              <a:gd name="T32" fmla="*/ 0 w 49"/>
              <a:gd name="T33" fmla="*/ 48 h 50"/>
              <a:gd name="T34" fmla="*/ 0 w 49"/>
              <a:gd name="T35" fmla="*/ 10 h 50"/>
              <a:gd name="T36" fmla="*/ 0 w 49"/>
              <a:gd name="T37" fmla="*/ 10 h 50"/>
              <a:gd name="T38" fmla="*/ 0 w 49"/>
              <a:gd name="T39" fmla="*/ 10 h 50"/>
              <a:gd name="T40" fmla="*/ 0 w 49"/>
              <a:gd name="T41" fmla="*/ 10 h 50"/>
              <a:gd name="T42" fmla="*/ 0 w 49"/>
              <a:gd name="T43" fmla="*/ 10 h 50"/>
              <a:gd name="T44" fmla="*/ 0 w 49"/>
              <a:gd name="T45" fmla="*/ 10 h 50"/>
              <a:gd name="T46" fmla="*/ 8 w 49"/>
              <a:gd name="T47" fmla="*/ 1 h 50"/>
              <a:gd name="T48" fmla="*/ 39 w 49"/>
              <a:gd name="T49" fmla="*/ 0 h 50"/>
              <a:gd name="T50" fmla="*/ 48 w 49"/>
              <a:gd name="T51" fmla="*/ 10 h 50"/>
              <a:gd name="T52" fmla="*/ 48 w 49"/>
              <a:gd name="T53" fmla="*/ 10 h 50"/>
              <a:gd name="T54" fmla="*/ 48 w 49"/>
              <a:gd name="T55" fmla="*/ 10 h 50"/>
              <a:gd name="T56" fmla="*/ 48 w 49"/>
              <a:gd name="T57" fmla="*/ 10 h 50"/>
              <a:gd name="T58" fmla="*/ 48 w 49"/>
              <a:gd name="T59" fmla="*/ 10 h 50"/>
              <a:gd name="T60" fmla="*/ 48 w 49"/>
              <a:gd name="T61" fmla="*/ 10 h 50"/>
              <a:gd name="T62" fmla="*/ 48 w 49"/>
              <a:gd name="T63" fmla="*/ 10 h 50"/>
              <a:gd name="T64" fmla="*/ 48 w 49"/>
              <a:gd name="T65" fmla="*/ 10 h 50"/>
              <a:gd name="T66" fmla="*/ 48 w 49"/>
              <a:gd name="T67" fmla="*/ 10 h 50"/>
              <a:gd name="T68" fmla="*/ 49 w 49"/>
              <a:gd name="T69" fmla="*/ 10 h 50"/>
              <a:gd name="T70" fmla="*/ 49 w 49"/>
              <a:gd name="T71" fmla="*/ 10 h 50"/>
              <a:gd name="T72" fmla="*/ 49 w 49"/>
              <a:gd name="T73" fmla="*/ 10 h 50"/>
              <a:gd name="T74" fmla="*/ 49 w 49"/>
              <a:gd name="T75" fmla="*/ 10 h 50"/>
              <a:gd name="T76" fmla="*/ 49 w 49"/>
              <a:gd name="T77" fmla="*/ 10 h 50"/>
              <a:gd name="T78" fmla="*/ 49 w 49"/>
              <a:gd name="T79" fmla="*/ 10 h 50"/>
              <a:gd name="T80" fmla="*/ 49 w 49"/>
              <a:gd name="T81" fmla="*/ 10 h 50"/>
              <a:gd name="T82" fmla="*/ 49 w 49"/>
              <a:gd name="T83" fmla="*/ 10 h 50"/>
              <a:gd name="T84" fmla="*/ 49 w 49"/>
              <a:gd name="T85" fmla="*/ 10 h 50"/>
              <a:gd name="T86" fmla="*/ 49 w 49"/>
              <a:gd name="T87" fmla="*/ 10 h 50"/>
              <a:gd name="T88" fmla="*/ 49 w 49"/>
              <a:gd name="T89" fmla="*/ 10 h 50"/>
              <a:gd name="T90" fmla="*/ 49 w 49"/>
              <a:gd name="T91" fmla="*/ 10 h 50"/>
              <a:gd name="T92" fmla="*/ 49 w 49"/>
              <a:gd name="T93" fmla="*/ 10 h 50"/>
              <a:gd name="T94" fmla="*/ 49 w 49"/>
              <a:gd name="T95" fmla="*/ 10 h 50"/>
              <a:gd name="T96" fmla="*/ 49 w 49"/>
              <a:gd name="T97" fmla="*/ 10 h 50"/>
              <a:gd name="T98" fmla="*/ 49 w 49"/>
              <a:gd name="T99" fmla="*/ 11 h 50"/>
              <a:gd name="T100" fmla="*/ 49 w 49"/>
              <a:gd name="T101" fmla="*/ 11 h 50"/>
              <a:gd name="T102" fmla="*/ 49 w 49"/>
              <a:gd name="T103" fmla="*/ 11 h 50"/>
              <a:gd name="T104" fmla="*/ 49 w 49"/>
              <a:gd name="T105" fmla="*/ 11 h 50"/>
              <a:gd name="T106" fmla="*/ 49 w 49"/>
              <a:gd name="T107" fmla="*/ 11 h 50"/>
              <a:gd name="T108" fmla="*/ 49 w 49"/>
              <a:gd name="T109" fmla="*/ 11 h 50"/>
              <a:gd name="T110" fmla="*/ 49 w 49"/>
              <a:gd name="T111" fmla="*/ 11 h 50"/>
              <a:gd name="T112" fmla="*/ 49 w 49"/>
              <a:gd name="T113" fmla="*/ 11 h 50"/>
              <a:gd name="T114" fmla="*/ 49 w 49"/>
              <a:gd name="T115" fmla="*/ 11 h 50"/>
              <a:gd name="T116" fmla="*/ 49 w 49"/>
              <a:gd name="T117" fmla="*/ 11 h 50"/>
              <a:gd name="T118" fmla="*/ 49 w 49"/>
              <a:gd name="T119" fmla="*/ 11 h 50"/>
              <a:gd name="T120" fmla="*/ 4 w 49"/>
              <a:gd name="T121" fmla="*/ 13 h 50"/>
              <a:gd name="T122" fmla="*/ 45 w 49"/>
              <a:gd name="T123" fmla="*/ 46 h 50"/>
              <a:gd name="T124" fmla="*/ 4 w 49"/>
              <a:gd name="T125"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50">
                <a:moveTo>
                  <a:pt x="6" y="9"/>
                </a:moveTo>
                <a:cubicBezTo>
                  <a:pt x="23" y="9"/>
                  <a:pt x="23" y="9"/>
                  <a:pt x="23" y="9"/>
                </a:cubicBezTo>
                <a:cubicBezTo>
                  <a:pt x="23" y="4"/>
                  <a:pt x="23" y="4"/>
                  <a:pt x="23" y="4"/>
                </a:cubicBezTo>
                <a:cubicBezTo>
                  <a:pt x="11" y="4"/>
                  <a:pt x="11" y="4"/>
                  <a:pt x="11" y="4"/>
                </a:cubicBezTo>
                <a:cubicBezTo>
                  <a:pt x="6" y="9"/>
                  <a:pt x="6" y="9"/>
                  <a:pt x="6" y="9"/>
                </a:cubicBezTo>
                <a:close/>
                <a:moveTo>
                  <a:pt x="25" y="9"/>
                </a:moveTo>
                <a:cubicBezTo>
                  <a:pt x="25" y="9"/>
                  <a:pt x="25" y="9"/>
                  <a:pt x="25" y="9"/>
                </a:cubicBezTo>
                <a:cubicBezTo>
                  <a:pt x="43" y="9"/>
                  <a:pt x="43" y="9"/>
                  <a:pt x="43" y="9"/>
                </a:cubicBezTo>
                <a:cubicBezTo>
                  <a:pt x="38" y="4"/>
                  <a:pt x="38" y="4"/>
                  <a:pt x="38" y="4"/>
                </a:cubicBezTo>
                <a:cubicBezTo>
                  <a:pt x="25" y="4"/>
                  <a:pt x="25" y="4"/>
                  <a:pt x="25" y="4"/>
                </a:cubicBezTo>
                <a:cubicBezTo>
                  <a:pt x="25" y="9"/>
                  <a:pt x="25" y="9"/>
                  <a:pt x="25" y="9"/>
                </a:cubicBezTo>
                <a:close/>
                <a:moveTo>
                  <a:pt x="31" y="30"/>
                </a:moveTo>
                <a:cubicBezTo>
                  <a:pt x="31" y="30"/>
                  <a:pt x="31" y="30"/>
                  <a:pt x="31" y="30"/>
                </a:cubicBezTo>
                <a:cubicBezTo>
                  <a:pt x="32" y="30"/>
                  <a:pt x="32" y="30"/>
                  <a:pt x="33" y="30"/>
                </a:cubicBezTo>
                <a:cubicBezTo>
                  <a:pt x="33" y="29"/>
                  <a:pt x="33" y="28"/>
                  <a:pt x="33" y="28"/>
                </a:cubicBezTo>
                <a:cubicBezTo>
                  <a:pt x="25" y="20"/>
                  <a:pt x="25" y="20"/>
                  <a:pt x="25" y="20"/>
                </a:cubicBezTo>
                <a:cubicBezTo>
                  <a:pt x="25" y="20"/>
                  <a:pt x="24" y="20"/>
                  <a:pt x="24" y="20"/>
                </a:cubicBezTo>
                <a:cubicBezTo>
                  <a:pt x="16" y="28"/>
                  <a:pt x="16" y="28"/>
                  <a:pt x="16" y="28"/>
                </a:cubicBezTo>
                <a:cubicBezTo>
                  <a:pt x="16" y="28"/>
                  <a:pt x="16" y="29"/>
                  <a:pt x="16" y="30"/>
                </a:cubicBezTo>
                <a:cubicBezTo>
                  <a:pt x="16" y="30"/>
                  <a:pt x="17" y="30"/>
                  <a:pt x="18" y="30"/>
                </a:cubicBezTo>
                <a:cubicBezTo>
                  <a:pt x="23" y="24"/>
                  <a:pt x="23" y="24"/>
                  <a:pt x="23" y="24"/>
                </a:cubicBezTo>
                <a:cubicBezTo>
                  <a:pt x="23" y="38"/>
                  <a:pt x="23" y="38"/>
                  <a:pt x="23" y="38"/>
                </a:cubicBezTo>
                <a:cubicBezTo>
                  <a:pt x="23" y="39"/>
                  <a:pt x="24" y="39"/>
                  <a:pt x="24" y="39"/>
                </a:cubicBezTo>
                <a:cubicBezTo>
                  <a:pt x="25" y="39"/>
                  <a:pt x="25" y="39"/>
                  <a:pt x="25" y="38"/>
                </a:cubicBezTo>
                <a:cubicBezTo>
                  <a:pt x="25" y="24"/>
                  <a:pt x="25" y="24"/>
                  <a:pt x="25" y="24"/>
                </a:cubicBezTo>
                <a:cubicBezTo>
                  <a:pt x="31" y="30"/>
                  <a:pt x="31" y="30"/>
                  <a:pt x="31" y="30"/>
                </a:cubicBezTo>
                <a:close/>
                <a:moveTo>
                  <a:pt x="49" y="11"/>
                </a:moveTo>
                <a:cubicBezTo>
                  <a:pt x="49" y="11"/>
                  <a:pt x="49" y="11"/>
                  <a:pt x="49" y="11"/>
                </a:cubicBezTo>
                <a:cubicBezTo>
                  <a:pt x="49" y="48"/>
                  <a:pt x="49" y="48"/>
                  <a:pt x="49" y="48"/>
                </a:cubicBezTo>
                <a:cubicBezTo>
                  <a:pt x="49" y="49"/>
                  <a:pt x="48" y="50"/>
                  <a:pt x="47" y="50"/>
                </a:cubicBezTo>
                <a:cubicBezTo>
                  <a:pt x="47" y="50"/>
                  <a:pt x="47" y="50"/>
                  <a:pt x="47" y="50"/>
                </a:cubicBezTo>
                <a:cubicBezTo>
                  <a:pt x="2" y="50"/>
                  <a:pt x="2" y="50"/>
                  <a:pt x="2" y="50"/>
                </a:cubicBezTo>
                <a:cubicBezTo>
                  <a:pt x="1" y="50"/>
                  <a:pt x="0" y="49"/>
                  <a:pt x="0" y="48"/>
                </a:cubicBezTo>
                <a:cubicBezTo>
                  <a:pt x="0" y="48"/>
                  <a:pt x="0" y="48"/>
                  <a:pt x="0" y="48"/>
                </a:cubicBezTo>
                <a:cubicBezTo>
                  <a:pt x="0" y="11"/>
                  <a:pt x="0" y="11"/>
                  <a:pt x="0" y="11"/>
                </a:cubicBezTo>
                <a:cubicBezTo>
                  <a:pt x="0" y="11"/>
                  <a:pt x="0" y="11"/>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8" y="1"/>
                  <a:pt x="8" y="1"/>
                  <a:pt x="8" y="1"/>
                </a:cubicBezTo>
                <a:cubicBezTo>
                  <a:pt x="9" y="0"/>
                  <a:pt x="9" y="0"/>
                  <a:pt x="10" y="0"/>
                </a:cubicBezTo>
                <a:cubicBezTo>
                  <a:pt x="39" y="0"/>
                  <a:pt x="39" y="0"/>
                  <a:pt x="39" y="0"/>
                </a:cubicBezTo>
                <a:cubicBezTo>
                  <a:pt x="40" y="0"/>
                  <a:pt x="40" y="0"/>
                  <a:pt x="40" y="1"/>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lose/>
                <a:moveTo>
                  <a:pt x="4" y="13"/>
                </a:moveTo>
                <a:cubicBezTo>
                  <a:pt x="4" y="13"/>
                  <a:pt x="4" y="13"/>
                  <a:pt x="4" y="13"/>
                </a:cubicBezTo>
                <a:cubicBezTo>
                  <a:pt x="4" y="46"/>
                  <a:pt x="4" y="46"/>
                  <a:pt x="4" y="46"/>
                </a:cubicBezTo>
                <a:cubicBezTo>
                  <a:pt x="45" y="46"/>
                  <a:pt x="45" y="46"/>
                  <a:pt x="45" y="46"/>
                </a:cubicBezTo>
                <a:cubicBezTo>
                  <a:pt x="45" y="13"/>
                  <a:pt x="45" y="13"/>
                  <a:pt x="45" y="13"/>
                </a:cubicBezTo>
                <a:cubicBezTo>
                  <a:pt x="4" y="13"/>
                  <a:pt x="4" y="13"/>
                  <a:pt x="4" y="13"/>
                </a:cubicBezTo>
                <a:close/>
              </a:path>
            </a:pathLst>
          </a:custGeom>
          <a:solidFill>
            <a:schemeClr val="accent2"/>
          </a:solidFill>
          <a:ln>
            <a:noFill/>
          </a:ln>
          <a:extLst/>
        </p:spPr>
        <p:txBody>
          <a:bodyPr/>
          <a:lstStyle/>
          <a:p>
            <a:endParaRPr lang="zh-CN" altLang="en-US"/>
          </a:p>
        </p:txBody>
      </p:sp>
      <p:sp>
        <p:nvSpPr>
          <p:cNvPr id="192" name="Freeform 609"/>
          <p:cNvSpPr>
            <a:spLocks noEditPoints="1"/>
          </p:cNvSpPr>
          <p:nvPr/>
        </p:nvSpPr>
        <p:spPr bwMode="auto">
          <a:xfrm>
            <a:off x="2138416" y="1588533"/>
            <a:ext cx="290426" cy="293361"/>
          </a:xfrm>
          <a:custGeom>
            <a:avLst/>
            <a:gdLst>
              <a:gd name="T0" fmla="*/ 43 w 49"/>
              <a:gd name="T1" fmla="*/ 9 h 50"/>
              <a:gd name="T2" fmla="*/ 48 w 49"/>
              <a:gd name="T3" fmla="*/ 10 h 50"/>
              <a:gd name="T4" fmla="*/ 48 w 49"/>
              <a:gd name="T5" fmla="*/ 10 h 50"/>
              <a:gd name="T6" fmla="*/ 48 w 49"/>
              <a:gd name="T7" fmla="*/ 10 h 50"/>
              <a:gd name="T8" fmla="*/ 49 w 49"/>
              <a:gd name="T9" fmla="*/ 10 h 50"/>
              <a:gd name="T10" fmla="*/ 49 w 49"/>
              <a:gd name="T11" fmla="*/ 10 h 50"/>
              <a:gd name="T12" fmla="*/ 49 w 49"/>
              <a:gd name="T13" fmla="*/ 10 h 50"/>
              <a:gd name="T14" fmla="*/ 49 w 49"/>
              <a:gd name="T15" fmla="*/ 10 h 50"/>
              <a:gd name="T16" fmla="*/ 49 w 49"/>
              <a:gd name="T17" fmla="*/ 10 h 50"/>
              <a:gd name="T18" fmla="*/ 49 w 49"/>
              <a:gd name="T19" fmla="*/ 10 h 50"/>
              <a:gd name="T20" fmla="*/ 49 w 49"/>
              <a:gd name="T21" fmla="*/ 10 h 50"/>
              <a:gd name="T22" fmla="*/ 49 w 49"/>
              <a:gd name="T23" fmla="*/ 10 h 50"/>
              <a:gd name="T24" fmla="*/ 49 w 49"/>
              <a:gd name="T25" fmla="*/ 10 h 50"/>
              <a:gd name="T26" fmla="*/ 49 w 49"/>
              <a:gd name="T27" fmla="*/ 10 h 50"/>
              <a:gd name="T28" fmla="*/ 49 w 49"/>
              <a:gd name="T29" fmla="*/ 10 h 50"/>
              <a:gd name="T30" fmla="*/ 49 w 49"/>
              <a:gd name="T31" fmla="*/ 10 h 50"/>
              <a:gd name="T32" fmla="*/ 49 w 49"/>
              <a:gd name="T33" fmla="*/ 10 h 50"/>
              <a:gd name="T34" fmla="*/ 49 w 49"/>
              <a:gd name="T35" fmla="*/ 11 h 50"/>
              <a:gd name="T36" fmla="*/ 49 w 49"/>
              <a:gd name="T37" fmla="*/ 11 h 50"/>
              <a:gd name="T38" fmla="*/ 49 w 49"/>
              <a:gd name="T39" fmla="*/ 11 h 50"/>
              <a:gd name="T40" fmla="*/ 49 w 49"/>
              <a:gd name="T41" fmla="*/ 11 h 50"/>
              <a:gd name="T42" fmla="*/ 49 w 49"/>
              <a:gd name="T43" fmla="*/ 11 h 50"/>
              <a:gd name="T44" fmla="*/ 49 w 49"/>
              <a:gd name="T45" fmla="*/ 11 h 50"/>
              <a:gd name="T46" fmla="*/ 49 w 49"/>
              <a:gd name="T47" fmla="*/ 11 h 50"/>
              <a:gd name="T48" fmla="*/ 49 w 49"/>
              <a:gd name="T49" fmla="*/ 11 h 50"/>
              <a:gd name="T50" fmla="*/ 47 w 49"/>
              <a:gd name="T51" fmla="*/ 50 h 50"/>
              <a:gd name="T52" fmla="*/ 0 w 49"/>
              <a:gd name="T53" fmla="*/ 48 h 50"/>
              <a:gd name="T54" fmla="*/ 0 w 49"/>
              <a:gd name="T55" fmla="*/ 10 h 50"/>
              <a:gd name="T56" fmla="*/ 0 w 49"/>
              <a:gd name="T57" fmla="*/ 10 h 50"/>
              <a:gd name="T58" fmla="*/ 1 w 49"/>
              <a:gd name="T59" fmla="*/ 10 h 50"/>
              <a:gd name="T60" fmla="*/ 1 w 49"/>
              <a:gd name="T61" fmla="*/ 10 h 50"/>
              <a:gd name="T62" fmla="*/ 10 w 49"/>
              <a:gd name="T63" fmla="*/ 0 h 50"/>
              <a:gd name="T64" fmla="*/ 48 w 49"/>
              <a:gd name="T65" fmla="*/ 10 h 50"/>
              <a:gd name="T66" fmla="*/ 23 w 49"/>
              <a:gd name="T67" fmla="*/ 9 h 50"/>
              <a:gd name="T68" fmla="*/ 6 w 49"/>
              <a:gd name="T69" fmla="*/ 9 h 50"/>
              <a:gd name="T70" fmla="*/ 4 w 49"/>
              <a:gd name="T71" fmla="*/ 13 h 50"/>
              <a:gd name="T72" fmla="*/ 45 w 49"/>
              <a:gd name="T73" fmla="*/ 13 h 50"/>
              <a:gd name="T74" fmla="*/ 33 w 49"/>
              <a:gd name="T75" fmla="*/ 30 h 50"/>
              <a:gd name="T76" fmla="*/ 25 w 49"/>
              <a:gd name="T77" fmla="*/ 39 h 50"/>
              <a:gd name="T78" fmla="*/ 24 w 49"/>
              <a:gd name="T79" fmla="*/ 39 h 50"/>
              <a:gd name="T80" fmla="*/ 18 w 49"/>
              <a:gd name="T81" fmla="*/ 30 h 50"/>
              <a:gd name="T82" fmla="*/ 25 w 49"/>
              <a:gd name="T83" fmla="*/ 20 h 50"/>
              <a:gd name="T84" fmla="*/ 31 w 49"/>
              <a:gd name="T85"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50">
                <a:moveTo>
                  <a:pt x="26" y="4"/>
                </a:moveTo>
                <a:cubicBezTo>
                  <a:pt x="26" y="9"/>
                  <a:pt x="26" y="9"/>
                  <a:pt x="26" y="9"/>
                </a:cubicBezTo>
                <a:cubicBezTo>
                  <a:pt x="43" y="9"/>
                  <a:pt x="43" y="9"/>
                  <a:pt x="43" y="9"/>
                </a:cubicBezTo>
                <a:cubicBezTo>
                  <a:pt x="38" y="4"/>
                  <a:pt x="38" y="4"/>
                  <a:pt x="38" y="4"/>
                </a:cubicBezTo>
                <a:cubicBezTo>
                  <a:pt x="26" y="4"/>
                  <a:pt x="26" y="4"/>
                  <a:pt x="26" y="4"/>
                </a:cubicBezTo>
                <a:close/>
                <a:moveTo>
                  <a:pt x="48" y="10"/>
                </a:move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8" y="10"/>
                  <a:pt x="48" y="10"/>
                  <a:pt x="48"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0"/>
                  <a:pt x="49" y="10"/>
                  <a:pt x="49" y="10"/>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11"/>
                  <a:pt x="49" y="11"/>
                  <a:pt x="49" y="11"/>
                </a:cubicBezTo>
                <a:cubicBezTo>
                  <a:pt x="49" y="48"/>
                  <a:pt x="49" y="48"/>
                  <a:pt x="49" y="48"/>
                </a:cubicBezTo>
                <a:cubicBezTo>
                  <a:pt x="49" y="49"/>
                  <a:pt x="48" y="50"/>
                  <a:pt x="47" y="50"/>
                </a:cubicBezTo>
                <a:cubicBezTo>
                  <a:pt x="47" y="50"/>
                  <a:pt x="47" y="50"/>
                  <a:pt x="47" y="50"/>
                </a:cubicBezTo>
                <a:cubicBezTo>
                  <a:pt x="2" y="50"/>
                  <a:pt x="2" y="50"/>
                  <a:pt x="2" y="50"/>
                </a:cubicBezTo>
                <a:cubicBezTo>
                  <a:pt x="1" y="50"/>
                  <a:pt x="0" y="49"/>
                  <a:pt x="0" y="48"/>
                </a:cubicBezTo>
                <a:cubicBezTo>
                  <a:pt x="0" y="48"/>
                  <a:pt x="0" y="48"/>
                  <a:pt x="0" y="48"/>
                </a:cubicBezTo>
                <a:cubicBezTo>
                  <a:pt x="0" y="11"/>
                  <a:pt x="0" y="11"/>
                  <a:pt x="0" y="11"/>
                </a:cubicBezTo>
                <a:cubicBezTo>
                  <a:pt x="0" y="11"/>
                  <a:pt x="0" y="11"/>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8" y="1"/>
                  <a:pt x="8" y="1"/>
                  <a:pt x="8" y="1"/>
                </a:cubicBezTo>
                <a:cubicBezTo>
                  <a:pt x="9" y="0"/>
                  <a:pt x="9" y="0"/>
                  <a:pt x="10" y="0"/>
                </a:cubicBezTo>
                <a:cubicBezTo>
                  <a:pt x="39" y="0"/>
                  <a:pt x="39" y="0"/>
                  <a:pt x="39" y="0"/>
                </a:cubicBezTo>
                <a:cubicBezTo>
                  <a:pt x="40" y="0"/>
                  <a:pt x="40" y="0"/>
                  <a:pt x="41" y="1"/>
                </a:cubicBezTo>
                <a:cubicBezTo>
                  <a:pt x="48" y="10"/>
                  <a:pt x="48" y="10"/>
                  <a:pt x="48" y="10"/>
                </a:cubicBezTo>
                <a:close/>
                <a:moveTo>
                  <a:pt x="6" y="9"/>
                </a:moveTo>
                <a:cubicBezTo>
                  <a:pt x="6" y="9"/>
                  <a:pt x="6" y="9"/>
                  <a:pt x="6" y="9"/>
                </a:cubicBezTo>
                <a:cubicBezTo>
                  <a:pt x="23" y="9"/>
                  <a:pt x="23" y="9"/>
                  <a:pt x="23" y="9"/>
                </a:cubicBezTo>
                <a:cubicBezTo>
                  <a:pt x="23" y="4"/>
                  <a:pt x="23" y="4"/>
                  <a:pt x="23" y="4"/>
                </a:cubicBezTo>
                <a:cubicBezTo>
                  <a:pt x="11" y="4"/>
                  <a:pt x="11" y="4"/>
                  <a:pt x="11" y="4"/>
                </a:cubicBezTo>
                <a:cubicBezTo>
                  <a:pt x="6" y="9"/>
                  <a:pt x="6" y="9"/>
                  <a:pt x="6" y="9"/>
                </a:cubicBezTo>
                <a:close/>
                <a:moveTo>
                  <a:pt x="45" y="13"/>
                </a:moveTo>
                <a:cubicBezTo>
                  <a:pt x="45" y="13"/>
                  <a:pt x="45" y="13"/>
                  <a:pt x="45" y="13"/>
                </a:cubicBezTo>
                <a:cubicBezTo>
                  <a:pt x="4" y="13"/>
                  <a:pt x="4" y="13"/>
                  <a:pt x="4" y="13"/>
                </a:cubicBezTo>
                <a:cubicBezTo>
                  <a:pt x="4" y="46"/>
                  <a:pt x="4" y="46"/>
                  <a:pt x="4" y="46"/>
                </a:cubicBezTo>
                <a:cubicBezTo>
                  <a:pt x="45" y="46"/>
                  <a:pt x="45" y="46"/>
                  <a:pt x="45" y="46"/>
                </a:cubicBezTo>
                <a:cubicBezTo>
                  <a:pt x="45" y="13"/>
                  <a:pt x="45" y="13"/>
                  <a:pt x="45" y="13"/>
                </a:cubicBezTo>
                <a:close/>
                <a:moveTo>
                  <a:pt x="31" y="30"/>
                </a:moveTo>
                <a:cubicBezTo>
                  <a:pt x="31" y="30"/>
                  <a:pt x="31" y="30"/>
                  <a:pt x="31" y="30"/>
                </a:cubicBezTo>
                <a:cubicBezTo>
                  <a:pt x="32" y="29"/>
                  <a:pt x="32" y="29"/>
                  <a:pt x="33" y="30"/>
                </a:cubicBezTo>
                <a:cubicBezTo>
                  <a:pt x="33" y="30"/>
                  <a:pt x="33" y="31"/>
                  <a:pt x="33" y="31"/>
                </a:cubicBezTo>
                <a:cubicBezTo>
                  <a:pt x="25" y="39"/>
                  <a:pt x="25" y="39"/>
                  <a:pt x="25" y="39"/>
                </a:cubicBezTo>
                <a:cubicBezTo>
                  <a:pt x="25" y="39"/>
                  <a:pt x="25" y="39"/>
                  <a:pt x="25" y="39"/>
                </a:cubicBezTo>
                <a:cubicBezTo>
                  <a:pt x="25" y="39"/>
                  <a:pt x="25" y="39"/>
                  <a:pt x="25" y="39"/>
                </a:cubicBezTo>
                <a:cubicBezTo>
                  <a:pt x="25" y="39"/>
                  <a:pt x="24" y="39"/>
                  <a:pt x="24" y="39"/>
                </a:cubicBezTo>
                <a:cubicBezTo>
                  <a:pt x="24" y="39"/>
                  <a:pt x="24" y="39"/>
                  <a:pt x="24" y="39"/>
                </a:cubicBezTo>
                <a:cubicBezTo>
                  <a:pt x="16" y="31"/>
                  <a:pt x="16" y="31"/>
                  <a:pt x="16" y="31"/>
                </a:cubicBezTo>
                <a:cubicBezTo>
                  <a:pt x="16" y="31"/>
                  <a:pt x="16" y="30"/>
                  <a:pt x="16" y="30"/>
                </a:cubicBezTo>
                <a:cubicBezTo>
                  <a:pt x="17" y="29"/>
                  <a:pt x="17" y="29"/>
                  <a:pt x="18" y="30"/>
                </a:cubicBezTo>
                <a:cubicBezTo>
                  <a:pt x="23" y="35"/>
                  <a:pt x="23" y="35"/>
                  <a:pt x="23" y="35"/>
                </a:cubicBezTo>
                <a:cubicBezTo>
                  <a:pt x="23" y="21"/>
                  <a:pt x="23" y="21"/>
                  <a:pt x="23" y="21"/>
                </a:cubicBezTo>
                <a:cubicBezTo>
                  <a:pt x="23" y="21"/>
                  <a:pt x="24" y="20"/>
                  <a:pt x="25" y="20"/>
                </a:cubicBezTo>
                <a:cubicBezTo>
                  <a:pt x="25" y="20"/>
                  <a:pt x="26" y="21"/>
                  <a:pt x="26" y="21"/>
                </a:cubicBezTo>
                <a:cubicBezTo>
                  <a:pt x="26" y="35"/>
                  <a:pt x="26" y="35"/>
                  <a:pt x="26" y="35"/>
                </a:cubicBezTo>
                <a:cubicBezTo>
                  <a:pt x="31" y="30"/>
                  <a:pt x="31" y="30"/>
                  <a:pt x="31" y="30"/>
                </a:cubicBezTo>
                <a:close/>
              </a:path>
            </a:pathLst>
          </a:custGeom>
          <a:solidFill>
            <a:schemeClr val="accent2"/>
          </a:solidFill>
          <a:ln>
            <a:noFill/>
          </a:ln>
          <a:extLst/>
        </p:spPr>
        <p:txBody>
          <a:bodyPr/>
          <a:lstStyle/>
          <a:p>
            <a:endParaRPr lang="zh-CN" altLang="en-US"/>
          </a:p>
        </p:txBody>
      </p:sp>
      <p:sp>
        <p:nvSpPr>
          <p:cNvPr id="193" name="Freeform 610"/>
          <p:cNvSpPr>
            <a:spLocks noEditPoints="1"/>
          </p:cNvSpPr>
          <p:nvPr/>
        </p:nvSpPr>
        <p:spPr bwMode="auto">
          <a:xfrm>
            <a:off x="3156376" y="1588533"/>
            <a:ext cx="287493" cy="293361"/>
          </a:xfrm>
          <a:custGeom>
            <a:avLst/>
            <a:gdLst>
              <a:gd name="T0" fmla="*/ 1 w 49"/>
              <a:gd name="T1" fmla="*/ 0 h 50"/>
              <a:gd name="T2" fmla="*/ 1 w 49"/>
              <a:gd name="T3" fmla="*/ 0 h 50"/>
              <a:gd name="T4" fmla="*/ 28 w 49"/>
              <a:gd name="T5" fmla="*/ 0 h 50"/>
              <a:gd name="T6" fmla="*/ 30 w 49"/>
              <a:gd name="T7" fmla="*/ 2 h 50"/>
              <a:gd name="T8" fmla="*/ 30 w 49"/>
              <a:gd name="T9" fmla="*/ 2 h 50"/>
              <a:gd name="T10" fmla="*/ 30 w 49"/>
              <a:gd name="T11" fmla="*/ 23 h 50"/>
              <a:gd name="T12" fmla="*/ 47 w 49"/>
              <a:gd name="T13" fmla="*/ 23 h 50"/>
              <a:gd name="T14" fmla="*/ 49 w 49"/>
              <a:gd name="T15" fmla="*/ 25 h 50"/>
              <a:gd name="T16" fmla="*/ 47 w 49"/>
              <a:gd name="T17" fmla="*/ 27 h 50"/>
              <a:gd name="T18" fmla="*/ 30 w 49"/>
              <a:gd name="T19" fmla="*/ 27 h 50"/>
              <a:gd name="T20" fmla="*/ 30 w 49"/>
              <a:gd name="T21" fmla="*/ 48 h 50"/>
              <a:gd name="T22" fmla="*/ 28 w 49"/>
              <a:gd name="T23" fmla="*/ 50 h 50"/>
              <a:gd name="T24" fmla="*/ 28 w 49"/>
              <a:gd name="T25" fmla="*/ 50 h 50"/>
              <a:gd name="T26" fmla="*/ 1 w 49"/>
              <a:gd name="T27" fmla="*/ 50 h 50"/>
              <a:gd name="T28" fmla="*/ 0 w 49"/>
              <a:gd name="T29" fmla="*/ 48 h 50"/>
              <a:gd name="T30" fmla="*/ 0 w 49"/>
              <a:gd name="T31" fmla="*/ 48 h 50"/>
              <a:gd name="T32" fmla="*/ 0 w 49"/>
              <a:gd name="T33" fmla="*/ 2 h 50"/>
              <a:gd name="T34" fmla="*/ 1 w 49"/>
              <a:gd name="T35" fmla="*/ 0 h 50"/>
              <a:gd name="T36" fmla="*/ 19 w 49"/>
              <a:gd name="T37" fmla="*/ 16 h 50"/>
              <a:gd name="T38" fmla="*/ 19 w 49"/>
              <a:gd name="T39" fmla="*/ 16 h 50"/>
              <a:gd name="T40" fmla="*/ 22 w 49"/>
              <a:gd name="T41" fmla="*/ 16 h 50"/>
              <a:gd name="T42" fmla="*/ 22 w 49"/>
              <a:gd name="T43" fmla="*/ 19 h 50"/>
              <a:gd name="T44" fmla="*/ 18 w 49"/>
              <a:gd name="T45" fmla="*/ 23 h 50"/>
              <a:gd name="T46" fmla="*/ 26 w 49"/>
              <a:gd name="T47" fmla="*/ 23 h 50"/>
              <a:gd name="T48" fmla="*/ 26 w 49"/>
              <a:gd name="T49" fmla="*/ 4 h 50"/>
              <a:gd name="T50" fmla="*/ 3 w 49"/>
              <a:gd name="T51" fmla="*/ 4 h 50"/>
              <a:gd name="T52" fmla="*/ 3 w 49"/>
              <a:gd name="T53" fmla="*/ 46 h 50"/>
              <a:gd name="T54" fmla="*/ 26 w 49"/>
              <a:gd name="T55" fmla="*/ 46 h 50"/>
              <a:gd name="T56" fmla="*/ 26 w 49"/>
              <a:gd name="T57" fmla="*/ 27 h 50"/>
              <a:gd name="T58" fmla="*/ 18 w 49"/>
              <a:gd name="T59" fmla="*/ 27 h 50"/>
              <a:gd name="T60" fmla="*/ 22 w 49"/>
              <a:gd name="T61" fmla="*/ 31 h 50"/>
              <a:gd name="T62" fmla="*/ 22 w 49"/>
              <a:gd name="T63" fmla="*/ 34 h 50"/>
              <a:gd name="T64" fmla="*/ 19 w 49"/>
              <a:gd name="T65" fmla="*/ 34 h 50"/>
              <a:gd name="T66" fmla="*/ 12 w 49"/>
              <a:gd name="T67" fmla="*/ 26 h 50"/>
              <a:gd name="T68" fmla="*/ 12 w 49"/>
              <a:gd name="T69" fmla="*/ 26 h 50"/>
              <a:gd name="T70" fmla="*/ 12 w 49"/>
              <a:gd name="T71" fmla="*/ 24 h 50"/>
              <a:gd name="T72" fmla="*/ 19 w 49"/>
              <a:gd name="T73" fmla="*/ 1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50">
                <a:moveTo>
                  <a:pt x="1" y="0"/>
                </a:moveTo>
                <a:cubicBezTo>
                  <a:pt x="1" y="0"/>
                  <a:pt x="1" y="0"/>
                  <a:pt x="1" y="0"/>
                </a:cubicBezTo>
                <a:cubicBezTo>
                  <a:pt x="28" y="0"/>
                  <a:pt x="28" y="0"/>
                  <a:pt x="28" y="0"/>
                </a:cubicBezTo>
                <a:cubicBezTo>
                  <a:pt x="29" y="0"/>
                  <a:pt x="30" y="1"/>
                  <a:pt x="30" y="2"/>
                </a:cubicBezTo>
                <a:cubicBezTo>
                  <a:pt x="30" y="2"/>
                  <a:pt x="30" y="2"/>
                  <a:pt x="30" y="2"/>
                </a:cubicBezTo>
                <a:cubicBezTo>
                  <a:pt x="30" y="23"/>
                  <a:pt x="30" y="23"/>
                  <a:pt x="30" y="23"/>
                </a:cubicBezTo>
                <a:cubicBezTo>
                  <a:pt x="47" y="23"/>
                  <a:pt x="47" y="23"/>
                  <a:pt x="47" y="23"/>
                </a:cubicBezTo>
                <a:cubicBezTo>
                  <a:pt x="48" y="23"/>
                  <a:pt x="49" y="24"/>
                  <a:pt x="49" y="25"/>
                </a:cubicBezTo>
                <a:cubicBezTo>
                  <a:pt x="49" y="26"/>
                  <a:pt x="48" y="27"/>
                  <a:pt x="47" y="27"/>
                </a:cubicBezTo>
                <a:cubicBezTo>
                  <a:pt x="30" y="27"/>
                  <a:pt x="30" y="27"/>
                  <a:pt x="30" y="27"/>
                </a:cubicBezTo>
                <a:cubicBezTo>
                  <a:pt x="30" y="48"/>
                  <a:pt x="30" y="48"/>
                  <a:pt x="30" y="48"/>
                </a:cubicBezTo>
                <a:cubicBezTo>
                  <a:pt x="30" y="49"/>
                  <a:pt x="29" y="50"/>
                  <a:pt x="28" y="50"/>
                </a:cubicBezTo>
                <a:cubicBezTo>
                  <a:pt x="28" y="50"/>
                  <a:pt x="28" y="50"/>
                  <a:pt x="28" y="50"/>
                </a:cubicBezTo>
                <a:cubicBezTo>
                  <a:pt x="1" y="50"/>
                  <a:pt x="1" y="50"/>
                  <a:pt x="1" y="50"/>
                </a:cubicBezTo>
                <a:cubicBezTo>
                  <a:pt x="0" y="50"/>
                  <a:pt x="0" y="49"/>
                  <a:pt x="0" y="48"/>
                </a:cubicBezTo>
                <a:cubicBezTo>
                  <a:pt x="0" y="48"/>
                  <a:pt x="0" y="48"/>
                  <a:pt x="0" y="48"/>
                </a:cubicBezTo>
                <a:cubicBezTo>
                  <a:pt x="0" y="2"/>
                  <a:pt x="0" y="2"/>
                  <a:pt x="0" y="2"/>
                </a:cubicBezTo>
                <a:cubicBezTo>
                  <a:pt x="0" y="1"/>
                  <a:pt x="0" y="0"/>
                  <a:pt x="1" y="0"/>
                </a:cubicBezTo>
                <a:close/>
                <a:moveTo>
                  <a:pt x="19" y="16"/>
                </a:moveTo>
                <a:cubicBezTo>
                  <a:pt x="19" y="16"/>
                  <a:pt x="19" y="16"/>
                  <a:pt x="19" y="16"/>
                </a:cubicBezTo>
                <a:cubicBezTo>
                  <a:pt x="20" y="16"/>
                  <a:pt x="21" y="16"/>
                  <a:pt x="22" y="16"/>
                </a:cubicBezTo>
                <a:cubicBezTo>
                  <a:pt x="23" y="17"/>
                  <a:pt x="23" y="18"/>
                  <a:pt x="22" y="19"/>
                </a:cubicBezTo>
                <a:cubicBezTo>
                  <a:pt x="18" y="23"/>
                  <a:pt x="18" y="23"/>
                  <a:pt x="18" y="23"/>
                </a:cubicBezTo>
                <a:cubicBezTo>
                  <a:pt x="26" y="23"/>
                  <a:pt x="26" y="23"/>
                  <a:pt x="26" y="23"/>
                </a:cubicBezTo>
                <a:cubicBezTo>
                  <a:pt x="26" y="4"/>
                  <a:pt x="26" y="4"/>
                  <a:pt x="26" y="4"/>
                </a:cubicBezTo>
                <a:cubicBezTo>
                  <a:pt x="3" y="4"/>
                  <a:pt x="3" y="4"/>
                  <a:pt x="3" y="4"/>
                </a:cubicBezTo>
                <a:cubicBezTo>
                  <a:pt x="3" y="46"/>
                  <a:pt x="3" y="46"/>
                  <a:pt x="3" y="46"/>
                </a:cubicBezTo>
                <a:cubicBezTo>
                  <a:pt x="26" y="46"/>
                  <a:pt x="26" y="46"/>
                  <a:pt x="26" y="46"/>
                </a:cubicBezTo>
                <a:cubicBezTo>
                  <a:pt x="26" y="27"/>
                  <a:pt x="26" y="27"/>
                  <a:pt x="26" y="27"/>
                </a:cubicBezTo>
                <a:cubicBezTo>
                  <a:pt x="18" y="27"/>
                  <a:pt x="18" y="27"/>
                  <a:pt x="18" y="27"/>
                </a:cubicBezTo>
                <a:cubicBezTo>
                  <a:pt x="22" y="31"/>
                  <a:pt x="22" y="31"/>
                  <a:pt x="22" y="31"/>
                </a:cubicBezTo>
                <a:cubicBezTo>
                  <a:pt x="23" y="32"/>
                  <a:pt x="23" y="33"/>
                  <a:pt x="22" y="34"/>
                </a:cubicBezTo>
                <a:cubicBezTo>
                  <a:pt x="21" y="34"/>
                  <a:pt x="20" y="34"/>
                  <a:pt x="19" y="34"/>
                </a:cubicBezTo>
                <a:cubicBezTo>
                  <a:pt x="12" y="26"/>
                  <a:pt x="12" y="26"/>
                  <a:pt x="12" y="26"/>
                </a:cubicBezTo>
                <a:cubicBezTo>
                  <a:pt x="12" y="26"/>
                  <a:pt x="12" y="26"/>
                  <a:pt x="12" y="26"/>
                </a:cubicBezTo>
                <a:cubicBezTo>
                  <a:pt x="11" y="26"/>
                  <a:pt x="11" y="24"/>
                  <a:pt x="12" y="24"/>
                </a:cubicBezTo>
                <a:cubicBezTo>
                  <a:pt x="19" y="16"/>
                  <a:pt x="19" y="16"/>
                  <a:pt x="19" y="16"/>
                </a:cubicBezTo>
                <a:close/>
              </a:path>
            </a:pathLst>
          </a:custGeom>
          <a:solidFill>
            <a:schemeClr val="accent2"/>
          </a:solidFill>
          <a:ln>
            <a:noFill/>
          </a:ln>
          <a:extLst/>
        </p:spPr>
        <p:txBody>
          <a:bodyPr/>
          <a:lstStyle/>
          <a:p>
            <a:endParaRPr lang="zh-CN" altLang="en-US"/>
          </a:p>
        </p:txBody>
      </p:sp>
      <p:sp>
        <p:nvSpPr>
          <p:cNvPr id="194" name="Freeform 611"/>
          <p:cNvSpPr>
            <a:spLocks noEditPoints="1"/>
          </p:cNvSpPr>
          <p:nvPr/>
        </p:nvSpPr>
        <p:spPr bwMode="auto">
          <a:xfrm>
            <a:off x="3655089" y="1588533"/>
            <a:ext cx="296295" cy="293361"/>
          </a:xfrm>
          <a:custGeom>
            <a:avLst/>
            <a:gdLst>
              <a:gd name="T0" fmla="*/ 2 w 50"/>
              <a:gd name="T1" fmla="*/ 0 h 50"/>
              <a:gd name="T2" fmla="*/ 2 w 50"/>
              <a:gd name="T3" fmla="*/ 0 h 50"/>
              <a:gd name="T4" fmla="*/ 29 w 50"/>
              <a:gd name="T5" fmla="*/ 0 h 50"/>
              <a:gd name="T6" fmla="*/ 31 w 50"/>
              <a:gd name="T7" fmla="*/ 2 h 50"/>
              <a:gd name="T8" fmla="*/ 31 w 50"/>
              <a:gd name="T9" fmla="*/ 2 h 50"/>
              <a:gd name="T10" fmla="*/ 31 w 50"/>
              <a:gd name="T11" fmla="*/ 23 h 50"/>
              <a:gd name="T12" fmla="*/ 43 w 50"/>
              <a:gd name="T13" fmla="*/ 23 h 50"/>
              <a:gd name="T14" fmla="*/ 39 w 50"/>
              <a:gd name="T15" fmla="*/ 19 h 50"/>
              <a:gd name="T16" fmla="*/ 39 w 50"/>
              <a:gd name="T17" fmla="*/ 16 h 50"/>
              <a:gd name="T18" fmla="*/ 42 w 50"/>
              <a:gd name="T19" fmla="*/ 16 h 50"/>
              <a:gd name="T20" fmla="*/ 49 w 50"/>
              <a:gd name="T21" fmla="*/ 24 h 50"/>
              <a:gd name="T22" fmla="*/ 49 w 50"/>
              <a:gd name="T23" fmla="*/ 26 h 50"/>
              <a:gd name="T24" fmla="*/ 49 w 50"/>
              <a:gd name="T25" fmla="*/ 26 h 50"/>
              <a:gd name="T26" fmla="*/ 42 w 50"/>
              <a:gd name="T27" fmla="*/ 34 h 50"/>
              <a:gd name="T28" fmla="*/ 39 w 50"/>
              <a:gd name="T29" fmla="*/ 34 h 50"/>
              <a:gd name="T30" fmla="*/ 39 w 50"/>
              <a:gd name="T31" fmla="*/ 31 h 50"/>
              <a:gd name="T32" fmla="*/ 43 w 50"/>
              <a:gd name="T33" fmla="*/ 27 h 50"/>
              <a:gd name="T34" fmla="*/ 31 w 50"/>
              <a:gd name="T35" fmla="*/ 27 h 50"/>
              <a:gd name="T36" fmla="*/ 31 w 50"/>
              <a:gd name="T37" fmla="*/ 48 h 50"/>
              <a:gd name="T38" fmla="*/ 29 w 50"/>
              <a:gd name="T39" fmla="*/ 50 h 50"/>
              <a:gd name="T40" fmla="*/ 29 w 50"/>
              <a:gd name="T41" fmla="*/ 50 h 50"/>
              <a:gd name="T42" fmla="*/ 2 w 50"/>
              <a:gd name="T43" fmla="*/ 50 h 50"/>
              <a:gd name="T44" fmla="*/ 0 w 50"/>
              <a:gd name="T45" fmla="*/ 48 h 50"/>
              <a:gd name="T46" fmla="*/ 0 w 50"/>
              <a:gd name="T47" fmla="*/ 48 h 50"/>
              <a:gd name="T48" fmla="*/ 0 w 50"/>
              <a:gd name="T49" fmla="*/ 2 h 50"/>
              <a:gd name="T50" fmla="*/ 2 w 50"/>
              <a:gd name="T51" fmla="*/ 0 h 50"/>
              <a:gd name="T52" fmla="*/ 14 w 50"/>
              <a:gd name="T53" fmla="*/ 27 h 50"/>
              <a:gd name="T54" fmla="*/ 14 w 50"/>
              <a:gd name="T55" fmla="*/ 27 h 50"/>
              <a:gd name="T56" fmla="*/ 12 w 50"/>
              <a:gd name="T57" fmla="*/ 25 h 50"/>
              <a:gd name="T58" fmla="*/ 14 w 50"/>
              <a:gd name="T59" fmla="*/ 23 h 50"/>
              <a:gd name="T60" fmla="*/ 27 w 50"/>
              <a:gd name="T61" fmla="*/ 23 h 50"/>
              <a:gd name="T62" fmla="*/ 27 w 50"/>
              <a:gd name="T63" fmla="*/ 4 h 50"/>
              <a:gd name="T64" fmla="*/ 4 w 50"/>
              <a:gd name="T65" fmla="*/ 4 h 50"/>
              <a:gd name="T66" fmla="*/ 4 w 50"/>
              <a:gd name="T67" fmla="*/ 46 h 50"/>
              <a:gd name="T68" fmla="*/ 27 w 50"/>
              <a:gd name="T69" fmla="*/ 46 h 50"/>
              <a:gd name="T70" fmla="*/ 27 w 50"/>
              <a:gd name="T71" fmla="*/ 27 h 50"/>
              <a:gd name="T72" fmla="*/ 14 w 50"/>
              <a:gd name="T73"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50">
                <a:moveTo>
                  <a:pt x="2" y="0"/>
                </a:moveTo>
                <a:cubicBezTo>
                  <a:pt x="2" y="0"/>
                  <a:pt x="2" y="0"/>
                  <a:pt x="2" y="0"/>
                </a:cubicBezTo>
                <a:cubicBezTo>
                  <a:pt x="29" y="0"/>
                  <a:pt x="29" y="0"/>
                  <a:pt x="29" y="0"/>
                </a:cubicBezTo>
                <a:cubicBezTo>
                  <a:pt x="30" y="0"/>
                  <a:pt x="31" y="1"/>
                  <a:pt x="31" y="2"/>
                </a:cubicBezTo>
                <a:cubicBezTo>
                  <a:pt x="31" y="2"/>
                  <a:pt x="31" y="2"/>
                  <a:pt x="31" y="2"/>
                </a:cubicBezTo>
                <a:cubicBezTo>
                  <a:pt x="31" y="23"/>
                  <a:pt x="31" y="23"/>
                  <a:pt x="31" y="23"/>
                </a:cubicBezTo>
                <a:cubicBezTo>
                  <a:pt x="43" y="23"/>
                  <a:pt x="43" y="23"/>
                  <a:pt x="43" y="23"/>
                </a:cubicBezTo>
                <a:cubicBezTo>
                  <a:pt x="39" y="19"/>
                  <a:pt x="39" y="19"/>
                  <a:pt x="39" y="19"/>
                </a:cubicBezTo>
                <a:cubicBezTo>
                  <a:pt x="38" y="18"/>
                  <a:pt x="38" y="17"/>
                  <a:pt x="39" y="16"/>
                </a:cubicBezTo>
                <a:cubicBezTo>
                  <a:pt x="40" y="16"/>
                  <a:pt x="41" y="16"/>
                  <a:pt x="42" y="16"/>
                </a:cubicBezTo>
                <a:cubicBezTo>
                  <a:pt x="49" y="24"/>
                  <a:pt x="49" y="24"/>
                  <a:pt x="49" y="24"/>
                </a:cubicBezTo>
                <a:cubicBezTo>
                  <a:pt x="50" y="24"/>
                  <a:pt x="50" y="26"/>
                  <a:pt x="49" y="26"/>
                </a:cubicBezTo>
                <a:cubicBezTo>
                  <a:pt x="49" y="26"/>
                  <a:pt x="49" y="26"/>
                  <a:pt x="49" y="26"/>
                </a:cubicBezTo>
                <a:cubicBezTo>
                  <a:pt x="42" y="34"/>
                  <a:pt x="42" y="34"/>
                  <a:pt x="42" y="34"/>
                </a:cubicBezTo>
                <a:cubicBezTo>
                  <a:pt x="41" y="34"/>
                  <a:pt x="40" y="34"/>
                  <a:pt x="39" y="34"/>
                </a:cubicBezTo>
                <a:cubicBezTo>
                  <a:pt x="38" y="33"/>
                  <a:pt x="38" y="32"/>
                  <a:pt x="39" y="31"/>
                </a:cubicBezTo>
                <a:cubicBezTo>
                  <a:pt x="43" y="27"/>
                  <a:pt x="43" y="27"/>
                  <a:pt x="43" y="27"/>
                </a:cubicBezTo>
                <a:cubicBezTo>
                  <a:pt x="31" y="27"/>
                  <a:pt x="31" y="27"/>
                  <a:pt x="31" y="27"/>
                </a:cubicBezTo>
                <a:cubicBezTo>
                  <a:pt x="31" y="48"/>
                  <a:pt x="31" y="48"/>
                  <a:pt x="31" y="48"/>
                </a:cubicBezTo>
                <a:cubicBezTo>
                  <a:pt x="31" y="49"/>
                  <a:pt x="30" y="50"/>
                  <a:pt x="29" y="50"/>
                </a:cubicBezTo>
                <a:cubicBezTo>
                  <a:pt x="29" y="50"/>
                  <a:pt x="29" y="50"/>
                  <a:pt x="29" y="50"/>
                </a:cubicBezTo>
                <a:cubicBezTo>
                  <a:pt x="2" y="50"/>
                  <a:pt x="2" y="50"/>
                  <a:pt x="2" y="50"/>
                </a:cubicBezTo>
                <a:cubicBezTo>
                  <a:pt x="1" y="50"/>
                  <a:pt x="0" y="49"/>
                  <a:pt x="0" y="48"/>
                </a:cubicBezTo>
                <a:cubicBezTo>
                  <a:pt x="0" y="48"/>
                  <a:pt x="0" y="48"/>
                  <a:pt x="0" y="48"/>
                </a:cubicBezTo>
                <a:cubicBezTo>
                  <a:pt x="0" y="2"/>
                  <a:pt x="0" y="2"/>
                  <a:pt x="0" y="2"/>
                </a:cubicBezTo>
                <a:cubicBezTo>
                  <a:pt x="0" y="1"/>
                  <a:pt x="1" y="0"/>
                  <a:pt x="2" y="0"/>
                </a:cubicBezTo>
                <a:close/>
                <a:moveTo>
                  <a:pt x="14" y="27"/>
                </a:moveTo>
                <a:cubicBezTo>
                  <a:pt x="14" y="27"/>
                  <a:pt x="14" y="27"/>
                  <a:pt x="14" y="27"/>
                </a:cubicBezTo>
                <a:cubicBezTo>
                  <a:pt x="12" y="27"/>
                  <a:pt x="12" y="26"/>
                  <a:pt x="12" y="25"/>
                </a:cubicBezTo>
                <a:cubicBezTo>
                  <a:pt x="12" y="24"/>
                  <a:pt x="12" y="23"/>
                  <a:pt x="14" y="23"/>
                </a:cubicBezTo>
                <a:cubicBezTo>
                  <a:pt x="27" y="23"/>
                  <a:pt x="27" y="23"/>
                  <a:pt x="27" y="23"/>
                </a:cubicBezTo>
                <a:cubicBezTo>
                  <a:pt x="27" y="4"/>
                  <a:pt x="27" y="4"/>
                  <a:pt x="27" y="4"/>
                </a:cubicBezTo>
                <a:cubicBezTo>
                  <a:pt x="4" y="4"/>
                  <a:pt x="4" y="4"/>
                  <a:pt x="4" y="4"/>
                </a:cubicBezTo>
                <a:cubicBezTo>
                  <a:pt x="4" y="46"/>
                  <a:pt x="4" y="46"/>
                  <a:pt x="4" y="46"/>
                </a:cubicBezTo>
                <a:cubicBezTo>
                  <a:pt x="27" y="46"/>
                  <a:pt x="27" y="46"/>
                  <a:pt x="27" y="46"/>
                </a:cubicBezTo>
                <a:cubicBezTo>
                  <a:pt x="27" y="27"/>
                  <a:pt x="27" y="27"/>
                  <a:pt x="27" y="27"/>
                </a:cubicBezTo>
                <a:cubicBezTo>
                  <a:pt x="14" y="27"/>
                  <a:pt x="14" y="27"/>
                  <a:pt x="14" y="27"/>
                </a:cubicBezTo>
                <a:close/>
              </a:path>
            </a:pathLst>
          </a:custGeom>
          <a:solidFill>
            <a:schemeClr val="accent2"/>
          </a:solidFill>
          <a:ln>
            <a:noFill/>
          </a:ln>
          <a:extLst/>
        </p:spPr>
        <p:txBody>
          <a:bodyPr/>
          <a:lstStyle/>
          <a:p>
            <a:endParaRPr lang="zh-CN" altLang="en-US"/>
          </a:p>
        </p:txBody>
      </p:sp>
      <p:sp>
        <p:nvSpPr>
          <p:cNvPr id="195" name="Freeform 612"/>
          <p:cNvSpPr>
            <a:spLocks noEditPoints="1"/>
          </p:cNvSpPr>
          <p:nvPr/>
        </p:nvSpPr>
        <p:spPr bwMode="auto">
          <a:xfrm>
            <a:off x="4174338" y="1588533"/>
            <a:ext cx="293361" cy="293361"/>
          </a:xfrm>
          <a:custGeom>
            <a:avLst/>
            <a:gdLst>
              <a:gd name="T0" fmla="*/ 39 w 50"/>
              <a:gd name="T1" fmla="*/ 26 h 50"/>
              <a:gd name="T2" fmla="*/ 25 w 50"/>
              <a:gd name="T3" fmla="*/ 26 h 50"/>
              <a:gd name="T4" fmla="*/ 11 w 50"/>
              <a:gd name="T5" fmla="*/ 26 h 50"/>
              <a:gd name="T6" fmla="*/ 17 w 50"/>
              <a:gd name="T7" fmla="*/ 31 h 50"/>
              <a:gd name="T8" fmla="*/ 19 w 50"/>
              <a:gd name="T9" fmla="*/ 33 h 50"/>
              <a:gd name="T10" fmla="*/ 17 w 50"/>
              <a:gd name="T11" fmla="*/ 50 h 50"/>
              <a:gd name="T12" fmla="*/ 2 w 50"/>
              <a:gd name="T13" fmla="*/ 50 h 50"/>
              <a:gd name="T14" fmla="*/ 0 w 50"/>
              <a:gd name="T15" fmla="*/ 48 h 50"/>
              <a:gd name="T16" fmla="*/ 2 w 50"/>
              <a:gd name="T17" fmla="*/ 31 h 50"/>
              <a:gd name="T18" fmla="*/ 8 w 50"/>
              <a:gd name="T19" fmla="*/ 31 h 50"/>
              <a:gd name="T20" fmla="*/ 8 w 50"/>
              <a:gd name="T21" fmla="*/ 25 h 50"/>
              <a:gd name="T22" fmla="*/ 10 w 50"/>
              <a:gd name="T23" fmla="*/ 24 h 50"/>
              <a:gd name="T24" fmla="*/ 24 w 50"/>
              <a:gd name="T25" fmla="*/ 19 h 50"/>
              <a:gd name="T26" fmla="*/ 15 w 50"/>
              <a:gd name="T27" fmla="*/ 17 h 50"/>
              <a:gd name="T28" fmla="*/ 15 w 50"/>
              <a:gd name="T29" fmla="*/ 2 h 50"/>
              <a:gd name="T30" fmla="*/ 17 w 50"/>
              <a:gd name="T31" fmla="*/ 0 h 50"/>
              <a:gd name="T32" fmla="*/ 34 w 50"/>
              <a:gd name="T33" fmla="*/ 2 h 50"/>
              <a:gd name="T34" fmla="*/ 34 w 50"/>
              <a:gd name="T35" fmla="*/ 17 h 50"/>
              <a:gd name="T36" fmla="*/ 32 w 50"/>
              <a:gd name="T37" fmla="*/ 19 h 50"/>
              <a:gd name="T38" fmla="*/ 26 w 50"/>
              <a:gd name="T39" fmla="*/ 24 h 50"/>
              <a:gd name="T40" fmla="*/ 40 w 50"/>
              <a:gd name="T41" fmla="*/ 24 h 50"/>
              <a:gd name="T42" fmla="*/ 41 w 50"/>
              <a:gd name="T43" fmla="*/ 25 h 50"/>
              <a:gd name="T44" fmla="*/ 48 w 50"/>
              <a:gd name="T45" fmla="*/ 31 h 50"/>
              <a:gd name="T46" fmla="*/ 50 w 50"/>
              <a:gd name="T47" fmla="*/ 33 h 50"/>
              <a:gd name="T48" fmla="*/ 48 w 50"/>
              <a:gd name="T49" fmla="*/ 50 h 50"/>
              <a:gd name="T50" fmla="*/ 32 w 50"/>
              <a:gd name="T51" fmla="*/ 50 h 50"/>
              <a:gd name="T52" fmla="*/ 31 w 50"/>
              <a:gd name="T53" fmla="*/ 48 h 50"/>
              <a:gd name="T54" fmla="*/ 32 w 50"/>
              <a:gd name="T55" fmla="*/ 31 h 50"/>
              <a:gd name="T56" fmla="*/ 39 w 50"/>
              <a:gd name="T57" fmla="*/ 31 h 50"/>
              <a:gd name="T58" fmla="*/ 31 w 50"/>
              <a:gd name="T59" fmla="*/ 4 h 50"/>
              <a:gd name="T60" fmla="*/ 19 w 50"/>
              <a:gd name="T61" fmla="*/ 16 h 50"/>
              <a:gd name="T62" fmla="*/ 31 w 50"/>
              <a:gd name="T63" fmla="*/ 4 h 50"/>
              <a:gd name="T64" fmla="*/ 15 w 50"/>
              <a:gd name="T65" fmla="*/ 35 h 50"/>
              <a:gd name="T66" fmla="*/ 4 w 50"/>
              <a:gd name="T67" fmla="*/ 46 h 50"/>
              <a:gd name="T68" fmla="*/ 15 w 50"/>
              <a:gd name="T69" fmla="*/ 35 h 50"/>
              <a:gd name="T70" fmla="*/ 46 w 50"/>
              <a:gd name="T71" fmla="*/ 35 h 50"/>
              <a:gd name="T72" fmla="*/ 34 w 50"/>
              <a:gd name="T73" fmla="*/ 46 h 50"/>
              <a:gd name="T74" fmla="*/ 46 w 50"/>
              <a:gd name="T75"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 h="50">
                <a:moveTo>
                  <a:pt x="39" y="31"/>
                </a:moveTo>
                <a:cubicBezTo>
                  <a:pt x="39" y="26"/>
                  <a:pt x="39" y="26"/>
                  <a:pt x="39" y="26"/>
                </a:cubicBezTo>
                <a:cubicBezTo>
                  <a:pt x="25" y="26"/>
                  <a:pt x="25" y="26"/>
                  <a:pt x="25" y="26"/>
                </a:cubicBezTo>
                <a:cubicBezTo>
                  <a:pt x="25" y="26"/>
                  <a:pt x="25" y="26"/>
                  <a:pt x="25" y="26"/>
                </a:cubicBezTo>
                <a:cubicBezTo>
                  <a:pt x="25" y="26"/>
                  <a:pt x="25" y="26"/>
                  <a:pt x="25" y="26"/>
                </a:cubicBezTo>
                <a:cubicBezTo>
                  <a:pt x="11" y="26"/>
                  <a:pt x="11" y="26"/>
                  <a:pt x="11" y="26"/>
                </a:cubicBezTo>
                <a:cubicBezTo>
                  <a:pt x="11" y="31"/>
                  <a:pt x="11" y="31"/>
                  <a:pt x="11" y="31"/>
                </a:cubicBezTo>
                <a:cubicBezTo>
                  <a:pt x="17" y="31"/>
                  <a:pt x="17" y="31"/>
                  <a:pt x="17" y="31"/>
                </a:cubicBezTo>
                <a:cubicBezTo>
                  <a:pt x="18" y="31"/>
                  <a:pt x="19" y="32"/>
                  <a:pt x="19" y="33"/>
                </a:cubicBezTo>
                <a:cubicBezTo>
                  <a:pt x="19" y="33"/>
                  <a:pt x="19" y="33"/>
                  <a:pt x="19" y="33"/>
                </a:cubicBezTo>
                <a:cubicBezTo>
                  <a:pt x="19" y="48"/>
                  <a:pt x="19" y="48"/>
                  <a:pt x="19" y="48"/>
                </a:cubicBezTo>
                <a:cubicBezTo>
                  <a:pt x="19" y="49"/>
                  <a:pt x="18" y="50"/>
                  <a:pt x="17" y="50"/>
                </a:cubicBezTo>
                <a:cubicBezTo>
                  <a:pt x="17" y="50"/>
                  <a:pt x="17" y="50"/>
                  <a:pt x="17" y="50"/>
                </a:cubicBezTo>
                <a:cubicBezTo>
                  <a:pt x="2" y="50"/>
                  <a:pt x="2" y="50"/>
                  <a:pt x="2" y="50"/>
                </a:cubicBezTo>
                <a:cubicBezTo>
                  <a:pt x="1" y="50"/>
                  <a:pt x="0" y="49"/>
                  <a:pt x="0" y="48"/>
                </a:cubicBezTo>
                <a:cubicBezTo>
                  <a:pt x="0" y="48"/>
                  <a:pt x="0" y="48"/>
                  <a:pt x="0" y="48"/>
                </a:cubicBezTo>
                <a:cubicBezTo>
                  <a:pt x="0" y="33"/>
                  <a:pt x="0" y="33"/>
                  <a:pt x="0" y="33"/>
                </a:cubicBezTo>
                <a:cubicBezTo>
                  <a:pt x="0" y="32"/>
                  <a:pt x="1" y="31"/>
                  <a:pt x="2" y="31"/>
                </a:cubicBezTo>
                <a:cubicBezTo>
                  <a:pt x="2" y="31"/>
                  <a:pt x="2" y="31"/>
                  <a:pt x="2" y="31"/>
                </a:cubicBezTo>
                <a:cubicBezTo>
                  <a:pt x="8" y="31"/>
                  <a:pt x="8" y="31"/>
                  <a:pt x="8" y="31"/>
                </a:cubicBezTo>
                <a:cubicBezTo>
                  <a:pt x="8" y="25"/>
                  <a:pt x="8" y="25"/>
                  <a:pt x="8" y="25"/>
                </a:cubicBezTo>
                <a:cubicBezTo>
                  <a:pt x="8" y="25"/>
                  <a:pt x="8" y="25"/>
                  <a:pt x="8" y="25"/>
                </a:cubicBezTo>
                <a:cubicBezTo>
                  <a:pt x="8" y="24"/>
                  <a:pt x="9" y="24"/>
                  <a:pt x="9" y="24"/>
                </a:cubicBezTo>
                <a:cubicBezTo>
                  <a:pt x="10" y="24"/>
                  <a:pt x="10" y="24"/>
                  <a:pt x="10" y="24"/>
                </a:cubicBezTo>
                <a:cubicBezTo>
                  <a:pt x="24" y="24"/>
                  <a:pt x="24" y="24"/>
                  <a:pt x="24" y="24"/>
                </a:cubicBezTo>
                <a:cubicBezTo>
                  <a:pt x="24" y="19"/>
                  <a:pt x="24" y="19"/>
                  <a:pt x="24" y="19"/>
                </a:cubicBezTo>
                <a:cubicBezTo>
                  <a:pt x="17" y="19"/>
                  <a:pt x="17" y="19"/>
                  <a:pt x="17" y="19"/>
                </a:cubicBezTo>
                <a:cubicBezTo>
                  <a:pt x="16" y="19"/>
                  <a:pt x="15" y="18"/>
                  <a:pt x="15" y="17"/>
                </a:cubicBezTo>
                <a:cubicBezTo>
                  <a:pt x="15" y="17"/>
                  <a:pt x="15" y="17"/>
                  <a:pt x="15" y="17"/>
                </a:cubicBezTo>
                <a:cubicBezTo>
                  <a:pt x="15" y="2"/>
                  <a:pt x="15" y="2"/>
                  <a:pt x="15" y="2"/>
                </a:cubicBezTo>
                <a:cubicBezTo>
                  <a:pt x="15" y="1"/>
                  <a:pt x="16" y="0"/>
                  <a:pt x="17" y="0"/>
                </a:cubicBezTo>
                <a:cubicBezTo>
                  <a:pt x="17" y="0"/>
                  <a:pt x="17" y="0"/>
                  <a:pt x="17" y="0"/>
                </a:cubicBezTo>
                <a:cubicBezTo>
                  <a:pt x="32" y="0"/>
                  <a:pt x="32" y="0"/>
                  <a:pt x="32" y="0"/>
                </a:cubicBezTo>
                <a:cubicBezTo>
                  <a:pt x="34" y="0"/>
                  <a:pt x="34" y="1"/>
                  <a:pt x="34" y="2"/>
                </a:cubicBezTo>
                <a:cubicBezTo>
                  <a:pt x="34" y="2"/>
                  <a:pt x="34" y="2"/>
                  <a:pt x="34" y="2"/>
                </a:cubicBezTo>
                <a:cubicBezTo>
                  <a:pt x="34" y="17"/>
                  <a:pt x="34" y="17"/>
                  <a:pt x="34" y="17"/>
                </a:cubicBezTo>
                <a:cubicBezTo>
                  <a:pt x="34" y="18"/>
                  <a:pt x="34" y="19"/>
                  <a:pt x="32" y="19"/>
                </a:cubicBezTo>
                <a:cubicBezTo>
                  <a:pt x="32" y="19"/>
                  <a:pt x="32" y="19"/>
                  <a:pt x="32" y="19"/>
                </a:cubicBezTo>
                <a:cubicBezTo>
                  <a:pt x="26" y="19"/>
                  <a:pt x="26" y="19"/>
                  <a:pt x="26" y="19"/>
                </a:cubicBezTo>
                <a:cubicBezTo>
                  <a:pt x="26" y="24"/>
                  <a:pt x="26" y="24"/>
                  <a:pt x="26" y="24"/>
                </a:cubicBezTo>
                <a:cubicBezTo>
                  <a:pt x="40" y="24"/>
                  <a:pt x="40" y="24"/>
                  <a:pt x="40" y="24"/>
                </a:cubicBezTo>
                <a:cubicBezTo>
                  <a:pt x="40" y="24"/>
                  <a:pt x="40" y="24"/>
                  <a:pt x="40" y="24"/>
                </a:cubicBezTo>
                <a:cubicBezTo>
                  <a:pt x="41" y="24"/>
                  <a:pt x="41" y="24"/>
                  <a:pt x="41" y="25"/>
                </a:cubicBezTo>
                <a:cubicBezTo>
                  <a:pt x="41" y="25"/>
                  <a:pt x="41" y="25"/>
                  <a:pt x="41" y="25"/>
                </a:cubicBezTo>
                <a:cubicBezTo>
                  <a:pt x="41" y="31"/>
                  <a:pt x="41" y="31"/>
                  <a:pt x="41" y="31"/>
                </a:cubicBezTo>
                <a:cubicBezTo>
                  <a:pt x="48" y="31"/>
                  <a:pt x="48" y="31"/>
                  <a:pt x="48" y="31"/>
                </a:cubicBezTo>
                <a:cubicBezTo>
                  <a:pt x="49" y="31"/>
                  <a:pt x="50" y="32"/>
                  <a:pt x="50" y="33"/>
                </a:cubicBezTo>
                <a:cubicBezTo>
                  <a:pt x="50" y="33"/>
                  <a:pt x="50" y="33"/>
                  <a:pt x="50" y="33"/>
                </a:cubicBezTo>
                <a:cubicBezTo>
                  <a:pt x="50" y="48"/>
                  <a:pt x="50" y="48"/>
                  <a:pt x="50" y="48"/>
                </a:cubicBezTo>
                <a:cubicBezTo>
                  <a:pt x="50" y="49"/>
                  <a:pt x="49" y="50"/>
                  <a:pt x="48" y="50"/>
                </a:cubicBezTo>
                <a:cubicBezTo>
                  <a:pt x="48" y="50"/>
                  <a:pt x="48" y="50"/>
                  <a:pt x="48" y="50"/>
                </a:cubicBezTo>
                <a:cubicBezTo>
                  <a:pt x="32" y="50"/>
                  <a:pt x="32" y="50"/>
                  <a:pt x="32" y="50"/>
                </a:cubicBezTo>
                <a:cubicBezTo>
                  <a:pt x="31" y="50"/>
                  <a:pt x="31" y="49"/>
                  <a:pt x="31" y="48"/>
                </a:cubicBezTo>
                <a:cubicBezTo>
                  <a:pt x="31" y="48"/>
                  <a:pt x="31" y="48"/>
                  <a:pt x="31" y="48"/>
                </a:cubicBezTo>
                <a:cubicBezTo>
                  <a:pt x="31" y="33"/>
                  <a:pt x="31" y="33"/>
                  <a:pt x="31" y="33"/>
                </a:cubicBezTo>
                <a:cubicBezTo>
                  <a:pt x="31" y="32"/>
                  <a:pt x="31" y="31"/>
                  <a:pt x="32" y="31"/>
                </a:cubicBezTo>
                <a:cubicBezTo>
                  <a:pt x="33" y="31"/>
                  <a:pt x="33" y="31"/>
                  <a:pt x="33" y="31"/>
                </a:cubicBezTo>
                <a:cubicBezTo>
                  <a:pt x="39" y="31"/>
                  <a:pt x="39" y="31"/>
                  <a:pt x="39" y="31"/>
                </a:cubicBezTo>
                <a:close/>
                <a:moveTo>
                  <a:pt x="31" y="4"/>
                </a:moveTo>
                <a:cubicBezTo>
                  <a:pt x="31" y="4"/>
                  <a:pt x="31" y="4"/>
                  <a:pt x="31" y="4"/>
                </a:cubicBezTo>
                <a:cubicBezTo>
                  <a:pt x="19" y="4"/>
                  <a:pt x="19" y="4"/>
                  <a:pt x="19" y="4"/>
                </a:cubicBezTo>
                <a:cubicBezTo>
                  <a:pt x="19" y="16"/>
                  <a:pt x="19" y="16"/>
                  <a:pt x="19" y="16"/>
                </a:cubicBezTo>
                <a:cubicBezTo>
                  <a:pt x="31" y="16"/>
                  <a:pt x="31" y="16"/>
                  <a:pt x="31" y="16"/>
                </a:cubicBezTo>
                <a:cubicBezTo>
                  <a:pt x="31" y="4"/>
                  <a:pt x="31" y="4"/>
                  <a:pt x="31" y="4"/>
                </a:cubicBezTo>
                <a:close/>
                <a:moveTo>
                  <a:pt x="15" y="35"/>
                </a:moveTo>
                <a:cubicBezTo>
                  <a:pt x="15" y="35"/>
                  <a:pt x="15" y="35"/>
                  <a:pt x="15" y="35"/>
                </a:cubicBezTo>
                <a:cubicBezTo>
                  <a:pt x="4" y="35"/>
                  <a:pt x="4" y="35"/>
                  <a:pt x="4" y="35"/>
                </a:cubicBezTo>
                <a:cubicBezTo>
                  <a:pt x="4" y="46"/>
                  <a:pt x="4" y="46"/>
                  <a:pt x="4" y="46"/>
                </a:cubicBezTo>
                <a:cubicBezTo>
                  <a:pt x="15" y="46"/>
                  <a:pt x="15" y="46"/>
                  <a:pt x="15" y="46"/>
                </a:cubicBezTo>
                <a:cubicBezTo>
                  <a:pt x="15" y="35"/>
                  <a:pt x="15" y="35"/>
                  <a:pt x="15" y="35"/>
                </a:cubicBezTo>
                <a:close/>
                <a:moveTo>
                  <a:pt x="46" y="35"/>
                </a:moveTo>
                <a:cubicBezTo>
                  <a:pt x="46" y="35"/>
                  <a:pt x="46" y="35"/>
                  <a:pt x="46" y="35"/>
                </a:cubicBezTo>
                <a:cubicBezTo>
                  <a:pt x="34" y="35"/>
                  <a:pt x="34" y="35"/>
                  <a:pt x="34" y="35"/>
                </a:cubicBezTo>
                <a:cubicBezTo>
                  <a:pt x="34" y="46"/>
                  <a:pt x="34" y="46"/>
                  <a:pt x="34" y="46"/>
                </a:cubicBezTo>
                <a:cubicBezTo>
                  <a:pt x="46" y="46"/>
                  <a:pt x="46" y="46"/>
                  <a:pt x="46" y="46"/>
                </a:cubicBezTo>
                <a:cubicBezTo>
                  <a:pt x="46" y="35"/>
                  <a:pt x="46" y="35"/>
                  <a:pt x="46" y="35"/>
                </a:cubicBezTo>
                <a:close/>
              </a:path>
            </a:pathLst>
          </a:custGeom>
          <a:solidFill>
            <a:schemeClr val="accent2"/>
          </a:solidFill>
          <a:ln>
            <a:noFill/>
          </a:ln>
          <a:extLst/>
        </p:spPr>
        <p:txBody>
          <a:bodyPr/>
          <a:lstStyle/>
          <a:p>
            <a:endParaRPr lang="zh-CN" altLang="en-US"/>
          </a:p>
        </p:txBody>
      </p:sp>
      <p:sp>
        <p:nvSpPr>
          <p:cNvPr id="196" name="Freeform 613"/>
          <p:cNvSpPr>
            <a:spLocks noEditPoints="1"/>
          </p:cNvSpPr>
          <p:nvPr/>
        </p:nvSpPr>
        <p:spPr bwMode="auto">
          <a:xfrm>
            <a:off x="4708254" y="1588533"/>
            <a:ext cx="246423" cy="293361"/>
          </a:xfrm>
          <a:custGeom>
            <a:avLst/>
            <a:gdLst>
              <a:gd name="T0" fmla="*/ 10 w 42"/>
              <a:gd name="T1" fmla="*/ 30 h 50"/>
              <a:gd name="T2" fmla="*/ 23 w 42"/>
              <a:gd name="T3" fmla="*/ 43 h 50"/>
              <a:gd name="T4" fmla="*/ 24 w 42"/>
              <a:gd name="T5" fmla="*/ 38 h 50"/>
              <a:gd name="T6" fmla="*/ 40 w 42"/>
              <a:gd name="T7" fmla="*/ 38 h 50"/>
              <a:gd name="T8" fmla="*/ 42 w 42"/>
              <a:gd name="T9" fmla="*/ 40 h 50"/>
              <a:gd name="T10" fmla="*/ 40 w 42"/>
              <a:gd name="T11" fmla="*/ 50 h 50"/>
              <a:gd name="T12" fmla="*/ 24 w 42"/>
              <a:gd name="T13" fmla="*/ 50 h 50"/>
              <a:gd name="T14" fmla="*/ 23 w 42"/>
              <a:gd name="T15" fmla="*/ 48 h 50"/>
              <a:gd name="T16" fmla="*/ 9 w 42"/>
              <a:gd name="T17" fmla="*/ 45 h 50"/>
              <a:gd name="T18" fmla="*/ 8 w 42"/>
              <a:gd name="T19" fmla="*/ 44 h 50"/>
              <a:gd name="T20" fmla="*/ 8 w 42"/>
              <a:gd name="T21" fmla="*/ 29 h 50"/>
              <a:gd name="T22" fmla="*/ 8 w 42"/>
              <a:gd name="T23" fmla="*/ 19 h 50"/>
              <a:gd name="T24" fmla="*/ 0 w 42"/>
              <a:gd name="T25" fmla="*/ 17 h 50"/>
              <a:gd name="T26" fmla="*/ 0 w 42"/>
              <a:gd name="T27" fmla="*/ 2 h 50"/>
              <a:gd name="T28" fmla="*/ 2 w 42"/>
              <a:gd name="T29" fmla="*/ 0 h 50"/>
              <a:gd name="T30" fmla="*/ 19 w 42"/>
              <a:gd name="T31" fmla="*/ 2 h 50"/>
              <a:gd name="T32" fmla="*/ 19 w 42"/>
              <a:gd name="T33" fmla="*/ 17 h 50"/>
              <a:gd name="T34" fmla="*/ 17 w 42"/>
              <a:gd name="T35" fmla="*/ 19 h 50"/>
              <a:gd name="T36" fmla="*/ 10 w 42"/>
              <a:gd name="T37" fmla="*/ 28 h 50"/>
              <a:gd name="T38" fmla="*/ 23 w 42"/>
              <a:gd name="T39" fmla="*/ 25 h 50"/>
              <a:gd name="T40" fmla="*/ 24 w 42"/>
              <a:gd name="T41" fmla="*/ 23 h 50"/>
              <a:gd name="T42" fmla="*/ 42 w 42"/>
              <a:gd name="T43" fmla="*/ 25 h 50"/>
              <a:gd name="T44" fmla="*/ 42 w 42"/>
              <a:gd name="T45" fmla="*/ 33 h 50"/>
              <a:gd name="T46" fmla="*/ 40 w 42"/>
              <a:gd name="T47" fmla="*/ 35 h 50"/>
              <a:gd name="T48" fmla="*/ 23 w 42"/>
              <a:gd name="T49" fmla="*/ 33 h 50"/>
              <a:gd name="T50" fmla="*/ 23 w 42"/>
              <a:gd name="T51" fmla="*/ 30 h 50"/>
              <a:gd name="T52" fmla="*/ 38 w 42"/>
              <a:gd name="T53" fmla="*/ 42 h 50"/>
              <a:gd name="T54" fmla="*/ 26 w 42"/>
              <a:gd name="T55" fmla="*/ 46 h 50"/>
              <a:gd name="T56" fmla="*/ 38 w 42"/>
              <a:gd name="T57" fmla="*/ 42 h 50"/>
              <a:gd name="T58" fmla="*/ 38 w 42"/>
              <a:gd name="T59" fmla="*/ 27 h 50"/>
              <a:gd name="T60" fmla="*/ 26 w 42"/>
              <a:gd name="T61" fmla="*/ 31 h 50"/>
              <a:gd name="T62" fmla="*/ 38 w 42"/>
              <a:gd name="T63" fmla="*/ 27 h 50"/>
              <a:gd name="T64" fmla="*/ 15 w 42"/>
              <a:gd name="T65" fmla="*/ 4 h 50"/>
              <a:gd name="T66" fmla="*/ 3 w 42"/>
              <a:gd name="T67" fmla="*/ 16 h 50"/>
              <a:gd name="T68" fmla="*/ 15 w 42"/>
              <a:gd name="T69"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50">
                <a:moveTo>
                  <a:pt x="23" y="30"/>
                </a:moveTo>
                <a:cubicBezTo>
                  <a:pt x="10" y="30"/>
                  <a:pt x="10" y="30"/>
                  <a:pt x="10" y="30"/>
                </a:cubicBezTo>
                <a:cubicBezTo>
                  <a:pt x="10" y="43"/>
                  <a:pt x="10" y="43"/>
                  <a:pt x="10" y="43"/>
                </a:cubicBezTo>
                <a:cubicBezTo>
                  <a:pt x="23" y="43"/>
                  <a:pt x="23" y="43"/>
                  <a:pt x="23" y="43"/>
                </a:cubicBezTo>
                <a:cubicBezTo>
                  <a:pt x="23" y="40"/>
                  <a:pt x="23" y="40"/>
                  <a:pt x="23" y="40"/>
                </a:cubicBezTo>
                <a:cubicBezTo>
                  <a:pt x="23" y="39"/>
                  <a:pt x="23" y="38"/>
                  <a:pt x="24" y="38"/>
                </a:cubicBezTo>
                <a:cubicBezTo>
                  <a:pt x="24" y="38"/>
                  <a:pt x="24" y="38"/>
                  <a:pt x="24" y="38"/>
                </a:cubicBezTo>
                <a:cubicBezTo>
                  <a:pt x="40" y="38"/>
                  <a:pt x="40" y="38"/>
                  <a:pt x="40" y="38"/>
                </a:cubicBezTo>
                <a:cubicBezTo>
                  <a:pt x="41" y="38"/>
                  <a:pt x="42" y="39"/>
                  <a:pt x="42" y="40"/>
                </a:cubicBezTo>
                <a:cubicBezTo>
                  <a:pt x="42" y="40"/>
                  <a:pt x="42" y="40"/>
                  <a:pt x="42" y="40"/>
                </a:cubicBezTo>
                <a:cubicBezTo>
                  <a:pt x="42" y="48"/>
                  <a:pt x="42" y="48"/>
                  <a:pt x="42" y="48"/>
                </a:cubicBezTo>
                <a:cubicBezTo>
                  <a:pt x="42" y="49"/>
                  <a:pt x="41" y="50"/>
                  <a:pt x="40" y="50"/>
                </a:cubicBezTo>
                <a:cubicBezTo>
                  <a:pt x="40" y="50"/>
                  <a:pt x="40" y="50"/>
                  <a:pt x="40" y="50"/>
                </a:cubicBezTo>
                <a:cubicBezTo>
                  <a:pt x="24" y="50"/>
                  <a:pt x="24" y="50"/>
                  <a:pt x="24" y="50"/>
                </a:cubicBezTo>
                <a:cubicBezTo>
                  <a:pt x="23" y="50"/>
                  <a:pt x="23" y="49"/>
                  <a:pt x="23" y="48"/>
                </a:cubicBezTo>
                <a:cubicBezTo>
                  <a:pt x="23" y="48"/>
                  <a:pt x="23" y="48"/>
                  <a:pt x="23" y="48"/>
                </a:cubicBezTo>
                <a:cubicBezTo>
                  <a:pt x="23" y="45"/>
                  <a:pt x="23" y="45"/>
                  <a:pt x="23" y="45"/>
                </a:cubicBezTo>
                <a:cubicBezTo>
                  <a:pt x="9" y="45"/>
                  <a:pt x="9" y="45"/>
                  <a:pt x="9" y="45"/>
                </a:cubicBezTo>
                <a:cubicBezTo>
                  <a:pt x="8" y="45"/>
                  <a:pt x="8" y="45"/>
                  <a:pt x="8" y="44"/>
                </a:cubicBezTo>
                <a:cubicBezTo>
                  <a:pt x="8" y="44"/>
                  <a:pt x="8" y="44"/>
                  <a:pt x="8" y="44"/>
                </a:cubicBezTo>
                <a:cubicBezTo>
                  <a:pt x="8" y="29"/>
                  <a:pt x="8" y="29"/>
                  <a:pt x="8" y="29"/>
                </a:cubicBezTo>
                <a:cubicBezTo>
                  <a:pt x="8" y="29"/>
                  <a:pt x="8" y="29"/>
                  <a:pt x="8" y="29"/>
                </a:cubicBezTo>
                <a:cubicBezTo>
                  <a:pt x="8" y="29"/>
                  <a:pt x="8" y="29"/>
                  <a:pt x="8" y="29"/>
                </a:cubicBezTo>
                <a:cubicBezTo>
                  <a:pt x="8" y="19"/>
                  <a:pt x="8" y="19"/>
                  <a:pt x="8" y="19"/>
                </a:cubicBezTo>
                <a:cubicBezTo>
                  <a:pt x="1" y="19"/>
                  <a:pt x="1" y="19"/>
                  <a:pt x="1" y="19"/>
                </a:cubicBezTo>
                <a:cubicBezTo>
                  <a:pt x="0" y="19"/>
                  <a:pt x="0" y="18"/>
                  <a:pt x="0" y="17"/>
                </a:cubicBezTo>
                <a:cubicBezTo>
                  <a:pt x="0" y="17"/>
                  <a:pt x="0" y="17"/>
                  <a:pt x="0" y="17"/>
                </a:cubicBezTo>
                <a:cubicBezTo>
                  <a:pt x="0" y="2"/>
                  <a:pt x="0" y="2"/>
                  <a:pt x="0" y="2"/>
                </a:cubicBezTo>
                <a:cubicBezTo>
                  <a:pt x="0" y="1"/>
                  <a:pt x="0" y="0"/>
                  <a:pt x="1" y="0"/>
                </a:cubicBezTo>
                <a:cubicBezTo>
                  <a:pt x="2" y="0"/>
                  <a:pt x="2" y="0"/>
                  <a:pt x="2" y="0"/>
                </a:cubicBezTo>
                <a:cubicBezTo>
                  <a:pt x="17" y="0"/>
                  <a:pt x="17" y="0"/>
                  <a:pt x="17" y="0"/>
                </a:cubicBezTo>
                <a:cubicBezTo>
                  <a:pt x="18" y="0"/>
                  <a:pt x="19" y="1"/>
                  <a:pt x="19" y="2"/>
                </a:cubicBezTo>
                <a:cubicBezTo>
                  <a:pt x="19" y="2"/>
                  <a:pt x="19" y="2"/>
                  <a:pt x="19" y="2"/>
                </a:cubicBezTo>
                <a:cubicBezTo>
                  <a:pt x="19" y="17"/>
                  <a:pt x="19" y="17"/>
                  <a:pt x="19" y="17"/>
                </a:cubicBezTo>
                <a:cubicBezTo>
                  <a:pt x="19" y="18"/>
                  <a:pt x="18" y="19"/>
                  <a:pt x="17" y="19"/>
                </a:cubicBezTo>
                <a:cubicBezTo>
                  <a:pt x="17" y="19"/>
                  <a:pt x="17" y="19"/>
                  <a:pt x="17" y="19"/>
                </a:cubicBezTo>
                <a:cubicBezTo>
                  <a:pt x="10" y="19"/>
                  <a:pt x="10" y="19"/>
                  <a:pt x="10" y="19"/>
                </a:cubicBezTo>
                <a:cubicBezTo>
                  <a:pt x="10" y="28"/>
                  <a:pt x="10" y="28"/>
                  <a:pt x="10" y="28"/>
                </a:cubicBezTo>
                <a:cubicBezTo>
                  <a:pt x="23" y="28"/>
                  <a:pt x="23" y="28"/>
                  <a:pt x="23" y="28"/>
                </a:cubicBezTo>
                <a:cubicBezTo>
                  <a:pt x="23" y="25"/>
                  <a:pt x="23" y="25"/>
                  <a:pt x="23" y="25"/>
                </a:cubicBezTo>
                <a:cubicBezTo>
                  <a:pt x="23" y="24"/>
                  <a:pt x="23" y="23"/>
                  <a:pt x="24" y="23"/>
                </a:cubicBezTo>
                <a:cubicBezTo>
                  <a:pt x="24" y="23"/>
                  <a:pt x="24" y="23"/>
                  <a:pt x="24" y="23"/>
                </a:cubicBezTo>
                <a:cubicBezTo>
                  <a:pt x="40" y="23"/>
                  <a:pt x="40" y="23"/>
                  <a:pt x="40" y="23"/>
                </a:cubicBezTo>
                <a:cubicBezTo>
                  <a:pt x="41" y="23"/>
                  <a:pt x="42" y="24"/>
                  <a:pt x="42" y="25"/>
                </a:cubicBezTo>
                <a:cubicBezTo>
                  <a:pt x="42" y="25"/>
                  <a:pt x="42" y="25"/>
                  <a:pt x="42" y="25"/>
                </a:cubicBezTo>
                <a:cubicBezTo>
                  <a:pt x="42" y="33"/>
                  <a:pt x="42" y="33"/>
                  <a:pt x="42" y="33"/>
                </a:cubicBezTo>
                <a:cubicBezTo>
                  <a:pt x="42" y="34"/>
                  <a:pt x="41" y="35"/>
                  <a:pt x="40" y="35"/>
                </a:cubicBezTo>
                <a:cubicBezTo>
                  <a:pt x="40" y="35"/>
                  <a:pt x="40" y="35"/>
                  <a:pt x="40" y="35"/>
                </a:cubicBezTo>
                <a:cubicBezTo>
                  <a:pt x="24" y="35"/>
                  <a:pt x="24" y="35"/>
                  <a:pt x="24" y="35"/>
                </a:cubicBezTo>
                <a:cubicBezTo>
                  <a:pt x="23" y="35"/>
                  <a:pt x="23" y="34"/>
                  <a:pt x="23" y="33"/>
                </a:cubicBezTo>
                <a:cubicBezTo>
                  <a:pt x="23" y="33"/>
                  <a:pt x="23" y="33"/>
                  <a:pt x="23" y="33"/>
                </a:cubicBezTo>
                <a:cubicBezTo>
                  <a:pt x="23" y="30"/>
                  <a:pt x="23" y="30"/>
                  <a:pt x="23" y="30"/>
                </a:cubicBezTo>
                <a:close/>
                <a:moveTo>
                  <a:pt x="38" y="42"/>
                </a:moveTo>
                <a:cubicBezTo>
                  <a:pt x="38" y="42"/>
                  <a:pt x="38" y="42"/>
                  <a:pt x="38" y="42"/>
                </a:cubicBezTo>
                <a:cubicBezTo>
                  <a:pt x="26" y="42"/>
                  <a:pt x="26" y="42"/>
                  <a:pt x="26" y="42"/>
                </a:cubicBezTo>
                <a:cubicBezTo>
                  <a:pt x="26" y="46"/>
                  <a:pt x="26" y="46"/>
                  <a:pt x="26" y="46"/>
                </a:cubicBezTo>
                <a:cubicBezTo>
                  <a:pt x="38" y="46"/>
                  <a:pt x="38" y="46"/>
                  <a:pt x="38" y="46"/>
                </a:cubicBezTo>
                <a:cubicBezTo>
                  <a:pt x="38" y="42"/>
                  <a:pt x="38" y="42"/>
                  <a:pt x="38" y="42"/>
                </a:cubicBezTo>
                <a:close/>
                <a:moveTo>
                  <a:pt x="38" y="27"/>
                </a:moveTo>
                <a:cubicBezTo>
                  <a:pt x="38" y="27"/>
                  <a:pt x="38" y="27"/>
                  <a:pt x="38" y="27"/>
                </a:cubicBezTo>
                <a:cubicBezTo>
                  <a:pt x="26" y="27"/>
                  <a:pt x="26" y="27"/>
                  <a:pt x="26" y="27"/>
                </a:cubicBezTo>
                <a:cubicBezTo>
                  <a:pt x="26" y="31"/>
                  <a:pt x="26" y="31"/>
                  <a:pt x="26" y="31"/>
                </a:cubicBezTo>
                <a:cubicBezTo>
                  <a:pt x="38" y="31"/>
                  <a:pt x="38" y="31"/>
                  <a:pt x="38" y="31"/>
                </a:cubicBezTo>
                <a:cubicBezTo>
                  <a:pt x="38" y="27"/>
                  <a:pt x="38" y="27"/>
                  <a:pt x="38" y="27"/>
                </a:cubicBezTo>
                <a:close/>
                <a:moveTo>
                  <a:pt x="15" y="4"/>
                </a:moveTo>
                <a:cubicBezTo>
                  <a:pt x="15" y="4"/>
                  <a:pt x="15" y="4"/>
                  <a:pt x="15" y="4"/>
                </a:cubicBezTo>
                <a:cubicBezTo>
                  <a:pt x="3" y="4"/>
                  <a:pt x="3" y="4"/>
                  <a:pt x="3" y="4"/>
                </a:cubicBezTo>
                <a:cubicBezTo>
                  <a:pt x="3" y="16"/>
                  <a:pt x="3" y="16"/>
                  <a:pt x="3" y="16"/>
                </a:cubicBezTo>
                <a:cubicBezTo>
                  <a:pt x="15" y="16"/>
                  <a:pt x="15" y="16"/>
                  <a:pt x="15" y="16"/>
                </a:cubicBezTo>
                <a:cubicBezTo>
                  <a:pt x="15" y="4"/>
                  <a:pt x="15" y="4"/>
                  <a:pt x="15" y="4"/>
                </a:cubicBezTo>
                <a:close/>
              </a:path>
            </a:pathLst>
          </a:custGeom>
          <a:solidFill>
            <a:schemeClr val="accent2"/>
          </a:solidFill>
          <a:ln>
            <a:noFill/>
          </a:ln>
          <a:extLst/>
        </p:spPr>
        <p:txBody>
          <a:bodyPr/>
          <a:lstStyle/>
          <a:p>
            <a:endParaRPr lang="zh-CN" altLang="en-US"/>
          </a:p>
        </p:txBody>
      </p:sp>
      <p:sp>
        <p:nvSpPr>
          <p:cNvPr id="197" name="Freeform 614"/>
          <p:cNvSpPr>
            <a:spLocks noEditPoints="1"/>
          </p:cNvSpPr>
          <p:nvPr/>
        </p:nvSpPr>
        <p:spPr bwMode="auto">
          <a:xfrm>
            <a:off x="5204033" y="1588533"/>
            <a:ext cx="293361" cy="293361"/>
          </a:xfrm>
          <a:custGeom>
            <a:avLst/>
            <a:gdLst>
              <a:gd name="T0" fmla="*/ 38 w 50"/>
              <a:gd name="T1" fmla="*/ 5 h 50"/>
              <a:gd name="T2" fmla="*/ 44 w 50"/>
              <a:gd name="T3" fmla="*/ 12 h 50"/>
              <a:gd name="T4" fmla="*/ 38 w 50"/>
              <a:gd name="T5" fmla="*/ 19 h 50"/>
              <a:gd name="T6" fmla="*/ 31 w 50"/>
              <a:gd name="T7" fmla="*/ 12 h 50"/>
              <a:gd name="T8" fmla="*/ 38 w 50"/>
              <a:gd name="T9" fmla="*/ 5 h 50"/>
              <a:gd name="T10" fmla="*/ 38 w 50"/>
              <a:gd name="T11" fmla="*/ 30 h 50"/>
              <a:gd name="T12" fmla="*/ 38 w 50"/>
              <a:gd name="T13" fmla="*/ 30 h 50"/>
              <a:gd name="T14" fmla="*/ 12 w 50"/>
              <a:gd name="T15" fmla="*/ 30 h 50"/>
              <a:gd name="T16" fmla="*/ 4 w 50"/>
              <a:gd name="T17" fmla="*/ 38 h 50"/>
              <a:gd name="T18" fmla="*/ 12 w 50"/>
              <a:gd name="T19" fmla="*/ 46 h 50"/>
              <a:gd name="T20" fmla="*/ 38 w 50"/>
              <a:gd name="T21" fmla="*/ 46 h 50"/>
              <a:gd name="T22" fmla="*/ 46 w 50"/>
              <a:gd name="T23" fmla="*/ 38 h 50"/>
              <a:gd name="T24" fmla="*/ 38 w 50"/>
              <a:gd name="T25" fmla="*/ 30 h 50"/>
              <a:gd name="T26" fmla="*/ 12 w 50"/>
              <a:gd name="T27" fmla="*/ 26 h 50"/>
              <a:gd name="T28" fmla="*/ 12 w 50"/>
              <a:gd name="T29" fmla="*/ 26 h 50"/>
              <a:gd name="T30" fmla="*/ 38 w 50"/>
              <a:gd name="T31" fmla="*/ 26 h 50"/>
              <a:gd name="T32" fmla="*/ 50 w 50"/>
              <a:gd name="T33" fmla="*/ 38 h 50"/>
              <a:gd name="T34" fmla="*/ 38 w 50"/>
              <a:gd name="T35" fmla="*/ 50 h 50"/>
              <a:gd name="T36" fmla="*/ 12 w 50"/>
              <a:gd name="T37" fmla="*/ 50 h 50"/>
              <a:gd name="T38" fmla="*/ 0 w 50"/>
              <a:gd name="T39" fmla="*/ 38 h 50"/>
              <a:gd name="T40" fmla="*/ 12 w 50"/>
              <a:gd name="T41" fmla="*/ 26 h 50"/>
              <a:gd name="T42" fmla="*/ 12 w 50"/>
              <a:gd name="T43" fmla="*/ 34 h 50"/>
              <a:gd name="T44" fmla="*/ 12 w 50"/>
              <a:gd name="T45" fmla="*/ 34 h 50"/>
              <a:gd name="T46" fmla="*/ 7 w 50"/>
              <a:gd name="T47" fmla="*/ 38 h 50"/>
              <a:gd name="T48" fmla="*/ 12 w 50"/>
              <a:gd name="T49" fmla="*/ 43 h 50"/>
              <a:gd name="T50" fmla="*/ 15 w 50"/>
              <a:gd name="T51" fmla="*/ 41 h 50"/>
              <a:gd name="T52" fmla="*/ 16 w 50"/>
              <a:gd name="T53" fmla="*/ 38 h 50"/>
              <a:gd name="T54" fmla="*/ 15 w 50"/>
              <a:gd name="T55" fmla="*/ 35 h 50"/>
              <a:gd name="T56" fmla="*/ 12 w 50"/>
              <a:gd name="T57" fmla="*/ 34 h 50"/>
              <a:gd name="T58" fmla="*/ 12 w 50"/>
              <a:gd name="T59" fmla="*/ 31 h 50"/>
              <a:gd name="T60" fmla="*/ 12 w 50"/>
              <a:gd name="T61" fmla="*/ 31 h 50"/>
              <a:gd name="T62" fmla="*/ 16 w 50"/>
              <a:gd name="T63" fmla="*/ 33 h 50"/>
              <a:gd name="T64" fmla="*/ 18 w 50"/>
              <a:gd name="T65" fmla="*/ 38 h 50"/>
              <a:gd name="T66" fmla="*/ 16 w 50"/>
              <a:gd name="T67" fmla="*/ 43 h 50"/>
              <a:gd name="T68" fmla="*/ 12 w 50"/>
              <a:gd name="T69" fmla="*/ 45 h 50"/>
              <a:gd name="T70" fmla="*/ 5 w 50"/>
              <a:gd name="T71" fmla="*/ 38 h 50"/>
              <a:gd name="T72" fmla="*/ 12 w 50"/>
              <a:gd name="T73" fmla="*/ 31 h 50"/>
              <a:gd name="T74" fmla="*/ 12 w 50"/>
              <a:gd name="T75" fmla="*/ 0 h 50"/>
              <a:gd name="T76" fmla="*/ 12 w 50"/>
              <a:gd name="T77" fmla="*/ 0 h 50"/>
              <a:gd name="T78" fmla="*/ 38 w 50"/>
              <a:gd name="T79" fmla="*/ 0 h 50"/>
              <a:gd name="T80" fmla="*/ 50 w 50"/>
              <a:gd name="T81" fmla="*/ 12 h 50"/>
              <a:gd name="T82" fmla="*/ 38 w 50"/>
              <a:gd name="T83" fmla="*/ 24 h 50"/>
              <a:gd name="T84" fmla="*/ 12 w 50"/>
              <a:gd name="T85" fmla="*/ 24 h 50"/>
              <a:gd name="T86" fmla="*/ 0 w 50"/>
              <a:gd name="T87" fmla="*/ 12 h 50"/>
              <a:gd name="T88" fmla="*/ 12 w 50"/>
              <a:gd name="T89" fmla="*/ 0 h 50"/>
              <a:gd name="T90" fmla="*/ 38 w 50"/>
              <a:gd name="T91" fmla="*/ 4 h 50"/>
              <a:gd name="T92" fmla="*/ 38 w 50"/>
              <a:gd name="T93" fmla="*/ 4 h 50"/>
              <a:gd name="T94" fmla="*/ 12 w 50"/>
              <a:gd name="T95" fmla="*/ 4 h 50"/>
              <a:gd name="T96" fmla="*/ 4 w 50"/>
              <a:gd name="T97" fmla="*/ 12 h 50"/>
              <a:gd name="T98" fmla="*/ 12 w 50"/>
              <a:gd name="T99" fmla="*/ 20 h 50"/>
              <a:gd name="T100" fmla="*/ 38 w 50"/>
              <a:gd name="T101" fmla="*/ 20 h 50"/>
              <a:gd name="T102" fmla="*/ 46 w 50"/>
              <a:gd name="T103" fmla="*/ 12 h 50"/>
              <a:gd name="T104" fmla="*/ 38 w 50"/>
              <a:gd name="T105" fmla="*/ 4 h 50"/>
              <a:gd name="T106" fmla="*/ 38 w 50"/>
              <a:gd name="T107" fmla="*/ 8 h 50"/>
              <a:gd name="T108" fmla="*/ 38 w 50"/>
              <a:gd name="T109" fmla="*/ 8 h 50"/>
              <a:gd name="T110" fmla="*/ 33 w 50"/>
              <a:gd name="T111" fmla="*/ 12 h 50"/>
              <a:gd name="T112" fmla="*/ 38 w 50"/>
              <a:gd name="T113" fmla="*/ 16 h 50"/>
              <a:gd name="T114" fmla="*/ 42 w 50"/>
              <a:gd name="T115" fmla="*/ 12 h 50"/>
              <a:gd name="T116" fmla="*/ 38 w 50"/>
              <a:gd name="T117"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 h="50">
                <a:moveTo>
                  <a:pt x="38" y="5"/>
                </a:moveTo>
                <a:cubicBezTo>
                  <a:pt x="41" y="5"/>
                  <a:pt x="44" y="8"/>
                  <a:pt x="44" y="12"/>
                </a:cubicBezTo>
                <a:cubicBezTo>
                  <a:pt x="44" y="16"/>
                  <a:pt x="41" y="19"/>
                  <a:pt x="38" y="19"/>
                </a:cubicBezTo>
                <a:cubicBezTo>
                  <a:pt x="34" y="19"/>
                  <a:pt x="31" y="16"/>
                  <a:pt x="31" y="12"/>
                </a:cubicBezTo>
                <a:cubicBezTo>
                  <a:pt x="31" y="8"/>
                  <a:pt x="34" y="5"/>
                  <a:pt x="38" y="5"/>
                </a:cubicBezTo>
                <a:close/>
                <a:moveTo>
                  <a:pt x="38" y="30"/>
                </a:moveTo>
                <a:cubicBezTo>
                  <a:pt x="38" y="30"/>
                  <a:pt x="38" y="30"/>
                  <a:pt x="38" y="30"/>
                </a:cubicBezTo>
                <a:cubicBezTo>
                  <a:pt x="12" y="30"/>
                  <a:pt x="12" y="30"/>
                  <a:pt x="12" y="30"/>
                </a:cubicBezTo>
                <a:cubicBezTo>
                  <a:pt x="7" y="30"/>
                  <a:pt x="4" y="34"/>
                  <a:pt x="4" y="38"/>
                </a:cubicBezTo>
                <a:cubicBezTo>
                  <a:pt x="4" y="43"/>
                  <a:pt x="7" y="46"/>
                  <a:pt x="12" y="46"/>
                </a:cubicBezTo>
                <a:cubicBezTo>
                  <a:pt x="38" y="46"/>
                  <a:pt x="38" y="46"/>
                  <a:pt x="38" y="46"/>
                </a:cubicBezTo>
                <a:cubicBezTo>
                  <a:pt x="42" y="46"/>
                  <a:pt x="46" y="43"/>
                  <a:pt x="46" y="38"/>
                </a:cubicBezTo>
                <a:cubicBezTo>
                  <a:pt x="46" y="34"/>
                  <a:pt x="42" y="30"/>
                  <a:pt x="38" y="30"/>
                </a:cubicBezTo>
                <a:close/>
                <a:moveTo>
                  <a:pt x="12" y="26"/>
                </a:moveTo>
                <a:cubicBezTo>
                  <a:pt x="12" y="26"/>
                  <a:pt x="12" y="26"/>
                  <a:pt x="12" y="26"/>
                </a:cubicBezTo>
                <a:cubicBezTo>
                  <a:pt x="38" y="26"/>
                  <a:pt x="38" y="26"/>
                  <a:pt x="38" y="26"/>
                </a:cubicBezTo>
                <a:cubicBezTo>
                  <a:pt x="44" y="26"/>
                  <a:pt x="50" y="32"/>
                  <a:pt x="50" y="38"/>
                </a:cubicBezTo>
                <a:cubicBezTo>
                  <a:pt x="50" y="45"/>
                  <a:pt x="44" y="50"/>
                  <a:pt x="38" y="50"/>
                </a:cubicBezTo>
                <a:cubicBezTo>
                  <a:pt x="12" y="50"/>
                  <a:pt x="12" y="50"/>
                  <a:pt x="12" y="50"/>
                </a:cubicBezTo>
                <a:cubicBezTo>
                  <a:pt x="5" y="50"/>
                  <a:pt x="0" y="45"/>
                  <a:pt x="0" y="38"/>
                </a:cubicBezTo>
                <a:cubicBezTo>
                  <a:pt x="0" y="32"/>
                  <a:pt x="5" y="26"/>
                  <a:pt x="12" y="26"/>
                </a:cubicBezTo>
                <a:close/>
                <a:moveTo>
                  <a:pt x="12" y="34"/>
                </a:moveTo>
                <a:cubicBezTo>
                  <a:pt x="12" y="34"/>
                  <a:pt x="12" y="34"/>
                  <a:pt x="12" y="34"/>
                </a:cubicBezTo>
                <a:cubicBezTo>
                  <a:pt x="9" y="34"/>
                  <a:pt x="7" y="36"/>
                  <a:pt x="7" y="38"/>
                </a:cubicBezTo>
                <a:cubicBezTo>
                  <a:pt x="7" y="41"/>
                  <a:pt x="9" y="43"/>
                  <a:pt x="12" y="43"/>
                </a:cubicBezTo>
                <a:cubicBezTo>
                  <a:pt x="13" y="43"/>
                  <a:pt x="14" y="42"/>
                  <a:pt x="15" y="41"/>
                </a:cubicBezTo>
                <a:cubicBezTo>
                  <a:pt x="16" y="40"/>
                  <a:pt x="16" y="39"/>
                  <a:pt x="16" y="38"/>
                </a:cubicBezTo>
                <a:cubicBezTo>
                  <a:pt x="16" y="37"/>
                  <a:pt x="16" y="36"/>
                  <a:pt x="15" y="35"/>
                </a:cubicBezTo>
                <a:cubicBezTo>
                  <a:pt x="14" y="34"/>
                  <a:pt x="13" y="34"/>
                  <a:pt x="12" y="34"/>
                </a:cubicBezTo>
                <a:close/>
                <a:moveTo>
                  <a:pt x="12" y="31"/>
                </a:moveTo>
                <a:cubicBezTo>
                  <a:pt x="12" y="31"/>
                  <a:pt x="12" y="31"/>
                  <a:pt x="12" y="31"/>
                </a:cubicBezTo>
                <a:cubicBezTo>
                  <a:pt x="13" y="31"/>
                  <a:pt x="15" y="32"/>
                  <a:pt x="16" y="33"/>
                </a:cubicBezTo>
                <a:cubicBezTo>
                  <a:pt x="18" y="35"/>
                  <a:pt x="18" y="36"/>
                  <a:pt x="18" y="38"/>
                </a:cubicBezTo>
                <a:cubicBezTo>
                  <a:pt x="18" y="40"/>
                  <a:pt x="18" y="42"/>
                  <a:pt x="16" y="43"/>
                </a:cubicBezTo>
                <a:cubicBezTo>
                  <a:pt x="15" y="44"/>
                  <a:pt x="13" y="45"/>
                  <a:pt x="12" y="45"/>
                </a:cubicBezTo>
                <a:cubicBezTo>
                  <a:pt x="8" y="45"/>
                  <a:pt x="5" y="42"/>
                  <a:pt x="5" y="38"/>
                </a:cubicBezTo>
                <a:cubicBezTo>
                  <a:pt x="5" y="34"/>
                  <a:pt x="8" y="31"/>
                  <a:pt x="12" y="31"/>
                </a:cubicBezTo>
                <a:close/>
                <a:moveTo>
                  <a:pt x="12" y="0"/>
                </a:moveTo>
                <a:cubicBezTo>
                  <a:pt x="12" y="0"/>
                  <a:pt x="12" y="0"/>
                  <a:pt x="12" y="0"/>
                </a:cubicBezTo>
                <a:cubicBezTo>
                  <a:pt x="38" y="0"/>
                  <a:pt x="38" y="0"/>
                  <a:pt x="38" y="0"/>
                </a:cubicBezTo>
                <a:cubicBezTo>
                  <a:pt x="44" y="0"/>
                  <a:pt x="50" y="6"/>
                  <a:pt x="50" y="12"/>
                </a:cubicBezTo>
                <a:cubicBezTo>
                  <a:pt x="50" y="19"/>
                  <a:pt x="44" y="24"/>
                  <a:pt x="38" y="24"/>
                </a:cubicBezTo>
                <a:cubicBezTo>
                  <a:pt x="12" y="24"/>
                  <a:pt x="12" y="24"/>
                  <a:pt x="12" y="24"/>
                </a:cubicBezTo>
                <a:cubicBezTo>
                  <a:pt x="5" y="24"/>
                  <a:pt x="0" y="19"/>
                  <a:pt x="0" y="12"/>
                </a:cubicBezTo>
                <a:cubicBezTo>
                  <a:pt x="0" y="6"/>
                  <a:pt x="5" y="0"/>
                  <a:pt x="12" y="0"/>
                </a:cubicBezTo>
                <a:close/>
                <a:moveTo>
                  <a:pt x="38" y="4"/>
                </a:moveTo>
                <a:cubicBezTo>
                  <a:pt x="38" y="4"/>
                  <a:pt x="38" y="4"/>
                  <a:pt x="38" y="4"/>
                </a:cubicBezTo>
                <a:cubicBezTo>
                  <a:pt x="12" y="4"/>
                  <a:pt x="12" y="4"/>
                  <a:pt x="12" y="4"/>
                </a:cubicBezTo>
                <a:cubicBezTo>
                  <a:pt x="7" y="4"/>
                  <a:pt x="4" y="8"/>
                  <a:pt x="4" y="12"/>
                </a:cubicBezTo>
                <a:cubicBezTo>
                  <a:pt x="4" y="16"/>
                  <a:pt x="7" y="20"/>
                  <a:pt x="12" y="20"/>
                </a:cubicBezTo>
                <a:cubicBezTo>
                  <a:pt x="38" y="20"/>
                  <a:pt x="38" y="20"/>
                  <a:pt x="38" y="20"/>
                </a:cubicBezTo>
                <a:cubicBezTo>
                  <a:pt x="42" y="20"/>
                  <a:pt x="46" y="16"/>
                  <a:pt x="46" y="12"/>
                </a:cubicBezTo>
                <a:cubicBezTo>
                  <a:pt x="46" y="8"/>
                  <a:pt x="42" y="4"/>
                  <a:pt x="38" y="4"/>
                </a:cubicBezTo>
                <a:close/>
                <a:moveTo>
                  <a:pt x="38" y="8"/>
                </a:moveTo>
                <a:cubicBezTo>
                  <a:pt x="38" y="8"/>
                  <a:pt x="38" y="8"/>
                  <a:pt x="38" y="8"/>
                </a:cubicBezTo>
                <a:cubicBezTo>
                  <a:pt x="35" y="8"/>
                  <a:pt x="33" y="10"/>
                  <a:pt x="33" y="12"/>
                </a:cubicBezTo>
                <a:cubicBezTo>
                  <a:pt x="33" y="14"/>
                  <a:pt x="35" y="16"/>
                  <a:pt x="38" y="16"/>
                </a:cubicBezTo>
                <a:cubicBezTo>
                  <a:pt x="40" y="16"/>
                  <a:pt x="42" y="14"/>
                  <a:pt x="42" y="12"/>
                </a:cubicBezTo>
                <a:cubicBezTo>
                  <a:pt x="42" y="10"/>
                  <a:pt x="40" y="8"/>
                  <a:pt x="38" y="8"/>
                </a:cubicBezTo>
                <a:close/>
              </a:path>
            </a:pathLst>
          </a:custGeom>
          <a:solidFill>
            <a:schemeClr val="accent2"/>
          </a:solidFill>
          <a:ln>
            <a:noFill/>
          </a:ln>
          <a:extLst/>
        </p:spPr>
        <p:txBody>
          <a:bodyPr/>
          <a:lstStyle/>
          <a:p>
            <a:endParaRPr lang="zh-CN" altLang="en-US"/>
          </a:p>
        </p:txBody>
      </p:sp>
      <p:sp>
        <p:nvSpPr>
          <p:cNvPr id="198" name="Freeform 615"/>
          <p:cNvSpPr>
            <a:spLocks noEditPoints="1"/>
          </p:cNvSpPr>
          <p:nvPr/>
        </p:nvSpPr>
        <p:spPr bwMode="auto">
          <a:xfrm>
            <a:off x="5726215" y="1629603"/>
            <a:ext cx="293361" cy="205352"/>
          </a:xfrm>
          <a:custGeom>
            <a:avLst/>
            <a:gdLst>
              <a:gd name="T0" fmla="*/ 6 w 50"/>
              <a:gd name="T1" fmla="*/ 16 h 35"/>
              <a:gd name="T2" fmla="*/ 19 w 50"/>
              <a:gd name="T3" fmla="*/ 16 h 35"/>
              <a:gd name="T4" fmla="*/ 22 w 50"/>
              <a:gd name="T5" fmla="*/ 17 h 35"/>
              <a:gd name="T6" fmla="*/ 25 w 50"/>
              <a:gd name="T7" fmla="*/ 16 h 35"/>
              <a:gd name="T8" fmla="*/ 28 w 50"/>
              <a:gd name="T9" fmla="*/ 17 h 35"/>
              <a:gd name="T10" fmla="*/ 31 w 50"/>
              <a:gd name="T11" fmla="*/ 16 h 35"/>
              <a:gd name="T12" fmla="*/ 43 w 50"/>
              <a:gd name="T13" fmla="*/ 16 h 35"/>
              <a:gd name="T14" fmla="*/ 38 w 50"/>
              <a:gd name="T15" fmla="*/ 7 h 35"/>
              <a:gd name="T16" fmla="*/ 36 w 50"/>
              <a:gd name="T17" fmla="*/ 8 h 35"/>
              <a:gd name="T18" fmla="*/ 35 w 50"/>
              <a:gd name="T19" fmla="*/ 10 h 35"/>
              <a:gd name="T20" fmla="*/ 33 w 50"/>
              <a:gd name="T21" fmla="*/ 8 h 35"/>
              <a:gd name="T22" fmla="*/ 38 w 50"/>
              <a:gd name="T23" fmla="*/ 2 h 35"/>
              <a:gd name="T24" fmla="*/ 41 w 50"/>
              <a:gd name="T25" fmla="*/ 5 h 35"/>
              <a:gd name="T26" fmla="*/ 48 w 50"/>
              <a:gd name="T27" fmla="*/ 17 h 35"/>
              <a:gd name="T28" fmla="*/ 50 w 50"/>
              <a:gd name="T29" fmla="*/ 21 h 35"/>
              <a:gd name="T30" fmla="*/ 50 w 50"/>
              <a:gd name="T31" fmla="*/ 24 h 35"/>
              <a:gd name="T32" fmla="*/ 39 w 50"/>
              <a:gd name="T33" fmla="*/ 35 h 35"/>
              <a:gd name="T34" fmla="*/ 37 w 50"/>
              <a:gd name="T35" fmla="*/ 35 h 35"/>
              <a:gd name="T36" fmla="*/ 26 w 50"/>
              <a:gd name="T37" fmla="*/ 24 h 35"/>
              <a:gd name="T38" fmla="*/ 26 w 50"/>
              <a:gd name="T39" fmla="*/ 21 h 35"/>
              <a:gd name="T40" fmla="*/ 23 w 50"/>
              <a:gd name="T41" fmla="*/ 21 h 35"/>
              <a:gd name="T42" fmla="*/ 23 w 50"/>
              <a:gd name="T43" fmla="*/ 24 h 35"/>
              <a:gd name="T44" fmla="*/ 12 w 50"/>
              <a:gd name="T45" fmla="*/ 35 h 35"/>
              <a:gd name="T46" fmla="*/ 11 w 50"/>
              <a:gd name="T47" fmla="*/ 35 h 35"/>
              <a:gd name="T48" fmla="*/ 0 w 50"/>
              <a:gd name="T49" fmla="*/ 24 h 35"/>
              <a:gd name="T50" fmla="*/ 0 w 50"/>
              <a:gd name="T51" fmla="*/ 21 h 35"/>
              <a:gd name="T52" fmla="*/ 1 w 50"/>
              <a:gd name="T53" fmla="*/ 17 h 35"/>
              <a:gd name="T54" fmla="*/ 8 w 50"/>
              <a:gd name="T55" fmla="*/ 5 h 35"/>
              <a:gd name="T56" fmla="*/ 12 w 50"/>
              <a:gd name="T57" fmla="*/ 2 h 35"/>
              <a:gd name="T58" fmla="*/ 17 w 50"/>
              <a:gd name="T59" fmla="*/ 8 h 35"/>
              <a:gd name="T60" fmla="*/ 15 w 50"/>
              <a:gd name="T61" fmla="*/ 10 h 35"/>
              <a:gd name="T62" fmla="*/ 13 w 50"/>
              <a:gd name="T63" fmla="*/ 8 h 35"/>
              <a:gd name="T64" fmla="*/ 11 w 50"/>
              <a:gd name="T65" fmla="*/ 7 h 35"/>
              <a:gd name="T66" fmla="*/ 6 w 50"/>
              <a:gd name="T67" fmla="*/ 16 h 35"/>
              <a:gd name="T68" fmla="*/ 19 w 50"/>
              <a:gd name="T69" fmla="*/ 20 h 35"/>
              <a:gd name="T70" fmla="*/ 19 w 50"/>
              <a:gd name="T71" fmla="*/ 20 h 35"/>
              <a:gd name="T72" fmla="*/ 4 w 50"/>
              <a:gd name="T73" fmla="*/ 20 h 35"/>
              <a:gd name="T74" fmla="*/ 4 w 50"/>
              <a:gd name="T75" fmla="*/ 20 h 35"/>
              <a:gd name="T76" fmla="*/ 4 w 50"/>
              <a:gd name="T77" fmla="*/ 20 h 35"/>
              <a:gd name="T78" fmla="*/ 4 w 50"/>
              <a:gd name="T79" fmla="*/ 21 h 35"/>
              <a:gd name="T80" fmla="*/ 4 w 50"/>
              <a:gd name="T81" fmla="*/ 24 h 35"/>
              <a:gd name="T82" fmla="*/ 11 w 50"/>
              <a:gd name="T83" fmla="*/ 31 h 35"/>
              <a:gd name="T84" fmla="*/ 12 w 50"/>
              <a:gd name="T85" fmla="*/ 31 h 35"/>
              <a:gd name="T86" fmla="*/ 20 w 50"/>
              <a:gd name="T87" fmla="*/ 24 h 35"/>
              <a:gd name="T88" fmla="*/ 20 w 50"/>
              <a:gd name="T89" fmla="*/ 21 h 35"/>
              <a:gd name="T90" fmla="*/ 19 w 50"/>
              <a:gd name="T91" fmla="*/ 20 h 35"/>
              <a:gd name="T92" fmla="*/ 45 w 50"/>
              <a:gd name="T93" fmla="*/ 20 h 35"/>
              <a:gd name="T94" fmla="*/ 45 w 50"/>
              <a:gd name="T95" fmla="*/ 20 h 35"/>
              <a:gd name="T96" fmla="*/ 31 w 50"/>
              <a:gd name="T97" fmla="*/ 20 h 35"/>
              <a:gd name="T98" fmla="*/ 30 w 50"/>
              <a:gd name="T99" fmla="*/ 21 h 35"/>
              <a:gd name="T100" fmla="*/ 30 w 50"/>
              <a:gd name="T101" fmla="*/ 24 h 35"/>
              <a:gd name="T102" fmla="*/ 37 w 50"/>
              <a:gd name="T103" fmla="*/ 31 h 35"/>
              <a:gd name="T104" fmla="*/ 39 w 50"/>
              <a:gd name="T105" fmla="*/ 31 h 35"/>
              <a:gd name="T106" fmla="*/ 46 w 50"/>
              <a:gd name="T107" fmla="*/ 24 h 35"/>
              <a:gd name="T108" fmla="*/ 46 w 50"/>
              <a:gd name="T109" fmla="*/ 21 h 35"/>
              <a:gd name="T110" fmla="*/ 46 w 50"/>
              <a:gd name="T111" fmla="*/ 20 h 35"/>
              <a:gd name="T112" fmla="*/ 45 w 50"/>
              <a:gd name="T113" fmla="*/ 20 h 35"/>
              <a:gd name="T114" fmla="*/ 45 w 50"/>
              <a:gd name="T11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35">
                <a:moveTo>
                  <a:pt x="6" y="16"/>
                </a:moveTo>
                <a:cubicBezTo>
                  <a:pt x="19" y="16"/>
                  <a:pt x="19" y="16"/>
                  <a:pt x="19" y="16"/>
                </a:cubicBezTo>
                <a:cubicBezTo>
                  <a:pt x="20" y="16"/>
                  <a:pt x="21" y="16"/>
                  <a:pt x="22" y="17"/>
                </a:cubicBezTo>
                <a:cubicBezTo>
                  <a:pt x="23" y="16"/>
                  <a:pt x="24" y="16"/>
                  <a:pt x="25" y="16"/>
                </a:cubicBezTo>
                <a:cubicBezTo>
                  <a:pt x="26" y="16"/>
                  <a:pt x="27" y="16"/>
                  <a:pt x="28" y="17"/>
                </a:cubicBezTo>
                <a:cubicBezTo>
                  <a:pt x="29" y="16"/>
                  <a:pt x="30" y="16"/>
                  <a:pt x="31" y="16"/>
                </a:cubicBezTo>
                <a:cubicBezTo>
                  <a:pt x="43" y="16"/>
                  <a:pt x="43" y="16"/>
                  <a:pt x="43" y="16"/>
                </a:cubicBezTo>
                <a:cubicBezTo>
                  <a:pt x="38" y="7"/>
                  <a:pt x="38" y="7"/>
                  <a:pt x="38" y="7"/>
                </a:cubicBezTo>
                <a:cubicBezTo>
                  <a:pt x="37" y="5"/>
                  <a:pt x="36" y="5"/>
                  <a:pt x="36" y="8"/>
                </a:cubicBezTo>
                <a:cubicBezTo>
                  <a:pt x="37" y="9"/>
                  <a:pt x="36" y="10"/>
                  <a:pt x="35" y="10"/>
                </a:cubicBezTo>
                <a:cubicBezTo>
                  <a:pt x="34" y="10"/>
                  <a:pt x="33" y="9"/>
                  <a:pt x="33" y="8"/>
                </a:cubicBezTo>
                <a:cubicBezTo>
                  <a:pt x="32" y="5"/>
                  <a:pt x="33" y="0"/>
                  <a:pt x="38" y="2"/>
                </a:cubicBezTo>
                <a:cubicBezTo>
                  <a:pt x="39" y="2"/>
                  <a:pt x="40" y="3"/>
                  <a:pt x="41" y="5"/>
                </a:cubicBezTo>
                <a:cubicBezTo>
                  <a:pt x="48" y="17"/>
                  <a:pt x="48" y="17"/>
                  <a:pt x="48" y="17"/>
                </a:cubicBezTo>
                <a:cubicBezTo>
                  <a:pt x="49" y="18"/>
                  <a:pt x="50" y="19"/>
                  <a:pt x="50" y="21"/>
                </a:cubicBezTo>
                <a:cubicBezTo>
                  <a:pt x="50" y="24"/>
                  <a:pt x="50" y="24"/>
                  <a:pt x="50" y="24"/>
                </a:cubicBezTo>
                <a:cubicBezTo>
                  <a:pt x="50" y="30"/>
                  <a:pt x="45" y="35"/>
                  <a:pt x="39" y="35"/>
                </a:cubicBezTo>
                <a:cubicBezTo>
                  <a:pt x="37" y="35"/>
                  <a:pt x="37" y="35"/>
                  <a:pt x="37" y="35"/>
                </a:cubicBezTo>
                <a:cubicBezTo>
                  <a:pt x="31" y="35"/>
                  <a:pt x="26" y="30"/>
                  <a:pt x="26" y="24"/>
                </a:cubicBezTo>
                <a:cubicBezTo>
                  <a:pt x="26" y="21"/>
                  <a:pt x="26" y="21"/>
                  <a:pt x="26" y="21"/>
                </a:cubicBezTo>
                <a:cubicBezTo>
                  <a:pt x="26" y="19"/>
                  <a:pt x="23" y="19"/>
                  <a:pt x="23" y="21"/>
                </a:cubicBezTo>
                <a:cubicBezTo>
                  <a:pt x="23" y="24"/>
                  <a:pt x="23" y="24"/>
                  <a:pt x="23" y="24"/>
                </a:cubicBezTo>
                <a:cubicBezTo>
                  <a:pt x="23" y="30"/>
                  <a:pt x="18" y="35"/>
                  <a:pt x="12" y="35"/>
                </a:cubicBezTo>
                <a:cubicBezTo>
                  <a:pt x="11" y="35"/>
                  <a:pt x="11" y="35"/>
                  <a:pt x="11" y="35"/>
                </a:cubicBezTo>
                <a:cubicBezTo>
                  <a:pt x="5" y="35"/>
                  <a:pt x="0" y="30"/>
                  <a:pt x="0" y="24"/>
                </a:cubicBezTo>
                <a:cubicBezTo>
                  <a:pt x="0" y="21"/>
                  <a:pt x="0" y="21"/>
                  <a:pt x="0" y="21"/>
                </a:cubicBezTo>
                <a:cubicBezTo>
                  <a:pt x="0" y="19"/>
                  <a:pt x="0" y="18"/>
                  <a:pt x="1" y="17"/>
                </a:cubicBezTo>
                <a:cubicBezTo>
                  <a:pt x="8" y="5"/>
                  <a:pt x="8" y="5"/>
                  <a:pt x="8" y="5"/>
                </a:cubicBezTo>
                <a:cubicBezTo>
                  <a:pt x="9" y="3"/>
                  <a:pt x="10" y="2"/>
                  <a:pt x="12" y="2"/>
                </a:cubicBezTo>
                <a:cubicBezTo>
                  <a:pt x="16" y="0"/>
                  <a:pt x="17" y="5"/>
                  <a:pt x="17" y="8"/>
                </a:cubicBezTo>
                <a:cubicBezTo>
                  <a:pt x="17" y="9"/>
                  <a:pt x="16" y="10"/>
                  <a:pt x="15" y="10"/>
                </a:cubicBezTo>
                <a:cubicBezTo>
                  <a:pt x="14" y="10"/>
                  <a:pt x="13" y="9"/>
                  <a:pt x="13" y="8"/>
                </a:cubicBezTo>
                <a:cubicBezTo>
                  <a:pt x="13" y="5"/>
                  <a:pt x="13" y="5"/>
                  <a:pt x="11" y="7"/>
                </a:cubicBezTo>
                <a:cubicBezTo>
                  <a:pt x="6" y="16"/>
                  <a:pt x="6" y="16"/>
                  <a:pt x="6" y="16"/>
                </a:cubicBezTo>
                <a:close/>
                <a:moveTo>
                  <a:pt x="19" y="20"/>
                </a:moveTo>
                <a:cubicBezTo>
                  <a:pt x="19" y="20"/>
                  <a:pt x="19" y="20"/>
                  <a:pt x="19" y="20"/>
                </a:cubicBezTo>
                <a:cubicBezTo>
                  <a:pt x="4" y="20"/>
                  <a:pt x="4" y="20"/>
                  <a:pt x="4" y="20"/>
                </a:cubicBezTo>
                <a:cubicBezTo>
                  <a:pt x="4" y="20"/>
                  <a:pt x="4" y="20"/>
                  <a:pt x="4" y="20"/>
                </a:cubicBezTo>
                <a:cubicBezTo>
                  <a:pt x="4" y="20"/>
                  <a:pt x="4" y="20"/>
                  <a:pt x="4" y="20"/>
                </a:cubicBezTo>
                <a:cubicBezTo>
                  <a:pt x="4" y="20"/>
                  <a:pt x="4" y="20"/>
                  <a:pt x="4" y="21"/>
                </a:cubicBezTo>
                <a:cubicBezTo>
                  <a:pt x="4" y="24"/>
                  <a:pt x="4" y="24"/>
                  <a:pt x="4" y="24"/>
                </a:cubicBezTo>
                <a:cubicBezTo>
                  <a:pt x="4" y="28"/>
                  <a:pt x="7" y="31"/>
                  <a:pt x="11" y="31"/>
                </a:cubicBezTo>
                <a:cubicBezTo>
                  <a:pt x="12" y="31"/>
                  <a:pt x="12" y="31"/>
                  <a:pt x="12" y="31"/>
                </a:cubicBezTo>
                <a:cubicBezTo>
                  <a:pt x="16" y="31"/>
                  <a:pt x="20" y="28"/>
                  <a:pt x="20" y="24"/>
                </a:cubicBezTo>
                <a:cubicBezTo>
                  <a:pt x="20" y="23"/>
                  <a:pt x="20" y="22"/>
                  <a:pt x="20" y="21"/>
                </a:cubicBezTo>
                <a:cubicBezTo>
                  <a:pt x="20" y="20"/>
                  <a:pt x="19" y="20"/>
                  <a:pt x="19" y="20"/>
                </a:cubicBezTo>
                <a:close/>
                <a:moveTo>
                  <a:pt x="45" y="20"/>
                </a:moveTo>
                <a:cubicBezTo>
                  <a:pt x="45" y="20"/>
                  <a:pt x="45" y="20"/>
                  <a:pt x="45" y="20"/>
                </a:cubicBezTo>
                <a:cubicBezTo>
                  <a:pt x="31" y="20"/>
                  <a:pt x="31" y="20"/>
                  <a:pt x="31" y="20"/>
                </a:cubicBezTo>
                <a:cubicBezTo>
                  <a:pt x="30" y="20"/>
                  <a:pt x="30" y="20"/>
                  <a:pt x="30" y="21"/>
                </a:cubicBezTo>
                <a:cubicBezTo>
                  <a:pt x="30" y="22"/>
                  <a:pt x="30" y="23"/>
                  <a:pt x="30" y="24"/>
                </a:cubicBezTo>
                <a:cubicBezTo>
                  <a:pt x="30" y="28"/>
                  <a:pt x="33" y="31"/>
                  <a:pt x="37" y="31"/>
                </a:cubicBezTo>
                <a:cubicBezTo>
                  <a:pt x="39" y="31"/>
                  <a:pt x="39" y="31"/>
                  <a:pt x="39" y="31"/>
                </a:cubicBezTo>
                <a:cubicBezTo>
                  <a:pt x="43" y="31"/>
                  <a:pt x="46" y="28"/>
                  <a:pt x="46" y="24"/>
                </a:cubicBezTo>
                <a:cubicBezTo>
                  <a:pt x="46" y="21"/>
                  <a:pt x="46" y="21"/>
                  <a:pt x="46" y="21"/>
                </a:cubicBezTo>
                <a:cubicBezTo>
                  <a:pt x="46" y="20"/>
                  <a:pt x="46" y="20"/>
                  <a:pt x="46" y="20"/>
                </a:cubicBezTo>
                <a:cubicBezTo>
                  <a:pt x="46" y="20"/>
                  <a:pt x="46" y="20"/>
                  <a:pt x="45" y="20"/>
                </a:cubicBezTo>
                <a:cubicBezTo>
                  <a:pt x="45" y="20"/>
                  <a:pt x="45" y="20"/>
                  <a:pt x="45" y="20"/>
                </a:cubicBezTo>
                <a:close/>
              </a:path>
            </a:pathLst>
          </a:custGeom>
          <a:solidFill>
            <a:schemeClr val="accent2"/>
          </a:solidFill>
          <a:ln>
            <a:noFill/>
          </a:ln>
          <a:extLst/>
        </p:spPr>
        <p:txBody>
          <a:bodyPr/>
          <a:lstStyle/>
          <a:p>
            <a:endParaRPr lang="zh-CN" altLang="en-US"/>
          </a:p>
        </p:txBody>
      </p:sp>
      <p:sp>
        <p:nvSpPr>
          <p:cNvPr id="199" name="Freeform 616"/>
          <p:cNvSpPr>
            <a:spLocks noEditPoints="1"/>
          </p:cNvSpPr>
          <p:nvPr/>
        </p:nvSpPr>
        <p:spPr bwMode="auto">
          <a:xfrm>
            <a:off x="7791473" y="2738506"/>
            <a:ext cx="293361" cy="328564"/>
          </a:xfrm>
          <a:custGeom>
            <a:avLst/>
            <a:gdLst>
              <a:gd name="T0" fmla="*/ 41 w 50"/>
              <a:gd name="T1" fmla="*/ 13 h 56"/>
              <a:gd name="T2" fmla="*/ 46 w 50"/>
              <a:gd name="T3" fmla="*/ 11 h 56"/>
              <a:gd name="T4" fmla="*/ 44 w 50"/>
              <a:gd name="T5" fmla="*/ 15 h 56"/>
              <a:gd name="T6" fmla="*/ 43 w 50"/>
              <a:gd name="T7" fmla="*/ 49 h 56"/>
              <a:gd name="T8" fmla="*/ 25 w 50"/>
              <a:gd name="T9" fmla="*/ 56 h 56"/>
              <a:gd name="T10" fmla="*/ 7 w 50"/>
              <a:gd name="T11" fmla="*/ 49 h 56"/>
              <a:gd name="T12" fmla="*/ 7 w 50"/>
              <a:gd name="T13" fmla="*/ 14 h 56"/>
              <a:gd name="T14" fmla="*/ 23 w 50"/>
              <a:gd name="T15" fmla="*/ 7 h 56"/>
              <a:gd name="T16" fmla="*/ 21 w 50"/>
              <a:gd name="T17" fmla="*/ 4 h 56"/>
              <a:gd name="T18" fmla="*/ 21 w 50"/>
              <a:gd name="T19" fmla="*/ 0 h 56"/>
              <a:gd name="T20" fmla="*/ 31 w 50"/>
              <a:gd name="T21" fmla="*/ 2 h 56"/>
              <a:gd name="T22" fmla="*/ 27 w 50"/>
              <a:gd name="T23" fmla="*/ 4 h 56"/>
              <a:gd name="T24" fmla="*/ 32 w 50"/>
              <a:gd name="T25" fmla="*/ 32 h 56"/>
              <a:gd name="T26" fmla="*/ 32 w 50"/>
              <a:gd name="T27" fmla="*/ 32 h 56"/>
              <a:gd name="T28" fmla="*/ 33 w 50"/>
              <a:gd name="T29" fmla="*/ 17 h 56"/>
              <a:gd name="T30" fmla="*/ 21 w 50"/>
              <a:gd name="T31" fmla="*/ 26 h 56"/>
              <a:gd name="T32" fmla="*/ 21 w 50"/>
              <a:gd name="T33" fmla="*/ 27 h 56"/>
              <a:gd name="T34" fmla="*/ 19 w 50"/>
              <a:gd name="T35" fmla="*/ 32 h 56"/>
              <a:gd name="T36" fmla="*/ 19 w 50"/>
              <a:gd name="T37" fmla="*/ 33 h 56"/>
              <a:gd name="T38" fmla="*/ 19 w 50"/>
              <a:gd name="T39" fmla="*/ 34 h 56"/>
              <a:gd name="T40" fmla="*/ 22 w 50"/>
              <a:gd name="T41" fmla="*/ 37 h 56"/>
              <a:gd name="T42" fmla="*/ 23 w 50"/>
              <a:gd name="T43" fmla="*/ 38 h 56"/>
              <a:gd name="T44" fmla="*/ 24 w 50"/>
              <a:gd name="T45" fmla="*/ 38 h 56"/>
              <a:gd name="T46" fmla="*/ 25 w 50"/>
              <a:gd name="T47" fmla="*/ 38 h 56"/>
              <a:gd name="T48" fmla="*/ 26 w 50"/>
              <a:gd name="T49" fmla="*/ 38 h 56"/>
              <a:gd name="T50" fmla="*/ 27 w 50"/>
              <a:gd name="T51" fmla="*/ 38 h 56"/>
              <a:gd name="T52" fmla="*/ 31 w 50"/>
              <a:gd name="T53" fmla="*/ 35 h 56"/>
              <a:gd name="T54" fmla="*/ 32 w 50"/>
              <a:gd name="T55" fmla="*/ 32 h 56"/>
              <a:gd name="T56" fmla="*/ 27 w 50"/>
              <a:gd name="T57" fmla="*/ 28 h 56"/>
              <a:gd name="T58" fmla="*/ 23 w 50"/>
              <a:gd name="T59" fmla="*/ 35 h 56"/>
              <a:gd name="T60" fmla="*/ 27 w 50"/>
              <a:gd name="T61" fmla="*/ 28 h 56"/>
              <a:gd name="T62" fmla="*/ 26 w 50"/>
              <a:gd name="T63" fmla="*/ 30 h 56"/>
              <a:gd name="T64" fmla="*/ 24 w 50"/>
              <a:gd name="T65" fmla="*/ 33 h 56"/>
              <a:gd name="T66" fmla="*/ 26 w 50"/>
              <a:gd name="T67" fmla="*/ 30 h 56"/>
              <a:gd name="T68" fmla="*/ 36 w 50"/>
              <a:gd name="T69" fmla="*/ 18 h 56"/>
              <a:gd name="T70" fmla="*/ 33 w 50"/>
              <a:gd name="T71" fmla="*/ 35 h 56"/>
              <a:gd name="T72" fmla="*/ 26 w 50"/>
              <a:gd name="T73" fmla="*/ 40 h 56"/>
              <a:gd name="T74" fmla="*/ 25 w 50"/>
              <a:gd name="T75" fmla="*/ 40 h 56"/>
              <a:gd name="T76" fmla="*/ 24 w 50"/>
              <a:gd name="T77" fmla="*/ 40 h 56"/>
              <a:gd name="T78" fmla="*/ 22 w 50"/>
              <a:gd name="T79" fmla="*/ 40 h 56"/>
              <a:gd name="T80" fmla="*/ 17 w 50"/>
              <a:gd name="T81" fmla="*/ 34 h 56"/>
              <a:gd name="T82" fmla="*/ 16 w 50"/>
              <a:gd name="T83" fmla="*/ 32 h 56"/>
              <a:gd name="T84" fmla="*/ 19 w 50"/>
              <a:gd name="T85" fmla="*/ 26 h 56"/>
              <a:gd name="T86" fmla="*/ 19 w 50"/>
              <a:gd name="T87" fmla="*/ 25 h 56"/>
              <a:gd name="T88" fmla="*/ 31 w 50"/>
              <a:gd name="T89" fmla="*/ 15 h 56"/>
              <a:gd name="T90" fmla="*/ 32 w 50"/>
              <a:gd name="T91" fmla="*/ 15 h 56"/>
              <a:gd name="T92" fmla="*/ 34 w 50"/>
              <a:gd name="T93" fmla="*/ 15 h 56"/>
              <a:gd name="T94" fmla="*/ 35 w 50"/>
              <a:gd name="T95" fmla="*/ 15 h 56"/>
              <a:gd name="T96" fmla="*/ 36 w 50"/>
              <a:gd name="T97" fmla="*/ 18 h 56"/>
              <a:gd name="T98" fmla="*/ 40 w 50"/>
              <a:gd name="T99" fmla="*/ 17 h 56"/>
              <a:gd name="T100" fmla="*/ 10 w 50"/>
              <a:gd name="T101" fmla="*/ 17 h 56"/>
              <a:gd name="T102" fmla="*/ 4 w 50"/>
              <a:gd name="T103" fmla="*/ 32 h 56"/>
              <a:gd name="T104" fmla="*/ 25 w 50"/>
              <a:gd name="T105" fmla="*/ 53 h 56"/>
              <a:gd name="T106" fmla="*/ 40 w 50"/>
              <a:gd name="T107" fmla="*/ 46 h 56"/>
              <a:gd name="T108" fmla="*/ 40 w 50"/>
              <a:gd name="T109" fmla="*/ 1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56">
                <a:moveTo>
                  <a:pt x="27" y="7"/>
                </a:moveTo>
                <a:cubicBezTo>
                  <a:pt x="32" y="7"/>
                  <a:pt x="37" y="9"/>
                  <a:pt x="41" y="13"/>
                </a:cubicBezTo>
                <a:cubicBezTo>
                  <a:pt x="43" y="11"/>
                  <a:pt x="43" y="11"/>
                  <a:pt x="43" y="11"/>
                </a:cubicBezTo>
                <a:cubicBezTo>
                  <a:pt x="44" y="10"/>
                  <a:pt x="45" y="10"/>
                  <a:pt x="46" y="11"/>
                </a:cubicBezTo>
                <a:cubicBezTo>
                  <a:pt x="47" y="11"/>
                  <a:pt x="47" y="13"/>
                  <a:pt x="46" y="13"/>
                </a:cubicBezTo>
                <a:cubicBezTo>
                  <a:pt x="44" y="15"/>
                  <a:pt x="44" y="15"/>
                  <a:pt x="44" y="15"/>
                </a:cubicBezTo>
                <a:cubicBezTo>
                  <a:pt x="48" y="20"/>
                  <a:pt x="50" y="25"/>
                  <a:pt x="50" y="32"/>
                </a:cubicBezTo>
                <a:cubicBezTo>
                  <a:pt x="50" y="38"/>
                  <a:pt x="47" y="45"/>
                  <a:pt x="43" y="49"/>
                </a:cubicBezTo>
                <a:cubicBezTo>
                  <a:pt x="43" y="49"/>
                  <a:pt x="43" y="49"/>
                  <a:pt x="43" y="49"/>
                </a:cubicBezTo>
                <a:cubicBezTo>
                  <a:pt x="38" y="54"/>
                  <a:pt x="32" y="56"/>
                  <a:pt x="25" y="56"/>
                </a:cubicBezTo>
                <a:cubicBezTo>
                  <a:pt x="18" y="56"/>
                  <a:pt x="12" y="54"/>
                  <a:pt x="7" y="49"/>
                </a:cubicBezTo>
                <a:cubicBezTo>
                  <a:pt x="7" y="49"/>
                  <a:pt x="7" y="49"/>
                  <a:pt x="7" y="49"/>
                </a:cubicBezTo>
                <a:cubicBezTo>
                  <a:pt x="3" y="45"/>
                  <a:pt x="0" y="38"/>
                  <a:pt x="0" y="32"/>
                </a:cubicBezTo>
                <a:cubicBezTo>
                  <a:pt x="0" y="25"/>
                  <a:pt x="3" y="18"/>
                  <a:pt x="7" y="14"/>
                </a:cubicBezTo>
                <a:cubicBezTo>
                  <a:pt x="7" y="14"/>
                  <a:pt x="7" y="14"/>
                  <a:pt x="7" y="14"/>
                </a:cubicBezTo>
                <a:cubicBezTo>
                  <a:pt x="12" y="10"/>
                  <a:pt x="17" y="7"/>
                  <a:pt x="23" y="7"/>
                </a:cubicBezTo>
                <a:cubicBezTo>
                  <a:pt x="23" y="4"/>
                  <a:pt x="23" y="4"/>
                  <a:pt x="23" y="4"/>
                </a:cubicBezTo>
                <a:cubicBezTo>
                  <a:pt x="21" y="4"/>
                  <a:pt x="21" y="4"/>
                  <a:pt x="21" y="4"/>
                </a:cubicBezTo>
                <a:cubicBezTo>
                  <a:pt x="20" y="4"/>
                  <a:pt x="19" y="3"/>
                  <a:pt x="19" y="2"/>
                </a:cubicBezTo>
                <a:cubicBezTo>
                  <a:pt x="19" y="1"/>
                  <a:pt x="20" y="0"/>
                  <a:pt x="21" y="0"/>
                </a:cubicBezTo>
                <a:cubicBezTo>
                  <a:pt x="29" y="0"/>
                  <a:pt x="29" y="0"/>
                  <a:pt x="29" y="0"/>
                </a:cubicBezTo>
                <a:cubicBezTo>
                  <a:pt x="30" y="0"/>
                  <a:pt x="31" y="1"/>
                  <a:pt x="31" y="2"/>
                </a:cubicBezTo>
                <a:cubicBezTo>
                  <a:pt x="31" y="3"/>
                  <a:pt x="30" y="4"/>
                  <a:pt x="29" y="4"/>
                </a:cubicBezTo>
                <a:cubicBezTo>
                  <a:pt x="27" y="4"/>
                  <a:pt x="27" y="4"/>
                  <a:pt x="27" y="4"/>
                </a:cubicBezTo>
                <a:cubicBezTo>
                  <a:pt x="27" y="7"/>
                  <a:pt x="27" y="7"/>
                  <a:pt x="27" y="7"/>
                </a:cubicBezTo>
                <a:close/>
                <a:moveTo>
                  <a:pt x="32" y="32"/>
                </a:moveTo>
                <a:cubicBezTo>
                  <a:pt x="32" y="32"/>
                  <a:pt x="32" y="32"/>
                  <a:pt x="32" y="32"/>
                </a:cubicBezTo>
                <a:cubicBezTo>
                  <a:pt x="32" y="32"/>
                  <a:pt x="32" y="32"/>
                  <a:pt x="32" y="32"/>
                </a:cubicBezTo>
                <a:cubicBezTo>
                  <a:pt x="34" y="18"/>
                  <a:pt x="34" y="18"/>
                  <a:pt x="34" y="18"/>
                </a:cubicBezTo>
                <a:cubicBezTo>
                  <a:pt x="34" y="17"/>
                  <a:pt x="33" y="17"/>
                  <a:pt x="33" y="17"/>
                </a:cubicBezTo>
                <a:cubicBezTo>
                  <a:pt x="21" y="26"/>
                  <a:pt x="21" y="26"/>
                  <a:pt x="21" y="26"/>
                </a:cubicBezTo>
                <a:cubicBezTo>
                  <a:pt x="21" y="26"/>
                  <a:pt x="21" y="26"/>
                  <a:pt x="21" y="26"/>
                </a:cubicBezTo>
                <a:cubicBezTo>
                  <a:pt x="21" y="26"/>
                  <a:pt x="21" y="26"/>
                  <a:pt x="21" y="26"/>
                </a:cubicBezTo>
                <a:cubicBezTo>
                  <a:pt x="21" y="27"/>
                  <a:pt x="21" y="27"/>
                  <a:pt x="21" y="27"/>
                </a:cubicBezTo>
                <a:cubicBezTo>
                  <a:pt x="21" y="27"/>
                  <a:pt x="21" y="27"/>
                  <a:pt x="21" y="27"/>
                </a:cubicBezTo>
                <a:cubicBezTo>
                  <a:pt x="19" y="28"/>
                  <a:pt x="18" y="30"/>
                  <a:pt x="19" y="32"/>
                </a:cubicBezTo>
                <a:cubicBezTo>
                  <a:pt x="19" y="32"/>
                  <a:pt x="19" y="32"/>
                  <a:pt x="19" y="33"/>
                </a:cubicBezTo>
                <a:cubicBezTo>
                  <a:pt x="19" y="33"/>
                  <a:pt x="19" y="33"/>
                  <a:pt x="19" y="33"/>
                </a:cubicBezTo>
                <a:cubicBezTo>
                  <a:pt x="19" y="33"/>
                  <a:pt x="19" y="34"/>
                  <a:pt x="19" y="34"/>
                </a:cubicBezTo>
                <a:cubicBezTo>
                  <a:pt x="19" y="34"/>
                  <a:pt x="19" y="34"/>
                  <a:pt x="19" y="34"/>
                </a:cubicBezTo>
                <a:cubicBezTo>
                  <a:pt x="19" y="34"/>
                  <a:pt x="20" y="35"/>
                  <a:pt x="20" y="35"/>
                </a:cubicBezTo>
                <a:cubicBezTo>
                  <a:pt x="20" y="36"/>
                  <a:pt x="21" y="37"/>
                  <a:pt x="22" y="37"/>
                </a:cubicBezTo>
                <a:cubicBezTo>
                  <a:pt x="22" y="37"/>
                  <a:pt x="22" y="37"/>
                  <a:pt x="22" y="37"/>
                </a:cubicBezTo>
                <a:cubicBezTo>
                  <a:pt x="23" y="38"/>
                  <a:pt x="23" y="38"/>
                  <a:pt x="23" y="38"/>
                </a:cubicBezTo>
                <a:cubicBezTo>
                  <a:pt x="23" y="38"/>
                  <a:pt x="23" y="38"/>
                  <a:pt x="24" y="38"/>
                </a:cubicBezTo>
                <a:cubicBezTo>
                  <a:pt x="24" y="38"/>
                  <a:pt x="24" y="38"/>
                  <a:pt x="24" y="38"/>
                </a:cubicBezTo>
                <a:cubicBezTo>
                  <a:pt x="24" y="38"/>
                  <a:pt x="24" y="38"/>
                  <a:pt x="24" y="38"/>
                </a:cubicBezTo>
                <a:cubicBezTo>
                  <a:pt x="25" y="38"/>
                  <a:pt x="25" y="38"/>
                  <a:pt x="25" y="38"/>
                </a:cubicBezTo>
                <a:cubicBezTo>
                  <a:pt x="25" y="38"/>
                  <a:pt x="25" y="38"/>
                  <a:pt x="25" y="38"/>
                </a:cubicBezTo>
                <a:cubicBezTo>
                  <a:pt x="25" y="38"/>
                  <a:pt x="25" y="38"/>
                  <a:pt x="26" y="38"/>
                </a:cubicBezTo>
                <a:cubicBezTo>
                  <a:pt x="26" y="38"/>
                  <a:pt x="26" y="38"/>
                  <a:pt x="26" y="38"/>
                </a:cubicBezTo>
                <a:cubicBezTo>
                  <a:pt x="26" y="38"/>
                  <a:pt x="27" y="38"/>
                  <a:pt x="27" y="38"/>
                </a:cubicBezTo>
                <a:cubicBezTo>
                  <a:pt x="28" y="37"/>
                  <a:pt x="30" y="37"/>
                  <a:pt x="30" y="35"/>
                </a:cubicBezTo>
                <a:cubicBezTo>
                  <a:pt x="30" y="35"/>
                  <a:pt x="31" y="35"/>
                  <a:pt x="31" y="35"/>
                </a:cubicBezTo>
                <a:cubicBezTo>
                  <a:pt x="31" y="34"/>
                  <a:pt x="31" y="33"/>
                  <a:pt x="32" y="32"/>
                </a:cubicBezTo>
                <a:cubicBezTo>
                  <a:pt x="32" y="32"/>
                  <a:pt x="32" y="32"/>
                  <a:pt x="32" y="32"/>
                </a:cubicBezTo>
                <a:close/>
                <a:moveTo>
                  <a:pt x="27" y="28"/>
                </a:moveTo>
                <a:cubicBezTo>
                  <a:pt x="27" y="28"/>
                  <a:pt x="27" y="28"/>
                  <a:pt x="27" y="28"/>
                </a:cubicBezTo>
                <a:cubicBezTo>
                  <a:pt x="29" y="29"/>
                  <a:pt x="30" y="32"/>
                  <a:pt x="29" y="34"/>
                </a:cubicBezTo>
                <a:cubicBezTo>
                  <a:pt x="28" y="36"/>
                  <a:pt x="25" y="36"/>
                  <a:pt x="23" y="35"/>
                </a:cubicBezTo>
                <a:cubicBezTo>
                  <a:pt x="21" y="34"/>
                  <a:pt x="20" y="31"/>
                  <a:pt x="21" y="29"/>
                </a:cubicBezTo>
                <a:cubicBezTo>
                  <a:pt x="23" y="27"/>
                  <a:pt x="25" y="27"/>
                  <a:pt x="27" y="28"/>
                </a:cubicBezTo>
                <a:close/>
                <a:moveTo>
                  <a:pt x="26" y="30"/>
                </a:moveTo>
                <a:cubicBezTo>
                  <a:pt x="26" y="30"/>
                  <a:pt x="26" y="30"/>
                  <a:pt x="26" y="30"/>
                </a:cubicBezTo>
                <a:cubicBezTo>
                  <a:pt x="25" y="29"/>
                  <a:pt x="24" y="30"/>
                  <a:pt x="23" y="31"/>
                </a:cubicBezTo>
                <a:cubicBezTo>
                  <a:pt x="23" y="32"/>
                  <a:pt x="23" y="33"/>
                  <a:pt x="24" y="33"/>
                </a:cubicBezTo>
                <a:cubicBezTo>
                  <a:pt x="25" y="34"/>
                  <a:pt x="26" y="33"/>
                  <a:pt x="27" y="33"/>
                </a:cubicBezTo>
                <a:cubicBezTo>
                  <a:pt x="27" y="32"/>
                  <a:pt x="27" y="30"/>
                  <a:pt x="26" y="30"/>
                </a:cubicBezTo>
                <a:close/>
                <a:moveTo>
                  <a:pt x="36" y="18"/>
                </a:moveTo>
                <a:cubicBezTo>
                  <a:pt x="36" y="18"/>
                  <a:pt x="36" y="18"/>
                  <a:pt x="36" y="18"/>
                </a:cubicBezTo>
                <a:cubicBezTo>
                  <a:pt x="34" y="33"/>
                  <a:pt x="34" y="33"/>
                  <a:pt x="34" y="33"/>
                </a:cubicBezTo>
                <a:cubicBezTo>
                  <a:pt x="34" y="34"/>
                  <a:pt x="34" y="34"/>
                  <a:pt x="33" y="35"/>
                </a:cubicBezTo>
                <a:cubicBezTo>
                  <a:pt x="32" y="38"/>
                  <a:pt x="29" y="40"/>
                  <a:pt x="27" y="40"/>
                </a:cubicBezTo>
                <a:cubicBezTo>
                  <a:pt x="26" y="40"/>
                  <a:pt x="26" y="40"/>
                  <a:pt x="26" y="40"/>
                </a:cubicBezTo>
                <a:cubicBezTo>
                  <a:pt x="25" y="40"/>
                  <a:pt x="25" y="40"/>
                  <a:pt x="25" y="40"/>
                </a:cubicBezTo>
                <a:cubicBezTo>
                  <a:pt x="25" y="40"/>
                  <a:pt x="25" y="40"/>
                  <a:pt x="25" y="40"/>
                </a:cubicBezTo>
                <a:cubicBezTo>
                  <a:pt x="25" y="40"/>
                  <a:pt x="24" y="40"/>
                  <a:pt x="24" y="40"/>
                </a:cubicBezTo>
                <a:cubicBezTo>
                  <a:pt x="24" y="40"/>
                  <a:pt x="24" y="40"/>
                  <a:pt x="24" y="40"/>
                </a:cubicBezTo>
                <a:cubicBezTo>
                  <a:pt x="24" y="40"/>
                  <a:pt x="23" y="40"/>
                  <a:pt x="23" y="40"/>
                </a:cubicBezTo>
                <a:cubicBezTo>
                  <a:pt x="23" y="40"/>
                  <a:pt x="23" y="40"/>
                  <a:pt x="22" y="40"/>
                </a:cubicBezTo>
                <a:cubicBezTo>
                  <a:pt x="20" y="39"/>
                  <a:pt x="18" y="37"/>
                  <a:pt x="17" y="35"/>
                </a:cubicBezTo>
                <a:cubicBezTo>
                  <a:pt x="17" y="34"/>
                  <a:pt x="17" y="34"/>
                  <a:pt x="17" y="34"/>
                </a:cubicBezTo>
                <a:cubicBezTo>
                  <a:pt x="17" y="34"/>
                  <a:pt x="16" y="33"/>
                  <a:pt x="16" y="33"/>
                </a:cubicBezTo>
                <a:cubicBezTo>
                  <a:pt x="16" y="33"/>
                  <a:pt x="16" y="32"/>
                  <a:pt x="16" y="32"/>
                </a:cubicBezTo>
                <a:cubicBezTo>
                  <a:pt x="16" y="30"/>
                  <a:pt x="17" y="28"/>
                  <a:pt x="18" y="26"/>
                </a:cubicBezTo>
                <a:cubicBezTo>
                  <a:pt x="18" y="26"/>
                  <a:pt x="18" y="26"/>
                  <a:pt x="19" y="26"/>
                </a:cubicBezTo>
                <a:cubicBezTo>
                  <a:pt x="19" y="26"/>
                  <a:pt x="19" y="25"/>
                  <a:pt x="19" y="25"/>
                </a:cubicBezTo>
                <a:cubicBezTo>
                  <a:pt x="19" y="25"/>
                  <a:pt x="19" y="25"/>
                  <a:pt x="19" y="25"/>
                </a:cubicBezTo>
                <a:cubicBezTo>
                  <a:pt x="19" y="25"/>
                  <a:pt x="20" y="25"/>
                  <a:pt x="20" y="25"/>
                </a:cubicBezTo>
                <a:cubicBezTo>
                  <a:pt x="31" y="15"/>
                  <a:pt x="31" y="15"/>
                  <a:pt x="31" y="15"/>
                </a:cubicBezTo>
                <a:cubicBezTo>
                  <a:pt x="31" y="15"/>
                  <a:pt x="31" y="15"/>
                  <a:pt x="31" y="15"/>
                </a:cubicBezTo>
                <a:cubicBezTo>
                  <a:pt x="32" y="15"/>
                  <a:pt x="32" y="15"/>
                  <a:pt x="32" y="15"/>
                </a:cubicBezTo>
                <a:cubicBezTo>
                  <a:pt x="32" y="15"/>
                  <a:pt x="33" y="15"/>
                  <a:pt x="34" y="15"/>
                </a:cubicBezTo>
                <a:cubicBezTo>
                  <a:pt x="34" y="15"/>
                  <a:pt x="34" y="15"/>
                  <a:pt x="34" y="15"/>
                </a:cubicBezTo>
                <a:cubicBezTo>
                  <a:pt x="35" y="15"/>
                  <a:pt x="35" y="15"/>
                  <a:pt x="35" y="15"/>
                </a:cubicBezTo>
                <a:cubicBezTo>
                  <a:pt x="35" y="15"/>
                  <a:pt x="35" y="15"/>
                  <a:pt x="35" y="15"/>
                </a:cubicBezTo>
                <a:cubicBezTo>
                  <a:pt x="35" y="15"/>
                  <a:pt x="35" y="15"/>
                  <a:pt x="35" y="15"/>
                </a:cubicBezTo>
                <a:cubicBezTo>
                  <a:pt x="36" y="16"/>
                  <a:pt x="36" y="17"/>
                  <a:pt x="36" y="18"/>
                </a:cubicBezTo>
                <a:close/>
                <a:moveTo>
                  <a:pt x="40" y="17"/>
                </a:moveTo>
                <a:cubicBezTo>
                  <a:pt x="40" y="17"/>
                  <a:pt x="40" y="17"/>
                  <a:pt x="40" y="17"/>
                </a:cubicBezTo>
                <a:cubicBezTo>
                  <a:pt x="36" y="13"/>
                  <a:pt x="31" y="11"/>
                  <a:pt x="25" y="11"/>
                </a:cubicBezTo>
                <a:cubicBezTo>
                  <a:pt x="19" y="11"/>
                  <a:pt x="14" y="13"/>
                  <a:pt x="10" y="17"/>
                </a:cubicBezTo>
                <a:cubicBezTo>
                  <a:pt x="10" y="17"/>
                  <a:pt x="10" y="17"/>
                  <a:pt x="10" y="17"/>
                </a:cubicBezTo>
                <a:cubicBezTo>
                  <a:pt x="6" y="20"/>
                  <a:pt x="4" y="26"/>
                  <a:pt x="4" y="32"/>
                </a:cubicBezTo>
                <a:cubicBezTo>
                  <a:pt x="4" y="37"/>
                  <a:pt x="6" y="43"/>
                  <a:pt x="10" y="46"/>
                </a:cubicBezTo>
                <a:cubicBezTo>
                  <a:pt x="14" y="50"/>
                  <a:pt x="19" y="53"/>
                  <a:pt x="25" y="53"/>
                </a:cubicBezTo>
                <a:cubicBezTo>
                  <a:pt x="31" y="53"/>
                  <a:pt x="36" y="50"/>
                  <a:pt x="40" y="47"/>
                </a:cubicBezTo>
                <a:cubicBezTo>
                  <a:pt x="40" y="46"/>
                  <a:pt x="40" y="46"/>
                  <a:pt x="40" y="46"/>
                </a:cubicBezTo>
                <a:cubicBezTo>
                  <a:pt x="44" y="43"/>
                  <a:pt x="46" y="37"/>
                  <a:pt x="46" y="32"/>
                </a:cubicBezTo>
                <a:cubicBezTo>
                  <a:pt x="46" y="26"/>
                  <a:pt x="44" y="21"/>
                  <a:pt x="40" y="17"/>
                </a:cubicBezTo>
                <a:cubicBezTo>
                  <a:pt x="40" y="17"/>
                  <a:pt x="40" y="17"/>
                  <a:pt x="40" y="17"/>
                </a:cubicBezTo>
                <a:close/>
              </a:path>
            </a:pathLst>
          </a:custGeom>
          <a:solidFill>
            <a:schemeClr val="accent2"/>
          </a:solidFill>
          <a:ln>
            <a:noFill/>
          </a:ln>
          <a:extLst/>
        </p:spPr>
        <p:txBody>
          <a:bodyPr/>
          <a:lstStyle/>
          <a:p>
            <a:endParaRPr lang="zh-CN" altLang="en-US"/>
          </a:p>
        </p:txBody>
      </p:sp>
      <p:sp>
        <p:nvSpPr>
          <p:cNvPr id="200" name="Freeform 617"/>
          <p:cNvSpPr>
            <a:spLocks noEditPoints="1"/>
          </p:cNvSpPr>
          <p:nvPr/>
        </p:nvSpPr>
        <p:spPr bwMode="auto">
          <a:xfrm>
            <a:off x="4678918" y="2738506"/>
            <a:ext cx="319762" cy="310962"/>
          </a:xfrm>
          <a:custGeom>
            <a:avLst/>
            <a:gdLst>
              <a:gd name="T0" fmla="*/ 43 w 54"/>
              <a:gd name="T1" fmla="*/ 8 h 53"/>
              <a:gd name="T2" fmla="*/ 34 w 54"/>
              <a:gd name="T3" fmla="*/ 16 h 53"/>
              <a:gd name="T4" fmla="*/ 8 w 54"/>
              <a:gd name="T5" fmla="*/ 15 h 53"/>
              <a:gd name="T6" fmla="*/ 26 w 54"/>
              <a:gd name="T7" fmla="*/ 22 h 53"/>
              <a:gd name="T8" fmla="*/ 18 w 54"/>
              <a:gd name="T9" fmla="*/ 33 h 53"/>
              <a:gd name="T10" fmla="*/ 8 w 54"/>
              <a:gd name="T11" fmla="*/ 32 h 53"/>
              <a:gd name="T12" fmla="*/ 15 w 54"/>
              <a:gd name="T13" fmla="*/ 39 h 53"/>
              <a:gd name="T14" fmla="*/ 16 w 54"/>
              <a:gd name="T15" fmla="*/ 39 h 53"/>
              <a:gd name="T16" fmla="*/ 22 w 54"/>
              <a:gd name="T17" fmla="*/ 46 h 53"/>
              <a:gd name="T18" fmla="*/ 21 w 54"/>
              <a:gd name="T19" fmla="*/ 36 h 53"/>
              <a:gd name="T20" fmla="*/ 29 w 54"/>
              <a:gd name="T21" fmla="*/ 28 h 53"/>
              <a:gd name="T22" fmla="*/ 32 w 54"/>
              <a:gd name="T23" fmla="*/ 28 h 53"/>
              <a:gd name="T24" fmla="*/ 41 w 54"/>
              <a:gd name="T25" fmla="*/ 44 h 53"/>
              <a:gd name="T26" fmla="*/ 39 w 54"/>
              <a:gd name="T27" fmla="*/ 18 h 53"/>
              <a:gd name="T28" fmla="*/ 43 w 54"/>
              <a:gd name="T29" fmla="*/ 8 h 53"/>
              <a:gd name="T30" fmla="*/ 40 w 54"/>
              <a:gd name="T31" fmla="*/ 5 h 53"/>
              <a:gd name="T32" fmla="*/ 40 w 54"/>
              <a:gd name="T33" fmla="*/ 5 h 53"/>
              <a:gd name="T34" fmla="*/ 49 w 54"/>
              <a:gd name="T35" fmla="*/ 13 h 53"/>
              <a:gd name="T36" fmla="*/ 45 w 54"/>
              <a:gd name="T37" fmla="*/ 45 h 53"/>
              <a:gd name="T38" fmla="*/ 40 w 54"/>
              <a:gd name="T39" fmla="*/ 51 h 53"/>
              <a:gd name="T40" fmla="*/ 37 w 54"/>
              <a:gd name="T41" fmla="*/ 50 h 53"/>
              <a:gd name="T42" fmla="*/ 24 w 54"/>
              <a:gd name="T43" fmla="*/ 38 h 53"/>
              <a:gd name="T44" fmla="*/ 25 w 54"/>
              <a:gd name="T45" fmla="*/ 48 h 53"/>
              <a:gd name="T46" fmla="*/ 18 w 54"/>
              <a:gd name="T47" fmla="*/ 53 h 53"/>
              <a:gd name="T48" fmla="*/ 12 w 54"/>
              <a:gd name="T49" fmla="*/ 42 h 53"/>
              <a:gd name="T50" fmla="*/ 1 w 54"/>
              <a:gd name="T51" fmla="*/ 34 h 53"/>
              <a:gd name="T52" fmla="*/ 6 w 54"/>
              <a:gd name="T53" fmla="*/ 29 h 53"/>
              <a:gd name="T54" fmla="*/ 16 w 54"/>
              <a:gd name="T55" fmla="*/ 29 h 53"/>
              <a:gd name="T56" fmla="*/ 4 w 54"/>
              <a:gd name="T57" fmla="*/ 17 h 53"/>
              <a:gd name="T58" fmla="*/ 3 w 54"/>
              <a:gd name="T59" fmla="*/ 14 h 53"/>
              <a:gd name="T60" fmla="*/ 8 w 54"/>
              <a:gd name="T61" fmla="*/ 10 h 53"/>
              <a:gd name="T62" fmla="*/ 34 w 54"/>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 h="53">
                <a:moveTo>
                  <a:pt x="43" y="8"/>
                </a:moveTo>
                <a:cubicBezTo>
                  <a:pt x="43" y="8"/>
                  <a:pt x="43" y="8"/>
                  <a:pt x="43" y="8"/>
                </a:cubicBezTo>
                <a:cubicBezTo>
                  <a:pt x="36" y="15"/>
                  <a:pt x="36" y="15"/>
                  <a:pt x="36" y="15"/>
                </a:cubicBezTo>
                <a:cubicBezTo>
                  <a:pt x="35" y="16"/>
                  <a:pt x="35" y="16"/>
                  <a:pt x="34" y="16"/>
                </a:cubicBezTo>
                <a:cubicBezTo>
                  <a:pt x="10" y="13"/>
                  <a:pt x="10" y="13"/>
                  <a:pt x="10" y="13"/>
                </a:cubicBezTo>
                <a:cubicBezTo>
                  <a:pt x="8" y="15"/>
                  <a:pt x="8" y="15"/>
                  <a:pt x="8" y="15"/>
                </a:cubicBezTo>
                <a:cubicBezTo>
                  <a:pt x="25" y="22"/>
                  <a:pt x="25" y="22"/>
                  <a:pt x="25" y="22"/>
                </a:cubicBezTo>
                <a:cubicBezTo>
                  <a:pt x="26" y="22"/>
                  <a:pt x="26" y="22"/>
                  <a:pt x="26" y="22"/>
                </a:cubicBezTo>
                <a:cubicBezTo>
                  <a:pt x="27" y="23"/>
                  <a:pt x="27" y="24"/>
                  <a:pt x="26" y="25"/>
                </a:cubicBezTo>
                <a:cubicBezTo>
                  <a:pt x="18" y="33"/>
                  <a:pt x="18" y="33"/>
                  <a:pt x="18" y="33"/>
                </a:cubicBezTo>
                <a:cubicBezTo>
                  <a:pt x="18" y="33"/>
                  <a:pt x="17" y="33"/>
                  <a:pt x="16" y="33"/>
                </a:cubicBezTo>
                <a:cubicBezTo>
                  <a:pt x="8" y="32"/>
                  <a:pt x="8" y="32"/>
                  <a:pt x="8" y="32"/>
                </a:cubicBezTo>
                <a:cubicBezTo>
                  <a:pt x="6" y="34"/>
                  <a:pt x="6" y="34"/>
                  <a:pt x="6" y="34"/>
                </a:cubicBezTo>
                <a:cubicBezTo>
                  <a:pt x="15" y="39"/>
                  <a:pt x="15" y="39"/>
                  <a:pt x="15" y="39"/>
                </a:cubicBezTo>
                <a:cubicBezTo>
                  <a:pt x="15" y="39"/>
                  <a:pt x="15" y="39"/>
                  <a:pt x="15" y="39"/>
                </a:cubicBezTo>
                <a:cubicBezTo>
                  <a:pt x="15" y="39"/>
                  <a:pt x="15" y="39"/>
                  <a:pt x="16" y="39"/>
                </a:cubicBezTo>
                <a:cubicBezTo>
                  <a:pt x="20" y="48"/>
                  <a:pt x="20" y="48"/>
                  <a:pt x="20" y="48"/>
                </a:cubicBezTo>
                <a:cubicBezTo>
                  <a:pt x="22" y="46"/>
                  <a:pt x="22" y="46"/>
                  <a:pt x="22" y="46"/>
                </a:cubicBezTo>
                <a:cubicBezTo>
                  <a:pt x="20" y="38"/>
                  <a:pt x="20" y="38"/>
                  <a:pt x="20" y="38"/>
                </a:cubicBezTo>
                <a:cubicBezTo>
                  <a:pt x="20" y="37"/>
                  <a:pt x="21" y="36"/>
                  <a:pt x="21" y="36"/>
                </a:cubicBezTo>
                <a:cubicBezTo>
                  <a:pt x="29" y="28"/>
                  <a:pt x="29" y="28"/>
                  <a:pt x="29" y="28"/>
                </a:cubicBezTo>
                <a:cubicBezTo>
                  <a:pt x="29" y="28"/>
                  <a:pt x="29" y="28"/>
                  <a:pt x="29" y="28"/>
                </a:cubicBezTo>
                <a:cubicBezTo>
                  <a:pt x="29" y="27"/>
                  <a:pt x="29" y="27"/>
                  <a:pt x="30" y="27"/>
                </a:cubicBezTo>
                <a:cubicBezTo>
                  <a:pt x="31" y="27"/>
                  <a:pt x="32" y="27"/>
                  <a:pt x="32" y="28"/>
                </a:cubicBezTo>
                <a:cubicBezTo>
                  <a:pt x="39" y="46"/>
                  <a:pt x="39" y="46"/>
                  <a:pt x="39" y="46"/>
                </a:cubicBezTo>
                <a:cubicBezTo>
                  <a:pt x="41" y="44"/>
                  <a:pt x="41" y="44"/>
                  <a:pt x="41" y="44"/>
                </a:cubicBezTo>
                <a:cubicBezTo>
                  <a:pt x="38" y="20"/>
                  <a:pt x="38" y="20"/>
                  <a:pt x="38" y="20"/>
                </a:cubicBezTo>
                <a:cubicBezTo>
                  <a:pt x="38" y="19"/>
                  <a:pt x="38" y="19"/>
                  <a:pt x="39" y="18"/>
                </a:cubicBezTo>
                <a:cubicBezTo>
                  <a:pt x="46" y="11"/>
                  <a:pt x="46" y="11"/>
                  <a:pt x="46" y="11"/>
                </a:cubicBezTo>
                <a:cubicBezTo>
                  <a:pt x="48" y="9"/>
                  <a:pt x="45" y="6"/>
                  <a:pt x="43" y="8"/>
                </a:cubicBezTo>
                <a:cubicBezTo>
                  <a:pt x="43" y="8"/>
                  <a:pt x="43" y="8"/>
                  <a:pt x="43" y="8"/>
                </a:cubicBezTo>
                <a:close/>
                <a:moveTo>
                  <a:pt x="40" y="5"/>
                </a:moveTo>
                <a:cubicBezTo>
                  <a:pt x="40" y="5"/>
                  <a:pt x="40" y="5"/>
                  <a:pt x="40" y="5"/>
                </a:cubicBezTo>
                <a:cubicBezTo>
                  <a:pt x="40" y="5"/>
                  <a:pt x="40" y="5"/>
                  <a:pt x="40" y="5"/>
                </a:cubicBezTo>
                <a:cubicBezTo>
                  <a:pt x="40" y="5"/>
                  <a:pt x="40" y="5"/>
                  <a:pt x="40" y="5"/>
                </a:cubicBezTo>
                <a:cubicBezTo>
                  <a:pt x="46" y="0"/>
                  <a:pt x="54" y="8"/>
                  <a:pt x="49" y="13"/>
                </a:cubicBezTo>
                <a:cubicBezTo>
                  <a:pt x="42" y="20"/>
                  <a:pt x="42" y="20"/>
                  <a:pt x="42" y="20"/>
                </a:cubicBezTo>
                <a:cubicBezTo>
                  <a:pt x="45" y="45"/>
                  <a:pt x="45" y="45"/>
                  <a:pt x="45" y="45"/>
                </a:cubicBezTo>
                <a:cubicBezTo>
                  <a:pt x="45" y="45"/>
                  <a:pt x="45" y="46"/>
                  <a:pt x="44" y="46"/>
                </a:cubicBezTo>
                <a:cubicBezTo>
                  <a:pt x="40" y="51"/>
                  <a:pt x="40" y="51"/>
                  <a:pt x="40" y="51"/>
                </a:cubicBezTo>
                <a:cubicBezTo>
                  <a:pt x="39" y="51"/>
                  <a:pt x="38" y="51"/>
                  <a:pt x="37" y="51"/>
                </a:cubicBezTo>
                <a:cubicBezTo>
                  <a:pt x="37" y="50"/>
                  <a:pt x="37" y="50"/>
                  <a:pt x="37" y="50"/>
                </a:cubicBezTo>
                <a:cubicBezTo>
                  <a:pt x="30" y="32"/>
                  <a:pt x="30" y="32"/>
                  <a:pt x="30" y="32"/>
                </a:cubicBezTo>
                <a:cubicBezTo>
                  <a:pt x="24" y="38"/>
                  <a:pt x="24" y="38"/>
                  <a:pt x="24" y="38"/>
                </a:cubicBezTo>
                <a:cubicBezTo>
                  <a:pt x="26" y="46"/>
                  <a:pt x="26" y="46"/>
                  <a:pt x="26" y="46"/>
                </a:cubicBezTo>
                <a:cubicBezTo>
                  <a:pt x="26" y="47"/>
                  <a:pt x="25" y="48"/>
                  <a:pt x="25" y="48"/>
                </a:cubicBezTo>
                <a:cubicBezTo>
                  <a:pt x="20" y="53"/>
                  <a:pt x="20" y="53"/>
                  <a:pt x="20" y="53"/>
                </a:cubicBezTo>
                <a:cubicBezTo>
                  <a:pt x="20" y="53"/>
                  <a:pt x="18" y="53"/>
                  <a:pt x="18" y="53"/>
                </a:cubicBezTo>
                <a:cubicBezTo>
                  <a:pt x="18" y="52"/>
                  <a:pt x="17" y="52"/>
                  <a:pt x="17" y="52"/>
                </a:cubicBezTo>
                <a:cubicBezTo>
                  <a:pt x="12" y="42"/>
                  <a:pt x="12" y="42"/>
                  <a:pt x="12" y="42"/>
                </a:cubicBezTo>
                <a:cubicBezTo>
                  <a:pt x="2" y="36"/>
                  <a:pt x="2" y="36"/>
                  <a:pt x="2" y="36"/>
                </a:cubicBezTo>
                <a:cubicBezTo>
                  <a:pt x="1" y="36"/>
                  <a:pt x="0" y="35"/>
                  <a:pt x="1" y="34"/>
                </a:cubicBezTo>
                <a:cubicBezTo>
                  <a:pt x="1" y="34"/>
                  <a:pt x="1" y="34"/>
                  <a:pt x="1" y="33"/>
                </a:cubicBezTo>
                <a:cubicBezTo>
                  <a:pt x="6" y="29"/>
                  <a:pt x="6" y="29"/>
                  <a:pt x="6" y="29"/>
                </a:cubicBezTo>
                <a:cubicBezTo>
                  <a:pt x="6" y="28"/>
                  <a:pt x="7" y="28"/>
                  <a:pt x="8" y="28"/>
                </a:cubicBezTo>
                <a:cubicBezTo>
                  <a:pt x="16" y="29"/>
                  <a:pt x="16" y="29"/>
                  <a:pt x="16" y="29"/>
                </a:cubicBezTo>
                <a:cubicBezTo>
                  <a:pt x="21" y="24"/>
                  <a:pt x="21" y="24"/>
                  <a:pt x="21" y="24"/>
                </a:cubicBezTo>
                <a:cubicBezTo>
                  <a:pt x="4" y="17"/>
                  <a:pt x="4" y="17"/>
                  <a:pt x="4" y="17"/>
                </a:cubicBezTo>
                <a:cubicBezTo>
                  <a:pt x="3" y="17"/>
                  <a:pt x="2" y="16"/>
                  <a:pt x="3" y="15"/>
                </a:cubicBezTo>
                <a:cubicBezTo>
                  <a:pt x="3" y="14"/>
                  <a:pt x="3" y="14"/>
                  <a:pt x="3" y="14"/>
                </a:cubicBezTo>
                <a:cubicBezTo>
                  <a:pt x="3" y="14"/>
                  <a:pt x="3" y="14"/>
                  <a:pt x="3" y="14"/>
                </a:cubicBezTo>
                <a:cubicBezTo>
                  <a:pt x="8" y="10"/>
                  <a:pt x="8" y="10"/>
                  <a:pt x="8" y="10"/>
                </a:cubicBezTo>
                <a:cubicBezTo>
                  <a:pt x="8" y="9"/>
                  <a:pt x="9" y="9"/>
                  <a:pt x="9" y="9"/>
                </a:cubicBezTo>
                <a:cubicBezTo>
                  <a:pt x="34" y="12"/>
                  <a:pt x="34" y="12"/>
                  <a:pt x="34" y="12"/>
                </a:cubicBezTo>
                <a:cubicBezTo>
                  <a:pt x="40" y="5"/>
                  <a:pt x="40" y="5"/>
                  <a:pt x="40" y="5"/>
                </a:cubicBezTo>
                <a:close/>
              </a:path>
            </a:pathLst>
          </a:custGeom>
          <a:solidFill>
            <a:schemeClr val="accent2"/>
          </a:solidFill>
          <a:ln>
            <a:noFill/>
          </a:ln>
          <a:extLst/>
        </p:spPr>
        <p:txBody>
          <a:bodyPr/>
          <a:lstStyle/>
          <a:p>
            <a:endParaRPr lang="zh-CN" altLang="en-US"/>
          </a:p>
        </p:txBody>
      </p:sp>
      <p:sp>
        <p:nvSpPr>
          <p:cNvPr id="201" name="Freeform 620"/>
          <p:cNvSpPr>
            <a:spLocks noEditPoints="1"/>
          </p:cNvSpPr>
          <p:nvPr/>
        </p:nvSpPr>
        <p:spPr bwMode="auto">
          <a:xfrm>
            <a:off x="6750044" y="1588533"/>
            <a:ext cx="281626" cy="293361"/>
          </a:xfrm>
          <a:custGeom>
            <a:avLst/>
            <a:gdLst>
              <a:gd name="T0" fmla="*/ 24 w 48"/>
              <a:gd name="T1" fmla="*/ 0 h 50"/>
              <a:gd name="T2" fmla="*/ 40 w 48"/>
              <a:gd name="T3" fmla="*/ 7 h 50"/>
              <a:gd name="T4" fmla="*/ 42 w 48"/>
              <a:gd name="T5" fmla="*/ 34 h 50"/>
              <a:gd name="T6" fmla="*/ 33 w 48"/>
              <a:gd name="T7" fmla="*/ 42 h 50"/>
              <a:gd name="T8" fmla="*/ 26 w 48"/>
              <a:gd name="T9" fmla="*/ 49 h 50"/>
              <a:gd name="T10" fmla="*/ 23 w 48"/>
              <a:gd name="T11" fmla="*/ 49 h 50"/>
              <a:gd name="T12" fmla="*/ 23 w 48"/>
              <a:gd name="T13" fmla="*/ 49 h 50"/>
              <a:gd name="T14" fmla="*/ 23 w 48"/>
              <a:gd name="T15" fmla="*/ 49 h 50"/>
              <a:gd name="T16" fmla="*/ 16 w 48"/>
              <a:gd name="T17" fmla="*/ 42 h 50"/>
              <a:gd name="T18" fmla="*/ 6 w 48"/>
              <a:gd name="T19" fmla="*/ 34 h 50"/>
              <a:gd name="T20" fmla="*/ 9 w 48"/>
              <a:gd name="T21" fmla="*/ 7 h 50"/>
              <a:gd name="T22" fmla="*/ 24 w 48"/>
              <a:gd name="T23" fmla="*/ 0 h 50"/>
              <a:gd name="T24" fmla="*/ 24 w 48"/>
              <a:gd name="T25" fmla="*/ 11 h 50"/>
              <a:gd name="T26" fmla="*/ 24 w 48"/>
              <a:gd name="T27" fmla="*/ 11 h 50"/>
              <a:gd name="T28" fmla="*/ 32 w 48"/>
              <a:gd name="T29" fmla="*/ 14 h 50"/>
              <a:gd name="T30" fmla="*/ 35 w 48"/>
              <a:gd name="T31" fmla="*/ 22 h 50"/>
              <a:gd name="T32" fmla="*/ 32 w 48"/>
              <a:gd name="T33" fmla="*/ 30 h 50"/>
              <a:gd name="T34" fmla="*/ 24 w 48"/>
              <a:gd name="T35" fmla="*/ 33 h 50"/>
              <a:gd name="T36" fmla="*/ 17 w 48"/>
              <a:gd name="T37" fmla="*/ 30 h 50"/>
              <a:gd name="T38" fmla="*/ 13 w 48"/>
              <a:gd name="T39" fmla="*/ 22 h 50"/>
              <a:gd name="T40" fmla="*/ 17 w 48"/>
              <a:gd name="T41" fmla="*/ 14 h 50"/>
              <a:gd name="T42" fmla="*/ 24 w 48"/>
              <a:gd name="T43" fmla="*/ 11 h 50"/>
              <a:gd name="T44" fmla="*/ 30 w 48"/>
              <a:gd name="T45" fmla="*/ 16 h 50"/>
              <a:gd name="T46" fmla="*/ 30 w 48"/>
              <a:gd name="T47" fmla="*/ 16 h 50"/>
              <a:gd name="T48" fmla="*/ 24 w 48"/>
              <a:gd name="T49" fmla="*/ 13 h 50"/>
              <a:gd name="T50" fmla="*/ 18 w 48"/>
              <a:gd name="T51" fmla="*/ 16 h 50"/>
              <a:gd name="T52" fmla="*/ 16 w 48"/>
              <a:gd name="T53" fmla="*/ 22 h 50"/>
              <a:gd name="T54" fmla="*/ 18 w 48"/>
              <a:gd name="T55" fmla="*/ 28 h 50"/>
              <a:gd name="T56" fmla="*/ 24 w 48"/>
              <a:gd name="T57" fmla="*/ 31 h 50"/>
              <a:gd name="T58" fmla="*/ 30 w 48"/>
              <a:gd name="T59" fmla="*/ 28 h 50"/>
              <a:gd name="T60" fmla="*/ 33 w 48"/>
              <a:gd name="T61" fmla="*/ 22 h 50"/>
              <a:gd name="T62" fmla="*/ 30 w 48"/>
              <a:gd name="T63" fmla="*/ 16 h 50"/>
              <a:gd name="T64" fmla="*/ 37 w 48"/>
              <a:gd name="T65" fmla="*/ 9 h 50"/>
              <a:gd name="T66" fmla="*/ 37 w 48"/>
              <a:gd name="T67" fmla="*/ 9 h 50"/>
              <a:gd name="T68" fmla="*/ 24 w 48"/>
              <a:gd name="T69" fmla="*/ 4 h 50"/>
              <a:gd name="T70" fmla="*/ 12 w 48"/>
              <a:gd name="T71" fmla="*/ 9 h 50"/>
              <a:gd name="T72" fmla="*/ 9 w 48"/>
              <a:gd name="T73" fmla="*/ 32 h 50"/>
              <a:gd name="T74" fmla="*/ 18 w 48"/>
              <a:gd name="T75" fmla="*/ 39 h 50"/>
              <a:gd name="T76" fmla="*/ 18 w 48"/>
              <a:gd name="T77" fmla="*/ 39 h 50"/>
              <a:gd name="T78" fmla="*/ 24 w 48"/>
              <a:gd name="T79" fmla="*/ 45 h 50"/>
              <a:gd name="T80" fmla="*/ 30 w 48"/>
              <a:gd name="T81" fmla="*/ 39 h 50"/>
              <a:gd name="T82" fmla="*/ 30 w 48"/>
              <a:gd name="T83" fmla="*/ 39 h 50"/>
              <a:gd name="T84" fmla="*/ 31 w 48"/>
              <a:gd name="T85" fmla="*/ 39 h 50"/>
              <a:gd name="T86" fmla="*/ 39 w 48"/>
              <a:gd name="T87" fmla="*/ 32 h 50"/>
              <a:gd name="T88" fmla="*/ 37 w 48"/>
              <a:gd name="T8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50">
                <a:moveTo>
                  <a:pt x="24" y="0"/>
                </a:moveTo>
                <a:cubicBezTo>
                  <a:pt x="30" y="0"/>
                  <a:pt x="36" y="3"/>
                  <a:pt x="40" y="7"/>
                </a:cubicBezTo>
                <a:cubicBezTo>
                  <a:pt x="47" y="14"/>
                  <a:pt x="48" y="26"/>
                  <a:pt x="42" y="34"/>
                </a:cubicBezTo>
                <a:cubicBezTo>
                  <a:pt x="40" y="38"/>
                  <a:pt x="37" y="41"/>
                  <a:pt x="33" y="42"/>
                </a:cubicBezTo>
                <a:cubicBezTo>
                  <a:pt x="26" y="49"/>
                  <a:pt x="26" y="49"/>
                  <a:pt x="26" y="49"/>
                </a:cubicBezTo>
                <a:cubicBezTo>
                  <a:pt x="25" y="50"/>
                  <a:pt x="24" y="50"/>
                  <a:pt x="23" y="49"/>
                </a:cubicBezTo>
                <a:cubicBezTo>
                  <a:pt x="23" y="49"/>
                  <a:pt x="23" y="49"/>
                  <a:pt x="23" y="49"/>
                </a:cubicBezTo>
                <a:cubicBezTo>
                  <a:pt x="23" y="49"/>
                  <a:pt x="23" y="49"/>
                  <a:pt x="23" y="49"/>
                </a:cubicBezTo>
                <a:cubicBezTo>
                  <a:pt x="16" y="42"/>
                  <a:pt x="16" y="42"/>
                  <a:pt x="16" y="42"/>
                </a:cubicBezTo>
                <a:cubicBezTo>
                  <a:pt x="12" y="41"/>
                  <a:pt x="9" y="38"/>
                  <a:pt x="6" y="34"/>
                </a:cubicBezTo>
                <a:cubicBezTo>
                  <a:pt x="0" y="26"/>
                  <a:pt x="1" y="14"/>
                  <a:pt x="9" y="7"/>
                </a:cubicBezTo>
                <a:cubicBezTo>
                  <a:pt x="13" y="3"/>
                  <a:pt x="18" y="0"/>
                  <a:pt x="24" y="0"/>
                </a:cubicBezTo>
                <a:close/>
                <a:moveTo>
                  <a:pt x="24" y="11"/>
                </a:moveTo>
                <a:cubicBezTo>
                  <a:pt x="24" y="11"/>
                  <a:pt x="24" y="11"/>
                  <a:pt x="24" y="11"/>
                </a:cubicBezTo>
                <a:cubicBezTo>
                  <a:pt x="27" y="11"/>
                  <a:pt x="30" y="12"/>
                  <a:pt x="32" y="14"/>
                </a:cubicBezTo>
                <a:cubicBezTo>
                  <a:pt x="34" y="16"/>
                  <a:pt x="35" y="19"/>
                  <a:pt x="35" y="22"/>
                </a:cubicBezTo>
                <a:cubicBezTo>
                  <a:pt x="35" y="25"/>
                  <a:pt x="34" y="28"/>
                  <a:pt x="32" y="30"/>
                </a:cubicBezTo>
                <a:cubicBezTo>
                  <a:pt x="30" y="32"/>
                  <a:pt x="27" y="33"/>
                  <a:pt x="24" y="33"/>
                </a:cubicBezTo>
                <a:cubicBezTo>
                  <a:pt x="21" y="33"/>
                  <a:pt x="19" y="32"/>
                  <a:pt x="17" y="30"/>
                </a:cubicBezTo>
                <a:cubicBezTo>
                  <a:pt x="15" y="28"/>
                  <a:pt x="13" y="25"/>
                  <a:pt x="13" y="22"/>
                </a:cubicBezTo>
                <a:cubicBezTo>
                  <a:pt x="13" y="19"/>
                  <a:pt x="15" y="16"/>
                  <a:pt x="17" y="14"/>
                </a:cubicBezTo>
                <a:cubicBezTo>
                  <a:pt x="19" y="12"/>
                  <a:pt x="21" y="11"/>
                  <a:pt x="24" y="11"/>
                </a:cubicBezTo>
                <a:close/>
                <a:moveTo>
                  <a:pt x="30" y="16"/>
                </a:moveTo>
                <a:cubicBezTo>
                  <a:pt x="30" y="16"/>
                  <a:pt x="30" y="16"/>
                  <a:pt x="30" y="16"/>
                </a:cubicBezTo>
                <a:cubicBezTo>
                  <a:pt x="29" y="14"/>
                  <a:pt x="27" y="13"/>
                  <a:pt x="24" y="13"/>
                </a:cubicBezTo>
                <a:cubicBezTo>
                  <a:pt x="22" y="13"/>
                  <a:pt x="20" y="14"/>
                  <a:pt x="18" y="16"/>
                </a:cubicBezTo>
                <a:cubicBezTo>
                  <a:pt x="17" y="17"/>
                  <a:pt x="16" y="20"/>
                  <a:pt x="16" y="22"/>
                </a:cubicBezTo>
                <a:cubicBezTo>
                  <a:pt x="16" y="24"/>
                  <a:pt x="17" y="27"/>
                  <a:pt x="18" y="28"/>
                </a:cubicBezTo>
                <a:cubicBezTo>
                  <a:pt x="20" y="30"/>
                  <a:pt x="22" y="31"/>
                  <a:pt x="24" y="31"/>
                </a:cubicBezTo>
                <a:cubicBezTo>
                  <a:pt x="27" y="31"/>
                  <a:pt x="29" y="30"/>
                  <a:pt x="30" y="28"/>
                </a:cubicBezTo>
                <a:cubicBezTo>
                  <a:pt x="32" y="27"/>
                  <a:pt x="33" y="24"/>
                  <a:pt x="33" y="22"/>
                </a:cubicBezTo>
                <a:cubicBezTo>
                  <a:pt x="33" y="20"/>
                  <a:pt x="32" y="17"/>
                  <a:pt x="30" y="16"/>
                </a:cubicBezTo>
                <a:close/>
                <a:moveTo>
                  <a:pt x="37" y="9"/>
                </a:moveTo>
                <a:cubicBezTo>
                  <a:pt x="37" y="9"/>
                  <a:pt x="37" y="9"/>
                  <a:pt x="37" y="9"/>
                </a:cubicBezTo>
                <a:cubicBezTo>
                  <a:pt x="34" y="6"/>
                  <a:pt x="29" y="4"/>
                  <a:pt x="24" y="4"/>
                </a:cubicBezTo>
                <a:cubicBezTo>
                  <a:pt x="19" y="4"/>
                  <a:pt x="15" y="6"/>
                  <a:pt x="12" y="9"/>
                </a:cubicBezTo>
                <a:cubicBezTo>
                  <a:pt x="5" y="15"/>
                  <a:pt x="5" y="25"/>
                  <a:pt x="9" y="32"/>
                </a:cubicBezTo>
                <a:cubicBezTo>
                  <a:pt x="11" y="35"/>
                  <a:pt x="14" y="38"/>
                  <a:pt x="18" y="39"/>
                </a:cubicBezTo>
                <a:cubicBezTo>
                  <a:pt x="18" y="39"/>
                  <a:pt x="18" y="39"/>
                  <a:pt x="18" y="39"/>
                </a:cubicBezTo>
                <a:cubicBezTo>
                  <a:pt x="24" y="45"/>
                  <a:pt x="24" y="45"/>
                  <a:pt x="24" y="45"/>
                </a:cubicBezTo>
                <a:cubicBezTo>
                  <a:pt x="30" y="39"/>
                  <a:pt x="30" y="39"/>
                  <a:pt x="30" y="39"/>
                </a:cubicBezTo>
                <a:cubicBezTo>
                  <a:pt x="30" y="39"/>
                  <a:pt x="30" y="39"/>
                  <a:pt x="30" y="39"/>
                </a:cubicBezTo>
                <a:cubicBezTo>
                  <a:pt x="30" y="39"/>
                  <a:pt x="31" y="39"/>
                  <a:pt x="31" y="39"/>
                </a:cubicBezTo>
                <a:cubicBezTo>
                  <a:pt x="34" y="38"/>
                  <a:pt x="37" y="35"/>
                  <a:pt x="39" y="32"/>
                </a:cubicBezTo>
                <a:cubicBezTo>
                  <a:pt x="44" y="25"/>
                  <a:pt x="43" y="15"/>
                  <a:pt x="37" y="9"/>
                </a:cubicBezTo>
                <a:close/>
              </a:path>
            </a:pathLst>
          </a:custGeom>
          <a:solidFill>
            <a:schemeClr val="accent2"/>
          </a:solidFill>
          <a:ln>
            <a:noFill/>
          </a:ln>
          <a:extLst/>
        </p:spPr>
        <p:txBody>
          <a:bodyPr/>
          <a:lstStyle/>
          <a:p>
            <a:endParaRPr lang="zh-CN" altLang="en-US"/>
          </a:p>
        </p:txBody>
      </p:sp>
      <p:sp>
        <p:nvSpPr>
          <p:cNvPr id="202" name="Freeform 627"/>
          <p:cNvSpPr>
            <a:spLocks noEditPoints="1"/>
          </p:cNvSpPr>
          <p:nvPr/>
        </p:nvSpPr>
        <p:spPr bwMode="auto">
          <a:xfrm>
            <a:off x="8296053" y="2750240"/>
            <a:ext cx="293361" cy="305095"/>
          </a:xfrm>
          <a:custGeom>
            <a:avLst/>
            <a:gdLst>
              <a:gd name="T0" fmla="*/ 2 w 50"/>
              <a:gd name="T1" fmla="*/ 19 h 52"/>
              <a:gd name="T2" fmla="*/ 17 w 50"/>
              <a:gd name="T3" fmla="*/ 21 h 52"/>
              <a:gd name="T4" fmla="*/ 4 w 50"/>
              <a:gd name="T5" fmla="*/ 23 h 52"/>
              <a:gd name="T6" fmla="*/ 46 w 50"/>
              <a:gd name="T7" fmla="*/ 26 h 52"/>
              <a:gd name="T8" fmla="*/ 35 w 50"/>
              <a:gd name="T9" fmla="*/ 23 h 52"/>
              <a:gd name="T10" fmla="*/ 35 w 50"/>
              <a:gd name="T11" fmla="*/ 19 h 52"/>
              <a:gd name="T12" fmla="*/ 50 w 50"/>
              <a:gd name="T13" fmla="*/ 21 h 52"/>
              <a:gd name="T14" fmla="*/ 50 w 50"/>
              <a:gd name="T15" fmla="*/ 28 h 52"/>
              <a:gd name="T16" fmla="*/ 48 w 50"/>
              <a:gd name="T17" fmla="*/ 30 h 52"/>
              <a:gd name="T18" fmla="*/ 43 w 50"/>
              <a:gd name="T19" fmla="*/ 50 h 52"/>
              <a:gd name="T20" fmla="*/ 9 w 50"/>
              <a:gd name="T21" fmla="*/ 52 h 52"/>
              <a:gd name="T22" fmla="*/ 5 w 50"/>
              <a:gd name="T23" fmla="*/ 30 h 52"/>
              <a:gd name="T24" fmla="*/ 0 w 50"/>
              <a:gd name="T25" fmla="*/ 28 h 52"/>
              <a:gd name="T26" fmla="*/ 0 w 50"/>
              <a:gd name="T27" fmla="*/ 21 h 52"/>
              <a:gd name="T28" fmla="*/ 14 w 50"/>
              <a:gd name="T29" fmla="*/ 33 h 52"/>
              <a:gd name="T30" fmla="*/ 15 w 50"/>
              <a:gd name="T31" fmla="*/ 32 h 52"/>
              <a:gd name="T32" fmla="*/ 16 w 50"/>
              <a:gd name="T33" fmla="*/ 44 h 52"/>
              <a:gd name="T34" fmla="*/ 14 w 50"/>
              <a:gd name="T35" fmla="*/ 44 h 52"/>
              <a:gd name="T36" fmla="*/ 21 w 50"/>
              <a:gd name="T37" fmla="*/ 33 h 52"/>
              <a:gd name="T38" fmla="*/ 22 w 50"/>
              <a:gd name="T39" fmla="*/ 32 h 52"/>
              <a:gd name="T40" fmla="*/ 23 w 50"/>
              <a:gd name="T41" fmla="*/ 44 h 52"/>
              <a:gd name="T42" fmla="*/ 21 w 50"/>
              <a:gd name="T43" fmla="*/ 44 h 52"/>
              <a:gd name="T44" fmla="*/ 28 w 50"/>
              <a:gd name="T45" fmla="*/ 33 h 52"/>
              <a:gd name="T46" fmla="*/ 29 w 50"/>
              <a:gd name="T47" fmla="*/ 32 h 52"/>
              <a:gd name="T48" fmla="*/ 30 w 50"/>
              <a:gd name="T49" fmla="*/ 44 h 52"/>
              <a:gd name="T50" fmla="*/ 28 w 50"/>
              <a:gd name="T51" fmla="*/ 44 h 52"/>
              <a:gd name="T52" fmla="*/ 35 w 50"/>
              <a:gd name="T53" fmla="*/ 33 h 52"/>
              <a:gd name="T54" fmla="*/ 36 w 50"/>
              <a:gd name="T55" fmla="*/ 32 h 52"/>
              <a:gd name="T56" fmla="*/ 37 w 50"/>
              <a:gd name="T57" fmla="*/ 44 h 52"/>
              <a:gd name="T58" fmla="*/ 35 w 50"/>
              <a:gd name="T59" fmla="*/ 44 h 52"/>
              <a:gd name="T60" fmla="*/ 42 w 50"/>
              <a:gd name="T61" fmla="*/ 1 h 52"/>
              <a:gd name="T62" fmla="*/ 45 w 50"/>
              <a:gd name="T63" fmla="*/ 1 h 52"/>
              <a:gd name="T64" fmla="*/ 27 w 50"/>
              <a:gd name="T65" fmla="*/ 25 h 52"/>
              <a:gd name="T66" fmla="*/ 24 w 50"/>
              <a:gd name="T67" fmla="*/ 25 h 52"/>
              <a:gd name="T68" fmla="*/ 6 w 50"/>
              <a:gd name="T69" fmla="*/ 1 h 52"/>
              <a:gd name="T70" fmla="*/ 25 w 50"/>
              <a:gd name="T71" fmla="*/ 20 h 52"/>
              <a:gd name="T72" fmla="*/ 42 w 50"/>
              <a:gd name="T73" fmla="*/ 29 h 52"/>
              <a:gd name="T74" fmla="*/ 8 w 50"/>
              <a:gd name="T75" fmla="*/ 29 h 52"/>
              <a:gd name="T76" fmla="*/ 39 w 50"/>
              <a:gd name="T77"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 h="52">
                <a:moveTo>
                  <a:pt x="2" y="19"/>
                </a:moveTo>
                <a:cubicBezTo>
                  <a:pt x="2" y="19"/>
                  <a:pt x="2" y="19"/>
                  <a:pt x="2" y="19"/>
                </a:cubicBezTo>
                <a:cubicBezTo>
                  <a:pt x="7" y="19"/>
                  <a:pt x="11" y="19"/>
                  <a:pt x="15" y="19"/>
                </a:cubicBezTo>
                <a:cubicBezTo>
                  <a:pt x="17" y="19"/>
                  <a:pt x="17" y="20"/>
                  <a:pt x="17" y="21"/>
                </a:cubicBezTo>
                <a:cubicBezTo>
                  <a:pt x="17" y="22"/>
                  <a:pt x="17" y="23"/>
                  <a:pt x="15" y="23"/>
                </a:cubicBezTo>
                <a:cubicBezTo>
                  <a:pt x="12" y="23"/>
                  <a:pt x="8" y="23"/>
                  <a:pt x="4" y="23"/>
                </a:cubicBezTo>
                <a:cubicBezTo>
                  <a:pt x="4" y="26"/>
                  <a:pt x="4" y="26"/>
                  <a:pt x="4" y="26"/>
                </a:cubicBezTo>
                <a:cubicBezTo>
                  <a:pt x="18" y="26"/>
                  <a:pt x="32" y="26"/>
                  <a:pt x="46" y="26"/>
                </a:cubicBezTo>
                <a:cubicBezTo>
                  <a:pt x="46" y="23"/>
                  <a:pt x="46" y="23"/>
                  <a:pt x="46" y="23"/>
                </a:cubicBezTo>
                <a:cubicBezTo>
                  <a:pt x="43" y="23"/>
                  <a:pt x="39" y="23"/>
                  <a:pt x="35" y="23"/>
                </a:cubicBezTo>
                <a:cubicBezTo>
                  <a:pt x="34" y="23"/>
                  <a:pt x="33" y="22"/>
                  <a:pt x="33" y="21"/>
                </a:cubicBezTo>
                <a:cubicBezTo>
                  <a:pt x="33" y="20"/>
                  <a:pt x="34" y="19"/>
                  <a:pt x="35" y="19"/>
                </a:cubicBezTo>
                <a:cubicBezTo>
                  <a:pt x="39" y="19"/>
                  <a:pt x="44" y="19"/>
                  <a:pt x="48" y="19"/>
                </a:cubicBezTo>
                <a:cubicBezTo>
                  <a:pt x="49" y="19"/>
                  <a:pt x="50" y="20"/>
                  <a:pt x="50" y="21"/>
                </a:cubicBezTo>
                <a:cubicBezTo>
                  <a:pt x="50" y="21"/>
                  <a:pt x="50" y="21"/>
                  <a:pt x="50" y="21"/>
                </a:cubicBezTo>
                <a:cubicBezTo>
                  <a:pt x="50" y="28"/>
                  <a:pt x="50" y="28"/>
                  <a:pt x="50" y="28"/>
                </a:cubicBezTo>
                <a:cubicBezTo>
                  <a:pt x="50" y="29"/>
                  <a:pt x="49" y="30"/>
                  <a:pt x="48" y="30"/>
                </a:cubicBezTo>
                <a:cubicBezTo>
                  <a:pt x="48" y="30"/>
                  <a:pt x="48" y="30"/>
                  <a:pt x="48" y="30"/>
                </a:cubicBezTo>
                <a:cubicBezTo>
                  <a:pt x="46" y="30"/>
                  <a:pt x="46" y="30"/>
                  <a:pt x="46" y="30"/>
                </a:cubicBezTo>
                <a:cubicBezTo>
                  <a:pt x="43" y="50"/>
                  <a:pt x="43" y="50"/>
                  <a:pt x="43" y="50"/>
                </a:cubicBezTo>
                <a:cubicBezTo>
                  <a:pt x="43" y="51"/>
                  <a:pt x="42" y="52"/>
                  <a:pt x="41" y="52"/>
                </a:cubicBezTo>
                <a:cubicBezTo>
                  <a:pt x="9" y="52"/>
                  <a:pt x="9" y="52"/>
                  <a:pt x="9" y="52"/>
                </a:cubicBezTo>
                <a:cubicBezTo>
                  <a:pt x="8" y="52"/>
                  <a:pt x="8" y="51"/>
                  <a:pt x="8" y="50"/>
                </a:cubicBezTo>
                <a:cubicBezTo>
                  <a:pt x="5" y="30"/>
                  <a:pt x="5" y="30"/>
                  <a:pt x="5" y="30"/>
                </a:cubicBezTo>
                <a:cubicBezTo>
                  <a:pt x="2" y="30"/>
                  <a:pt x="2" y="30"/>
                  <a:pt x="2" y="30"/>
                </a:cubicBezTo>
                <a:cubicBezTo>
                  <a:pt x="1" y="30"/>
                  <a:pt x="0" y="29"/>
                  <a:pt x="0" y="28"/>
                </a:cubicBezTo>
                <a:cubicBezTo>
                  <a:pt x="0" y="28"/>
                  <a:pt x="0" y="28"/>
                  <a:pt x="0" y="28"/>
                </a:cubicBezTo>
                <a:cubicBezTo>
                  <a:pt x="0" y="21"/>
                  <a:pt x="0" y="21"/>
                  <a:pt x="0" y="21"/>
                </a:cubicBezTo>
                <a:cubicBezTo>
                  <a:pt x="0" y="20"/>
                  <a:pt x="1" y="19"/>
                  <a:pt x="2" y="19"/>
                </a:cubicBezTo>
                <a:close/>
                <a:moveTo>
                  <a:pt x="14" y="33"/>
                </a:moveTo>
                <a:cubicBezTo>
                  <a:pt x="14" y="33"/>
                  <a:pt x="14" y="33"/>
                  <a:pt x="14" y="33"/>
                </a:cubicBezTo>
                <a:cubicBezTo>
                  <a:pt x="14" y="33"/>
                  <a:pt x="14" y="32"/>
                  <a:pt x="15" y="32"/>
                </a:cubicBezTo>
                <a:cubicBezTo>
                  <a:pt x="15" y="32"/>
                  <a:pt x="16" y="33"/>
                  <a:pt x="16" y="33"/>
                </a:cubicBezTo>
                <a:cubicBezTo>
                  <a:pt x="16" y="44"/>
                  <a:pt x="16" y="44"/>
                  <a:pt x="16" y="44"/>
                </a:cubicBezTo>
                <a:cubicBezTo>
                  <a:pt x="16" y="45"/>
                  <a:pt x="15" y="45"/>
                  <a:pt x="15" y="45"/>
                </a:cubicBezTo>
                <a:cubicBezTo>
                  <a:pt x="14" y="45"/>
                  <a:pt x="14" y="45"/>
                  <a:pt x="14" y="44"/>
                </a:cubicBezTo>
                <a:cubicBezTo>
                  <a:pt x="14" y="33"/>
                  <a:pt x="14" y="33"/>
                  <a:pt x="14" y="33"/>
                </a:cubicBezTo>
                <a:close/>
                <a:moveTo>
                  <a:pt x="21" y="33"/>
                </a:moveTo>
                <a:cubicBezTo>
                  <a:pt x="21" y="33"/>
                  <a:pt x="21" y="33"/>
                  <a:pt x="21" y="33"/>
                </a:cubicBezTo>
                <a:cubicBezTo>
                  <a:pt x="21" y="33"/>
                  <a:pt x="21" y="32"/>
                  <a:pt x="22" y="32"/>
                </a:cubicBezTo>
                <a:cubicBezTo>
                  <a:pt x="22" y="32"/>
                  <a:pt x="23" y="33"/>
                  <a:pt x="23" y="33"/>
                </a:cubicBezTo>
                <a:cubicBezTo>
                  <a:pt x="23" y="44"/>
                  <a:pt x="23" y="44"/>
                  <a:pt x="23" y="44"/>
                </a:cubicBezTo>
                <a:cubicBezTo>
                  <a:pt x="23" y="45"/>
                  <a:pt x="22" y="45"/>
                  <a:pt x="22" y="45"/>
                </a:cubicBezTo>
                <a:cubicBezTo>
                  <a:pt x="21" y="45"/>
                  <a:pt x="21" y="45"/>
                  <a:pt x="21" y="44"/>
                </a:cubicBezTo>
                <a:cubicBezTo>
                  <a:pt x="21" y="33"/>
                  <a:pt x="21" y="33"/>
                  <a:pt x="21" y="33"/>
                </a:cubicBezTo>
                <a:close/>
                <a:moveTo>
                  <a:pt x="28" y="33"/>
                </a:moveTo>
                <a:cubicBezTo>
                  <a:pt x="28" y="33"/>
                  <a:pt x="28" y="33"/>
                  <a:pt x="28" y="33"/>
                </a:cubicBezTo>
                <a:cubicBezTo>
                  <a:pt x="28" y="33"/>
                  <a:pt x="28" y="32"/>
                  <a:pt x="29" y="32"/>
                </a:cubicBezTo>
                <a:cubicBezTo>
                  <a:pt x="29" y="32"/>
                  <a:pt x="30" y="33"/>
                  <a:pt x="30" y="33"/>
                </a:cubicBezTo>
                <a:cubicBezTo>
                  <a:pt x="30" y="44"/>
                  <a:pt x="30" y="44"/>
                  <a:pt x="30" y="44"/>
                </a:cubicBezTo>
                <a:cubicBezTo>
                  <a:pt x="30" y="45"/>
                  <a:pt x="29" y="45"/>
                  <a:pt x="29" y="45"/>
                </a:cubicBezTo>
                <a:cubicBezTo>
                  <a:pt x="28" y="45"/>
                  <a:pt x="28" y="45"/>
                  <a:pt x="28" y="44"/>
                </a:cubicBezTo>
                <a:cubicBezTo>
                  <a:pt x="28" y="33"/>
                  <a:pt x="28" y="33"/>
                  <a:pt x="28" y="33"/>
                </a:cubicBezTo>
                <a:close/>
                <a:moveTo>
                  <a:pt x="35" y="33"/>
                </a:moveTo>
                <a:cubicBezTo>
                  <a:pt x="35" y="33"/>
                  <a:pt x="35" y="33"/>
                  <a:pt x="35" y="33"/>
                </a:cubicBezTo>
                <a:cubicBezTo>
                  <a:pt x="35" y="33"/>
                  <a:pt x="35" y="32"/>
                  <a:pt x="36" y="32"/>
                </a:cubicBezTo>
                <a:cubicBezTo>
                  <a:pt x="36" y="32"/>
                  <a:pt x="37" y="33"/>
                  <a:pt x="37" y="33"/>
                </a:cubicBezTo>
                <a:cubicBezTo>
                  <a:pt x="37" y="44"/>
                  <a:pt x="37" y="44"/>
                  <a:pt x="37" y="44"/>
                </a:cubicBezTo>
                <a:cubicBezTo>
                  <a:pt x="37" y="45"/>
                  <a:pt x="36" y="45"/>
                  <a:pt x="36" y="45"/>
                </a:cubicBezTo>
                <a:cubicBezTo>
                  <a:pt x="35" y="45"/>
                  <a:pt x="35" y="45"/>
                  <a:pt x="35" y="44"/>
                </a:cubicBezTo>
                <a:cubicBezTo>
                  <a:pt x="35" y="33"/>
                  <a:pt x="35" y="33"/>
                  <a:pt x="35" y="33"/>
                </a:cubicBezTo>
                <a:close/>
                <a:moveTo>
                  <a:pt x="42" y="1"/>
                </a:moveTo>
                <a:cubicBezTo>
                  <a:pt x="42" y="1"/>
                  <a:pt x="42" y="1"/>
                  <a:pt x="42" y="1"/>
                </a:cubicBezTo>
                <a:cubicBezTo>
                  <a:pt x="43" y="0"/>
                  <a:pt x="44" y="0"/>
                  <a:pt x="45" y="1"/>
                </a:cubicBezTo>
                <a:cubicBezTo>
                  <a:pt x="46" y="2"/>
                  <a:pt x="46" y="3"/>
                  <a:pt x="45" y="4"/>
                </a:cubicBezTo>
                <a:cubicBezTo>
                  <a:pt x="27" y="25"/>
                  <a:pt x="27" y="25"/>
                  <a:pt x="27" y="25"/>
                </a:cubicBezTo>
                <a:cubicBezTo>
                  <a:pt x="26" y="25"/>
                  <a:pt x="25" y="25"/>
                  <a:pt x="24" y="25"/>
                </a:cubicBezTo>
                <a:cubicBezTo>
                  <a:pt x="24" y="25"/>
                  <a:pt x="24" y="25"/>
                  <a:pt x="24" y="25"/>
                </a:cubicBezTo>
                <a:cubicBezTo>
                  <a:pt x="6" y="4"/>
                  <a:pt x="6" y="4"/>
                  <a:pt x="6" y="4"/>
                </a:cubicBezTo>
                <a:cubicBezTo>
                  <a:pt x="5" y="3"/>
                  <a:pt x="5" y="2"/>
                  <a:pt x="6" y="1"/>
                </a:cubicBezTo>
                <a:cubicBezTo>
                  <a:pt x="7" y="0"/>
                  <a:pt x="8" y="0"/>
                  <a:pt x="9" y="1"/>
                </a:cubicBezTo>
                <a:cubicBezTo>
                  <a:pt x="25" y="20"/>
                  <a:pt x="25" y="20"/>
                  <a:pt x="25" y="20"/>
                </a:cubicBezTo>
                <a:cubicBezTo>
                  <a:pt x="42" y="1"/>
                  <a:pt x="42" y="1"/>
                  <a:pt x="42" y="1"/>
                </a:cubicBezTo>
                <a:close/>
                <a:moveTo>
                  <a:pt x="42" y="29"/>
                </a:moveTo>
                <a:cubicBezTo>
                  <a:pt x="42" y="29"/>
                  <a:pt x="42" y="29"/>
                  <a:pt x="42" y="29"/>
                </a:cubicBezTo>
                <a:cubicBezTo>
                  <a:pt x="8" y="29"/>
                  <a:pt x="8" y="29"/>
                  <a:pt x="8" y="29"/>
                </a:cubicBezTo>
                <a:cubicBezTo>
                  <a:pt x="11" y="48"/>
                  <a:pt x="11" y="48"/>
                  <a:pt x="11" y="48"/>
                </a:cubicBezTo>
                <a:cubicBezTo>
                  <a:pt x="39" y="48"/>
                  <a:pt x="39" y="48"/>
                  <a:pt x="39" y="48"/>
                </a:cubicBezTo>
                <a:cubicBezTo>
                  <a:pt x="42" y="29"/>
                  <a:pt x="42" y="29"/>
                  <a:pt x="42" y="29"/>
                </a:cubicBezTo>
                <a:close/>
              </a:path>
            </a:pathLst>
          </a:custGeom>
          <a:solidFill>
            <a:schemeClr val="accent2"/>
          </a:solidFill>
          <a:ln>
            <a:noFill/>
          </a:ln>
          <a:extLst/>
        </p:spPr>
        <p:txBody>
          <a:bodyPr/>
          <a:lstStyle/>
          <a:p>
            <a:endParaRPr lang="zh-CN" altLang="en-US"/>
          </a:p>
        </p:txBody>
      </p:sp>
      <p:sp>
        <p:nvSpPr>
          <p:cNvPr id="203" name="Freeform 629"/>
          <p:cNvSpPr>
            <a:spLocks noEditPoints="1"/>
          </p:cNvSpPr>
          <p:nvPr/>
        </p:nvSpPr>
        <p:spPr bwMode="auto">
          <a:xfrm>
            <a:off x="2640062" y="2803045"/>
            <a:ext cx="293361" cy="205352"/>
          </a:xfrm>
          <a:custGeom>
            <a:avLst/>
            <a:gdLst>
              <a:gd name="T0" fmla="*/ 46 w 50"/>
              <a:gd name="T1" fmla="*/ 24 h 35"/>
              <a:gd name="T2" fmla="*/ 45 w 50"/>
              <a:gd name="T3" fmla="*/ 16 h 35"/>
              <a:gd name="T4" fmla="*/ 39 w 50"/>
              <a:gd name="T5" fmla="*/ 16 h 35"/>
              <a:gd name="T6" fmla="*/ 6 w 50"/>
              <a:gd name="T7" fmla="*/ 16 h 35"/>
              <a:gd name="T8" fmla="*/ 4 w 50"/>
              <a:gd name="T9" fmla="*/ 16 h 35"/>
              <a:gd name="T10" fmla="*/ 6 w 50"/>
              <a:gd name="T11" fmla="*/ 24 h 35"/>
              <a:gd name="T12" fmla="*/ 8 w 50"/>
              <a:gd name="T13" fmla="*/ 26 h 35"/>
              <a:gd name="T14" fmla="*/ 9 w 50"/>
              <a:gd name="T15" fmla="*/ 30 h 35"/>
              <a:gd name="T16" fmla="*/ 12 w 50"/>
              <a:gd name="T17" fmla="*/ 31 h 35"/>
              <a:gd name="T18" fmla="*/ 17 w 50"/>
              <a:gd name="T19" fmla="*/ 26 h 35"/>
              <a:gd name="T20" fmla="*/ 17 w 50"/>
              <a:gd name="T21" fmla="*/ 26 h 35"/>
              <a:gd name="T22" fmla="*/ 19 w 50"/>
              <a:gd name="T23" fmla="*/ 24 h 35"/>
              <a:gd name="T24" fmla="*/ 31 w 50"/>
              <a:gd name="T25" fmla="*/ 24 h 35"/>
              <a:gd name="T26" fmla="*/ 33 w 50"/>
              <a:gd name="T27" fmla="*/ 26 h 35"/>
              <a:gd name="T28" fmla="*/ 34 w 50"/>
              <a:gd name="T29" fmla="*/ 30 h 35"/>
              <a:gd name="T30" fmla="*/ 41 w 50"/>
              <a:gd name="T31" fmla="*/ 30 h 35"/>
              <a:gd name="T32" fmla="*/ 43 w 50"/>
              <a:gd name="T33" fmla="*/ 26 h 35"/>
              <a:gd name="T34" fmla="*/ 45 w 50"/>
              <a:gd name="T35" fmla="*/ 24 h 35"/>
              <a:gd name="T36" fmla="*/ 45 w 50"/>
              <a:gd name="T37" fmla="*/ 24 h 35"/>
              <a:gd name="T38" fmla="*/ 38 w 50"/>
              <a:gd name="T39" fmla="*/ 24 h 35"/>
              <a:gd name="T40" fmla="*/ 38 w 50"/>
              <a:gd name="T41" fmla="*/ 28 h 35"/>
              <a:gd name="T42" fmla="*/ 38 w 50"/>
              <a:gd name="T43" fmla="*/ 24 h 35"/>
              <a:gd name="T44" fmla="*/ 12 w 50"/>
              <a:gd name="T45" fmla="*/ 24 h 35"/>
              <a:gd name="T46" fmla="*/ 12 w 50"/>
              <a:gd name="T47" fmla="*/ 28 h 35"/>
              <a:gd name="T48" fmla="*/ 12 w 50"/>
              <a:gd name="T49" fmla="*/ 24 h 35"/>
              <a:gd name="T50" fmla="*/ 37 w 50"/>
              <a:gd name="T51" fmla="*/ 13 h 35"/>
              <a:gd name="T52" fmla="*/ 11 w 50"/>
              <a:gd name="T53" fmla="*/ 4 h 35"/>
              <a:gd name="T54" fmla="*/ 37 w 50"/>
              <a:gd name="T55" fmla="*/ 13 h 35"/>
              <a:gd name="T56" fmla="*/ 48 w 50"/>
              <a:gd name="T57" fmla="*/ 28 h 35"/>
              <a:gd name="T58" fmla="*/ 44 w 50"/>
              <a:gd name="T59" fmla="*/ 32 h 35"/>
              <a:gd name="T60" fmla="*/ 44 w 50"/>
              <a:gd name="T61" fmla="*/ 32 h 35"/>
              <a:gd name="T62" fmla="*/ 32 w 50"/>
              <a:gd name="T63" fmla="*/ 32 h 35"/>
              <a:gd name="T64" fmla="*/ 29 w 50"/>
              <a:gd name="T65" fmla="*/ 28 h 35"/>
              <a:gd name="T66" fmla="*/ 19 w 50"/>
              <a:gd name="T67" fmla="*/ 32 h 35"/>
              <a:gd name="T68" fmla="*/ 18 w 50"/>
              <a:gd name="T69" fmla="*/ 32 h 35"/>
              <a:gd name="T70" fmla="*/ 6 w 50"/>
              <a:gd name="T71" fmla="*/ 32 h 35"/>
              <a:gd name="T72" fmla="*/ 4 w 50"/>
              <a:gd name="T73" fmla="*/ 28 h 35"/>
              <a:gd name="T74" fmla="*/ 2 w 50"/>
              <a:gd name="T75" fmla="*/ 28 h 35"/>
              <a:gd name="T76" fmla="*/ 0 w 50"/>
              <a:gd name="T77" fmla="*/ 14 h 35"/>
              <a:gd name="T78" fmla="*/ 2 w 50"/>
              <a:gd name="T79" fmla="*/ 12 h 35"/>
              <a:gd name="T80" fmla="*/ 8 w 50"/>
              <a:gd name="T81" fmla="*/ 1 h 35"/>
              <a:gd name="T82" fmla="*/ 33 w 50"/>
              <a:gd name="T83" fmla="*/ 0 h 35"/>
              <a:gd name="T84" fmla="*/ 40 w 50"/>
              <a:gd name="T85" fmla="*/ 12 h 35"/>
              <a:gd name="T86" fmla="*/ 48 w 50"/>
              <a:gd name="T87" fmla="*/ 12 h 35"/>
              <a:gd name="T88" fmla="*/ 50 w 50"/>
              <a:gd name="T89" fmla="*/ 26 h 35"/>
              <a:gd name="T90" fmla="*/ 48 w 50"/>
              <a:gd name="T91"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35">
                <a:moveTo>
                  <a:pt x="45" y="24"/>
                </a:moveTo>
                <a:cubicBezTo>
                  <a:pt x="46" y="24"/>
                  <a:pt x="46" y="24"/>
                  <a:pt x="46" y="24"/>
                </a:cubicBezTo>
                <a:cubicBezTo>
                  <a:pt x="46" y="16"/>
                  <a:pt x="46" y="16"/>
                  <a:pt x="46" y="16"/>
                </a:cubicBezTo>
                <a:cubicBezTo>
                  <a:pt x="45" y="16"/>
                  <a:pt x="45" y="16"/>
                  <a:pt x="45" y="16"/>
                </a:cubicBezTo>
                <a:cubicBezTo>
                  <a:pt x="45" y="16"/>
                  <a:pt x="45" y="16"/>
                  <a:pt x="45" y="16"/>
                </a:cubicBezTo>
                <a:cubicBezTo>
                  <a:pt x="39" y="16"/>
                  <a:pt x="39" y="16"/>
                  <a:pt x="39" y="16"/>
                </a:cubicBezTo>
                <a:cubicBezTo>
                  <a:pt x="39" y="16"/>
                  <a:pt x="39" y="16"/>
                  <a:pt x="39" y="16"/>
                </a:cubicBezTo>
                <a:cubicBezTo>
                  <a:pt x="6" y="16"/>
                  <a:pt x="6" y="16"/>
                  <a:pt x="6" y="16"/>
                </a:cubicBezTo>
                <a:cubicBezTo>
                  <a:pt x="5" y="16"/>
                  <a:pt x="5" y="16"/>
                  <a:pt x="5" y="16"/>
                </a:cubicBezTo>
                <a:cubicBezTo>
                  <a:pt x="5" y="16"/>
                  <a:pt x="5" y="16"/>
                  <a:pt x="4" y="16"/>
                </a:cubicBezTo>
                <a:cubicBezTo>
                  <a:pt x="4" y="24"/>
                  <a:pt x="4" y="24"/>
                  <a:pt x="4" y="24"/>
                </a:cubicBezTo>
                <a:cubicBezTo>
                  <a:pt x="6" y="24"/>
                  <a:pt x="6" y="24"/>
                  <a:pt x="6" y="24"/>
                </a:cubicBezTo>
                <a:cubicBezTo>
                  <a:pt x="7" y="24"/>
                  <a:pt x="8" y="25"/>
                  <a:pt x="8" y="26"/>
                </a:cubicBezTo>
                <a:cubicBezTo>
                  <a:pt x="8" y="26"/>
                  <a:pt x="8" y="26"/>
                  <a:pt x="8" y="26"/>
                </a:cubicBezTo>
                <a:cubicBezTo>
                  <a:pt x="8" y="26"/>
                  <a:pt x="8" y="26"/>
                  <a:pt x="8" y="26"/>
                </a:cubicBezTo>
                <a:cubicBezTo>
                  <a:pt x="8" y="28"/>
                  <a:pt x="8" y="29"/>
                  <a:pt x="9" y="30"/>
                </a:cubicBezTo>
                <a:cubicBezTo>
                  <a:pt x="9" y="30"/>
                  <a:pt x="9" y="30"/>
                  <a:pt x="9" y="30"/>
                </a:cubicBezTo>
                <a:cubicBezTo>
                  <a:pt x="10" y="30"/>
                  <a:pt x="11" y="31"/>
                  <a:pt x="12" y="31"/>
                </a:cubicBezTo>
                <a:cubicBezTo>
                  <a:pt x="14" y="31"/>
                  <a:pt x="15" y="30"/>
                  <a:pt x="16" y="30"/>
                </a:cubicBezTo>
                <a:cubicBezTo>
                  <a:pt x="17" y="29"/>
                  <a:pt x="17" y="28"/>
                  <a:pt x="17" y="26"/>
                </a:cubicBezTo>
                <a:cubicBezTo>
                  <a:pt x="17" y="26"/>
                  <a:pt x="17" y="26"/>
                  <a:pt x="17" y="26"/>
                </a:cubicBezTo>
                <a:cubicBezTo>
                  <a:pt x="17" y="26"/>
                  <a:pt x="17" y="26"/>
                  <a:pt x="17" y="26"/>
                </a:cubicBezTo>
                <a:cubicBezTo>
                  <a:pt x="17" y="25"/>
                  <a:pt x="18" y="24"/>
                  <a:pt x="19" y="24"/>
                </a:cubicBezTo>
                <a:cubicBezTo>
                  <a:pt x="19" y="24"/>
                  <a:pt x="19" y="24"/>
                  <a:pt x="19" y="24"/>
                </a:cubicBezTo>
                <a:cubicBezTo>
                  <a:pt x="19" y="24"/>
                  <a:pt x="19" y="24"/>
                  <a:pt x="19" y="24"/>
                </a:cubicBezTo>
                <a:cubicBezTo>
                  <a:pt x="31" y="24"/>
                  <a:pt x="31" y="24"/>
                  <a:pt x="31" y="24"/>
                </a:cubicBezTo>
                <a:cubicBezTo>
                  <a:pt x="32" y="24"/>
                  <a:pt x="33" y="25"/>
                  <a:pt x="33" y="26"/>
                </a:cubicBezTo>
                <a:cubicBezTo>
                  <a:pt x="33" y="26"/>
                  <a:pt x="33" y="26"/>
                  <a:pt x="33" y="26"/>
                </a:cubicBezTo>
                <a:cubicBezTo>
                  <a:pt x="33" y="28"/>
                  <a:pt x="34" y="29"/>
                  <a:pt x="34" y="30"/>
                </a:cubicBezTo>
                <a:cubicBezTo>
                  <a:pt x="34" y="30"/>
                  <a:pt x="34" y="30"/>
                  <a:pt x="34" y="30"/>
                </a:cubicBezTo>
                <a:cubicBezTo>
                  <a:pt x="35" y="30"/>
                  <a:pt x="36" y="31"/>
                  <a:pt x="38" y="31"/>
                </a:cubicBezTo>
                <a:cubicBezTo>
                  <a:pt x="39" y="31"/>
                  <a:pt x="40" y="30"/>
                  <a:pt x="41" y="30"/>
                </a:cubicBezTo>
                <a:cubicBezTo>
                  <a:pt x="42" y="29"/>
                  <a:pt x="43" y="28"/>
                  <a:pt x="43" y="26"/>
                </a:cubicBezTo>
                <a:cubicBezTo>
                  <a:pt x="43" y="26"/>
                  <a:pt x="43" y="26"/>
                  <a:pt x="43" y="26"/>
                </a:cubicBezTo>
                <a:cubicBezTo>
                  <a:pt x="43" y="26"/>
                  <a:pt x="43" y="26"/>
                  <a:pt x="43" y="26"/>
                </a:cubicBezTo>
                <a:cubicBezTo>
                  <a:pt x="43" y="25"/>
                  <a:pt x="43" y="24"/>
                  <a:pt x="45" y="24"/>
                </a:cubicBezTo>
                <a:cubicBezTo>
                  <a:pt x="45" y="24"/>
                  <a:pt x="45" y="24"/>
                  <a:pt x="45" y="24"/>
                </a:cubicBezTo>
                <a:cubicBezTo>
                  <a:pt x="45" y="24"/>
                  <a:pt x="45" y="24"/>
                  <a:pt x="45" y="24"/>
                </a:cubicBezTo>
                <a:close/>
                <a:moveTo>
                  <a:pt x="38" y="24"/>
                </a:moveTo>
                <a:cubicBezTo>
                  <a:pt x="38" y="24"/>
                  <a:pt x="38" y="24"/>
                  <a:pt x="38" y="24"/>
                </a:cubicBezTo>
                <a:cubicBezTo>
                  <a:pt x="39" y="24"/>
                  <a:pt x="40" y="25"/>
                  <a:pt x="40" y="26"/>
                </a:cubicBezTo>
                <a:cubicBezTo>
                  <a:pt x="40" y="27"/>
                  <a:pt x="39" y="28"/>
                  <a:pt x="38" y="28"/>
                </a:cubicBezTo>
                <a:cubicBezTo>
                  <a:pt x="37" y="28"/>
                  <a:pt x="36" y="27"/>
                  <a:pt x="36" y="26"/>
                </a:cubicBezTo>
                <a:cubicBezTo>
                  <a:pt x="36" y="25"/>
                  <a:pt x="37" y="24"/>
                  <a:pt x="38" y="24"/>
                </a:cubicBezTo>
                <a:close/>
                <a:moveTo>
                  <a:pt x="12" y="24"/>
                </a:moveTo>
                <a:cubicBezTo>
                  <a:pt x="12" y="24"/>
                  <a:pt x="12" y="24"/>
                  <a:pt x="12" y="24"/>
                </a:cubicBezTo>
                <a:cubicBezTo>
                  <a:pt x="13" y="24"/>
                  <a:pt x="14" y="25"/>
                  <a:pt x="14" y="26"/>
                </a:cubicBezTo>
                <a:cubicBezTo>
                  <a:pt x="14" y="27"/>
                  <a:pt x="13" y="28"/>
                  <a:pt x="12" y="28"/>
                </a:cubicBezTo>
                <a:cubicBezTo>
                  <a:pt x="11" y="28"/>
                  <a:pt x="10" y="27"/>
                  <a:pt x="10" y="26"/>
                </a:cubicBezTo>
                <a:cubicBezTo>
                  <a:pt x="10" y="25"/>
                  <a:pt x="11" y="24"/>
                  <a:pt x="12" y="24"/>
                </a:cubicBezTo>
                <a:close/>
                <a:moveTo>
                  <a:pt x="37" y="13"/>
                </a:moveTo>
                <a:cubicBezTo>
                  <a:pt x="37" y="13"/>
                  <a:pt x="37" y="13"/>
                  <a:pt x="37" y="13"/>
                </a:cubicBezTo>
                <a:cubicBezTo>
                  <a:pt x="32" y="4"/>
                  <a:pt x="32" y="4"/>
                  <a:pt x="32" y="4"/>
                </a:cubicBezTo>
                <a:cubicBezTo>
                  <a:pt x="11" y="4"/>
                  <a:pt x="11" y="4"/>
                  <a:pt x="11" y="4"/>
                </a:cubicBezTo>
                <a:cubicBezTo>
                  <a:pt x="6" y="13"/>
                  <a:pt x="6" y="13"/>
                  <a:pt x="6" y="13"/>
                </a:cubicBezTo>
                <a:cubicBezTo>
                  <a:pt x="37" y="13"/>
                  <a:pt x="37" y="13"/>
                  <a:pt x="37" y="13"/>
                </a:cubicBezTo>
                <a:close/>
                <a:moveTo>
                  <a:pt x="48" y="28"/>
                </a:moveTo>
                <a:cubicBezTo>
                  <a:pt x="48" y="28"/>
                  <a:pt x="48" y="28"/>
                  <a:pt x="48" y="28"/>
                </a:cubicBezTo>
                <a:cubicBezTo>
                  <a:pt x="46" y="28"/>
                  <a:pt x="46" y="28"/>
                  <a:pt x="46" y="28"/>
                </a:cubicBezTo>
                <a:cubicBezTo>
                  <a:pt x="46" y="30"/>
                  <a:pt x="45" y="31"/>
                  <a:pt x="44" y="32"/>
                </a:cubicBezTo>
                <a:cubicBezTo>
                  <a:pt x="44" y="32"/>
                  <a:pt x="44" y="32"/>
                  <a:pt x="44" y="32"/>
                </a:cubicBezTo>
                <a:cubicBezTo>
                  <a:pt x="44" y="32"/>
                  <a:pt x="44" y="32"/>
                  <a:pt x="44" y="32"/>
                </a:cubicBezTo>
                <a:cubicBezTo>
                  <a:pt x="42" y="34"/>
                  <a:pt x="40" y="35"/>
                  <a:pt x="38" y="35"/>
                </a:cubicBezTo>
                <a:cubicBezTo>
                  <a:pt x="35" y="35"/>
                  <a:pt x="33" y="34"/>
                  <a:pt x="32" y="32"/>
                </a:cubicBezTo>
                <a:cubicBezTo>
                  <a:pt x="32" y="32"/>
                  <a:pt x="32" y="32"/>
                  <a:pt x="32" y="32"/>
                </a:cubicBezTo>
                <a:cubicBezTo>
                  <a:pt x="31" y="31"/>
                  <a:pt x="30" y="30"/>
                  <a:pt x="29" y="28"/>
                </a:cubicBezTo>
                <a:cubicBezTo>
                  <a:pt x="21" y="28"/>
                  <a:pt x="21" y="28"/>
                  <a:pt x="21" y="28"/>
                </a:cubicBezTo>
                <a:cubicBezTo>
                  <a:pt x="21" y="30"/>
                  <a:pt x="20" y="31"/>
                  <a:pt x="19" y="32"/>
                </a:cubicBezTo>
                <a:cubicBezTo>
                  <a:pt x="19" y="32"/>
                  <a:pt x="19" y="32"/>
                  <a:pt x="19" y="32"/>
                </a:cubicBezTo>
                <a:cubicBezTo>
                  <a:pt x="18" y="32"/>
                  <a:pt x="18" y="32"/>
                  <a:pt x="18" y="32"/>
                </a:cubicBezTo>
                <a:cubicBezTo>
                  <a:pt x="17" y="34"/>
                  <a:pt x="15" y="35"/>
                  <a:pt x="12" y="35"/>
                </a:cubicBezTo>
                <a:cubicBezTo>
                  <a:pt x="10" y="35"/>
                  <a:pt x="8" y="34"/>
                  <a:pt x="6" y="32"/>
                </a:cubicBezTo>
                <a:cubicBezTo>
                  <a:pt x="6" y="32"/>
                  <a:pt x="6" y="32"/>
                  <a:pt x="6" y="32"/>
                </a:cubicBezTo>
                <a:cubicBezTo>
                  <a:pt x="5" y="31"/>
                  <a:pt x="4" y="30"/>
                  <a:pt x="4" y="28"/>
                </a:cubicBezTo>
                <a:cubicBezTo>
                  <a:pt x="2" y="28"/>
                  <a:pt x="2" y="28"/>
                  <a:pt x="2" y="28"/>
                </a:cubicBezTo>
                <a:cubicBezTo>
                  <a:pt x="2" y="28"/>
                  <a:pt x="2" y="28"/>
                  <a:pt x="2" y="28"/>
                </a:cubicBezTo>
                <a:cubicBezTo>
                  <a:pt x="1" y="28"/>
                  <a:pt x="0" y="27"/>
                  <a:pt x="0" y="26"/>
                </a:cubicBezTo>
                <a:cubicBezTo>
                  <a:pt x="0" y="14"/>
                  <a:pt x="0" y="14"/>
                  <a:pt x="0" y="14"/>
                </a:cubicBezTo>
                <a:cubicBezTo>
                  <a:pt x="0" y="14"/>
                  <a:pt x="0" y="14"/>
                  <a:pt x="0" y="14"/>
                </a:cubicBezTo>
                <a:cubicBezTo>
                  <a:pt x="0" y="13"/>
                  <a:pt x="1" y="12"/>
                  <a:pt x="2" y="12"/>
                </a:cubicBezTo>
                <a:cubicBezTo>
                  <a:pt x="3" y="12"/>
                  <a:pt x="3" y="12"/>
                  <a:pt x="3" y="12"/>
                </a:cubicBezTo>
                <a:cubicBezTo>
                  <a:pt x="8" y="1"/>
                  <a:pt x="8" y="1"/>
                  <a:pt x="8" y="1"/>
                </a:cubicBezTo>
                <a:cubicBezTo>
                  <a:pt x="8" y="0"/>
                  <a:pt x="9" y="0"/>
                  <a:pt x="10" y="0"/>
                </a:cubicBezTo>
                <a:cubicBezTo>
                  <a:pt x="33" y="0"/>
                  <a:pt x="33" y="0"/>
                  <a:pt x="33" y="0"/>
                </a:cubicBezTo>
                <a:cubicBezTo>
                  <a:pt x="34" y="0"/>
                  <a:pt x="35" y="0"/>
                  <a:pt x="35" y="1"/>
                </a:cubicBezTo>
                <a:cubicBezTo>
                  <a:pt x="40" y="12"/>
                  <a:pt x="40" y="12"/>
                  <a:pt x="40" y="12"/>
                </a:cubicBezTo>
                <a:cubicBezTo>
                  <a:pt x="48" y="12"/>
                  <a:pt x="48" y="12"/>
                  <a:pt x="48" y="12"/>
                </a:cubicBezTo>
                <a:cubicBezTo>
                  <a:pt x="48" y="12"/>
                  <a:pt x="48" y="12"/>
                  <a:pt x="48" y="12"/>
                </a:cubicBezTo>
                <a:cubicBezTo>
                  <a:pt x="49" y="12"/>
                  <a:pt x="50" y="13"/>
                  <a:pt x="50" y="14"/>
                </a:cubicBezTo>
                <a:cubicBezTo>
                  <a:pt x="50" y="26"/>
                  <a:pt x="50" y="26"/>
                  <a:pt x="50" y="26"/>
                </a:cubicBezTo>
                <a:cubicBezTo>
                  <a:pt x="50" y="26"/>
                  <a:pt x="50" y="26"/>
                  <a:pt x="50" y="26"/>
                </a:cubicBezTo>
                <a:cubicBezTo>
                  <a:pt x="50" y="27"/>
                  <a:pt x="49" y="28"/>
                  <a:pt x="48" y="28"/>
                </a:cubicBezTo>
                <a:close/>
              </a:path>
            </a:pathLst>
          </a:custGeom>
          <a:solidFill>
            <a:schemeClr val="accent2"/>
          </a:solidFill>
          <a:ln>
            <a:noFill/>
          </a:ln>
          <a:extLst/>
        </p:spPr>
        <p:txBody>
          <a:bodyPr/>
          <a:lstStyle/>
          <a:p>
            <a:endParaRPr lang="zh-CN" altLang="en-US"/>
          </a:p>
        </p:txBody>
      </p:sp>
      <p:sp>
        <p:nvSpPr>
          <p:cNvPr id="204" name="Freeform 633"/>
          <p:cNvSpPr>
            <a:spLocks noEditPoints="1"/>
          </p:cNvSpPr>
          <p:nvPr/>
        </p:nvSpPr>
        <p:spPr bwMode="auto">
          <a:xfrm>
            <a:off x="1610367" y="2181121"/>
            <a:ext cx="316829" cy="293361"/>
          </a:xfrm>
          <a:custGeom>
            <a:avLst/>
            <a:gdLst>
              <a:gd name="T0" fmla="*/ 49 w 54"/>
              <a:gd name="T1" fmla="*/ 20 h 50"/>
              <a:gd name="T2" fmla="*/ 39 w 54"/>
              <a:gd name="T3" fmla="*/ 10 h 50"/>
              <a:gd name="T4" fmla="*/ 36 w 54"/>
              <a:gd name="T5" fmla="*/ 21 h 50"/>
              <a:gd name="T6" fmla="*/ 26 w 54"/>
              <a:gd name="T7" fmla="*/ 14 h 50"/>
              <a:gd name="T8" fmla="*/ 29 w 54"/>
              <a:gd name="T9" fmla="*/ 26 h 50"/>
              <a:gd name="T10" fmla="*/ 24 w 54"/>
              <a:gd name="T11" fmla="*/ 50 h 50"/>
              <a:gd name="T12" fmla="*/ 7 w 54"/>
              <a:gd name="T13" fmla="*/ 7 h 50"/>
              <a:gd name="T14" fmla="*/ 49 w 54"/>
              <a:gd name="T15" fmla="*/ 37 h 50"/>
              <a:gd name="T16" fmla="*/ 31 w 54"/>
              <a:gd name="T17" fmla="*/ 37 h 50"/>
              <a:gd name="T18" fmla="*/ 51 w 54"/>
              <a:gd name="T19" fmla="*/ 44 h 50"/>
              <a:gd name="T20" fmla="*/ 53 w 54"/>
              <a:gd name="T21" fmla="*/ 49 h 50"/>
              <a:gd name="T22" fmla="*/ 40 w 54"/>
              <a:gd name="T23" fmla="*/ 50 h 50"/>
              <a:gd name="T24" fmla="*/ 40 w 54"/>
              <a:gd name="T25" fmla="*/ 24 h 50"/>
              <a:gd name="T26" fmla="*/ 40 w 54"/>
              <a:gd name="T27" fmla="*/ 44 h 50"/>
              <a:gd name="T28" fmla="*/ 40 w 54"/>
              <a:gd name="T29" fmla="*/ 42 h 50"/>
              <a:gd name="T30" fmla="*/ 48 w 54"/>
              <a:gd name="T31" fmla="*/ 37 h 50"/>
              <a:gd name="T32" fmla="*/ 38 w 54"/>
              <a:gd name="T33" fmla="*/ 30 h 50"/>
              <a:gd name="T34" fmla="*/ 37 w 54"/>
              <a:gd name="T35" fmla="*/ 33 h 50"/>
              <a:gd name="T36" fmla="*/ 34 w 54"/>
              <a:gd name="T37" fmla="*/ 34 h 50"/>
              <a:gd name="T38" fmla="*/ 24 w 54"/>
              <a:gd name="T39" fmla="*/ 46 h 50"/>
              <a:gd name="T40" fmla="*/ 17 w 54"/>
              <a:gd name="T41" fmla="*/ 39 h 50"/>
              <a:gd name="T42" fmla="*/ 21 w 54"/>
              <a:gd name="T43" fmla="*/ 46 h 50"/>
              <a:gd name="T44" fmla="*/ 17 w 54"/>
              <a:gd name="T45" fmla="*/ 44 h 50"/>
              <a:gd name="T46" fmla="*/ 12 w 54"/>
              <a:gd name="T47" fmla="*/ 42 h 50"/>
              <a:gd name="T48" fmla="*/ 11 w 54"/>
              <a:gd name="T49" fmla="*/ 40 h 50"/>
              <a:gd name="T50" fmla="*/ 4 w 54"/>
              <a:gd name="T51" fmla="*/ 26 h 50"/>
              <a:gd name="T52" fmla="*/ 24 w 54"/>
              <a:gd name="T53" fmla="*/ 36 h 50"/>
              <a:gd name="T54" fmla="*/ 13 w 54"/>
              <a:gd name="T55" fmla="*/ 26 h 50"/>
              <a:gd name="T56" fmla="*/ 24 w 54"/>
              <a:gd name="T57" fmla="*/ 36 h 50"/>
              <a:gd name="T58" fmla="*/ 33 w 54"/>
              <a:gd name="T59" fmla="*/ 6 h 50"/>
              <a:gd name="T60" fmla="*/ 37 w 54"/>
              <a:gd name="T61" fmla="*/ 8 h 50"/>
              <a:gd name="T62" fmla="*/ 26 w 54"/>
              <a:gd name="T63" fmla="*/ 4 h 50"/>
              <a:gd name="T64" fmla="*/ 33 w 54"/>
              <a:gd name="T65" fmla="*/ 10 h 50"/>
              <a:gd name="T66" fmla="*/ 24 w 54"/>
              <a:gd name="T67" fmla="*/ 4 h 50"/>
              <a:gd name="T68" fmla="*/ 17 w 54"/>
              <a:gd name="T69" fmla="*/ 9 h 50"/>
              <a:gd name="T70" fmla="*/ 24 w 54"/>
              <a:gd name="T71" fmla="*/ 12 h 50"/>
              <a:gd name="T72" fmla="*/ 17 w 54"/>
              <a:gd name="T73" fmla="*/ 6 h 50"/>
              <a:gd name="T74" fmla="*/ 15 w 54"/>
              <a:gd name="T75" fmla="*/ 8 h 50"/>
              <a:gd name="T76" fmla="*/ 11 w 54"/>
              <a:gd name="T77" fmla="*/ 10 h 50"/>
              <a:gd name="T78" fmla="*/ 11 w 54"/>
              <a:gd name="T79" fmla="*/ 24 h 50"/>
              <a:gd name="T80" fmla="*/ 24 w 54"/>
              <a:gd name="T81" fmla="*/ 14 h 50"/>
              <a:gd name="T82" fmla="*/ 15 w 54"/>
              <a:gd name="T83" fmla="*/ 12 h 50"/>
              <a:gd name="T84" fmla="*/ 24 w 54"/>
              <a:gd name="T85"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 h="50">
                <a:moveTo>
                  <a:pt x="25" y="0"/>
                </a:moveTo>
                <a:cubicBezTo>
                  <a:pt x="32" y="0"/>
                  <a:pt x="38" y="3"/>
                  <a:pt x="42" y="7"/>
                </a:cubicBezTo>
                <a:cubicBezTo>
                  <a:pt x="46" y="11"/>
                  <a:pt x="48" y="15"/>
                  <a:pt x="49" y="20"/>
                </a:cubicBezTo>
                <a:cubicBezTo>
                  <a:pt x="50" y="22"/>
                  <a:pt x="46" y="23"/>
                  <a:pt x="45" y="20"/>
                </a:cubicBezTo>
                <a:cubicBezTo>
                  <a:pt x="45" y="16"/>
                  <a:pt x="43" y="13"/>
                  <a:pt x="40" y="10"/>
                </a:cubicBezTo>
                <a:cubicBezTo>
                  <a:pt x="40" y="10"/>
                  <a:pt x="39" y="10"/>
                  <a:pt x="39" y="10"/>
                </a:cubicBezTo>
                <a:cubicBezTo>
                  <a:pt x="38" y="10"/>
                  <a:pt x="37" y="11"/>
                  <a:pt x="36" y="11"/>
                </a:cubicBezTo>
                <a:cubicBezTo>
                  <a:pt x="37" y="14"/>
                  <a:pt x="38" y="17"/>
                  <a:pt x="38" y="21"/>
                </a:cubicBezTo>
                <a:cubicBezTo>
                  <a:pt x="39" y="22"/>
                  <a:pt x="36" y="22"/>
                  <a:pt x="36" y="21"/>
                </a:cubicBezTo>
                <a:cubicBezTo>
                  <a:pt x="36" y="18"/>
                  <a:pt x="35" y="15"/>
                  <a:pt x="34" y="12"/>
                </a:cubicBezTo>
                <a:cubicBezTo>
                  <a:pt x="34" y="13"/>
                  <a:pt x="34" y="13"/>
                  <a:pt x="33" y="13"/>
                </a:cubicBezTo>
                <a:cubicBezTo>
                  <a:pt x="31" y="14"/>
                  <a:pt x="29" y="14"/>
                  <a:pt x="26" y="14"/>
                </a:cubicBezTo>
                <a:cubicBezTo>
                  <a:pt x="26" y="24"/>
                  <a:pt x="26" y="24"/>
                  <a:pt x="26" y="24"/>
                </a:cubicBezTo>
                <a:cubicBezTo>
                  <a:pt x="29" y="24"/>
                  <a:pt x="29" y="24"/>
                  <a:pt x="29" y="24"/>
                </a:cubicBezTo>
                <a:cubicBezTo>
                  <a:pt x="31" y="24"/>
                  <a:pt x="31" y="26"/>
                  <a:pt x="29" y="26"/>
                </a:cubicBezTo>
                <a:cubicBezTo>
                  <a:pt x="26" y="26"/>
                  <a:pt x="26" y="26"/>
                  <a:pt x="26" y="26"/>
                </a:cubicBezTo>
                <a:cubicBezTo>
                  <a:pt x="26" y="33"/>
                  <a:pt x="26" y="41"/>
                  <a:pt x="26" y="48"/>
                </a:cubicBezTo>
                <a:cubicBezTo>
                  <a:pt x="26" y="49"/>
                  <a:pt x="25" y="50"/>
                  <a:pt x="24" y="50"/>
                </a:cubicBezTo>
                <a:cubicBezTo>
                  <a:pt x="18" y="50"/>
                  <a:pt x="12" y="47"/>
                  <a:pt x="7" y="43"/>
                </a:cubicBezTo>
                <a:cubicBezTo>
                  <a:pt x="3" y="38"/>
                  <a:pt x="0" y="32"/>
                  <a:pt x="0" y="25"/>
                </a:cubicBezTo>
                <a:cubicBezTo>
                  <a:pt x="0" y="18"/>
                  <a:pt x="3" y="12"/>
                  <a:pt x="7" y="7"/>
                </a:cubicBezTo>
                <a:cubicBezTo>
                  <a:pt x="12" y="3"/>
                  <a:pt x="18" y="0"/>
                  <a:pt x="25" y="0"/>
                </a:cubicBezTo>
                <a:close/>
                <a:moveTo>
                  <a:pt x="49" y="37"/>
                </a:moveTo>
                <a:cubicBezTo>
                  <a:pt x="49" y="37"/>
                  <a:pt x="49" y="37"/>
                  <a:pt x="49" y="37"/>
                </a:cubicBezTo>
                <a:cubicBezTo>
                  <a:pt x="49" y="32"/>
                  <a:pt x="45" y="28"/>
                  <a:pt x="40" y="28"/>
                </a:cubicBezTo>
                <a:cubicBezTo>
                  <a:pt x="38" y="28"/>
                  <a:pt x="36" y="29"/>
                  <a:pt x="34" y="31"/>
                </a:cubicBezTo>
                <a:cubicBezTo>
                  <a:pt x="32" y="32"/>
                  <a:pt x="31" y="35"/>
                  <a:pt x="31" y="37"/>
                </a:cubicBezTo>
                <a:cubicBezTo>
                  <a:pt x="31" y="42"/>
                  <a:pt x="35" y="46"/>
                  <a:pt x="40" y="46"/>
                </a:cubicBezTo>
                <a:cubicBezTo>
                  <a:pt x="45" y="46"/>
                  <a:pt x="49" y="42"/>
                  <a:pt x="49" y="37"/>
                </a:cubicBezTo>
                <a:close/>
                <a:moveTo>
                  <a:pt x="51" y="44"/>
                </a:moveTo>
                <a:cubicBezTo>
                  <a:pt x="51" y="44"/>
                  <a:pt x="51" y="44"/>
                  <a:pt x="51" y="44"/>
                </a:cubicBezTo>
                <a:cubicBezTo>
                  <a:pt x="53" y="47"/>
                  <a:pt x="53" y="47"/>
                  <a:pt x="53" y="47"/>
                </a:cubicBezTo>
                <a:cubicBezTo>
                  <a:pt x="54" y="47"/>
                  <a:pt x="54" y="49"/>
                  <a:pt x="53" y="49"/>
                </a:cubicBezTo>
                <a:cubicBezTo>
                  <a:pt x="52" y="50"/>
                  <a:pt x="51" y="50"/>
                  <a:pt x="50" y="49"/>
                </a:cubicBezTo>
                <a:cubicBezTo>
                  <a:pt x="48" y="47"/>
                  <a:pt x="48" y="47"/>
                  <a:pt x="48" y="47"/>
                </a:cubicBezTo>
                <a:cubicBezTo>
                  <a:pt x="46" y="49"/>
                  <a:pt x="43" y="50"/>
                  <a:pt x="40" y="50"/>
                </a:cubicBezTo>
                <a:cubicBezTo>
                  <a:pt x="33" y="50"/>
                  <a:pt x="28" y="44"/>
                  <a:pt x="28" y="37"/>
                </a:cubicBezTo>
                <a:cubicBezTo>
                  <a:pt x="28" y="34"/>
                  <a:pt x="29" y="30"/>
                  <a:pt x="31" y="28"/>
                </a:cubicBezTo>
                <a:cubicBezTo>
                  <a:pt x="34" y="25"/>
                  <a:pt x="37" y="24"/>
                  <a:pt x="40" y="24"/>
                </a:cubicBezTo>
                <a:cubicBezTo>
                  <a:pt x="47" y="24"/>
                  <a:pt x="53" y="30"/>
                  <a:pt x="53" y="37"/>
                </a:cubicBezTo>
                <a:cubicBezTo>
                  <a:pt x="53" y="39"/>
                  <a:pt x="52" y="42"/>
                  <a:pt x="51" y="44"/>
                </a:cubicBezTo>
                <a:close/>
                <a:moveTo>
                  <a:pt x="40" y="44"/>
                </a:moveTo>
                <a:cubicBezTo>
                  <a:pt x="40" y="44"/>
                  <a:pt x="40" y="44"/>
                  <a:pt x="40" y="44"/>
                </a:cubicBezTo>
                <a:cubicBezTo>
                  <a:pt x="40" y="44"/>
                  <a:pt x="39" y="44"/>
                  <a:pt x="39" y="43"/>
                </a:cubicBezTo>
                <a:cubicBezTo>
                  <a:pt x="39" y="42"/>
                  <a:pt x="40" y="42"/>
                  <a:pt x="40" y="42"/>
                </a:cubicBezTo>
                <a:cubicBezTo>
                  <a:pt x="43" y="42"/>
                  <a:pt x="45" y="40"/>
                  <a:pt x="45" y="37"/>
                </a:cubicBezTo>
                <a:cubicBezTo>
                  <a:pt x="45" y="36"/>
                  <a:pt x="46" y="36"/>
                  <a:pt x="47" y="36"/>
                </a:cubicBezTo>
                <a:cubicBezTo>
                  <a:pt x="47" y="36"/>
                  <a:pt x="48" y="36"/>
                  <a:pt x="48" y="37"/>
                </a:cubicBezTo>
                <a:cubicBezTo>
                  <a:pt x="48" y="41"/>
                  <a:pt x="44" y="44"/>
                  <a:pt x="40" y="44"/>
                </a:cubicBezTo>
                <a:close/>
                <a:moveTo>
                  <a:pt x="38" y="30"/>
                </a:moveTo>
                <a:cubicBezTo>
                  <a:pt x="38" y="30"/>
                  <a:pt x="38" y="30"/>
                  <a:pt x="38" y="30"/>
                </a:cubicBezTo>
                <a:cubicBezTo>
                  <a:pt x="38" y="30"/>
                  <a:pt x="39" y="30"/>
                  <a:pt x="39" y="31"/>
                </a:cubicBezTo>
                <a:cubicBezTo>
                  <a:pt x="39" y="31"/>
                  <a:pt x="39" y="32"/>
                  <a:pt x="38" y="32"/>
                </a:cubicBezTo>
                <a:cubicBezTo>
                  <a:pt x="38" y="32"/>
                  <a:pt x="37" y="33"/>
                  <a:pt x="37" y="33"/>
                </a:cubicBezTo>
                <a:cubicBezTo>
                  <a:pt x="36" y="34"/>
                  <a:pt x="36" y="34"/>
                  <a:pt x="36" y="35"/>
                </a:cubicBezTo>
                <a:cubicBezTo>
                  <a:pt x="35" y="35"/>
                  <a:pt x="35" y="36"/>
                  <a:pt x="34" y="35"/>
                </a:cubicBezTo>
                <a:cubicBezTo>
                  <a:pt x="34" y="35"/>
                  <a:pt x="33" y="35"/>
                  <a:pt x="34" y="34"/>
                </a:cubicBezTo>
                <a:cubicBezTo>
                  <a:pt x="34" y="33"/>
                  <a:pt x="35" y="32"/>
                  <a:pt x="35" y="32"/>
                </a:cubicBezTo>
                <a:cubicBezTo>
                  <a:pt x="36" y="31"/>
                  <a:pt x="37" y="30"/>
                  <a:pt x="38" y="30"/>
                </a:cubicBezTo>
                <a:close/>
                <a:moveTo>
                  <a:pt x="24" y="46"/>
                </a:moveTo>
                <a:cubicBezTo>
                  <a:pt x="24" y="46"/>
                  <a:pt x="24" y="46"/>
                  <a:pt x="24" y="46"/>
                </a:cubicBezTo>
                <a:cubicBezTo>
                  <a:pt x="24" y="38"/>
                  <a:pt x="24" y="38"/>
                  <a:pt x="24" y="38"/>
                </a:cubicBezTo>
                <a:cubicBezTo>
                  <a:pt x="21" y="38"/>
                  <a:pt x="19" y="38"/>
                  <a:pt x="17" y="39"/>
                </a:cubicBezTo>
                <a:cubicBezTo>
                  <a:pt x="17" y="39"/>
                  <a:pt x="17" y="39"/>
                  <a:pt x="16" y="40"/>
                </a:cubicBezTo>
                <a:cubicBezTo>
                  <a:pt x="17" y="40"/>
                  <a:pt x="17" y="40"/>
                  <a:pt x="17" y="41"/>
                </a:cubicBezTo>
                <a:cubicBezTo>
                  <a:pt x="18" y="43"/>
                  <a:pt x="20" y="45"/>
                  <a:pt x="21" y="46"/>
                </a:cubicBezTo>
                <a:cubicBezTo>
                  <a:pt x="22" y="46"/>
                  <a:pt x="23" y="46"/>
                  <a:pt x="24" y="46"/>
                </a:cubicBezTo>
                <a:close/>
                <a:moveTo>
                  <a:pt x="17" y="44"/>
                </a:moveTo>
                <a:cubicBezTo>
                  <a:pt x="17" y="44"/>
                  <a:pt x="17" y="44"/>
                  <a:pt x="17" y="44"/>
                </a:cubicBezTo>
                <a:cubicBezTo>
                  <a:pt x="16" y="44"/>
                  <a:pt x="15" y="43"/>
                  <a:pt x="15" y="42"/>
                </a:cubicBezTo>
                <a:cubicBezTo>
                  <a:pt x="15" y="41"/>
                  <a:pt x="15" y="41"/>
                  <a:pt x="14" y="41"/>
                </a:cubicBezTo>
                <a:cubicBezTo>
                  <a:pt x="14" y="41"/>
                  <a:pt x="13" y="41"/>
                  <a:pt x="12" y="42"/>
                </a:cubicBezTo>
                <a:cubicBezTo>
                  <a:pt x="14" y="43"/>
                  <a:pt x="15" y="44"/>
                  <a:pt x="17" y="44"/>
                </a:cubicBezTo>
                <a:close/>
                <a:moveTo>
                  <a:pt x="11" y="40"/>
                </a:moveTo>
                <a:cubicBezTo>
                  <a:pt x="11" y="40"/>
                  <a:pt x="11" y="40"/>
                  <a:pt x="11" y="40"/>
                </a:cubicBezTo>
                <a:cubicBezTo>
                  <a:pt x="11" y="40"/>
                  <a:pt x="12" y="39"/>
                  <a:pt x="13" y="38"/>
                </a:cubicBezTo>
                <a:cubicBezTo>
                  <a:pt x="12" y="35"/>
                  <a:pt x="11" y="31"/>
                  <a:pt x="11" y="26"/>
                </a:cubicBezTo>
                <a:cubicBezTo>
                  <a:pt x="4" y="26"/>
                  <a:pt x="4" y="26"/>
                  <a:pt x="4" y="26"/>
                </a:cubicBezTo>
                <a:cubicBezTo>
                  <a:pt x="4" y="31"/>
                  <a:pt x="6" y="36"/>
                  <a:pt x="10" y="40"/>
                </a:cubicBezTo>
                <a:cubicBezTo>
                  <a:pt x="10" y="40"/>
                  <a:pt x="10" y="40"/>
                  <a:pt x="11" y="40"/>
                </a:cubicBezTo>
                <a:close/>
                <a:moveTo>
                  <a:pt x="24" y="36"/>
                </a:moveTo>
                <a:cubicBezTo>
                  <a:pt x="24" y="36"/>
                  <a:pt x="24" y="36"/>
                  <a:pt x="24" y="36"/>
                </a:cubicBezTo>
                <a:cubicBezTo>
                  <a:pt x="24" y="26"/>
                  <a:pt x="24" y="26"/>
                  <a:pt x="24" y="26"/>
                </a:cubicBezTo>
                <a:cubicBezTo>
                  <a:pt x="13" y="26"/>
                  <a:pt x="13" y="26"/>
                  <a:pt x="13" y="26"/>
                </a:cubicBezTo>
                <a:cubicBezTo>
                  <a:pt x="14" y="30"/>
                  <a:pt x="14" y="34"/>
                  <a:pt x="15" y="37"/>
                </a:cubicBezTo>
                <a:cubicBezTo>
                  <a:pt x="16" y="37"/>
                  <a:pt x="16" y="37"/>
                  <a:pt x="16" y="37"/>
                </a:cubicBezTo>
                <a:cubicBezTo>
                  <a:pt x="19" y="36"/>
                  <a:pt x="21" y="36"/>
                  <a:pt x="24" y="36"/>
                </a:cubicBezTo>
                <a:close/>
                <a:moveTo>
                  <a:pt x="37" y="8"/>
                </a:moveTo>
                <a:cubicBezTo>
                  <a:pt x="37" y="8"/>
                  <a:pt x="37" y="8"/>
                  <a:pt x="37" y="8"/>
                </a:cubicBezTo>
                <a:cubicBezTo>
                  <a:pt x="36" y="7"/>
                  <a:pt x="35" y="6"/>
                  <a:pt x="33" y="6"/>
                </a:cubicBezTo>
                <a:cubicBezTo>
                  <a:pt x="34" y="6"/>
                  <a:pt x="34" y="7"/>
                  <a:pt x="35" y="8"/>
                </a:cubicBezTo>
                <a:cubicBezTo>
                  <a:pt x="35" y="9"/>
                  <a:pt x="35" y="9"/>
                  <a:pt x="35" y="9"/>
                </a:cubicBezTo>
                <a:cubicBezTo>
                  <a:pt x="36" y="9"/>
                  <a:pt x="37" y="9"/>
                  <a:pt x="37" y="8"/>
                </a:cubicBezTo>
                <a:close/>
                <a:moveTo>
                  <a:pt x="28" y="4"/>
                </a:moveTo>
                <a:cubicBezTo>
                  <a:pt x="28" y="4"/>
                  <a:pt x="28" y="4"/>
                  <a:pt x="28" y="4"/>
                </a:cubicBezTo>
                <a:cubicBezTo>
                  <a:pt x="28" y="4"/>
                  <a:pt x="27" y="4"/>
                  <a:pt x="26" y="4"/>
                </a:cubicBezTo>
                <a:cubicBezTo>
                  <a:pt x="26" y="12"/>
                  <a:pt x="26" y="12"/>
                  <a:pt x="26" y="12"/>
                </a:cubicBezTo>
                <a:cubicBezTo>
                  <a:pt x="28" y="12"/>
                  <a:pt x="30" y="11"/>
                  <a:pt x="32" y="11"/>
                </a:cubicBezTo>
                <a:cubicBezTo>
                  <a:pt x="33" y="11"/>
                  <a:pt x="33" y="10"/>
                  <a:pt x="33" y="10"/>
                </a:cubicBezTo>
                <a:cubicBezTo>
                  <a:pt x="33" y="10"/>
                  <a:pt x="33" y="10"/>
                  <a:pt x="33" y="9"/>
                </a:cubicBezTo>
                <a:cubicBezTo>
                  <a:pt x="32" y="7"/>
                  <a:pt x="30" y="5"/>
                  <a:pt x="28" y="4"/>
                </a:cubicBezTo>
                <a:close/>
                <a:moveTo>
                  <a:pt x="24" y="4"/>
                </a:moveTo>
                <a:cubicBezTo>
                  <a:pt x="24" y="4"/>
                  <a:pt x="24" y="4"/>
                  <a:pt x="24" y="4"/>
                </a:cubicBezTo>
                <a:cubicBezTo>
                  <a:pt x="23" y="4"/>
                  <a:pt x="22" y="4"/>
                  <a:pt x="21" y="4"/>
                </a:cubicBezTo>
                <a:cubicBezTo>
                  <a:pt x="20" y="5"/>
                  <a:pt x="18" y="7"/>
                  <a:pt x="17" y="9"/>
                </a:cubicBezTo>
                <a:cubicBezTo>
                  <a:pt x="17" y="10"/>
                  <a:pt x="17" y="10"/>
                  <a:pt x="16" y="10"/>
                </a:cubicBezTo>
                <a:cubicBezTo>
                  <a:pt x="17" y="10"/>
                  <a:pt x="17" y="11"/>
                  <a:pt x="17" y="11"/>
                </a:cubicBezTo>
                <a:cubicBezTo>
                  <a:pt x="19" y="11"/>
                  <a:pt x="21" y="12"/>
                  <a:pt x="24" y="12"/>
                </a:cubicBezTo>
                <a:cubicBezTo>
                  <a:pt x="24" y="4"/>
                  <a:pt x="24" y="4"/>
                  <a:pt x="24" y="4"/>
                </a:cubicBezTo>
                <a:close/>
                <a:moveTo>
                  <a:pt x="17" y="6"/>
                </a:moveTo>
                <a:cubicBezTo>
                  <a:pt x="17" y="6"/>
                  <a:pt x="17" y="6"/>
                  <a:pt x="17" y="6"/>
                </a:cubicBezTo>
                <a:cubicBezTo>
                  <a:pt x="15" y="6"/>
                  <a:pt x="14" y="7"/>
                  <a:pt x="12" y="8"/>
                </a:cubicBezTo>
                <a:cubicBezTo>
                  <a:pt x="13" y="9"/>
                  <a:pt x="14" y="9"/>
                  <a:pt x="14" y="9"/>
                </a:cubicBezTo>
                <a:cubicBezTo>
                  <a:pt x="15" y="9"/>
                  <a:pt x="15" y="9"/>
                  <a:pt x="15" y="8"/>
                </a:cubicBezTo>
                <a:cubicBezTo>
                  <a:pt x="15" y="7"/>
                  <a:pt x="16" y="6"/>
                  <a:pt x="17" y="6"/>
                </a:cubicBezTo>
                <a:close/>
                <a:moveTo>
                  <a:pt x="11" y="10"/>
                </a:moveTo>
                <a:cubicBezTo>
                  <a:pt x="11" y="10"/>
                  <a:pt x="11" y="10"/>
                  <a:pt x="11" y="10"/>
                </a:cubicBezTo>
                <a:cubicBezTo>
                  <a:pt x="10" y="10"/>
                  <a:pt x="10" y="10"/>
                  <a:pt x="10" y="10"/>
                </a:cubicBezTo>
                <a:cubicBezTo>
                  <a:pt x="6" y="14"/>
                  <a:pt x="4" y="18"/>
                  <a:pt x="4" y="24"/>
                </a:cubicBezTo>
                <a:cubicBezTo>
                  <a:pt x="11" y="24"/>
                  <a:pt x="11" y="24"/>
                  <a:pt x="11" y="24"/>
                </a:cubicBezTo>
                <a:cubicBezTo>
                  <a:pt x="11" y="19"/>
                  <a:pt x="12" y="15"/>
                  <a:pt x="13" y="11"/>
                </a:cubicBezTo>
                <a:cubicBezTo>
                  <a:pt x="12" y="11"/>
                  <a:pt x="11" y="10"/>
                  <a:pt x="11" y="10"/>
                </a:cubicBezTo>
                <a:close/>
                <a:moveTo>
                  <a:pt x="24" y="14"/>
                </a:moveTo>
                <a:cubicBezTo>
                  <a:pt x="24" y="14"/>
                  <a:pt x="24" y="14"/>
                  <a:pt x="24" y="14"/>
                </a:cubicBezTo>
                <a:cubicBezTo>
                  <a:pt x="21" y="14"/>
                  <a:pt x="19" y="14"/>
                  <a:pt x="16" y="13"/>
                </a:cubicBezTo>
                <a:cubicBezTo>
                  <a:pt x="16" y="13"/>
                  <a:pt x="16" y="13"/>
                  <a:pt x="15" y="12"/>
                </a:cubicBezTo>
                <a:cubicBezTo>
                  <a:pt x="14" y="16"/>
                  <a:pt x="14" y="20"/>
                  <a:pt x="13" y="24"/>
                </a:cubicBezTo>
                <a:cubicBezTo>
                  <a:pt x="24" y="24"/>
                  <a:pt x="24" y="24"/>
                  <a:pt x="24" y="24"/>
                </a:cubicBezTo>
                <a:cubicBezTo>
                  <a:pt x="24" y="14"/>
                  <a:pt x="24" y="14"/>
                  <a:pt x="24" y="14"/>
                </a:cubicBezTo>
                <a:close/>
              </a:path>
            </a:pathLst>
          </a:custGeom>
          <a:solidFill>
            <a:schemeClr val="accent2"/>
          </a:solidFill>
          <a:ln>
            <a:noFill/>
          </a:ln>
          <a:extLst/>
        </p:spPr>
        <p:txBody>
          <a:bodyPr/>
          <a:lstStyle/>
          <a:p>
            <a:endParaRPr lang="zh-CN" altLang="en-US"/>
          </a:p>
        </p:txBody>
      </p:sp>
      <p:sp>
        <p:nvSpPr>
          <p:cNvPr id="205" name="Freeform 634"/>
          <p:cNvSpPr>
            <a:spLocks noEditPoints="1"/>
          </p:cNvSpPr>
          <p:nvPr/>
        </p:nvSpPr>
        <p:spPr bwMode="auto">
          <a:xfrm>
            <a:off x="6230795" y="2779576"/>
            <a:ext cx="296295" cy="246423"/>
          </a:xfrm>
          <a:custGeom>
            <a:avLst/>
            <a:gdLst>
              <a:gd name="T0" fmla="*/ 47 w 50"/>
              <a:gd name="T1" fmla="*/ 3 h 42"/>
              <a:gd name="T2" fmla="*/ 47 w 50"/>
              <a:gd name="T3" fmla="*/ 40 h 42"/>
              <a:gd name="T4" fmla="*/ 9 w 50"/>
              <a:gd name="T5" fmla="*/ 42 h 42"/>
              <a:gd name="T6" fmla="*/ 3 w 50"/>
              <a:gd name="T7" fmla="*/ 40 h 42"/>
              <a:gd name="T8" fmla="*/ 3 w 50"/>
              <a:gd name="T9" fmla="*/ 3 h 42"/>
              <a:gd name="T10" fmla="*/ 9 w 50"/>
              <a:gd name="T11" fmla="*/ 0 h 42"/>
              <a:gd name="T12" fmla="*/ 10 w 50"/>
              <a:gd name="T13" fmla="*/ 30 h 42"/>
              <a:gd name="T14" fmla="*/ 22 w 50"/>
              <a:gd name="T15" fmla="*/ 27 h 42"/>
              <a:gd name="T16" fmla="*/ 29 w 50"/>
              <a:gd name="T17" fmla="*/ 27 h 42"/>
              <a:gd name="T18" fmla="*/ 40 w 50"/>
              <a:gd name="T19" fmla="*/ 30 h 42"/>
              <a:gd name="T20" fmla="*/ 29 w 50"/>
              <a:gd name="T21" fmla="*/ 33 h 42"/>
              <a:gd name="T22" fmla="*/ 22 w 50"/>
              <a:gd name="T23" fmla="*/ 33 h 42"/>
              <a:gd name="T24" fmla="*/ 23 w 50"/>
              <a:gd name="T25" fmla="*/ 32 h 42"/>
              <a:gd name="T26" fmla="*/ 27 w 50"/>
              <a:gd name="T27" fmla="*/ 28 h 42"/>
              <a:gd name="T28" fmla="*/ 36 w 50"/>
              <a:gd name="T29" fmla="*/ 16 h 42"/>
              <a:gd name="T30" fmla="*/ 35 w 50"/>
              <a:gd name="T31" fmla="*/ 17 h 42"/>
              <a:gd name="T32" fmla="*/ 35 w 50"/>
              <a:gd name="T33" fmla="*/ 17 h 42"/>
              <a:gd name="T34" fmla="*/ 35 w 50"/>
              <a:gd name="T35" fmla="*/ 17 h 42"/>
              <a:gd name="T36" fmla="*/ 35 w 50"/>
              <a:gd name="T37" fmla="*/ 17 h 42"/>
              <a:gd name="T38" fmla="*/ 34 w 50"/>
              <a:gd name="T39" fmla="*/ 17 h 42"/>
              <a:gd name="T40" fmla="*/ 34 w 50"/>
              <a:gd name="T41" fmla="*/ 17 h 42"/>
              <a:gd name="T42" fmla="*/ 34 w 50"/>
              <a:gd name="T43" fmla="*/ 17 h 42"/>
              <a:gd name="T44" fmla="*/ 34 w 50"/>
              <a:gd name="T45" fmla="*/ 16 h 42"/>
              <a:gd name="T46" fmla="*/ 31 w 50"/>
              <a:gd name="T47" fmla="*/ 22 h 42"/>
              <a:gd name="T48" fmla="*/ 30 w 50"/>
              <a:gd name="T49" fmla="*/ 10 h 42"/>
              <a:gd name="T50" fmla="*/ 31 w 50"/>
              <a:gd name="T51" fmla="*/ 10 h 42"/>
              <a:gd name="T52" fmla="*/ 32 w 50"/>
              <a:gd name="T53" fmla="*/ 10 h 42"/>
              <a:gd name="T54" fmla="*/ 35 w 50"/>
              <a:gd name="T55" fmla="*/ 14 h 42"/>
              <a:gd name="T56" fmla="*/ 38 w 50"/>
              <a:gd name="T57" fmla="*/ 10 h 42"/>
              <a:gd name="T58" fmla="*/ 38 w 50"/>
              <a:gd name="T59" fmla="*/ 10 h 42"/>
              <a:gd name="T60" fmla="*/ 39 w 50"/>
              <a:gd name="T61" fmla="*/ 10 h 42"/>
              <a:gd name="T62" fmla="*/ 38 w 50"/>
              <a:gd name="T63" fmla="*/ 22 h 42"/>
              <a:gd name="T64" fmla="*/ 36 w 50"/>
              <a:gd name="T65" fmla="*/ 16 h 42"/>
              <a:gd name="T66" fmla="*/ 12 w 50"/>
              <a:gd name="T67" fmla="*/ 22 h 42"/>
              <a:gd name="T68" fmla="*/ 16 w 50"/>
              <a:gd name="T69" fmla="*/ 10 h 42"/>
              <a:gd name="T70" fmla="*/ 19 w 50"/>
              <a:gd name="T71" fmla="*/ 22 h 42"/>
              <a:gd name="T72" fmla="*/ 14 w 50"/>
              <a:gd name="T73" fmla="*/ 19 h 42"/>
              <a:gd name="T74" fmla="*/ 15 w 50"/>
              <a:gd name="T75" fmla="*/ 14 h 42"/>
              <a:gd name="T76" fmla="*/ 15 w 50"/>
              <a:gd name="T77" fmla="*/ 14 h 42"/>
              <a:gd name="T78" fmla="*/ 19 w 50"/>
              <a:gd name="T79" fmla="*/ 11 h 42"/>
              <a:gd name="T80" fmla="*/ 24 w 50"/>
              <a:gd name="T81" fmla="*/ 10 h 42"/>
              <a:gd name="T82" fmla="*/ 28 w 50"/>
              <a:gd name="T83" fmla="*/ 11 h 42"/>
              <a:gd name="T84" fmla="*/ 25 w 50"/>
              <a:gd name="T85" fmla="*/ 21 h 42"/>
              <a:gd name="T86" fmla="*/ 23 w 50"/>
              <a:gd name="T87" fmla="*/ 12 h 42"/>
              <a:gd name="T88" fmla="*/ 41 w 50"/>
              <a:gd name="T89" fmla="*/ 4 h 42"/>
              <a:gd name="T90" fmla="*/ 6 w 50"/>
              <a:gd name="T91" fmla="*/ 6 h 42"/>
              <a:gd name="T92" fmla="*/ 6 w 50"/>
              <a:gd name="T93" fmla="*/ 37 h 42"/>
              <a:gd name="T94" fmla="*/ 41 w 50"/>
              <a:gd name="T95" fmla="*/ 38 h 42"/>
              <a:gd name="T96" fmla="*/ 46 w 50"/>
              <a:gd name="T97" fmla="*/ 33 h 42"/>
              <a:gd name="T98" fmla="*/ 41 w 50"/>
              <a:gd name="T9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42">
                <a:moveTo>
                  <a:pt x="9" y="0"/>
                </a:moveTo>
                <a:cubicBezTo>
                  <a:pt x="41" y="0"/>
                  <a:pt x="41" y="0"/>
                  <a:pt x="41" y="0"/>
                </a:cubicBezTo>
                <a:cubicBezTo>
                  <a:pt x="43" y="0"/>
                  <a:pt x="46" y="1"/>
                  <a:pt x="47" y="3"/>
                </a:cubicBezTo>
                <a:cubicBezTo>
                  <a:pt x="49" y="5"/>
                  <a:pt x="50" y="7"/>
                  <a:pt x="50" y="9"/>
                </a:cubicBezTo>
                <a:cubicBezTo>
                  <a:pt x="50" y="33"/>
                  <a:pt x="50" y="33"/>
                  <a:pt x="50" y="33"/>
                </a:cubicBezTo>
                <a:cubicBezTo>
                  <a:pt x="50" y="36"/>
                  <a:pt x="49" y="38"/>
                  <a:pt x="47" y="40"/>
                </a:cubicBezTo>
                <a:cubicBezTo>
                  <a:pt x="47" y="40"/>
                  <a:pt x="47" y="40"/>
                  <a:pt x="47" y="40"/>
                </a:cubicBezTo>
                <a:cubicBezTo>
                  <a:pt x="46" y="41"/>
                  <a:pt x="43" y="42"/>
                  <a:pt x="41" y="42"/>
                </a:cubicBezTo>
                <a:cubicBezTo>
                  <a:pt x="9" y="42"/>
                  <a:pt x="9" y="42"/>
                  <a:pt x="9" y="42"/>
                </a:cubicBezTo>
                <a:cubicBezTo>
                  <a:pt x="7" y="42"/>
                  <a:pt x="5" y="41"/>
                  <a:pt x="3" y="40"/>
                </a:cubicBezTo>
                <a:cubicBezTo>
                  <a:pt x="3" y="40"/>
                  <a:pt x="3" y="40"/>
                  <a:pt x="3" y="40"/>
                </a:cubicBezTo>
                <a:cubicBezTo>
                  <a:pt x="3" y="40"/>
                  <a:pt x="3" y="40"/>
                  <a:pt x="3" y="40"/>
                </a:cubicBezTo>
                <a:cubicBezTo>
                  <a:pt x="1" y="38"/>
                  <a:pt x="0" y="36"/>
                  <a:pt x="0" y="33"/>
                </a:cubicBezTo>
                <a:cubicBezTo>
                  <a:pt x="0" y="9"/>
                  <a:pt x="0" y="9"/>
                  <a:pt x="0" y="9"/>
                </a:cubicBezTo>
                <a:cubicBezTo>
                  <a:pt x="0" y="7"/>
                  <a:pt x="1" y="5"/>
                  <a:pt x="3" y="3"/>
                </a:cubicBezTo>
                <a:cubicBezTo>
                  <a:pt x="3" y="3"/>
                  <a:pt x="3" y="3"/>
                  <a:pt x="3" y="3"/>
                </a:cubicBezTo>
                <a:cubicBezTo>
                  <a:pt x="3" y="3"/>
                  <a:pt x="3" y="3"/>
                  <a:pt x="3" y="3"/>
                </a:cubicBezTo>
                <a:cubicBezTo>
                  <a:pt x="5" y="1"/>
                  <a:pt x="7" y="0"/>
                  <a:pt x="9" y="0"/>
                </a:cubicBezTo>
                <a:close/>
                <a:moveTo>
                  <a:pt x="12" y="31"/>
                </a:moveTo>
                <a:cubicBezTo>
                  <a:pt x="12" y="31"/>
                  <a:pt x="12" y="31"/>
                  <a:pt x="12" y="31"/>
                </a:cubicBezTo>
                <a:cubicBezTo>
                  <a:pt x="11" y="31"/>
                  <a:pt x="10" y="31"/>
                  <a:pt x="10" y="30"/>
                </a:cubicBezTo>
                <a:cubicBezTo>
                  <a:pt x="10" y="29"/>
                  <a:pt x="11" y="29"/>
                  <a:pt x="12" y="29"/>
                </a:cubicBezTo>
                <a:cubicBezTo>
                  <a:pt x="20" y="29"/>
                  <a:pt x="20" y="29"/>
                  <a:pt x="20" y="29"/>
                </a:cubicBezTo>
                <a:cubicBezTo>
                  <a:pt x="21" y="28"/>
                  <a:pt x="21" y="27"/>
                  <a:pt x="22" y="27"/>
                </a:cubicBezTo>
                <a:cubicBezTo>
                  <a:pt x="22" y="27"/>
                  <a:pt x="22" y="27"/>
                  <a:pt x="22" y="27"/>
                </a:cubicBezTo>
                <a:cubicBezTo>
                  <a:pt x="24" y="25"/>
                  <a:pt x="27" y="25"/>
                  <a:pt x="29" y="27"/>
                </a:cubicBezTo>
                <a:cubicBezTo>
                  <a:pt x="29" y="27"/>
                  <a:pt x="29" y="27"/>
                  <a:pt x="29" y="27"/>
                </a:cubicBezTo>
                <a:cubicBezTo>
                  <a:pt x="29" y="27"/>
                  <a:pt x="30" y="28"/>
                  <a:pt x="30" y="29"/>
                </a:cubicBezTo>
                <a:cubicBezTo>
                  <a:pt x="39" y="29"/>
                  <a:pt x="39" y="29"/>
                  <a:pt x="39" y="29"/>
                </a:cubicBezTo>
                <a:cubicBezTo>
                  <a:pt x="39" y="29"/>
                  <a:pt x="40" y="29"/>
                  <a:pt x="40" y="30"/>
                </a:cubicBezTo>
                <a:cubicBezTo>
                  <a:pt x="40" y="31"/>
                  <a:pt x="39" y="31"/>
                  <a:pt x="39" y="31"/>
                </a:cubicBezTo>
                <a:cubicBezTo>
                  <a:pt x="30" y="31"/>
                  <a:pt x="30" y="31"/>
                  <a:pt x="30" y="31"/>
                </a:cubicBezTo>
                <a:cubicBezTo>
                  <a:pt x="30" y="32"/>
                  <a:pt x="29" y="33"/>
                  <a:pt x="29" y="33"/>
                </a:cubicBezTo>
                <a:cubicBezTo>
                  <a:pt x="29" y="33"/>
                  <a:pt x="29" y="33"/>
                  <a:pt x="29" y="33"/>
                </a:cubicBezTo>
                <a:cubicBezTo>
                  <a:pt x="27" y="35"/>
                  <a:pt x="24" y="35"/>
                  <a:pt x="22" y="33"/>
                </a:cubicBezTo>
                <a:cubicBezTo>
                  <a:pt x="22" y="33"/>
                  <a:pt x="22" y="33"/>
                  <a:pt x="22" y="33"/>
                </a:cubicBezTo>
                <a:cubicBezTo>
                  <a:pt x="21" y="33"/>
                  <a:pt x="21" y="32"/>
                  <a:pt x="20" y="31"/>
                </a:cubicBezTo>
                <a:cubicBezTo>
                  <a:pt x="12" y="31"/>
                  <a:pt x="12" y="31"/>
                  <a:pt x="12" y="31"/>
                </a:cubicBezTo>
                <a:close/>
                <a:moveTo>
                  <a:pt x="23" y="32"/>
                </a:moveTo>
                <a:cubicBezTo>
                  <a:pt x="23" y="32"/>
                  <a:pt x="23" y="32"/>
                  <a:pt x="23" y="32"/>
                </a:cubicBezTo>
                <a:cubicBezTo>
                  <a:pt x="24" y="33"/>
                  <a:pt x="26" y="33"/>
                  <a:pt x="27" y="32"/>
                </a:cubicBezTo>
                <a:cubicBezTo>
                  <a:pt x="28" y="31"/>
                  <a:pt x="28" y="29"/>
                  <a:pt x="27" y="28"/>
                </a:cubicBezTo>
                <a:cubicBezTo>
                  <a:pt x="26" y="27"/>
                  <a:pt x="24" y="27"/>
                  <a:pt x="23" y="28"/>
                </a:cubicBezTo>
                <a:cubicBezTo>
                  <a:pt x="22" y="29"/>
                  <a:pt x="22" y="31"/>
                  <a:pt x="23" y="32"/>
                </a:cubicBezTo>
                <a:close/>
                <a:moveTo>
                  <a:pt x="36" y="16"/>
                </a:moveTo>
                <a:cubicBezTo>
                  <a:pt x="36" y="16"/>
                  <a:pt x="36" y="16"/>
                  <a:pt x="36" y="16"/>
                </a:cubicBezTo>
                <a:cubicBezTo>
                  <a:pt x="35" y="16"/>
                  <a:pt x="35" y="16"/>
                  <a:pt x="35" y="16"/>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6"/>
                  <a:pt x="34" y="16"/>
                  <a:pt x="34" y="16"/>
                </a:cubicBezTo>
                <a:cubicBezTo>
                  <a:pt x="34" y="16"/>
                  <a:pt x="34" y="16"/>
                  <a:pt x="34" y="16"/>
                </a:cubicBezTo>
                <a:cubicBezTo>
                  <a:pt x="32" y="14"/>
                  <a:pt x="32" y="14"/>
                  <a:pt x="32" y="14"/>
                </a:cubicBezTo>
                <a:cubicBezTo>
                  <a:pt x="32" y="21"/>
                  <a:pt x="32" y="21"/>
                  <a:pt x="32" y="21"/>
                </a:cubicBezTo>
                <a:cubicBezTo>
                  <a:pt x="32" y="21"/>
                  <a:pt x="31" y="22"/>
                  <a:pt x="31" y="22"/>
                </a:cubicBezTo>
                <a:cubicBezTo>
                  <a:pt x="30" y="22"/>
                  <a:pt x="30" y="21"/>
                  <a:pt x="30" y="21"/>
                </a:cubicBezTo>
                <a:cubicBezTo>
                  <a:pt x="30" y="11"/>
                  <a:pt x="30" y="11"/>
                  <a:pt x="30" y="11"/>
                </a:cubicBezTo>
                <a:cubicBezTo>
                  <a:pt x="30" y="11"/>
                  <a:pt x="30" y="11"/>
                  <a:pt x="30" y="10"/>
                </a:cubicBezTo>
                <a:cubicBezTo>
                  <a:pt x="30" y="10"/>
                  <a:pt x="30" y="10"/>
                  <a:pt x="30" y="10"/>
                </a:cubicBezTo>
                <a:cubicBezTo>
                  <a:pt x="30" y="10"/>
                  <a:pt x="30" y="10"/>
                  <a:pt x="30" y="10"/>
                </a:cubicBezTo>
                <a:cubicBezTo>
                  <a:pt x="30" y="10"/>
                  <a:pt x="30" y="10"/>
                  <a:pt x="31" y="10"/>
                </a:cubicBezTo>
                <a:cubicBezTo>
                  <a:pt x="31" y="10"/>
                  <a:pt x="31" y="10"/>
                  <a:pt x="31" y="10"/>
                </a:cubicBezTo>
                <a:cubicBezTo>
                  <a:pt x="31" y="10"/>
                  <a:pt x="31" y="10"/>
                  <a:pt x="31" y="10"/>
                </a:cubicBezTo>
                <a:cubicBezTo>
                  <a:pt x="31" y="10"/>
                  <a:pt x="32" y="10"/>
                  <a:pt x="32" y="10"/>
                </a:cubicBezTo>
                <a:cubicBezTo>
                  <a:pt x="32" y="10"/>
                  <a:pt x="32" y="10"/>
                  <a:pt x="32" y="10"/>
                </a:cubicBezTo>
                <a:cubicBezTo>
                  <a:pt x="32" y="10"/>
                  <a:pt x="32" y="10"/>
                  <a:pt x="32" y="10"/>
                </a:cubicBezTo>
                <a:cubicBezTo>
                  <a:pt x="35" y="14"/>
                  <a:pt x="35" y="14"/>
                  <a:pt x="35" y="14"/>
                </a:cubicBezTo>
                <a:cubicBezTo>
                  <a:pt x="38" y="10"/>
                  <a:pt x="38" y="10"/>
                  <a:pt x="38" y="10"/>
                </a:cubicBezTo>
                <a:cubicBezTo>
                  <a:pt x="38" y="10"/>
                  <a:pt x="38" y="10"/>
                  <a:pt x="38" y="10"/>
                </a:cubicBezTo>
                <a:cubicBezTo>
                  <a:pt x="38" y="10"/>
                  <a:pt x="38" y="10"/>
                  <a:pt x="38" y="10"/>
                </a:cubicBezTo>
                <a:cubicBezTo>
                  <a:pt x="38" y="10"/>
                  <a:pt x="38" y="10"/>
                  <a:pt x="38" y="10"/>
                </a:cubicBezTo>
                <a:cubicBezTo>
                  <a:pt x="38" y="10"/>
                  <a:pt x="38" y="10"/>
                  <a:pt x="38" y="10"/>
                </a:cubicBezTo>
                <a:cubicBezTo>
                  <a:pt x="38" y="10"/>
                  <a:pt x="38" y="10"/>
                  <a:pt x="38" y="10"/>
                </a:cubicBezTo>
                <a:cubicBezTo>
                  <a:pt x="39" y="10"/>
                  <a:pt x="39" y="10"/>
                  <a:pt x="39" y="10"/>
                </a:cubicBezTo>
                <a:cubicBezTo>
                  <a:pt x="39" y="10"/>
                  <a:pt x="39" y="10"/>
                  <a:pt x="39" y="10"/>
                </a:cubicBezTo>
                <a:cubicBezTo>
                  <a:pt x="39" y="10"/>
                  <a:pt x="39" y="10"/>
                  <a:pt x="39" y="10"/>
                </a:cubicBezTo>
                <a:cubicBezTo>
                  <a:pt x="40" y="11"/>
                  <a:pt x="40" y="11"/>
                  <a:pt x="40" y="11"/>
                </a:cubicBezTo>
                <a:cubicBezTo>
                  <a:pt x="40" y="21"/>
                  <a:pt x="40" y="21"/>
                  <a:pt x="40" y="21"/>
                </a:cubicBezTo>
                <a:cubicBezTo>
                  <a:pt x="40" y="21"/>
                  <a:pt x="39" y="22"/>
                  <a:pt x="38" y="22"/>
                </a:cubicBezTo>
                <a:cubicBezTo>
                  <a:pt x="38" y="22"/>
                  <a:pt x="37" y="21"/>
                  <a:pt x="37" y="21"/>
                </a:cubicBezTo>
                <a:cubicBezTo>
                  <a:pt x="37" y="14"/>
                  <a:pt x="37" y="14"/>
                  <a:pt x="37" y="14"/>
                </a:cubicBezTo>
                <a:cubicBezTo>
                  <a:pt x="36" y="16"/>
                  <a:pt x="36" y="16"/>
                  <a:pt x="36" y="16"/>
                </a:cubicBezTo>
                <a:close/>
                <a:moveTo>
                  <a:pt x="13" y="21"/>
                </a:moveTo>
                <a:cubicBezTo>
                  <a:pt x="13" y="21"/>
                  <a:pt x="13" y="21"/>
                  <a:pt x="13" y="21"/>
                </a:cubicBezTo>
                <a:cubicBezTo>
                  <a:pt x="13" y="22"/>
                  <a:pt x="12" y="22"/>
                  <a:pt x="12" y="22"/>
                </a:cubicBezTo>
                <a:cubicBezTo>
                  <a:pt x="11" y="22"/>
                  <a:pt x="11" y="21"/>
                  <a:pt x="11" y="20"/>
                </a:cubicBezTo>
                <a:cubicBezTo>
                  <a:pt x="14" y="11"/>
                  <a:pt x="14" y="11"/>
                  <a:pt x="14" y="11"/>
                </a:cubicBezTo>
                <a:cubicBezTo>
                  <a:pt x="14" y="10"/>
                  <a:pt x="15" y="10"/>
                  <a:pt x="16" y="10"/>
                </a:cubicBezTo>
                <a:cubicBezTo>
                  <a:pt x="16" y="10"/>
                  <a:pt x="16" y="10"/>
                  <a:pt x="16" y="11"/>
                </a:cubicBezTo>
                <a:cubicBezTo>
                  <a:pt x="20" y="20"/>
                  <a:pt x="20" y="20"/>
                  <a:pt x="20" y="20"/>
                </a:cubicBezTo>
                <a:cubicBezTo>
                  <a:pt x="20" y="21"/>
                  <a:pt x="20" y="22"/>
                  <a:pt x="19" y="22"/>
                </a:cubicBezTo>
                <a:cubicBezTo>
                  <a:pt x="19" y="22"/>
                  <a:pt x="18" y="22"/>
                  <a:pt x="18" y="21"/>
                </a:cubicBezTo>
                <a:cubicBezTo>
                  <a:pt x="17" y="19"/>
                  <a:pt x="17" y="19"/>
                  <a:pt x="17" y="19"/>
                </a:cubicBezTo>
                <a:cubicBezTo>
                  <a:pt x="14" y="19"/>
                  <a:pt x="14" y="19"/>
                  <a:pt x="14" y="19"/>
                </a:cubicBezTo>
                <a:cubicBezTo>
                  <a:pt x="13" y="21"/>
                  <a:pt x="13" y="21"/>
                  <a:pt x="13" y="21"/>
                </a:cubicBezTo>
                <a:close/>
                <a:moveTo>
                  <a:pt x="15" y="14"/>
                </a:moveTo>
                <a:cubicBezTo>
                  <a:pt x="15" y="14"/>
                  <a:pt x="15" y="14"/>
                  <a:pt x="15" y="14"/>
                </a:cubicBezTo>
                <a:cubicBezTo>
                  <a:pt x="14" y="17"/>
                  <a:pt x="14" y="17"/>
                  <a:pt x="14" y="17"/>
                </a:cubicBezTo>
                <a:cubicBezTo>
                  <a:pt x="16" y="17"/>
                  <a:pt x="16" y="17"/>
                  <a:pt x="16" y="17"/>
                </a:cubicBezTo>
                <a:cubicBezTo>
                  <a:pt x="15" y="14"/>
                  <a:pt x="15" y="14"/>
                  <a:pt x="15" y="14"/>
                </a:cubicBezTo>
                <a:close/>
                <a:moveTo>
                  <a:pt x="21" y="12"/>
                </a:moveTo>
                <a:cubicBezTo>
                  <a:pt x="21" y="12"/>
                  <a:pt x="21" y="12"/>
                  <a:pt x="21" y="12"/>
                </a:cubicBezTo>
                <a:cubicBezTo>
                  <a:pt x="20" y="12"/>
                  <a:pt x="19" y="12"/>
                  <a:pt x="19" y="11"/>
                </a:cubicBezTo>
                <a:cubicBezTo>
                  <a:pt x="19" y="10"/>
                  <a:pt x="20" y="10"/>
                  <a:pt x="21" y="10"/>
                </a:cubicBezTo>
                <a:cubicBezTo>
                  <a:pt x="24" y="10"/>
                  <a:pt x="24" y="10"/>
                  <a:pt x="24" y="10"/>
                </a:cubicBezTo>
                <a:cubicBezTo>
                  <a:pt x="24" y="10"/>
                  <a:pt x="24" y="10"/>
                  <a:pt x="24" y="10"/>
                </a:cubicBezTo>
                <a:cubicBezTo>
                  <a:pt x="24" y="10"/>
                  <a:pt x="24" y="10"/>
                  <a:pt x="24" y="10"/>
                </a:cubicBezTo>
                <a:cubicBezTo>
                  <a:pt x="27" y="10"/>
                  <a:pt x="27" y="10"/>
                  <a:pt x="27" y="10"/>
                </a:cubicBezTo>
                <a:cubicBezTo>
                  <a:pt x="27" y="10"/>
                  <a:pt x="28" y="10"/>
                  <a:pt x="28" y="11"/>
                </a:cubicBezTo>
                <a:cubicBezTo>
                  <a:pt x="28" y="12"/>
                  <a:pt x="27" y="12"/>
                  <a:pt x="27" y="12"/>
                </a:cubicBezTo>
                <a:cubicBezTo>
                  <a:pt x="25" y="12"/>
                  <a:pt x="25" y="12"/>
                  <a:pt x="25" y="12"/>
                </a:cubicBezTo>
                <a:cubicBezTo>
                  <a:pt x="25" y="21"/>
                  <a:pt x="25" y="21"/>
                  <a:pt x="25" y="21"/>
                </a:cubicBezTo>
                <a:cubicBezTo>
                  <a:pt x="25" y="21"/>
                  <a:pt x="24" y="22"/>
                  <a:pt x="24" y="22"/>
                </a:cubicBezTo>
                <a:cubicBezTo>
                  <a:pt x="23" y="22"/>
                  <a:pt x="23" y="21"/>
                  <a:pt x="23" y="21"/>
                </a:cubicBezTo>
                <a:cubicBezTo>
                  <a:pt x="23" y="12"/>
                  <a:pt x="23" y="12"/>
                  <a:pt x="23" y="12"/>
                </a:cubicBezTo>
                <a:cubicBezTo>
                  <a:pt x="21" y="12"/>
                  <a:pt x="21" y="12"/>
                  <a:pt x="21" y="12"/>
                </a:cubicBezTo>
                <a:close/>
                <a:moveTo>
                  <a:pt x="41" y="4"/>
                </a:moveTo>
                <a:cubicBezTo>
                  <a:pt x="41" y="4"/>
                  <a:pt x="41" y="4"/>
                  <a:pt x="41" y="4"/>
                </a:cubicBezTo>
                <a:cubicBezTo>
                  <a:pt x="9" y="4"/>
                  <a:pt x="9" y="4"/>
                  <a:pt x="9" y="4"/>
                </a:cubicBezTo>
                <a:cubicBezTo>
                  <a:pt x="8" y="4"/>
                  <a:pt x="7" y="5"/>
                  <a:pt x="6" y="6"/>
                </a:cubicBezTo>
                <a:cubicBezTo>
                  <a:pt x="6" y="6"/>
                  <a:pt x="6" y="6"/>
                  <a:pt x="6" y="6"/>
                </a:cubicBezTo>
                <a:cubicBezTo>
                  <a:pt x="5" y="7"/>
                  <a:pt x="4" y="8"/>
                  <a:pt x="4" y="9"/>
                </a:cubicBezTo>
                <a:cubicBezTo>
                  <a:pt x="4" y="33"/>
                  <a:pt x="4" y="33"/>
                  <a:pt x="4" y="33"/>
                </a:cubicBezTo>
                <a:cubicBezTo>
                  <a:pt x="4" y="35"/>
                  <a:pt x="5" y="36"/>
                  <a:pt x="6" y="37"/>
                </a:cubicBezTo>
                <a:cubicBezTo>
                  <a:pt x="6" y="37"/>
                  <a:pt x="6" y="37"/>
                  <a:pt x="6" y="37"/>
                </a:cubicBezTo>
                <a:cubicBezTo>
                  <a:pt x="7" y="38"/>
                  <a:pt x="8" y="38"/>
                  <a:pt x="9" y="38"/>
                </a:cubicBezTo>
                <a:cubicBezTo>
                  <a:pt x="41" y="38"/>
                  <a:pt x="41" y="38"/>
                  <a:pt x="41" y="38"/>
                </a:cubicBezTo>
                <a:cubicBezTo>
                  <a:pt x="42" y="38"/>
                  <a:pt x="44" y="38"/>
                  <a:pt x="45" y="37"/>
                </a:cubicBezTo>
                <a:cubicBezTo>
                  <a:pt x="45" y="37"/>
                  <a:pt x="45" y="37"/>
                  <a:pt x="45" y="37"/>
                </a:cubicBezTo>
                <a:cubicBezTo>
                  <a:pt x="46" y="36"/>
                  <a:pt x="46" y="35"/>
                  <a:pt x="46" y="33"/>
                </a:cubicBezTo>
                <a:cubicBezTo>
                  <a:pt x="46" y="9"/>
                  <a:pt x="46" y="9"/>
                  <a:pt x="46" y="9"/>
                </a:cubicBezTo>
                <a:cubicBezTo>
                  <a:pt x="46" y="8"/>
                  <a:pt x="46" y="7"/>
                  <a:pt x="45" y="6"/>
                </a:cubicBezTo>
                <a:cubicBezTo>
                  <a:pt x="44" y="5"/>
                  <a:pt x="42" y="4"/>
                  <a:pt x="41" y="4"/>
                </a:cubicBezTo>
                <a:close/>
              </a:path>
            </a:pathLst>
          </a:custGeom>
          <a:solidFill>
            <a:schemeClr val="accent2"/>
          </a:solidFill>
          <a:ln>
            <a:noFill/>
          </a:ln>
          <a:extLst/>
        </p:spPr>
        <p:txBody>
          <a:bodyPr/>
          <a:lstStyle/>
          <a:p>
            <a:endParaRPr lang="zh-CN" altLang="en-US"/>
          </a:p>
        </p:txBody>
      </p:sp>
      <p:sp>
        <p:nvSpPr>
          <p:cNvPr id="206" name="Freeform 636"/>
          <p:cNvSpPr>
            <a:spLocks noEditPoints="1"/>
          </p:cNvSpPr>
          <p:nvPr/>
        </p:nvSpPr>
        <p:spPr bwMode="auto">
          <a:xfrm>
            <a:off x="7791473" y="1588533"/>
            <a:ext cx="293361" cy="293361"/>
          </a:xfrm>
          <a:custGeom>
            <a:avLst/>
            <a:gdLst>
              <a:gd name="T0" fmla="*/ 43 w 50"/>
              <a:gd name="T1" fmla="*/ 8 h 50"/>
              <a:gd name="T2" fmla="*/ 50 w 50"/>
              <a:gd name="T3" fmla="*/ 25 h 50"/>
              <a:gd name="T4" fmla="*/ 43 w 50"/>
              <a:gd name="T5" fmla="*/ 43 h 50"/>
              <a:gd name="T6" fmla="*/ 7 w 50"/>
              <a:gd name="T7" fmla="*/ 43 h 50"/>
              <a:gd name="T8" fmla="*/ 0 w 50"/>
              <a:gd name="T9" fmla="*/ 25 h 50"/>
              <a:gd name="T10" fmla="*/ 8 w 50"/>
              <a:gd name="T11" fmla="*/ 7 h 50"/>
              <a:gd name="T12" fmla="*/ 22 w 50"/>
              <a:gd name="T13" fmla="*/ 4 h 50"/>
              <a:gd name="T14" fmla="*/ 21 w 50"/>
              <a:gd name="T15" fmla="*/ 6 h 50"/>
              <a:gd name="T16" fmla="*/ 15 w 50"/>
              <a:gd name="T17" fmla="*/ 16 h 50"/>
              <a:gd name="T18" fmla="*/ 19 w 50"/>
              <a:gd name="T19" fmla="*/ 16 h 50"/>
              <a:gd name="T20" fmla="*/ 26 w 50"/>
              <a:gd name="T21" fmla="*/ 20 h 50"/>
              <a:gd name="T22" fmla="*/ 27 w 50"/>
              <a:gd name="T23" fmla="*/ 23 h 50"/>
              <a:gd name="T24" fmla="*/ 23 w 50"/>
              <a:gd name="T25" fmla="*/ 31 h 50"/>
              <a:gd name="T26" fmla="*/ 23 w 50"/>
              <a:gd name="T27" fmla="*/ 36 h 50"/>
              <a:gd name="T28" fmla="*/ 23 w 50"/>
              <a:gd name="T29" fmla="*/ 39 h 50"/>
              <a:gd name="T30" fmla="*/ 12 w 50"/>
              <a:gd name="T31" fmla="*/ 33 h 50"/>
              <a:gd name="T32" fmla="*/ 6 w 50"/>
              <a:gd name="T33" fmla="*/ 27 h 50"/>
              <a:gd name="T34" fmla="*/ 7 w 50"/>
              <a:gd name="T35" fmla="*/ 21 h 50"/>
              <a:gd name="T36" fmla="*/ 4 w 50"/>
              <a:gd name="T37" fmla="*/ 22 h 50"/>
              <a:gd name="T38" fmla="*/ 10 w 50"/>
              <a:gd name="T39" fmla="*/ 40 h 50"/>
              <a:gd name="T40" fmla="*/ 24 w 50"/>
              <a:gd name="T41" fmla="*/ 44 h 50"/>
              <a:gd name="T42" fmla="*/ 40 w 50"/>
              <a:gd name="T43" fmla="*/ 40 h 50"/>
              <a:gd name="T44" fmla="*/ 43 w 50"/>
              <a:gd name="T45" fmla="*/ 37 h 50"/>
              <a:gd name="T46" fmla="*/ 38 w 50"/>
              <a:gd name="T47" fmla="*/ 38 h 50"/>
              <a:gd name="T48" fmla="*/ 37 w 50"/>
              <a:gd name="T49" fmla="*/ 38 h 50"/>
              <a:gd name="T50" fmla="*/ 37 w 50"/>
              <a:gd name="T51" fmla="*/ 30 h 50"/>
              <a:gd name="T52" fmla="*/ 34 w 50"/>
              <a:gd name="T53" fmla="*/ 23 h 50"/>
              <a:gd name="T54" fmla="*/ 32 w 50"/>
              <a:gd name="T55" fmla="*/ 13 h 50"/>
              <a:gd name="T56" fmla="*/ 28 w 50"/>
              <a:gd name="T57" fmla="*/ 10 h 50"/>
              <a:gd name="T58" fmla="*/ 28 w 50"/>
              <a:gd name="T59" fmla="*/ 9 h 50"/>
              <a:gd name="T60" fmla="*/ 25 w 50"/>
              <a:gd name="T61" fmla="*/ 4 h 50"/>
              <a:gd name="T62" fmla="*/ 5 w 50"/>
              <a:gd name="T63" fmla="*/ 19 h 50"/>
              <a:gd name="T64" fmla="*/ 5 w 50"/>
              <a:gd name="T65" fmla="*/ 19 h 50"/>
              <a:gd name="T66" fmla="*/ 9 w 50"/>
              <a:gd name="T67" fmla="*/ 23 h 50"/>
              <a:gd name="T68" fmla="*/ 11 w 50"/>
              <a:gd name="T69" fmla="*/ 30 h 50"/>
              <a:gd name="T70" fmla="*/ 18 w 50"/>
              <a:gd name="T71" fmla="*/ 38 h 50"/>
              <a:gd name="T72" fmla="*/ 21 w 50"/>
              <a:gd name="T73" fmla="*/ 36 h 50"/>
              <a:gd name="T74" fmla="*/ 21 w 50"/>
              <a:gd name="T75" fmla="*/ 31 h 50"/>
              <a:gd name="T76" fmla="*/ 25 w 50"/>
              <a:gd name="T77" fmla="*/ 23 h 50"/>
              <a:gd name="T78" fmla="*/ 22 w 50"/>
              <a:gd name="T79" fmla="*/ 19 h 50"/>
              <a:gd name="T80" fmla="*/ 19 w 50"/>
              <a:gd name="T81" fmla="*/ 18 h 50"/>
              <a:gd name="T82" fmla="*/ 18 w 50"/>
              <a:gd name="T83" fmla="*/ 11 h 50"/>
              <a:gd name="T84" fmla="*/ 19 w 50"/>
              <a:gd name="T85" fmla="*/ 5 h 50"/>
              <a:gd name="T86" fmla="*/ 10 w 50"/>
              <a:gd name="T87" fmla="*/ 10 h 50"/>
              <a:gd name="T88" fmla="*/ 32 w 50"/>
              <a:gd name="T89" fmla="*/ 45 h 50"/>
              <a:gd name="T90" fmla="*/ 24 w 50"/>
              <a:gd name="T91" fmla="*/ 46 h 50"/>
              <a:gd name="T92" fmla="*/ 25 w 50"/>
              <a:gd name="T93" fmla="*/ 46 h 50"/>
              <a:gd name="T94" fmla="*/ 45 w 50"/>
              <a:gd name="T95" fmla="*/ 30 h 50"/>
              <a:gd name="T96" fmla="*/ 46 w 50"/>
              <a:gd name="T97" fmla="*/ 29 h 50"/>
              <a:gd name="T98" fmla="*/ 40 w 50"/>
              <a:gd name="T99" fmla="*/ 10 h 50"/>
              <a:gd name="T100" fmla="*/ 29 w 50"/>
              <a:gd name="T101" fmla="*/ 4 h 50"/>
              <a:gd name="T102" fmla="*/ 30 w 50"/>
              <a:gd name="T103" fmla="*/ 8 h 50"/>
              <a:gd name="T104" fmla="*/ 31 w 50"/>
              <a:gd name="T105" fmla="*/ 9 h 50"/>
              <a:gd name="T106" fmla="*/ 35 w 50"/>
              <a:gd name="T107" fmla="*/ 11 h 50"/>
              <a:gd name="T108" fmla="*/ 33 w 50"/>
              <a:gd name="T109" fmla="*/ 18 h 50"/>
              <a:gd name="T110" fmla="*/ 36 w 50"/>
              <a:gd name="T111" fmla="*/ 21 h 50"/>
              <a:gd name="T112" fmla="*/ 39 w 50"/>
              <a:gd name="T113" fmla="*/ 36 h 50"/>
              <a:gd name="T114" fmla="*/ 42 w 50"/>
              <a:gd name="T115" fmla="*/ 35 h 50"/>
              <a:gd name="T116" fmla="*/ 33 w 50"/>
              <a:gd name="T117" fmla="*/ 12 h 50"/>
              <a:gd name="T118" fmla="*/ 33 w 50"/>
              <a:gd name="T1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50">
                <a:moveTo>
                  <a:pt x="25" y="0"/>
                </a:moveTo>
                <a:cubicBezTo>
                  <a:pt x="32" y="0"/>
                  <a:pt x="38" y="3"/>
                  <a:pt x="43" y="8"/>
                </a:cubicBezTo>
                <a:cubicBezTo>
                  <a:pt x="43" y="8"/>
                  <a:pt x="43" y="8"/>
                  <a:pt x="43" y="8"/>
                </a:cubicBezTo>
                <a:cubicBezTo>
                  <a:pt x="47" y="12"/>
                  <a:pt x="50" y="18"/>
                  <a:pt x="50" y="25"/>
                </a:cubicBezTo>
                <a:cubicBezTo>
                  <a:pt x="50" y="32"/>
                  <a:pt x="47" y="38"/>
                  <a:pt x="43" y="43"/>
                </a:cubicBezTo>
                <a:cubicBezTo>
                  <a:pt x="43" y="43"/>
                  <a:pt x="43" y="43"/>
                  <a:pt x="43" y="43"/>
                </a:cubicBezTo>
                <a:cubicBezTo>
                  <a:pt x="38" y="47"/>
                  <a:pt x="32" y="50"/>
                  <a:pt x="25" y="50"/>
                </a:cubicBezTo>
                <a:cubicBezTo>
                  <a:pt x="18" y="50"/>
                  <a:pt x="12" y="47"/>
                  <a:pt x="7" y="43"/>
                </a:cubicBezTo>
                <a:cubicBezTo>
                  <a:pt x="7" y="43"/>
                  <a:pt x="7" y="43"/>
                  <a:pt x="7" y="43"/>
                </a:cubicBezTo>
                <a:cubicBezTo>
                  <a:pt x="3" y="38"/>
                  <a:pt x="0" y="32"/>
                  <a:pt x="0" y="25"/>
                </a:cubicBezTo>
                <a:cubicBezTo>
                  <a:pt x="0" y="18"/>
                  <a:pt x="3" y="12"/>
                  <a:pt x="7" y="8"/>
                </a:cubicBezTo>
                <a:cubicBezTo>
                  <a:pt x="8" y="7"/>
                  <a:pt x="8" y="7"/>
                  <a:pt x="8" y="7"/>
                </a:cubicBezTo>
                <a:cubicBezTo>
                  <a:pt x="12" y="3"/>
                  <a:pt x="18" y="0"/>
                  <a:pt x="25" y="0"/>
                </a:cubicBezTo>
                <a:close/>
                <a:moveTo>
                  <a:pt x="22" y="4"/>
                </a:moveTo>
                <a:cubicBezTo>
                  <a:pt x="22" y="4"/>
                  <a:pt x="22" y="4"/>
                  <a:pt x="22" y="4"/>
                </a:cubicBezTo>
                <a:cubicBezTo>
                  <a:pt x="22" y="5"/>
                  <a:pt x="22" y="5"/>
                  <a:pt x="21" y="6"/>
                </a:cubicBezTo>
                <a:cubicBezTo>
                  <a:pt x="21" y="8"/>
                  <a:pt x="20" y="11"/>
                  <a:pt x="19" y="12"/>
                </a:cubicBezTo>
                <a:cubicBezTo>
                  <a:pt x="19" y="13"/>
                  <a:pt x="15" y="15"/>
                  <a:pt x="15" y="16"/>
                </a:cubicBezTo>
                <a:cubicBezTo>
                  <a:pt x="15" y="16"/>
                  <a:pt x="16" y="16"/>
                  <a:pt x="19" y="16"/>
                </a:cubicBezTo>
                <a:cubicBezTo>
                  <a:pt x="19" y="16"/>
                  <a:pt x="19" y="16"/>
                  <a:pt x="19" y="16"/>
                </a:cubicBezTo>
                <a:cubicBezTo>
                  <a:pt x="20" y="16"/>
                  <a:pt x="22" y="16"/>
                  <a:pt x="23" y="17"/>
                </a:cubicBezTo>
                <a:cubicBezTo>
                  <a:pt x="25" y="18"/>
                  <a:pt x="26" y="19"/>
                  <a:pt x="26" y="20"/>
                </a:cubicBezTo>
                <a:cubicBezTo>
                  <a:pt x="27" y="21"/>
                  <a:pt x="27" y="22"/>
                  <a:pt x="27" y="23"/>
                </a:cubicBezTo>
                <a:cubicBezTo>
                  <a:pt x="27" y="23"/>
                  <a:pt x="27" y="23"/>
                  <a:pt x="27" y="23"/>
                </a:cubicBezTo>
                <a:cubicBezTo>
                  <a:pt x="27" y="24"/>
                  <a:pt x="26" y="25"/>
                  <a:pt x="26" y="26"/>
                </a:cubicBezTo>
                <a:cubicBezTo>
                  <a:pt x="23" y="29"/>
                  <a:pt x="23" y="30"/>
                  <a:pt x="23" y="31"/>
                </a:cubicBezTo>
                <a:cubicBezTo>
                  <a:pt x="23" y="32"/>
                  <a:pt x="23" y="33"/>
                  <a:pt x="23" y="34"/>
                </a:cubicBezTo>
                <a:cubicBezTo>
                  <a:pt x="23" y="34"/>
                  <a:pt x="23" y="35"/>
                  <a:pt x="23" y="36"/>
                </a:cubicBezTo>
                <a:cubicBezTo>
                  <a:pt x="23" y="37"/>
                  <a:pt x="23" y="38"/>
                  <a:pt x="23" y="39"/>
                </a:cubicBezTo>
                <a:cubicBezTo>
                  <a:pt x="23" y="39"/>
                  <a:pt x="23" y="39"/>
                  <a:pt x="23" y="39"/>
                </a:cubicBezTo>
                <a:cubicBezTo>
                  <a:pt x="23" y="45"/>
                  <a:pt x="18" y="41"/>
                  <a:pt x="16" y="39"/>
                </a:cubicBezTo>
                <a:cubicBezTo>
                  <a:pt x="14" y="37"/>
                  <a:pt x="12" y="34"/>
                  <a:pt x="12" y="33"/>
                </a:cubicBezTo>
                <a:cubicBezTo>
                  <a:pt x="12" y="33"/>
                  <a:pt x="11" y="32"/>
                  <a:pt x="10" y="32"/>
                </a:cubicBezTo>
                <a:cubicBezTo>
                  <a:pt x="8" y="31"/>
                  <a:pt x="6" y="30"/>
                  <a:pt x="6" y="27"/>
                </a:cubicBezTo>
                <a:cubicBezTo>
                  <a:pt x="6" y="25"/>
                  <a:pt x="7" y="23"/>
                  <a:pt x="7" y="22"/>
                </a:cubicBezTo>
                <a:cubicBezTo>
                  <a:pt x="7" y="22"/>
                  <a:pt x="7" y="22"/>
                  <a:pt x="7" y="21"/>
                </a:cubicBezTo>
                <a:cubicBezTo>
                  <a:pt x="7" y="21"/>
                  <a:pt x="6" y="21"/>
                  <a:pt x="5" y="22"/>
                </a:cubicBezTo>
                <a:cubicBezTo>
                  <a:pt x="5" y="22"/>
                  <a:pt x="5" y="22"/>
                  <a:pt x="4" y="22"/>
                </a:cubicBezTo>
                <a:cubicBezTo>
                  <a:pt x="4" y="23"/>
                  <a:pt x="4" y="24"/>
                  <a:pt x="4" y="25"/>
                </a:cubicBezTo>
                <a:cubicBezTo>
                  <a:pt x="4" y="31"/>
                  <a:pt x="6" y="36"/>
                  <a:pt x="10" y="40"/>
                </a:cubicBezTo>
                <a:cubicBezTo>
                  <a:pt x="12" y="42"/>
                  <a:pt x="15" y="44"/>
                  <a:pt x="18" y="45"/>
                </a:cubicBezTo>
                <a:cubicBezTo>
                  <a:pt x="20" y="45"/>
                  <a:pt x="22" y="44"/>
                  <a:pt x="24" y="44"/>
                </a:cubicBezTo>
                <a:cubicBezTo>
                  <a:pt x="27" y="43"/>
                  <a:pt x="31" y="42"/>
                  <a:pt x="35" y="43"/>
                </a:cubicBezTo>
                <a:cubicBezTo>
                  <a:pt x="37" y="43"/>
                  <a:pt x="39" y="41"/>
                  <a:pt x="40" y="40"/>
                </a:cubicBezTo>
                <a:cubicBezTo>
                  <a:pt x="40" y="40"/>
                  <a:pt x="40" y="40"/>
                  <a:pt x="40" y="40"/>
                </a:cubicBezTo>
                <a:cubicBezTo>
                  <a:pt x="41" y="39"/>
                  <a:pt x="42" y="38"/>
                  <a:pt x="43" y="37"/>
                </a:cubicBezTo>
                <a:cubicBezTo>
                  <a:pt x="42" y="37"/>
                  <a:pt x="41" y="38"/>
                  <a:pt x="40" y="38"/>
                </a:cubicBezTo>
                <a:cubicBezTo>
                  <a:pt x="39" y="39"/>
                  <a:pt x="38" y="39"/>
                  <a:pt x="38" y="38"/>
                </a:cubicBezTo>
                <a:cubicBezTo>
                  <a:pt x="38" y="38"/>
                  <a:pt x="38" y="38"/>
                  <a:pt x="38" y="38"/>
                </a:cubicBezTo>
                <a:cubicBezTo>
                  <a:pt x="38" y="38"/>
                  <a:pt x="37" y="38"/>
                  <a:pt x="37" y="38"/>
                </a:cubicBezTo>
                <a:cubicBezTo>
                  <a:pt x="37" y="38"/>
                  <a:pt x="37" y="38"/>
                  <a:pt x="37" y="38"/>
                </a:cubicBezTo>
                <a:cubicBezTo>
                  <a:pt x="36" y="36"/>
                  <a:pt x="36" y="33"/>
                  <a:pt x="37" y="30"/>
                </a:cubicBezTo>
                <a:cubicBezTo>
                  <a:pt x="38" y="28"/>
                  <a:pt x="39" y="25"/>
                  <a:pt x="36" y="23"/>
                </a:cubicBezTo>
                <a:cubicBezTo>
                  <a:pt x="35" y="23"/>
                  <a:pt x="34" y="23"/>
                  <a:pt x="34" y="23"/>
                </a:cubicBezTo>
                <a:cubicBezTo>
                  <a:pt x="32" y="22"/>
                  <a:pt x="31" y="21"/>
                  <a:pt x="31" y="20"/>
                </a:cubicBezTo>
                <a:cubicBezTo>
                  <a:pt x="29" y="17"/>
                  <a:pt x="30" y="15"/>
                  <a:pt x="32" y="13"/>
                </a:cubicBezTo>
                <a:cubicBezTo>
                  <a:pt x="32" y="13"/>
                  <a:pt x="33" y="12"/>
                  <a:pt x="33" y="12"/>
                </a:cubicBezTo>
                <a:cubicBezTo>
                  <a:pt x="31" y="12"/>
                  <a:pt x="29" y="12"/>
                  <a:pt x="28" y="10"/>
                </a:cubicBezTo>
                <a:cubicBezTo>
                  <a:pt x="28" y="9"/>
                  <a:pt x="28" y="9"/>
                  <a:pt x="28" y="9"/>
                </a:cubicBezTo>
                <a:cubicBezTo>
                  <a:pt x="28" y="9"/>
                  <a:pt x="28" y="9"/>
                  <a:pt x="28" y="9"/>
                </a:cubicBezTo>
                <a:cubicBezTo>
                  <a:pt x="28" y="6"/>
                  <a:pt x="27" y="6"/>
                  <a:pt x="25" y="4"/>
                </a:cubicBezTo>
                <a:cubicBezTo>
                  <a:pt x="25" y="4"/>
                  <a:pt x="25" y="4"/>
                  <a:pt x="25" y="4"/>
                </a:cubicBezTo>
                <a:cubicBezTo>
                  <a:pt x="24" y="4"/>
                  <a:pt x="23" y="4"/>
                  <a:pt x="22" y="4"/>
                </a:cubicBezTo>
                <a:close/>
                <a:moveTo>
                  <a:pt x="5" y="19"/>
                </a:moveTo>
                <a:cubicBezTo>
                  <a:pt x="5" y="19"/>
                  <a:pt x="5" y="19"/>
                  <a:pt x="5" y="19"/>
                </a:cubicBezTo>
                <a:cubicBezTo>
                  <a:pt x="5" y="19"/>
                  <a:pt x="5" y="19"/>
                  <a:pt x="5" y="19"/>
                </a:cubicBezTo>
                <a:cubicBezTo>
                  <a:pt x="6" y="19"/>
                  <a:pt x="7" y="19"/>
                  <a:pt x="8" y="19"/>
                </a:cubicBezTo>
                <a:cubicBezTo>
                  <a:pt x="10" y="20"/>
                  <a:pt x="10" y="21"/>
                  <a:pt x="9" y="23"/>
                </a:cubicBezTo>
                <a:cubicBezTo>
                  <a:pt x="9" y="24"/>
                  <a:pt x="8" y="25"/>
                  <a:pt x="9" y="27"/>
                </a:cubicBezTo>
                <a:cubicBezTo>
                  <a:pt x="9" y="29"/>
                  <a:pt x="10" y="29"/>
                  <a:pt x="11" y="30"/>
                </a:cubicBezTo>
                <a:cubicBezTo>
                  <a:pt x="12" y="31"/>
                  <a:pt x="13" y="31"/>
                  <a:pt x="14" y="32"/>
                </a:cubicBezTo>
                <a:cubicBezTo>
                  <a:pt x="14" y="33"/>
                  <a:pt x="16" y="36"/>
                  <a:pt x="18" y="38"/>
                </a:cubicBezTo>
                <a:cubicBezTo>
                  <a:pt x="18" y="38"/>
                  <a:pt x="21" y="41"/>
                  <a:pt x="21" y="39"/>
                </a:cubicBezTo>
                <a:cubicBezTo>
                  <a:pt x="21" y="38"/>
                  <a:pt x="21" y="37"/>
                  <a:pt x="21" y="36"/>
                </a:cubicBezTo>
                <a:cubicBezTo>
                  <a:pt x="21" y="35"/>
                  <a:pt x="21" y="35"/>
                  <a:pt x="21" y="34"/>
                </a:cubicBezTo>
                <a:cubicBezTo>
                  <a:pt x="21" y="33"/>
                  <a:pt x="21" y="32"/>
                  <a:pt x="21" y="31"/>
                </a:cubicBezTo>
                <a:cubicBezTo>
                  <a:pt x="20" y="29"/>
                  <a:pt x="20" y="28"/>
                  <a:pt x="24" y="25"/>
                </a:cubicBezTo>
                <a:cubicBezTo>
                  <a:pt x="24" y="24"/>
                  <a:pt x="25" y="23"/>
                  <a:pt x="25" y="23"/>
                </a:cubicBezTo>
                <a:cubicBezTo>
                  <a:pt x="25" y="22"/>
                  <a:pt x="25" y="22"/>
                  <a:pt x="24" y="21"/>
                </a:cubicBezTo>
                <a:cubicBezTo>
                  <a:pt x="24" y="20"/>
                  <a:pt x="23" y="20"/>
                  <a:pt x="22" y="19"/>
                </a:cubicBezTo>
                <a:cubicBezTo>
                  <a:pt x="21" y="19"/>
                  <a:pt x="20" y="18"/>
                  <a:pt x="19" y="18"/>
                </a:cubicBezTo>
                <a:cubicBezTo>
                  <a:pt x="19" y="18"/>
                  <a:pt x="19" y="18"/>
                  <a:pt x="19" y="18"/>
                </a:cubicBezTo>
                <a:cubicBezTo>
                  <a:pt x="14" y="18"/>
                  <a:pt x="13" y="18"/>
                  <a:pt x="13" y="16"/>
                </a:cubicBezTo>
                <a:cubicBezTo>
                  <a:pt x="13" y="14"/>
                  <a:pt x="16" y="12"/>
                  <a:pt x="18" y="11"/>
                </a:cubicBezTo>
                <a:cubicBezTo>
                  <a:pt x="18" y="10"/>
                  <a:pt x="19" y="7"/>
                  <a:pt x="19" y="5"/>
                </a:cubicBezTo>
                <a:cubicBezTo>
                  <a:pt x="19" y="5"/>
                  <a:pt x="19" y="5"/>
                  <a:pt x="19" y="5"/>
                </a:cubicBezTo>
                <a:cubicBezTo>
                  <a:pt x="16" y="6"/>
                  <a:pt x="13" y="8"/>
                  <a:pt x="10" y="10"/>
                </a:cubicBezTo>
                <a:cubicBezTo>
                  <a:pt x="10" y="10"/>
                  <a:pt x="10" y="10"/>
                  <a:pt x="10" y="10"/>
                </a:cubicBezTo>
                <a:cubicBezTo>
                  <a:pt x="8" y="13"/>
                  <a:pt x="6" y="16"/>
                  <a:pt x="5" y="19"/>
                </a:cubicBezTo>
                <a:close/>
                <a:moveTo>
                  <a:pt x="32" y="45"/>
                </a:moveTo>
                <a:cubicBezTo>
                  <a:pt x="32" y="45"/>
                  <a:pt x="32" y="45"/>
                  <a:pt x="32" y="45"/>
                </a:cubicBezTo>
                <a:cubicBezTo>
                  <a:pt x="29" y="45"/>
                  <a:pt x="27" y="45"/>
                  <a:pt x="24" y="46"/>
                </a:cubicBezTo>
                <a:cubicBezTo>
                  <a:pt x="24" y="46"/>
                  <a:pt x="23" y="46"/>
                  <a:pt x="23" y="46"/>
                </a:cubicBezTo>
                <a:cubicBezTo>
                  <a:pt x="24" y="46"/>
                  <a:pt x="24" y="46"/>
                  <a:pt x="25" y="46"/>
                </a:cubicBezTo>
                <a:cubicBezTo>
                  <a:pt x="27" y="46"/>
                  <a:pt x="30" y="46"/>
                  <a:pt x="32" y="45"/>
                </a:cubicBezTo>
                <a:close/>
                <a:moveTo>
                  <a:pt x="45" y="30"/>
                </a:moveTo>
                <a:cubicBezTo>
                  <a:pt x="45" y="30"/>
                  <a:pt x="45" y="30"/>
                  <a:pt x="45" y="30"/>
                </a:cubicBezTo>
                <a:cubicBezTo>
                  <a:pt x="46" y="29"/>
                  <a:pt x="46" y="29"/>
                  <a:pt x="46" y="29"/>
                </a:cubicBezTo>
                <a:cubicBezTo>
                  <a:pt x="46" y="28"/>
                  <a:pt x="46" y="26"/>
                  <a:pt x="46" y="25"/>
                </a:cubicBezTo>
                <a:cubicBezTo>
                  <a:pt x="46" y="19"/>
                  <a:pt x="44" y="14"/>
                  <a:pt x="40" y="10"/>
                </a:cubicBezTo>
                <a:cubicBezTo>
                  <a:pt x="40" y="10"/>
                  <a:pt x="40" y="10"/>
                  <a:pt x="40" y="10"/>
                </a:cubicBezTo>
                <a:cubicBezTo>
                  <a:pt x="37" y="7"/>
                  <a:pt x="33" y="5"/>
                  <a:pt x="29" y="4"/>
                </a:cubicBezTo>
                <a:cubicBezTo>
                  <a:pt x="29" y="5"/>
                  <a:pt x="30" y="7"/>
                  <a:pt x="30" y="8"/>
                </a:cubicBezTo>
                <a:cubicBezTo>
                  <a:pt x="30" y="8"/>
                  <a:pt x="30" y="8"/>
                  <a:pt x="30" y="8"/>
                </a:cubicBezTo>
                <a:cubicBezTo>
                  <a:pt x="30" y="9"/>
                  <a:pt x="30" y="9"/>
                  <a:pt x="31" y="9"/>
                </a:cubicBezTo>
                <a:cubicBezTo>
                  <a:pt x="31" y="9"/>
                  <a:pt x="31" y="9"/>
                  <a:pt x="31" y="9"/>
                </a:cubicBezTo>
                <a:cubicBezTo>
                  <a:pt x="31" y="10"/>
                  <a:pt x="32" y="10"/>
                  <a:pt x="33" y="10"/>
                </a:cubicBezTo>
                <a:cubicBezTo>
                  <a:pt x="34" y="10"/>
                  <a:pt x="35" y="10"/>
                  <a:pt x="35" y="11"/>
                </a:cubicBezTo>
                <a:cubicBezTo>
                  <a:pt x="36" y="12"/>
                  <a:pt x="35" y="13"/>
                  <a:pt x="34" y="15"/>
                </a:cubicBezTo>
                <a:cubicBezTo>
                  <a:pt x="32" y="16"/>
                  <a:pt x="31" y="17"/>
                  <a:pt x="33" y="18"/>
                </a:cubicBezTo>
                <a:cubicBezTo>
                  <a:pt x="33" y="19"/>
                  <a:pt x="34" y="20"/>
                  <a:pt x="35" y="21"/>
                </a:cubicBezTo>
                <a:cubicBezTo>
                  <a:pt x="35" y="21"/>
                  <a:pt x="36" y="21"/>
                  <a:pt x="36" y="21"/>
                </a:cubicBezTo>
                <a:cubicBezTo>
                  <a:pt x="42" y="23"/>
                  <a:pt x="41" y="27"/>
                  <a:pt x="40" y="31"/>
                </a:cubicBezTo>
                <a:cubicBezTo>
                  <a:pt x="39" y="33"/>
                  <a:pt x="38" y="35"/>
                  <a:pt x="39" y="36"/>
                </a:cubicBezTo>
                <a:cubicBezTo>
                  <a:pt x="40" y="36"/>
                  <a:pt x="40" y="36"/>
                  <a:pt x="40" y="36"/>
                </a:cubicBezTo>
                <a:cubicBezTo>
                  <a:pt x="40" y="36"/>
                  <a:pt x="41" y="35"/>
                  <a:pt x="42" y="35"/>
                </a:cubicBezTo>
                <a:cubicBezTo>
                  <a:pt x="43" y="33"/>
                  <a:pt x="44" y="32"/>
                  <a:pt x="45" y="30"/>
                </a:cubicBezTo>
                <a:close/>
                <a:moveTo>
                  <a:pt x="33" y="12"/>
                </a:moveTo>
                <a:cubicBezTo>
                  <a:pt x="33" y="12"/>
                  <a:pt x="33" y="12"/>
                  <a:pt x="33" y="12"/>
                </a:cubicBezTo>
                <a:cubicBezTo>
                  <a:pt x="33" y="12"/>
                  <a:pt x="33" y="12"/>
                  <a:pt x="33" y="12"/>
                </a:cubicBezTo>
                <a:cubicBezTo>
                  <a:pt x="33" y="11"/>
                  <a:pt x="33" y="12"/>
                  <a:pt x="33" y="12"/>
                </a:cubicBezTo>
                <a:close/>
              </a:path>
            </a:pathLst>
          </a:custGeom>
          <a:solidFill>
            <a:schemeClr val="accent2"/>
          </a:solidFill>
          <a:ln>
            <a:noFill/>
          </a:ln>
          <a:extLst/>
        </p:spPr>
        <p:txBody>
          <a:bodyPr/>
          <a:lstStyle/>
          <a:p>
            <a:endParaRPr lang="zh-CN" altLang="en-US"/>
          </a:p>
        </p:txBody>
      </p:sp>
      <p:sp>
        <p:nvSpPr>
          <p:cNvPr id="207" name="Freeform 637"/>
          <p:cNvSpPr>
            <a:spLocks noEditPoints="1"/>
          </p:cNvSpPr>
          <p:nvPr/>
        </p:nvSpPr>
        <p:spPr bwMode="auto">
          <a:xfrm>
            <a:off x="5215767" y="2773709"/>
            <a:ext cx="264024" cy="264024"/>
          </a:xfrm>
          <a:custGeom>
            <a:avLst/>
            <a:gdLst>
              <a:gd name="T0" fmla="*/ 15 w 45"/>
              <a:gd name="T1" fmla="*/ 11 h 45"/>
              <a:gd name="T2" fmla="*/ 15 w 45"/>
              <a:gd name="T3" fmla="*/ 11 h 45"/>
              <a:gd name="T4" fmla="*/ 25 w 45"/>
              <a:gd name="T5" fmla="*/ 11 h 45"/>
              <a:gd name="T6" fmla="*/ 30 w 45"/>
              <a:gd name="T7" fmla="*/ 12 h 45"/>
              <a:gd name="T8" fmla="*/ 30 w 45"/>
              <a:gd name="T9" fmla="*/ 12 h 45"/>
              <a:gd name="T10" fmla="*/ 32 w 45"/>
              <a:gd name="T11" fmla="*/ 17 h 45"/>
              <a:gd name="T12" fmla="*/ 32 w 45"/>
              <a:gd name="T13" fmla="*/ 20 h 45"/>
              <a:gd name="T14" fmla="*/ 30 w 45"/>
              <a:gd name="T15" fmla="*/ 24 h 45"/>
              <a:gd name="T16" fmla="*/ 25 w 45"/>
              <a:gd name="T17" fmla="*/ 26 h 45"/>
              <a:gd name="T18" fmla="*/ 16 w 45"/>
              <a:gd name="T19" fmla="*/ 26 h 45"/>
              <a:gd name="T20" fmla="*/ 16 w 45"/>
              <a:gd name="T21" fmla="*/ 33 h 45"/>
              <a:gd name="T22" fmla="*/ 15 w 45"/>
              <a:gd name="T23" fmla="*/ 34 h 45"/>
              <a:gd name="T24" fmla="*/ 14 w 45"/>
              <a:gd name="T25" fmla="*/ 33 h 45"/>
              <a:gd name="T26" fmla="*/ 14 w 45"/>
              <a:gd name="T27" fmla="*/ 12 h 45"/>
              <a:gd name="T28" fmla="*/ 15 w 45"/>
              <a:gd name="T29" fmla="*/ 11 h 45"/>
              <a:gd name="T30" fmla="*/ 8 w 45"/>
              <a:gd name="T31" fmla="*/ 0 h 45"/>
              <a:gd name="T32" fmla="*/ 8 w 45"/>
              <a:gd name="T33" fmla="*/ 0 h 45"/>
              <a:gd name="T34" fmla="*/ 38 w 45"/>
              <a:gd name="T35" fmla="*/ 0 h 45"/>
              <a:gd name="T36" fmla="*/ 45 w 45"/>
              <a:gd name="T37" fmla="*/ 7 h 45"/>
              <a:gd name="T38" fmla="*/ 45 w 45"/>
              <a:gd name="T39" fmla="*/ 37 h 45"/>
              <a:gd name="T40" fmla="*/ 38 w 45"/>
              <a:gd name="T41" fmla="*/ 45 h 45"/>
              <a:gd name="T42" fmla="*/ 8 w 45"/>
              <a:gd name="T43" fmla="*/ 45 h 45"/>
              <a:gd name="T44" fmla="*/ 0 w 45"/>
              <a:gd name="T45" fmla="*/ 37 h 45"/>
              <a:gd name="T46" fmla="*/ 0 w 45"/>
              <a:gd name="T47" fmla="*/ 7 h 45"/>
              <a:gd name="T48" fmla="*/ 8 w 45"/>
              <a:gd name="T49" fmla="*/ 0 h 45"/>
              <a:gd name="T50" fmla="*/ 38 w 45"/>
              <a:gd name="T51" fmla="*/ 4 h 45"/>
              <a:gd name="T52" fmla="*/ 38 w 45"/>
              <a:gd name="T53" fmla="*/ 4 h 45"/>
              <a:gd name="T54" fmla="*/ 8 w 45"/>
              <a:gd name="T55" fmla="*/ 4 h 45"/>
              <a:gd name="T56" fmla="*/ 4 w 45"/>
              <a:gd name="T57" fmla="*/ 7 h 45"/>
              <a:gd name="T58" fmla="*/ 4 w 45"/>
              <a:gd name="T59" fmla="*/ 37 h 45"/>
              <a:gd name="T60" fmla="*/ 8 w 45"/>
              <a:gd name="T61" fmla="*/ 41 h 45"/>
              <a:gd name="T62" fmla="*/ 38 w 45"/>
              <a:gd name="T63" fmla="*/ 41 h 45"/>
              <a:gd name="T64" fmla="*/ 41 w 45"/>
              <a:gd name="T65" fmla="*/ 37 h 45"/>
              <a:gd name="T66" fmla="*/ 41 w 45"/>
              <a:gd name="T67" fmla="*/ 7 h 45"/>
              <a:gd name="T68" fmla="*/ 38 w 45"/>
              <a:gd name="T69" fmla="*/ 4 h 45"/>
              <a:gd name="T70" fmla="*/ 25 w 45"/>
              <a:gd name="T71" fmla="*/ 13 h 45"/>
              <a:gd name="T72" fmla="*/ 25 w 45"/>
              <a:gd name="T73" fmla="*/ 13 h 45"/>
              <a:gd name="T74" fmla="*/ 16 w 45"/>
              <a:gd name="T75" fmla="*/ 13 h 45"/>
              <a:gd name="T76" fmla="*/ 16 w 45"/>
              <a:gd name="T77" fmla="*/ 23 h 45"/>
              <a:gd name="T78" fmla="*/ 25 w 45"/>
              <a:gd name="T79" fmla="*/ 23 h 45"/>
              <a:gd name="T80" fmla="*/ 28 w 45"/>
              <a:gd name="T81" fmla="*/ 22 h 45"/>
              <a:gd name="T82" fmla="*/ 29 w 45"/>
              <a:gd name="T83" fmla="*/ 20 h 45"/>
              <a:gd name="T84" fmla="*/ 29 w 45"/>
              <a:gd name="T85" fmla="*/ 17 h 45"/>
              <a:gd name="T86" fmla="*/ 28 w 45"/>
              <a:gd name="T87" fmla="*/ 14 h 45"/>
              <a:gd name="T88" fmla="*/ 28 w 45"/>
              <a:gd name="T89" fmla="*/ 14 h 45"/>
              <a:gd name="T90" fmla="*/ 25 w 45"/>
              <a:gd name="T9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 h="45">
                <a:moveTo>
                  <a:pt x="15" y="11"/>
                </a:moveTo>
                <a:cubicBezTo>
                  <a:pt x="15" y="11"/>
                  <a:pt x="15" y="11"/>
                  <a:pt x="15" y="11"/>
                </a:cubicBezTo>
                <a:cubicBezTo>
                  <a:pt x="25" y="11"/>
                  <a:pt x="25" y="11"/>
                  <a:pt x="25" y="11"/>
                </a:cubicBezTo>
                <a:cubicBezTo>
                  <a:pt x="27" y="11"/>
                  <a:pt x="29" y="11"/>
                  <a:pt x="30" y="12"/>
                </a:cubicBezTo>
                <a:cubicBezTo>
                  <a:pt x="30" y="12"/>
                  <a:pt x="30" y="12"/>
                  <a:pt x="30" y="12"/>
                </a:cubicBezTo>
                <a:cubicBezTo>
                  <a:pt x="31" y="13"/>
                  <a:pt x="32" y="15"/>
                  <a:pt x="32" y="17"/>
                </a:cubicBezTo>
                <a:cubicBezTo>
                  <a:pt x="32" y="20"/>
                  <a:pt x="32" y="20"/>
                  <a:pt x="32" y="20"/>
                </a:cubicBezTo>
                <a:cubicBezTo>
                  <a:pt x="32" y="21"/>
                  <a:pt x="31" y="23"/>
                  <a:pt x="30" y="24"/>
                </a:cubicBezTo>
                <a:cubicBezTo>
                  <a:pt x="29" y="25"/>
                  <a:pt x="27" y="26"/>
                  <a:pt x="25" y="26"/>
                </a:cubicBezTo>
                <a:cubicBezTo>
                  <a:pt x="16" y="26"/>
                  <a:pt x="16" y="26"/>
                  <a:pt x="16" y="26"/>
                </a:cubicBezTo>
                <a:cubicBezTo>
                  <a:pt x="16" y="33"/>
                  <a:pt x="16" y="33"/>
                  <a:pt x="16" y="33"/>
                </a:cubicBezTo>
                <a:cubicBezTo>
                  <a:pt x="16" y="33"/>
                  <a:pt x="16" y="34"/>
                  <a:pt x="15" y="34"/>
                </a:cubicBezTo>
                <a:cubicBezTo>
                  <a:pt x="14" y="34"/>
                  <a:pt x="14" y="33"/>
                  <a:pt x="14" y="33"/>
                </a:cubicBezTo>
                <a:cubicBezTo>
                  <a:pt x="14" y="26"/>
                  <a:pt x="14" y="19"/>
                  <a:pt x="14" y="12"/>
                </a:cubicBezTo>
                <a:cubicBezTo>
                  <a:pt x="14" y="11"/>
                  <a:pt x="14" y="11"/>
                  <a:pt x="15" y="11"/>
                </a:cubicBezTo>
                <a:close/>
                <a:moveTo>
                  <a:pt x="8" y="0"/>
                </a:moveTo>
                <a:cubicBezTo>
                  <a:pt x="8" y="0"/>
                  <a:pt x="8" y="0"/>
                  <a:pt x="8" y="0"/>
                </a:cubicBezTo>
                <a:cubicBezTo>
                  <a:pt x="38" y="0"/>
                  <a:pt x="38" y="0"/>
                  <a:pt x="38" y="0"/>
                </a:cubicBezTo>
                <a:cubicBezTo>
                  <a:pt x="42" y="0"/>
                  <a:pt x="45" y="3"/>
                  <a:pt x="45" y="7"/>
                </a:cubicBezTo>
                <a:cubicBezTo>
                  <a:pt x="45" y="37"/>
                  <a:pt x="45" y="37"/>
                  <a:pt x="45" y="37"/>
                </a:cubicBezTo>
                <a:cubicBezTo>
                  <a:pt x="45" y="41"/>
                  <a:pt x="42" y="45"/>
                  <a:pt x="38" y="45"/>
                </a:cubicBezTo>
                <a:cubicBezTo>
                  <a:pt x="8" y="45"/>
                  <a:pt x="8" y="45"/>
                  <a:pt x="8" y="45"/>
                </a:cubicBezTo>
                <a:cubicBezTo>
                  <a:pt x="4" y="45"/>
                  <a:pt x="0" y="41"/>
                  <a:pt x="0" y="37"/>
                </a:cubicBezTo>
                <a:cubicBezTo>
                  <a:pt x="0" y="7"/>
                  <a:pt x="0" y="7"/>
                  <a:pt x="0" y="7"/>
                </a:cubicBezTo>
                <a:cubicBezTo>
                  <a:pt x="0" y="3"/>
                  <a:pt x="4" y="0"/>
                  <a:pt x="8" y="0"/>
                </a:cubicBezTo>
                <a:close/>
                <a:moveTo>
                  <a:pt x="38" y="4"/>
                </a:moveTo>
                <a:cubicBezTo>
                  <a:pt x="38" y="4"/>
                  <a:pt x="38" y="4"/>
                  <a:pt x="38" y="4"/>
                </a:cubicBezTo>
                <a:cubicBezTo>
                  <a:pt x="8" y="4"/>
                  <a:pt x="8" y="4"/>
                  <a:pt x="8" y="4"/>
                </a:cubicBezTo>
                <a:cubicBezTo>
                  <a:pt x="6" y="4"/>
                  <a:pt x="4" y="5"/>
                  <a:pt x="4" y="7"/>
                </a:cubicBezTo>
                <a:cubicBezTo>
                  <a:pt x="4" y="37"/>
                  <a:pt x="4" y="37"/>
                  <a:pt x="4" y="37"/>
                </a:cubicBezTo>
                <a:cubicBezTo>
                  <a:pt x="4" y="39"/>
                  <a:pt x="6" y="41"/>
                  <a:pt x="8" y="41"/>
                </a:cubicBezTo>
                <a:cubicBezTo>
                  <a:pt x="38" y="41"/>
                  <a:pt x="38" y="41"/>
                  <a:pt x="38" y="41"/>
                </a:cubicBezTo>
                <a:cubicBezTo>
                  <a:pt x="40" y="41"/>
                  <a:pt x="41" y="39"/>
                  <a:pt x="41" y="37"/>
                </a:cubicBezTo>
                <a:cubicBezTo>
                  <a:pt x="41" y="7"/>
                  <a:pt x="41" y="7"/>
                  <a:pt x="41" y="7"/>
                </a:cubicBezTo>
                <a:cubicBezTo>
                  <a:pt x="41" y="5"/>
                  <a:pt x="40" y="4"/>
                  <a:pt x="38" y="4"/>
                </a:cubicBezTo>
                <a:close/>
                <a:moveTo>
                  <a:pt x="25" y="13"/>
                </a:moveTo>
                <a:cubicBezTo>
                  <a:pt x="25" y="13"/>
                  <a:pt x="25" y="13"/>
                  <a:pt x="25" y="13"/>
                </a:cubicBezTo>
                <a:cubicBezTo>
                  <a:pt x="16" y="13"/>
                  <a:pt x="16" y="13"/>
                  <a:pt x="16" y="13"/>
                </a:cubicBezTo>
                <a:cubicBezTo>
                  <a:pt x="16" y="23"/>
                  <a:pt x="16" y="23"/>
                  <a:pt x="16" y="23"/>
                </a:cubicBezTo>
                <a:cubicBezTo>
                  <a:pt x="25" y="23"/>
                  <a:pt x="25" y="23"/>
                  <a:pt x="25" y="23"/>
                </a:cubicBezTo>
                <a:cubicBezTo>
                  <a:pt x="26" y="23"/>
                  <a:pt x="27" y="23"/>
                  <a:pt x="28" y="22"/>
                </a:cubicBezTo>
                <a:cubicBezTo>
                  <a:pt x="29" y="22"/>
                  <a:pt x="29" y="21"/>
                  <a:pt x="29" y="20"/>
                </a:cubicBezTo>
                <a:cubicBezTo>
                  <a:pt x="29" y="17"/>
                  <a:pt x="29" y="17"/>
                  <a:pt x="29" y="17"/>
                </a:cubicBezTo>
                <a:cubicBezTo>
                  <a:pt x="29" y="16"/>
                  <a:pt x="29" y="15"/>
                  <a:pt x="28" y="14"/>
                </a:cubicBezTo>
                <a:cubicBezTo>
                  <a:pt x="28" y="14"/>
                  <a:pt x="28" y="14"/>
                  <a:pt x="28" y="14"/>
                </a:cubicBezTo>
                <a:cubicBezTo>
                  <a:pt x="27" y="13"/>
                  <a:pt x="26" y="13"/>
                  <a:pt x="25" y="13"/>
                </a:cubicBezTo>
                <a:close/>
              </a:path>
            </a:pathLst>
          </a:custGeom>
          <a:solidFill>
            <a:schemeClr val="accent2"/>
          </a:solidFill>
          <a:ln>
            <a:noFill/>
          </a:ln>
          <a:extLst/>
        </p:spPr>
        <p:txBody>
          <a:bodyPr/>
          <a:lstStyle/>
          <a:p>
            <a:endParaRPr lang="zh-CN" altLang="en-US"/>
          </a:p>
        </p:txBody>
      </p:sp>
      <p:sp>
        <p:nvSpPr>
          <p:cNvPr id="208" name="Freeform 639"/>
          <p:cNvSpPr>
            <a:spLocks noEditPoints="1"/>
          </p:cNvSpPr>
          <p:nvPr/>
        </p:nvSpPr>
        <p:spPr bwMode="auto">
          <a:xfrm>
            <a:off x="2138416" y="2761975"/>
            <a:ext cx="290426" cy="287493"/>
          </a:xfrm>
          <a:custGeom>
            <a:avLst/>
            <a:gdLst>
              <a:gd name="T0" fmla="*/ 30 w 49"/>
              <a:gd name="T1" fmla="*/ 45 h 49"/>
              <a:gd name="T2" fmla="*/ 28 w 49"/>
              <a:gd name="T3" fmla="*/ 4 h 49"/>
              <a:gd name="T4" fmla="*/ 3 w 49"/>
              <a:gd name="T5" fmla="*/ 45 h 49"/>
              <a:gd name="T6" fmla="*/ 9 w 49"/>
              <a:gd name="T7" fmla="*/ 37 h 49"/>
              <a:gd name="T8" fmla="*/ 25 w 49"/>
              <a:gd name="T9" fmla="*/ 39 h 49"/>
              <a:gd name="T10" fmla="*/ 28 w 49"/>
              <a:gd name="T11" fmla="*/ 45 h 49"/>
              <a:gd name="T12" fmla="*/ 35 w 49"/>
              <a:gd name="T13" fmla="*/ 23 h 49"/>
              <a:gd name="T14" fmla="*/ 41 w 49"/>
              <a:gd name="T15" fmla="*/ 21 h 49"/>
              <a:gd name="T16" fmla="*/ 35 w 49"/>
              <a:gd name="T17" fmla="*/ 23 h 49"/>
              <a:gd name="T18" fmla="*/ 34 w 49"/>
              <a:gd name="T19" fmla="*/ 28 h 49"/>
              <a:gd name="T20" fmla="*/ 42 w 49"/>
              <a:gd name="T21" fmla="*/ 28 h 49"/>
              <a:gd name="T22" fmla="*/ 35 w 49"/>
              <a:gd name="T23" fmla="*/ 36 h 49"/>
              <a:gd name="T24" fmla="*/ 35 w 49"/>
              <a:gd name="T25" fmla="*/ 33 h 49"/>
              <a:gd name="T26" fmla="*/ 41 w 49"/>
              <a:gd name="T27" fmla="*/ 36 h 49"/>
              <a:gd name="T28" fmla="*/ 35 w 49"/>
              <a:gd name="T29" fmla="*/ 42 h 49"/>
              <a:gd name="T30" fmla="*/ 41 w 49"/>
              <a:gd name="T31" fmla="*/ 39 h 49"/>
              <a:gd name="T32" fmla="*/ 35 w 49"/>
              <a:gd name="T33" fmla="*/ 42 h 49"/>
              <a:gd name="T34" fmla="*/ 6 w 49"/>
              <a:gd name="T35" fmla="*/ 8 h 49"/>
              <a:gd name="T36" fmla="*/ 13 w 49"/>
              <a:gd name="T37" fmla="*/ 8 h 49"/>
              <a:gd name="T38" fmla="*/ 19 w 49"/>
              <a:gd name="T39" fmla="*/ 9 h 49"/>
              <a:gd name="T40" fmla="*/ 19 w 49"/>
              <a:gd name="T41" fmla="*/ 7 h 49"/>
              <a:gd name="T42" fmla="*/ 24 w 49"/>
              <a:gd name="T43" fmla="*/ 9 h 49"/>
              <a:gd name="T44" fmla="*/ 7 w 49"/>
              <a:gd name="T45" fmla="*/ 16 h 49"/>
              <a:gd name="T46" fmla="*/ 12 w 49"/>
              <a:gd name="T47" fmla="*/ 13 h 49"/>
              <a:gd name="T48" fmla="*/ 7 w 49"/>
              <a:gd name="T49" fmla="*/ 16 h 49"/>
              <a:gd name="T50" fmla="*/ 18 w 49"/>
              <a:gd name="T51" fmla="*/ 14 h 49"/>
              <a:gd name="T52" fmla="*/ 26 w 49"/>
              <a:gd name="T53" fmla="*/ 14 h 49"/>
              <a:gd name="T54" fmla="*/ 7 w 49"/>
              <a:gd name="T55" fmla="*/ 22 h 49"/>
              <a:gd name="T56" fmla="*/ 7 w 49"/>
              <a:gd name="T57" fmla="*/ 19 h 49"/>
              <a:gd name="T58" fmla="*/ 12 w 49"/>
              <a:gd name="T59" fmla="*/ 22 h 49"/>
              <a:gd name="T60" fmla="*/ 19 w 49"/>
              <a:gd name="T61" fmla="*/ 22 h 49"/>
              <a:gd name="T62" fmla="*/ 24 w 49"/>
              <a:gd name="T63" fmla="*/ 19 h 49"/>
              <a:gd name="T64" fmla="*/ 19 w 49"/>
              <a:gd name="T65" fmla="*/ 22 h 49"/>
              <a:gd name="T66" fmla="*/ 6 w 49"/>
              <a:gd name="T67" fmla="*/ 27 h 49"/>
              <a:gd name="T68" fmla="*/ 13 w 49"/>
              <a:gd name="T69" fmla="*/ 27 h 49"/>
              <a:gd name="T70" fmla="*/ 19 w 49"/>
              <a:gd name="T71" fmla="*/ 28 h 49"/>
              <a:gd name="T72" fmla="*/ 19 w 49"/>
              <a:gd name="T73" fmla="*/ 25 h 49"/>
              <a:gd name="T74" fmla="*/ 24 w 49"/>
              <a:gd name="T75" fmla="*/ 28 h 49"/>
              <a:gd name="T76" fmla="*/ 7 w 49"/>
              <a:gd name="T77" fmla="*/ 34 h 49"/>
              <a:gd name="T78" fmla="*/ 12 w 49"/>
              <a:gd name="T79" fmla="*/ 32 h 49"/>
              <a:gd name="T80" fmla="*/ 7 w 49"/>
              <a:gd name="T81" fmla="*/ 34 h 49"/>
              <a:gd name="T82" fmla="*/ 18 w 49"/>
              <a:gd name="T83" fmla="*/ 33 h 49"/>
              <a:gd name="T84" fmla="*/ 26 w 49"/>
              <a:gd name="T85" fmla="*/ 33 h 49"/>
              <a:gd name="T86" fmla="*/ 32 w 49"/>
              <a:gd name="T87" fmla="*/ 14 h 49"/>
              <a:gd name="T88" fmla="*/ 47 w 49"/>
              <a:gd name="T89" fmla="*/ 14 h 49"/>
              <a:gd name="T90" fmla="*/ 49 w 49"/>
              <a:gd name="T91" fmla="*/ 47 h 49"/>
              <a:gd name="T92" fmla="*/ 23 w 49"/>
              <a:gd name="T93" fmla="*/ 49 h 49"/>
              <a:gd name="T94" fmla="*/ 21 w 49"/>
              <a:gd name="T95" fmla="*/ 41 h 49"/>
              <a:gd name="T96" fmla="*/ 11 w 49"/>
              <a:gd name="T97" fmla="*/ 47 h 49"/>
              <a:gd name="T98" fmla="*/ 2 w 49"/>
              <a:gd name="T99" fmla="*/ 49 h 49"/>
              <a:gd name="T100" fmla="*/ 0 w 49"/>
              <a:gd name="T101" fmla="*/ 2 h 49"/>
              <a:gd name="T102" fmla="*/ 30 w 49"/>
              <a:gd name="T10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49">
                <a:moveTo>
                  <a:pt x="46" y="18"/>
                </a:moveTo>
                <a:cubicBezTo>
                  <a:pt x="30" y="18"/>
                  <a:pt x="30" y="18"/>
                  <a:pt x="30" y="18"/>
                </a:cubicBezTo>
                <a:cubicBezTo>
                  <a:pt x="30" y="45"/>
                  <a:pt x="30" y="45"/>
                  <a:pt x="30" y="45"/>
                </a:cubicBezTo>
                <a:cubicBezTo>
                  <a:pt x="46" y="45"/>
                  <a:pt x="46" y="45"/>
                  <a:pt x="46" y="45"/>
                </a:cubicBezTo>
                <a:cubicBezTo>
                  <a:pt x="46" y="18"/>
                  <a:pt x="46" y="18"/>
                  <a:pt x="46" y="18"/>
                </a:cubicBezTo>
                <a:close/>
                <a:moveTo>
                  <a:pt x="28" y="4"/>
                </a:moveTo>
                <a:cubicBezTo>
                  <a:pt x="28" y="4"/>
                  <a:pt x="28" y="4"/>
                  <a:pt x="28" y="4"/>
                </a:cubicBezTo>
                <a:cubicBezTo>
                  <a:pt x="3" y="4"/>
                  <a:pt x="3" y="4"/>
                  <a:pt x="3" y="4"/>
                </a:cubicBezTo>
                <a:cubicBezTo>
                  <a:pt x="3" y="45"/>
                  <a:pt x="3" y="45"/>
                  <a:pt x="3" y="45"/>
                </a:cubicBezTo>
                <a:cubicBezTo>
                  <a:pt x="7" y="45"/>
                  <a:pt x="7" y="45"/>
                  <a:pt x="7" y="45"/>
                </a:cubicBezTo>
                <a:cubicBezTo>
                  <a:pt x="7" y="39"/>
                  <a:pt x="7" y="39"/>
                  <a:pt x="7" y="39"/>
                </a:cubicBezTo>
                <a:cubicBezTo>
                  <a:pt x="7" y="38"/>
                  <a:pt x="8" y="37"/>
                  <a:pt x="9" y="37"/>
                </a:cubicBezTo>
                <a:cubicBezTo>
                  <a:pt x="9" y="37"/>
                  <a:pt x="9" y="37"/>
                  <a:pt x="9" y="37"/>
                </a:cubicBezTo>
                <a:cubicBezTo>
                  <a:pt x="23" y="37"/>
                  <a:pt x="23" y="37"/>
                  <a:pt x="23" y="37"/>
                </a:cubicBezTo>
                <a:cubicBezTo>
                  <a:pt x="24" y="37"/>
                  <a:pt x="25" y="38"/>
                  <a:pt x="25" y="39"/>
                </a:cubicBezTo>
                <a:cubicBezTo>
                  <a:pt x="25" y="39"/>
                  <a:pt x="25" y="39"/>
                  <a:pt x="25" y="39"/>
                </a:cubicBezTo>
                <a:cubicBezTo>
                  <a:pt x="25" y="45"/>
                  <a:pt x="25" y="45"/>
                  <a:pt x="25" y="45"/>
                </a:cubicBezTo>
                <a:cubicBezTo>
                  <a:pt x="28" y="45"/>
                  <a:pt x="28" y="45"/>
                  <a:pt x="28" y="45"/>
                </a:cubicBezTo>
                <a:cubicBezTo>
                  <a:pt x="28" y="31"/>
                  <a:pt x="28" y="17"/>
                  <a:pt x="28" y="4"/>
                </a:cubicBezTo>
                <a:close/>
                <a:moveTo>
                  <a:pt x="35" y="23"/>
                </a:moveTo>
                <a:cubicBezTo>
                  <a:pt x="35" y="23"/>
                  <a:pt x="35" y="23"/>
                  <a:pt x="35" y="23"/>
                </a:cubicBezTo>
                <a:cubicBezTo>
                  <a:pt x="35" y="23"/>
                  <a:pt x="34" y="23"/>
                  <a:pt x="34" y="22"/>
                </a:cubicBezTo>
                <a:cubicBezTo>
                  <a:pt x="34" y="22"/>
                  <a:pt x="35" y="21"/>
                  <a:pt x="35" y="21"/>
                </a:cubicBezTo>
                <a:cubicBezTo>
                  <a:pt x="41" y="21"/>
                  <a:pt x="41" y="21"/>
                  <a:pt x="41" y="21"/>
                </a:cubicBezTo>
                <a:cubicBezTo>
                  <a:pt x="41" y="21"/>
                  <a:pt x="42" y="22"/>
                  <a:pt x="42" y="22"/>
                </a:cubicBezTo>
                <a:cubicBezTo>
                  <a:pt x="42" y="23"/>
                  <a:pt x="41" y="23"/>
                  <a:pt x="41" y="23"/>
                </a:cubicBezTo>
                <a:cubicBezTo>
                  <a:pt x="35" y="23"/>
                  <a:pt x="35" y="23"/>
                  <a:pt x="35" y="23"/>
                </a:cubicBezTo>
                <a:close/>
                <a:moveTo>
                  <a:pt x="35" y="29"/>
                </a:moveTo>
                <a:cubicBezTo>
                  <a:pt x="35" y="29"/>
                  <a:pt x="35" y="29"/>
                  <a:pt x="35" y="29"/>
                </a:cubicBezTo>
                <a:cubicBezTo>
                  <a:pt x="35" y="29"/>
                  <a:pt x="34" y="29"/>
                  <a:pt x="34" y="28"/>
                </a:cubicBezTo>
                <a:cubicBezTo>
                  <a:pt x="34" y="28"/>
                  <a:pt x="35" y="27"/>
                  <a:pt x="35" y="27"/>
                </a:cubicBezTo>
                <a:cubicBezTo>
                  <a:pt x="41" y="27"/>
                  <a:pt x="41" y="27"/>
                  <a:pt x="41" y="27"/>
                </a:cubicBezTo>
                <a:cubicBezTo>
                  <a:pt x="41" y="27"/>
                  <a:pt x="42" y="28"/>
                  <a:pt x="42" y="28"/>
                </a:cubicBezTo>
                <a:cubicBezTo>
                  <a:pt x="42" y="29"/>
                  <a:pt x="41" y="29"/>
                  <a:pt x="41" y="29"/>
                </a:cubicBezTo>
                <a:cubicBezTo>
                  <a:pt x="35" y="29"/>
                  <a:pt x="35" y="29"/>
                  <a:pt x="35" y="29"/>
                </a:cubicBezTo>
                <a:close/>
                <a:moveTo>
                  <a:pt x="35" y="36"/>
                </a:moveTo>
                <a:cubicBezTo>
                  <a:pt x="35" y="36"/>
                  <a:pt x="35" y="36"/>
                  <a:pt x="35" y="36"/>
                </a:cubicBezTo>
                <a:cubicBezTo>
                  <a:pt x="35" y="36"/>
                  <a:pt x="34" y="35"/>
                  <a:pt x="34" y="34"/>
                </a:cubicBezTo>
                <a:cubicBezTo>
                  <a:pt x="34" y="34"/>
                  <a:pt x="35" y="33"/>
                  <a:pt x="35" y="33"/>
                </a:cubicBezTo>
                <a:cubicBezTo>
                  <a:pt x="41" y="33"/>
                  <a:pt x="41" y="33"/>
                  <a:pt x="41" y="33"/>
                </a:cubicBezTo>
                <a:cubicBezTo>
                  <a:pt x="41" y="33"/>
                  <a:pt x="42" y="34"/>
                  <a:pt x="42" y="34"/>
                </a:cubicBezTo>
                <a:cubicBezTo>
                  <a:pt x="42" y="35"/>
                  <a:pt x="41" y="36"/>
                  <a:pt x="41" y="36"/>
                </a:cubicBezTo>
                <a:cubicBezTo>
                  <a:pt x="35" y="36"/>
                  <a:pt x="35" y="36"/>
                  <a:pt x="35" y="36"/>
                </a:cubicBezTo>
                <a:close/>
                <a:moveTo>
                  <a:pt x="35" y="42"/>
                </a:moveTo>
                <a:cubicBezTo>
                  <a:pt x="35" y="42"/>
                  <a:pt x="35" y="42"/>
                  <a:pt x="35" y="42"/>
                </a:cubicBezTo>
                <a:cubicBezTo>
                  <a:pt x="35" y="42"/>
                  <a:pt x="34" y="41"/>
                  <a:pt x="34" y="41"/>
                </a:cubicBezTo>
                <a:cubicBezTo>
                  <a:pt x="34" y="40"/>
                  <a:pt x="35" y="39"/>
                  <a:pt x="35" y="39"/>
                </a:cubicBezTo>
                <a:cubicBezTo>
                  <a:pt x="41" y="39"/>
                  <a:pt x="41" y="39"/>
                  <a:pt x="41" y="39"/>
                </a:cubicBezTo>
                <a:cubicBezTo>
                  <a:pt x="41" y="39"/>
                  <a:pt x="42" y="40"/>
                  <a:pt x="42" y="41"/>
                </a:cubicBezTo>
                <a:cubicBezTo>
                  <a:pt x="42" y="41"/>
                  <a:pt x="41" y="42"/>
                  <a:pt x="41" y="42"/>
                </a:cubicBezTo>
                <a:cubicBezTo>
                  <a:pt x="35" y="42"/>
                  <a:pt x="35" y="42"/>
                  <a:pt x="35" y="42"/>
                </a:cubicBezTo>
                <a:close/>
                <a:moveTo>
                  <a:pt x="7" y="9"/>
                </a:moveTo>
                <a:cubicBezTo>
                  <a:pt x="7" y="9"/>
                  <a:pt x="7" y="9"/>
                  <a:pt x="7" y="9"/>
                </a:cubicBezTo>
                <a:cubicBezTo>
                  <a:pt x="6" y="9"/>
                  <a:pt x="6" y="9"/>
                  <a:pt x="6" y="8"/>
                </a:cubicBezTo>
                <a:cubicBezTo>
                  <a:pt x="6" y="8"/>
                  <a:pt x="6" y="7"/>
                  <a:pt x="7" y="7"/>
                </a:cubicBezTo>
                <a:cubicBezTo>
                  <a:pt x="12" y="7"/>
                  <a:pt x="12" y="7"/>
                  <a:pt x="12" y="7"/>
                </a:cubicBezTo>
                <a:cubicBezTo>
                  <a:pt x="13" y="7"/>
                  <a:pt x="13" y="8"/>
                  <a:pt x="13" y="8"/>
                </a:cubicBezTo>
                <a:cubicBezTo>
                  <a:pt x="13" y="9"/>
                  <a:pt x="13" y="9"/>
                  <a:pt x="12" y="9"/>
                </a:cubicBezTo>
                <a:cubicBezTo>
                  <a:pt x="7" y="9"/>
                  <a:pt x="7" y="9"/>
                  <a:pt x="7" y="9"/>
                </a:cubicBezTo>
                <a:close/>
                <a:moveTo>
                  <a:pt x="19" y="9"/>
                </a:moveTo>
                <a:cubicBezTo>
                  <a:pt x="19" y="9"/>
                  <a:pt x="19" y="9"/>
                  <a:pt x="19" y="9"/>
                </a:cubicBezTo>
                <a:cubicBezTo>
                  <a:pt x="19" y="9"/>
                  <a:pt x="18" y="9"/>
                  <a:pt x="18" y="8"/>
                </a:cubicBezTo>
                <a:cubicBezTo>
                  <a:pt x="18" y="8"/>
                  <a:pt x="19" y="7"/>
                  <a:pt x="19" y="7"/>
                </a:cubicBezTo>
                <a:cubicBezTo>
                  <a:pt x="24" y="7"/>
                  <a:pt x="24" y="7"/>
                  <a:pt x="24" y="7"/>
                </a:cubicBezTo>
                <a:cubicBezTo>
                  <a:pt x="25" y="7"/>
                  <a:pt x="26" y="8"/>
                  <a:pt x="26" y="8"/>
                </a:cubicBezTo>
                <a:cubicBezTo>
                  <a:pt x="26" y="9"/>
                  <a:pt x="25" y="9"/>
                  <a:pt x="24" y="9"/>
                </a:cubicBezTo>
                <a:cubicBezTo>
                  <a:pt x="19" y="9"/>
                  <a:pt x="19" y="9"/>
                  <a:pt x="19" y="9"/>
                </a:cubicBezTo>
                <a:close/>
                <a:moveTo>
                  <a:pt x="7" y="16"/>
                </a:moveTo>
                <a:cubicBezTo>
                  <a:pt x="7" y="16"/>
                  <a:pt x="7" y="16"/>
                  <a:pt x="7" y="16"/>
                </a:cubicBezTo>
                <a:cubicBezTo>
                  <a:pt x="6" y="16"/>
                  <a:pt x="6" y="15"/>
                  <a:pt x="6" y="14"/>
                </a:cubicBezTo>
                <a:cubicBezTo>
                  <a:pt x="6" y="14"/>
                  <a:pt x="6" y="13"/>
                  <a:pt x="7" y="13"/>
                </a:cubicBezTo>
                <a:cubicBezTo>
                  <a:pt x="12" y="13"/>
                  <a:pt x="12" y="13"/>
                  <a:pt x="12" y="13"/>
                </a:cubicBezTo>
                <a:cubicBezTo>
                  <a:pt x="13" y="13"/>
                  <a:pt x="13" y="14"/>
                  <a:pt x="13" y="14"/>
                </a:cubicBezTo>
                <a:cubicBezTo>
                  <a:pt x="13" y="15"/>
                  <a:pt x="13" y="16"/>
                  <a:pt x="12" y="16"/>
                </a:cubicBezTo>
                <a:cubicBezTo>
                  <a:pt x="7" y="16"/>
                  <a:pt x="7" y="16"/>
                  <a:pt x="7" y="16"/>
                </a:cubicBezTo>
                <a:close/>
                <a:moveTo>
                  <a:pt x="19" y="16"/>
                </a:moveTo>
                <a:cubicBezTo>
                  <a:pt x="19" y="16"/>
                  <a:pt x="19" y="16"/>
                  <a:pt x="19" y="16"/>
                </a:cubicBezTo>
                <a:cubicBezTo>
                  <a:pt x="19" y="16"/>
                  <a:pt x="18" y="15"/>
                  <a:pt x="18" y="14"/>
                </a:cubicBezTo>
                <a:cubicBezTo>
                  <a:pt x="18" y="14"/>
                  <a:pt x="19" y="13"/>
                  <a:pt x="19" y="13"/>
                </a:cubicBezTo>
                <a:cubicBezTo>
                  <a:pt x="24" y="13"/>
                  <a:pt x="24" y="13"/>
                  <a:pt x="24" y="13"/>
                </a:cubicBezTo>
                <a:cubicBezTo>
                  <a:pt x="25" y="13"/>
                  <a:pt x="26" y="14"/>
                  <a:pt x="26" y="14"/>
                </a:cubicBezTo>
                <a:cubicBezTo>
                  <a:pt x="26" y="15"/>
                  <a:pt x="25" y="16"/>
                  <a:pt x="24" y="16"/>
                </a:cubicBezTo>
                <a:cubicBezTo>
                  <a:pt x="19" y="16"/>
                  <a:pt x="19" y="16"/>
                  <a:pt x="19" y="16"/>
                </a:cubicBezTo>
                <a:close/>
                <a:moveTo>
                  <a:pt x="7" y="22"/>
                </a:moveTo>
                <a:cubicBezTo>
                  <a:pt x="7" y="22"/>
                  <a:pt x="7" y="22"/>
                  <a:pt x="7" y="22"/>
                </a:cubicBezTo>
                <a:cubicBezTo>
                  <a:pt x="6" y="22"/>
                  <a:pt x="6" y="21"/>
                  <a:pt x="6" y="20"/>
                </a:cubicBezTo>
                <a:cubicBezTo>
                  <a:pt x="6" y="20"/>
                  <a:pt x="6" y="19"/>
                  <a:pt x="7" y="19"/>
                </a:cubicBezTo>
                <a:cubicBezTo>
                  <a:pt x="12" y="19"/>
                  <a:pt x="12" y="19"/>
                  <a:pt x="12" y="19"/>
                </a:cubicBezTo>
                <a:cubicBezTo>
                  <a:pt x="13" y="19"/>
                  <a:pt x="13" y="20"/>
                  <a:pt x="13" y="20"/>
                </a:cubicBezTo>
                <a:cubicBezTo>
                  <a:pt x="13" y="21"/>
                  <a:pt x="13" y="22"/>
                  <a:pt x="12" y="22"/>
                </a:cubicBezTo>
                <a:cubicBezTo>
                  <a:pt x="7" y="22"/>
                  <a:pt x="7" y="22"/>
                  <a:pt x="7" y="22"/>
                </a:cubicBezTo>
                <a:close/>
                <a:moveTo>
                  <a:pt x="19" y="22"/>
                </a:moveTo>
                <a:cubicBezTo>
                  <a:pt x="19" y="22"/>
                  <a:pt x="19" y="22"/>
                  <a:pt x="19" y="22"/>
                </a:cubicBezTo>
                <a:cubicBezTo>
                  <a:pt x="19" y="22"/>
                  <a:pt x="18" y="21"/>
                  <a:pt x="18" y="20"/>
                </a:cubicBezTo>
                <a:cubicBezTo>
                  <a:pt x="18" y="20"/>
                  <a:pt x="19" y="19"/>
                  <a:pt x="19" y="19"/>
                </a:cubicBezTo>
                <a:cubicBezTo>
                  <a:pt x="24" y="19"/>
                  <a:pt x="24" y="19"/>
                  <a:pt x="24" y="19"/>
                </a:cubicBezTo>
                <a:cubicBezTo>
                  <a:pt x="25" y="19"/>
                  <a:pt x="26" y="20"/>
                  <a:pt x="26" y="20"/>
                </a:cubicBezTo>
                <a:cubicBezTo>
                  <a:pt x="26" y="21"/>
                  <a:pt x="25" y="22"/>
                  <a:pt x="24" y="22"/>
                </a:cubicBezTo>
                <a:cubicBezTo>
                  <a:pt x="19" y="22"/>
                  <a:pt x="19" y="22"/>
                  <a:pt x="19" y="22"/>
                </a:cubicBezTo>
                <a:close/>
                <a:moveTo>
                  <a:pt x="7" y="28"/>
                </a:moveTo>
                <a:cubicBezTo>
                  <a:pt x="7" y="28"/>
                  <a:pt x="7" y="28"/>
                  <a:pt x="7" y="28"/>
                </a:cubicBezTo>
                <a:cubicBezTo>
                  <a:pt x="6" y="28"/>
                  <a:pt x="6" y="27"/>
                  <a:pt x="6" y="27"/>
                </a:cubicBezTo>
                <a:cubicBezTo>
                  <a:pt x="6" y="26"/>
                  <a:pt x="6" y="25"/>
                  <a:pt x="7" y="25"/>
                </a:cubicBezTo>
                <a:cubicBezTo>
                  <a:pt x="12" y="25"/>
                  <a:pt x="12" y="25"/>
                  <a:pt x="12" y="25"/>
                </a:cubicBezTo>
                <a:cubicBezTo>
                  <a:pt x="13" y="25"/>
                  <a:pt x="13" y="26"/>
                  <a:pt x="13" y="27"/>
                </a:cubicBezTo>
                <a:cubicBezTo>
                  <a:pt x="13" y="27"/>
                  <a:pt x="13" y="28"/>
                  <a:pt x="12" y="28"/>
                </a:cubicBezTo>
                <a:cubicBezTo>
                  <a:pt x="7" y="28"/>
                  <a:pt x="7" y="28"/>
                  <a:pt x="7" y="28"/>
                </a:cubicBezTo>
                <a:close/>
                <a:moveTo>
                  <a:pt x="19" y="28"/>
                </a:moveTo>
                <a:cubicBezTo>
                  <a:pt x="19" y="28"/>
                  <a:pt x="19" y="28"/>
                  <a:pt x="19" y="28"/>
                </a:cubicBezTo>
                <a:cubicBezTo>
                  <a:pt x="19" y="28"/>
                  <a:pt x="18" y="27"/>
                  <a:pt x="18" y="27"/>
                </a:cubicBezTo>
                <a:cubicBezTo>
                  <a:pt x="18" y="26"/>
                  <a:pt x="19" y="25"/>
                  <a:pt x="19" y="25"/>
                </a:cubicBezTo>
                <a:cubicBezTo>
                  <a:pt x="24" y="25"/>
                  <a:pt x="24" y="25"/>
                  <a:pt x="24" y="25"/>
                </a:cubicBezTo>
                <a:cubicBezTo>
                  <a:pt x="25" y="25"/>
                  <a:pt x="26" y="26"/>
                  <a:pt x="26" y="27"/>
                </a:cubicBezTo>
                <a:cubicBezTo>
                  <a:pt x="26" y="27"/>
                  <a:pt x="25" y="28"/>
                  <a:pt x="24" y="28"/>
                </a:cubicBezTo>
                <a:cubicBezTo>
                  <a:pt x="19" y="28"/>
                  <a:pt x="19" y="28"/>
                  <a:pt x="19" y="28"/>
                </a:cubicBezTo>
                <a:close/>
                <a:moveTo>
                  <a:pt x="7" y="34"/>
                </a:moveTo>
                <a:cubicBezTo>
                  <a:pt x="7" y="34"/>
                  <a:pt x="7" y="34"/>
                  <a:pt x="7" y="34"/>
                </a:cubicBezTo>
                <a:cubicBezTo>
                  <a:pt x="6" y="34"/>
                  <a:pt x="6" y="33"/>
                  <a:pt x="6" y="33"/>
                </a:cubicBezTo>
                <a:cubicBezTo>
                  <a:pt x="6" y="32"/>
                  <a:pt x="6" y="32"/>
                  <a:pt x="7" y="32"/>
                </a:cubicBezTo>
                <a:cubicBezTo>
                  <a:pt x="12" y="32"/>
                  <a:pt x="12" y="32"/>
                  <a:pt x="12" y="32"/>
                </a:cubicBezTo>
                <a:cubicBezTo>
                  <a:pt x="13" y="32"/>
                  <a:pt x="13" y="32"/>
                  <a:pt x="13" y="33"/>
                </a:cubicBezTo>
                <a:cubicBezTo>
                  <a:pt x="13" y="33"/>
                  <a:pt x="13" y="34"/>
                  <a:pt x="12" y="34"/>
                </a:cubicBezTo>
                <a:cubicBezTo>
                  <a:pt x="7" y="34"/>
                  <a:pt x="7" y="34"/>
                  <a:pt x="7" y="34"/>
                </a:cubicBezTo>
                <a:close/>
                <a:moveTo>
                  <a:pt x="19" y="34"/>
                </a:moveTo>
                <a:cubicBezTo>
                  <a:pt x="19" y="34"/>
                  <a:pt x="19" y="34"/>
                  <a:pt x="19" y="34"/>
                </a:cubicBezTo>
                <a:cubicBezTo>
                  <a:pt x="19" y="34"/>
                  <a:pt x="18" y="33"/>
                  <a:pt x="18" y="33"/>
                </a:cubicBezTo>
                <a:cubicBezTo>
                  <a:pt x="18" y="32"/>
                  <a:pt x="19" y="32"/>
                  <a:pt x="19" y="32"/>
                </a:cubicBezTo>
                <a:cubicBezTo>
                  <a:pt x="24" y="32"/>
                  <a:pt x="24" y="32"/>
                  <a:pt x="24" y="32"/>
                </a:cubicBezTo>
                <a:cubicBezTo>
                  <a:pt x="25" y="32"/>
                  <a:pt x="26" y="32"/>
                  <a:pt x="26" y="33"/>
                </a:cubicBezTo>
                <a:cubicBezTo>
                  <a:pt x="26" y="33"/>
                  <a:pt x="25" y="34"/>
                  <a:pt x="24" y="34"/>
                </a:cubicBezTo>
                <a:cubicBezTo>
                  <a:pt x="19" y="34"/>
                  <a:pt x="19" y="34"/>
                  <a:pt x="19" y="34"/>
                </a:cubicBezTo>
                <a:close/>
                <a:moveTo>
                  <a:pt x="32" y="14"/>
                </a:moveTo>
                <a:cubicBezTo>
                  <a:pt x="32" y="14"/>
                  <a:pt x="32" y="14"/>
                  <a:pt x="32" y="14"/>
                </a:cubicBezTo>
                <a:cubicBezTo>
                  <a:pt x="47" y="14"/>
                  <a:pt x="47" y="14"/>
                  <a:pt x="47" y="14"/>
                </a:cubicBezTo>
                <a:cubicBezTo>
                  <a:pt x="47" y="14"/>
                  <a:pt x="47" y="14"/>
                  <a:pt x="47" y="14"/>
                </a:cubicBezTo>
                <a:cubicBezTo>
                  <a:pt x="49" y="14"/>
                  <a:pt x="49" y="15"/>
                  <a:pt x="49" y="16"/>
                </a:cubicBezTo>
                <a:cubicBezTo>
                  <a:pt x="49" y="47"/>
                  <a:pt x="49" y="47"/>
                  <a:pt x="49" y="47"/>
                </a:cubicBezTo>
                <a:cubicBezTo>
                  <a:pt x="49" y="47"/>
                  <a:pt x="49" y="47"/>
                  <a:pt x="49" y="47"/>
                </a:cubicBezTo>
                <a:cubicBezTo>
                  <a:pt x="49" y="48"/>
                  <a:pt x="49" y="49"/>
                  <a:pt x="47" y="49"/>
                </a:cubicBezTo>
                <a:cubicBezTo>
                  <a:pt x="30" y="49"/>
                  <a:pt x="30" y="49"/>
                  <a:pt x="30" y="49"/>
                </a:cubicBezTo>
                <a:cubicBezTo>
                  <a:pt x="23" y="49"/>
                  <a:pt x="23" y="49"/>
                  <a:pt x="23" y="49"/>
                </a:cubicBezTo>
                <a:cubicBezTo>
                  <a:pt x="23" y="49"/>
                  <a:pt x="23" y="49"/>
                  <a:pt x="23" y="49"/>
                </a:cubicBezTo>
                <a:cubicBezTo>
                  <a:pt x="22" y="49"/>
                  <a:pt x="21" y="48"/>
                  <a:pt x="21" y="47"/>
                </a:cubicBezTo>
                <a:cubicBezTo>
                  <a:pt x="21" y="41"/>
                  <a:pt x="21" y="41"/>
                  <a:pt x="21" y="41"/>
                </a:cubicBezTo>
                <a:cubicBezTo>
                  <a:pt x="11" y="41"/>
                  <a:pt x="11" y="41"/>
                  <a:pt x="11" y="41"/>
                </a:cubicBezTo>
                <a:cubicBezTo>
                  <a:pt x="11" y="47"/>
                  <a:pt x="11" y="47"/>
                  <a:pt x="11" y="47"/>
                </a:cubicBezTo>
                <a:cubicBezTo>
                  <a:pt x="11" y="47"/>
                  <a:pt x="11" y="47"/>
                  <a:pt x="11" y="47"/>
                </a:cubicBezTo>
                <a:cubicBezTo>
                  <a:pt x="11" y="48"/>
                  <a:pt x="10" y="49"/>
                  <a:pt x="9" y="49"/>
                </a:cubicBezTo>
                <a:cubicBezTo>
                  <a:pt x="2" y="49"/>
                  <a:pt x="2" y="49"/>
                  <a:pt x="2" y="49"/>
                </a:cubicBezTo>
                <a:cubicBezTo>
                  <a:pt x="2" y="49"/>
                  <a:pt x="2" y="49"/>
                  <a:pt x="2" y="49"/>
                </a:cubicBezTo>
                <a:cubicBezTo>
                  <a:pt x="0" y="49"/>
                  <a:pt x="0" y="48"/>
                  <a:pt x="0" y="47"/>
                </a:cubicBezTo>
                <a:cubicBezTo>
                  <a:pt x="0" y="2"/>
                  <a:pt x="0" y="2"/>
                  <a:pt x="0" y="2"/>
                </a:cubicBezTo>
                <a:cubicBezTo>
                  <a:pt x="0" y="2"/>
                  <a:pt x="0" y="2"/>
                  <a:pt x="0" y="2"/>
                </a:cubicBezTo>
                <a:cubicBezTo>
                  <a:pt x="0" y="1"/>
                  <a:pt x="0" y="0"/>
                  <a:pt x="2" y="0"/>
                </a:cubicBezTo>
                <a:cubicBezTo>
                  <a:pt x="30" y="0"/>
                  <a:pt x="30" y="0"/>
                  <a:pt x="30" y="0"/>
                </a:cubicBezTo>
                <a:cubicBezTo>
                  <a:pt x="30" y="0"/>
                  <a:pt x="30" y="0"/>
                  <a:pt x="30" y="0"/>
                </a:cubicBezTo>
                <a:cubicBezTo>
                  <a:pt x="31" y="0"/>
                  <a:pt x="32" y="1"/>
                  <a:pt x="32" y="2"/>
                </a:cubicBezTo>
                <a:cubicBezTo>
                  <a:pt x="32" y="14"/>
                  <a:pt x="32" y="14"/>
                  <a:pt x="32" y="14"/>
                </a:cubicBezTo>
                <a:close/>
              </a:path>
            </a:pathLst>
          </a:custGeom>
          <a:solidFill>
            <a:schemeClr val="accent2"/>
          </a:solidFill>
          <a:ln>
            <a:noFill/>
          </a:ln>
          <a:extLst/>
        </p:spPr>
        <p:txBody>
          <a:bodyPr/>
          <a:lstStyle/>
          <a:p>
            <a:endParaRPr lang="zh-CN" altLang="en-US"/>
          </a:p>
        </p:txBody>
      </p:sp>
      <p:sp>
        <p:nvSpPr>
          <p:cNvPr id="209" name="Freeform 641"/>
          <p:cNvSpPr>
            <a:spLocks noEditPoints="1"/>
          </p:cNvSpPr>
          <p:nvPr/>
        </p:nvSpPr>
        <p:spPr bwMode="auto">
          <a:xfrm>
            <a:off x="1622101" y="2761975"/>
            <a:ext cx="293361" cy="281626"/>
          </a:xfrm>
          <a:custGeom>
            <a:avLst/>
            <a:gdLst>
              <a:gd name="T0" fmla="*/ 45 w 50"/>
              <a:gd name="T1" fmla="*/ 8 h 48"/>
              <a:gd name="T2" fmla="*/ 49 w 50"/>
              <a:gd name="T3" fmla="*/ 14 h 48"/>
              <a:gd name="T4" fmla="*/ 49 w 50"/>
              <a:gd name="T5" fmla="*/ 34 h 48"/>
              <a:gd name="T6" fmla="*/ 43 w 50"/>
              <a:gd name="T7" fmla="*/ 39 h 48"/>
              <a:gd name="T8" fmla="*/ 38 w 50"/>
              <a:gd name="T9" fmla="*/ 34 h 48"/>
              <a:gd name="T10" fmla="*/ 37 w 50"/>
              <a:gd name="T11" fmla="*/ 19 h 48"/>
              <a:gd name="T12" fmla="*/ 36 w 50"/>
              <a:gd name="T13" fmla="*/ 18 h 48"/>
              <a:gd name="T14" fmla="*/ 40 w 50"/>
              <a:gd name="T15" fmla="*/ 44 h 48"/>
              <a:gd name="T16" fmla="*/ 40 w 50"/>
              <a:gd name="T17" fmla="*/ 48 h 48"/>
              <a:gd name="T18" fmla="*/ 0 w 50"/>
              <a:gd name="T19" fmla="*/ 46 h 48"/>
              <a:gd name="T20" fmla="*/ 6 w 50"/>
              <a:gd name="T21" fmla="*/ 44 h 48"/>
              <a:gd name="T22" fmla="*/ 8 w 50"/>
              <a:gd name="T23" fmla="*/ 0 h 48"/>
              <a:gd name="T24" fmla="*/ 34 w 50"/>
              <a:gd name="T25" fmla="*/ 0 h 48"/>
              <a:gd name="T26" fmla="*/ 36 w 50"/>
              <a:gd name="T27" fmla="*/ 2 h 48"/>
              <a:gd name="T28" fmla="*/ 39 w 50"/>
              <a:gd name="T29" fmla="*/ 17 h 48"/>
              <a:gd name="T30" fmla="*/ 40 w 50"/>
              <a:gd name="T31" fmla="*/ 21 h 48"/>
              <a:gd name="T32" fmla="*/ 42 w 50"/>
              <a:gd name="T33" fmla="*/ 36 h 48"/>
              <a:gd name="T34" fmla="*/ 45 w 50"/>
              <a:gd name="T35" fmla="*/ 36 h 48"/>
              <a:gd name="T36" fmla="*/ 47 w 50"/>
              <a:gd name="T37" fmla="*/ 14 h 48"/>
              <a:gd name="T38" fmla="*/ 46 w 50"/>
              <a:gd name="T39" fmla="*/ 14 h 48"/>
              <a:gd name="T40" fmla="*/ 44 w 50"/>
              <a:gd name="T41" fmla="*/ 16 h 48"/>
              <a:gd name="T42" fmla="*/ 42 w 50"/>
              <a:gd name="T43" fmla="*/ 10 h 48"/>
              <a:gd name="T44" fmla="*/ 41 w 50"/>
              <a:gd name="T45" fmla="*/ 6 h 48"/>
              <a:gd name="T46" fmla="*/ 45 w 50"/>
              <a:gd name="T47" fmla="*/ 8 h 48"/>
              <a:gd name="T48" fmla="*/ 32 w 50"/>
              <a:gd name="T49" fmla="*/ 4 h 48"/>
              <a:gd name="T50" fmla="*/ 10 w 50"/>
              <a:gd name="T51" fmla="*/ 44 h 48"/>
              <a:gd name="T52" fmla="*/ 32 w 50"/>
              <a:gd name="T53" fmla="*/ 4 h 48"/>
              <a:gd name="T54" fmla="*/ 13 w 50"/>
              <a:gd name="T55" fmla="*/ 7 h 48"/>
              <a:gd name="T56" fmla="*/ 29 w 50"/>
              <a:gd name="T57" fmla="*/ 7 h 48"/>
              <a:gd name="T58" fmla="*/ 30 w 50"/>
              <a:gd name="T59" fmla="*/ 8 h 48"/>
              <a:gd name="T60" fmla="*/ 29 w 50"/>
              <a:gd name="T61" fmla="*/ 22 h 48"/>
              <a:gd name="T62" fmla="*/ 13 w 50"/>
              <a:gd name="T63" fmla="*/ 22 h 48"/>
              <a:gd name="T64" fmla="*/ 12 w 50"/>
              <a:gd name="T65" fmla="*/ 21 h 48"/>
              <a:gd name="T66" fmla="*/ 13 w 50"/>
              <a:gd name="T67" fmla="*/ 7 h 48"/>
              <a:gd name="T68" fmla="*/ 28 w 50"/>
              <a:gd name="T69" fmla="*/ 9 h 48"/>
              <a:gd name="T70" fmla="*/ 14 w 50"/>
              <a:gd name="T71" fmla="*/ 19 h 48"/>
              <a:gd name="T72" fmla="*/ 28 w 50"/>
              <a:gd name="T73"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48">
                <a:moveTo>
                  <a:pt x="45" y="8"/>
                </a:moveTo>
                <a:cubicBezTo>
                  <a:pt x="45" y="8"/>
                  <a:pt x="45" y="8"/>
                  <a:pt x="45" y="8"/>
                </a:cubicBezTo>
                <a:cubicBezTo>
                  <a:pt x="49" y="11"/>
                  <a:pt x="49" y="11"/>
                  <a:pt x="49" y="11"/>
                </a:cubicBezTo>
                <a:cubicBezTo>
                  <a:pt x="50" y="12"/>
                  <a:pt x="50" y="13"/>
                  <a:pt x="49" y="14"/>
                </a:cubicBezTo>
                <a:cubicBezTo>
                  <a:pt x="49" y="14"/>
                  <a:pt x="49" y="14"/>
                  <a:pt x="49" y="14"/>
                </a:cubicBezTo>
                <a:cubicBezTo>
                  <a:pt x="49" y="34"/>
                  <a:pt x="49" y="34"/>
                  <a:pt x="49" y="34"/>
                </a:cubicBezTo>
                <a:cubicBezTo>
                  <a:pt x="49" y="36"/>
                  <a:pt x="47" y="38"/>
                  <a:pt x="46" y="38"/>
                </a:cubicBezTo>
                <a:cubicBezTo>
                  <a:pt x="45" y="39"/>
                  <a:pt x="44" y="39"/>
                  <a:pt x="43" y="39"/>
                </a:cubicBezTo>
                <a:cubicBezTo>
                  <a:pt x="43" y="39"/>
                  <a:pt x="42" y="39"/>
                  <a:pt x="41" y="38"/>
                </a:cubicBezTo>
                <a:cubicBezTo>
                  <a:pt x="40" y="38"/>
                  <a:pt x="38" y="36"/>
                  <a:pt x="38" y="34"/>
                </a:cubicBezTo>
                <a:cubicBezTo>
                  <a:pt x="38" y="21"/>
                  <a:pt x="38" y="21"/>
                  <a:pt x="38" y="21"/>
                </a:cubicBezTo>
                <a:cubicBezTo>
                  <a:pt x="38" y="20"/>
                  <a:pt x="38" y="20"/>
                  <a:pt x="37" y="19"/>
                </a:cubicBezTo>
                <a:cubicBezTo>
                  <a:pt x="37" y="19"/>
                  <a:pt x="37" y="19"/>
                  <a:pt x="37" y="19"/>
                </a:cubicBezTo>
                <a:cubicBezTo>
                  <a:pt x="37" y="19"/>
                  <a:pt x="37" y="18"/>
                  <a:pt x="36" y="18"/>
                </a:cubicBezTo>
                <a:cubicBezTo>
                  <a:pt x="36" y="44"/>
                  <a:pt x="36" y="44"/>
                  <a:pt x="36" y="44"/>
                </a:cubicBezTo>
                <a:cubicBezTo>
                  <a:pt x="40" y="44"/>
                  <a:pt x="40" y="44"/>
                  <a:pt x="40" y="44"/>
                </a:cubicBezTo>
                <a:cubicBezTo>
                  <a:pt x="42" y="44"/>
                  <a:pt x="42" y="45"/>
                  <a:pt x="42" y="46"/>
                </a:cubicBezTo>
                <a:cubicBezTo>
                  <a:pt x="42" y="47"/>
                  <a:pt x="42" y="48"/>
                  <a:pt x="40" y="48"/>
                </a:cubicBezTo>
                <a:cubicBezTo>
                  <a:pt x="2" y="48"/>
                  <a:pt x="2" y="48"/>
                  <a:pt x="2" y="48"/>
                </a:cubicBezTo>
                <a:cubicBezTo>
                  <a:pt x="1" y="48"/>
                  <a:pt x="0" y="47"/>
                  <a:pt x="0" y="46"/>
                </a:cubicBezTo>
                <a:cubicBezTo>
                  <a:pt x="0" y="45"/>
                  <a:pt x="1" y="44"/>
                  <a:pt x="2" y="44"/>
                </a:cubicBezTo>
                <a:cubicBezTo>
                  <a:pt x="6" y="44"/>
                  <a:pt x="6" y="44"/>
                  <a:pt x="6" y="44"/>
                </a:cubicBezTo>
                <a:cubicBezTo>
                  <a:pt x="6" y="2"/>
                  <a:pt x="6" y="2"/>
                  <a:pt x="6" y="2"/>
                </a:cubicBezTo>
                <a:cubicBezTo>
                  <a:pt x="6" y="1"/>
                  <a:pt x="7" y="0"/>
                  <a:pt x="8" y="0"/>
                </a:cubicBezTo>
                <a:cubicBezTo>
                  <a:pt x="8" y="0"/>
                  <a:pt x="8" y="0"/>
                  <a:pt x="8" y="0"/>
                </a:cubicBezTo>
                <a:cubicBezTo>
                  <a:pt x="34" y="0"/>
                  <a:pt x="34" y="0"/>
                  <a:pt x="34" y="0"/>
                </a:cubicBezTo>
                <a:cubicBezTo>
                  <a:pt x="35" y="0"/>
                  <a:pt x="36" y="1"/>
                  <a:pt x="36" y="2"/>
                </a:cubicBezTo>
                <a:cubicBezTo>
                  <a:pt x="36" y="2"/>
                  <a:pt x="36" y="2"/>
                  <a:pt x="36" y="2"/>
                </a:cubicBezTo>
                <a:cubicBezTo>
                  <a:pt x="36" y="16"/>
                  <a:pt x="36" y="16"/>
                  <a:pt x="36" y="16"/>
                </a:cubicBezTo>
                <a:cubicBezTo>
                  <a:pt x="37" y="16"/>
                  <a:pt x="38" y="17"/>
                  <a:pt x="39" y="17"/>
                </a:cubicBezTo>
                <a:cubicBezTo>
                  <a:pt x="39" y="17"/>
                  <a:pt x="39" y="17"/>
                  <a:pt x="39" y="17"/>
                </a:cubicBezTo>
                <a:cubicBezTo>
                  <a:pt x="40" y="18"/>
                  <a:pt x="40" y="20"/>
                  <a:pt x="40" y="21"/>
                </a:cubicBezTo>
                <a:cubicBezTo>
                  <a:pt x="40" y="34"/>
                  <a:pt x="40" y="34"/>
                  <a:pt x="40" y="34"/>
                </a:cubicBezTo>
                <a:cubicBezTo>
                  <a:pt x="40" y="35"/>
                  <a:pt x="41" y="36"/>
                  <a:pt x="42" y="36"/>
                </a:cubicBezTo>
                <a:cubicBezTo>
                  <a:pt x="43" y="37"/>
                  <a:pt x="43" y="37"/>
                  <a:pt x="43" y="37"/>
                </a:cubicBezTo>
                <a:cubicBezTo>
                  <a:pt x="44" y="37"/>
                  <a:pt x="44" y="37"/>
                  <a:pt x="45" y="36"/>
                </a:cubicBezTo>
                <a:cubicBezTo>
                  <a:pt x="46" y="36"/>
                  <a:pt x="47" y="35"/>
                  <a:pt x="47" y="34"/>
                </a:cubicBezTo>
                <a:cubicBezTo>
                  <a:pt x="47" y="14"/>
                  <a:pt x="47" y="14"/>
                  <a:pt x="47" y="14"/>
                </a:cubicBezTo>
                <a:cubicBezTo>
                  <a:pt x="46" y="14"/>
                  <a:pt x="46" y="14"/>
                  <a:pt x="46" y="14"/>
                </a:cubicBezTo>
                <a:cubicBezTo>
                  <a:pt x="46" y="14"/>
                  <a:pt x="46" y="14"/>
                  <a:pt x="46" y="14"/>
                </a:cubicBezTo>
                <a:cubicBezTo>
                  <a:pt x="46" y="14"/>
                  <a:pt x="46" y="14"/>
                  <a:pt x="46" y="14"/>
                </a:cubicBezTo>
                <a:cubicBezTo>
                  <a:pt x="46" y="15"/>
                  <a:pt x="45" y="16"/>
                  <a:pt x="44" y="16"/>
                </a:cubicBezTo>
                <a:cubicBezTo>
                  <a:pt x="43" y="16"/>
                  <a:pt x="42" y="15"/>
                  <a:pt x="42" y="14"/>
                </a:cubicBezTo>
                <a:cubicBezTo>
                  <a:pt x="42" y="10"/>
                  <a:pt x="42" y="10"/>
                  <a:pt x="42" y="10"/>
                </a:cubicBezTo>
                <a:cubicBezTo>
                  <a:pt x="41" y="8"/>
                  <a:pt x="41" y="8"/>
                  <a:pt x="41" y="8"/>
                </a:cubicBezTo>
                <a:cubicBezTo>
                  <a:pt x="40" y="8"/>
                  <a:pt x="40" y="7"/>
                  <a:pt x="41" y="6"/>
                </a:cubicBezTo>
                <a:cubicBezTo>
                  <a:pt x="41" y="5"/>
                  <a:pt x="43" y="5"/>
                  <a:pt x="43" y="6"/>
                </a:cubicBezTo>
                <a:cubicBezTo>
                  <a:pt x="45" y="8"/>
                  <a:pt x="45" y="8"/>
                  <a:pt x="45" y="8"/>
                </a:cubicBezTo>
                <a:close/>
                <a:moveTo>
                  <a:pt x="32" y="4"/>
                </a:moveTo>
                <a:cubicBezTo>
                  <a:pt x="32" y="4"/>
                  <a:pt x="32" y="4"/>
                  <a:pt x="32" y="4"/>
                </a:cubicBezTo>
                <a:cubicBezTo>
                  <a:pt x="10" y="4"/>
                  <a:pt x="10" y="4"/>
                  <a:pt x="10" y="4"/>
                </a:cubicBezTo>
                <a:cubicBezTo>
                  <a:pt x="10" y="44"/>
                  <a:pt x="10" y="44"/>
                  <a:pt x="10" y="44"/>
                </a:cubicBezTo>
                <a:cubicBezTo>
                  <a:pt x="32" y="44"/>
                  <a:pt x="32" y="44"/>
                  <a:pt x="32" y="44"/>
                </a:cubicBezTo>
                <a:cubicBezTo>
                  <a:pt x="32" y="4"/>
                  <a:pt x="32" y="4"/>
                  <a:pt x="32" y="4"/>
                </a:cubicBezTo>
                <a:close/>
                <a:moveTo>
                  <a:pt x="13" y="7"/>
                </a:moveTo>
                <a:cubicBezTo>
                  <a:pt x="13" y="7"/>
                  <a:pt x="13" y="7"/>
                  <a:pt x="13" y="7"/>
                </a:cubicBezTo>
                <a:cubicBezTo>
                  <a:pt x="13" y="7"/>
                  <a:pt x="13" y="7"/>
                  <a:pt x="13" y="7"/>
                </a:cubicBezTo>
                <a:cubicBezTo>
                  <a:pt x="29" y="7"/>
                  <a:pt x="29" y="7"/>
                  <a:pt x="29" y="7"/>
                </a:cubicBezTo>
                <a:cubicBezTo>
                  <a:pt x="30" y="7"/>
                  <a:pt x="30" y="7"/>
                  <a:pt x="30" y="8"/>
                </a:cubicBezTo>
                <a:cubicBezTo>
                  <a:pt x="30" y="8"/>
                  <a:pt x="30" y="8"/>
                  <a:pt x="30" y="8"/>
                </a:cubicBezTo>
                <a:cubicBezTo>
                  <a:pt x="30" y="21"/>
                  <a:pt x="30" y="21"/>
                  <a:pt x="30" y="21"/>
                </a:cubicBezTo>
                <a:cubicBezTo>
                  <a:pt x="30" y="21"/>
                  <a:pt x="30" y="22"/>
                  <a:pt x="29" y="22"/>
                </a:cubicBezTo>
                <a:cubicBezTo>
                  <a:pt x="29" y="22"/>
                  <a:pt x="29" y="22"/>
                  <a:pt x="29" y="22"/>
                </a:cubicBezTo>
                <a:cubicBezTo>
                  <a:pt x="13" y="22"/>
                  <a:pt x="13" y="22"/>
                  <a:pt x="13" y="22"/>
                </a:cubicBezTo>
                <a:cubicBezTo>
                  <a:pt x="12" y="22"/>
                  <a:pt x="12" y="21"/>
                  <a:pt x="12" y="21"/>
                </a:cubicBezTo>
                <a:cubicBezTo>
                  <a:pt x="12" y="21"/>
                  <a:pt x="12" y="21"/>
                  <a:pt x="12" y="21"/>
                </a:cubicBezTo>
                <a:cubicBezTo>
                  <a:pt x="12" y="8"/>
                  <a:pt x="12" y="8"/>
                  <a:pt x="12" y="8"/>
                </a:cubicBezTo>
                <a:cubicBezTo>
                  <a:pt x="12" y="7"/>
                  <a:pt x="12" y="7"/>
                  <a:pt x="13" y="7"/>
                </a:cubicBezTo>
                <a:close/>
                <a:moveTo>
                  <a:pt x="28" y="9"/>
                </a:moveTo>
                <a:cubicBezTo>
                  <a:pt x="28" y="9"/>
                  <a:pt x="28" y="9"/>
                  <a:pt x="28" y="9"/>
                </a:cubicBezTo>
                <a:cubicBezTo>
                  <a:pt x="14" y="9"/>
                  <a:pt x="14" y="9"/>
                  <a:pt x="14" y="9"/>
                </a:cubicBezTo>
                <a:cubicBezTo>
                  <a:pt x="14" y="19"/>
                  <a:pt x="14" y="19"/>
                  <a:pt x="14" y="19"/>
                </a:cubicBezTo>
                <a:cubicBezTo>
                  <a:pt x="28" y="19"/>
                  <a:pt x="28" y="19"/>
                  <a:pt x="28" y="19"/>
                </a:cubicBezTo>
                <a:cubicBezTo>
                  <a:pt x="28" y="9"/>
                  <a:pt x="28" y="9"/>
                  <a:pt x="28" y="9"/>
                </a:cubicBezTo>
                <a:close/>
              </a:path>
            </a:pathLst>
          </a:custGeom>
          <a:solidFill>
            <a:schemeClr val="accent2"/>
          </a:solidFill>
          <a:ln>
            <a:noFill/>
          </a:ln>
          <a:extLst/>
        </p:spPr>
        <p:txBody>
          <a:bodyPr/>
          <a:lstStyle/>
          <a:p>
            <a:endParaRPr lang="zh-CN" altLang="en-US"/>
          </a:p>
        </p:txBody>
      </p:sp>
      <p:sp>
        <p:nvSpPr>
          <p:cNvPr id="210" name="Freeform 644"/>
          <p:cNvSpPr>
            <a:spLocks noEditPoints="1"/>
          </p:cNvSpPr>
          <p:nvPr/>
        </p:nvSpPr>
        <p:spPr bwMode="auto">
          <a:xfrm>
            <a:off x="3156376" y="2186988"/>
            <a:ext cx="287493" cy="281626"/>
          </a:xfrm>
          <a:custGeom>
            <a:avLst/>
            <a:gdLst>
              <a:gd name="T0" fmla="*/ 20 w 49"/>
              <a:gd name="T1" fmla="*/ 32 h 48"/>
              <a:gd name="T2" fmla="*/ 19 w 49"/>
              <a:gd name="T3" fmla="*/ 34 h 48"/>
              <a:gd name="T4" fmla="*/ 18 w 49"/>
              <a:gd name="T5" fmla="*/ 32 h 48"/>
              <a:gd name="T6" fmla="*/ 18 w 49"/>
              <a:gd name="T7" fmla="*/ 26 h 48"/>
              <a:gd name="T8" fmla="*/ 19 w 49"/>
              <a:gd name="T9" fmla="*/ 22 h 48"/>
              <a:gd name="T10" fmla="*/ 23 w 49"/>
              <a:gd name="T11" fmla="*/ 20 h 48"/>
              <a:gd name="T12" fmla="*/ 28 w 49"/>
              <a:gd name="T13" fmla="*/ 20 h 48"/>
              <a:gd name="T14" fmla="*/ 24 w 49"/>
              <a:gd name="T15" fmla="*/ 16 h 48"/>
              <a:gd name="T16" fmla="*/ 24 w 49"/>
              <a:gd name="T17" fmla="*/ 15 h 48"/>
              <a:gd name="T18" fmla="*/ 26 w 49"/>
              <a:gd name="T19" fmla="*/ 15 h 48"/>
              <a:gd name="T20" fmla="*/ 32 w 49"/>
              <a:gd name="T21" fmla="*/ 20 h 48"/>
              <a:gd name="T22" fmla="*/ 32 w 49"/>
              <a:gd name="T23" fmla="*/ 20 h 48"/>
              <a:gd name="T24" fmla="*/ 32 w 49"/>
              <a:gd name="T25" fmla="*/ 20 h 48"/>
              <a:gd name="T26" fmla="*/ 32 w 49"/>
              <a:gd name="T27" fmla="*/ 20 h 48"/>
              <a:gd name="T28" fmla="*/ 32 w 49"/>
              <a:gd name="T29" fmla="*/ 21 h 48"/>
              <a:gd name="T30" fmla="*/ 32 w 49"/>
              <a:gd name="T31" fmla="*/ 21 h 48"/>
              <a:gd name="T32" fmla="*/ 32 w 49"/>
              <a:gd name="T33" fmla="*/ 21 h 48"/>
              <a:gd name="T34" fmla="*/ 32 w 49"/>
              <a:gd name="T35" fmla="*/ 21 h 48"/>
              <a:gd name="T36" fmla="*/ 32 w 49"/>
              <a:gd name="T37" fmla="*/ 22 h 48"/>
              <a:gd name="T38" fmla="*/ 32 w 49"/>
              <a:gd name="T39" fmla="*/ 22 h 48"/>
              <a:gd name="T40" fmla="*/ 32 w 49"/>
              <a:gd name="T41" fmla="*/ 22 h 48"/>
              <a:gd name="T42" fmla="*/ 32 w 49"/>
              <a:gd name="T43" fmla="*/ 22 h 48"/>
              <a:gd name="T44" fmla="*/ 32 w 49"/>
              <a:gd name="T45" fmla="*/ 22 h 48"/>
              <a:gd name="T46" fmla="*/ 32 w 49"/>
              <a:gd name="T47" fmla="*/ 22 h 48"/>
              <a:gd name="T48" fmla="*/ 32 w 49"/>
              <a:gd name="T49" fmla="*/ 22 h 48"/>
              <a:gd name="T50" fmla="*/ 26 w 49"/>
              <a:gd name="T51" fmla="*/ 28 h 48"/>
              <a:gd name="T52" fmla="*/ 24 w 49"/>
              <a:gd name="T53" fmla="*/ 28 h 48"/>
              <a:gd name="T54" fmla="*/ 24 w 49"/>
              <a:gd name="T55" fmla="*/ 26 h 48"/>
              <a:gd name="T56" fmla="*/ 28 w 49"/>
              <a:gd name="T57" fmla="*/ 22 h 48"/>
              <a:gd name="T58" fmla="*/ 23 w 49"/>
              <a:gd name="T59" fmla="*/ 22 h 48"/>
              <a:gd name="T60" fmla="*/ 21 w 49"/>
              <a:gd name="T61" fmla="*/ 23 h 48"/>
              <a:gd name="T62" fmla="*/ 20 w 49"/>
              <a:gd name="T63" fmla="*/ 26 h 48"/>
              <a:gd name="T64" fmla="*/ 20 w 49"/>
              <a:gd name="T65" fmla="*/ 32 h 48"/>
              <a:gd name="T66" fmla="*/ 2 w 49"/>
              <a:gd name="T67" fmla="*/ 21 h 48"/>
              <a:gd name="T68" fmla="*/ 2 w 49"/>
              <a:gd name="T69" fmla="*/ 21 h 48"/>
              <a:gd name="T70" fmla="*/ 21 w 49"/>
              <a:gd name="T71" fmla="*/ 1 h 48"/>
              <a:gd name="T72" fmla="*/ 28 w 49"/>
              <a:gd name="T73" fmla="*/ 1 h 48"/>
              <a:gd name="T74" fmla="*/ 47 w 49"/>
              <a:gd name="T75" fmla="*/ 21 h 48"/>
              <a:gd name="T76" fmla="*/ 47 w 49"/>
              <a:gd name="T77" fmla="*/ 27 h 48"/>
              <a:gd name="T78" fmla="*/ 28 w 49"/>
              <a:gd name="T79" fmla="*/ 47 h 48"/>
              <a:gd name="T80" fmla="*/ 21 w 49"/>
              <a:gd name="T81" fmla="*/ 47 h 48"/>
              <a:gd name="T82" fmla="*/ 2 w 49"/>
              <a:gd name="T83" fmla="*/ 27 h 48"/>
              <a:gd name="T84" fmla="*/ 2 w 49"/>
              <a:gd name="T85" fmla="*/ 21 h 48"/>
              <a:gd name="T86" fmla="*/ 24 w 49"/>
              <a:gd name="T87" fmla="*/ 4 h 48"/>
              <a:gd name="T88" fmla="*/ 24 w 49"/>
              <a:gd name="T89" fmla="*/ 4 h 48"/>
              <a:gd name="T90" fmla="*/ 5 w 49"/>
              <a:gd name="T91" fmla="*/ 24 h 48"/>
              <a:gd name="T92" fmla="*/ 5 w 49"/>
              <a:gd name="T93" fmla="*/ 24 h 48"/>
              <a:gd name="T94" fmla="*/ 24 w 49"/>
              <a:gd name="T95" fmla="*/ 44 h 48"/>
              <a:gd name="T96" fmla="*/ 25 w 49"/>
              <a:gd name="T97" fmla="*/ 44 h 48"/>
              <a:gd name="T98" fmla="*/ 44 w 49"/>
              <a:gd name="T99" fmla="*/ 24 h 48"/>
              <a:gd name="T100" fmla="*/ 44 w 49"/>
              <a:gd name="T101" fmla="*/ 24 h 48"/>
              <a:gd name="T102" fmla="*/ 25 w 49"/>
              <a:gd name="T103" fmla="*/ 4 h 48"/>
              <a:gd name="T104" fmla="*/ 24 w 49"/>
              <a:gd name="T10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 h="48">
                <a:moveTo>
                  <a:pt x="20" y="32"/>
                </a:moveTo>
                <a:cubicBezTo>
                  <a:pt x="20" y="33"/>
                  <a:pt x="19" y="34"/>
                  <a:pt x="19" y="34"/>
                </a:cubicBezTo>
                <a:cubicBezTo>
                  <a:pt x="18" y="34"/>
                  <a:pt x="18" y="33"/>
                  <a:pt x="18" y="32"/>
                </a:cubicBezTo>
                <a:cubicBezTo>
                  <a:pt x="18" y="26"/>
                  <a:pt x="18" y="26"/>
                  <a:pt x="18" y="26"/>
                </a:cubicBezTo>
                <a:cubicBezTo>
                  <a:pt x="18" y="24"/>
                  <a:pt x="18" y="23"/>
                  <a:pt x="19" y="22"/>
                </a:cubicBezTo>
                <a:cubicBezTo>
                  <a:pt x="20" y="21"/>
                  <a:pt x="22" y="20"/>
                  <a:pt x="23" y="20"/>
                </a:cubicBezTo>
                <a:cubicBezTo>
                  <a:pt x="28" y="20"/>
                  <a:pt x="28" y="20"/>
                  <a:pt x="28" y="20"/>
                </a:cubicBezTo>
                <a:cubicBezTo>
                  <a:pt x="24" y="16"/>
                  <a:pt x="24" y="16"/>
                  <a:pt x="24" y="16"/>
                </a:cubicBezTo>
                <a:cubicBezTo>
                  <a:pt x="24" y="16"/>
                  <a:pt x="24" y="15"/>
                  <a:pt x="24" y="15"/>
                </a:cubicBezTo>
                <a:cubicBezTo>
                  <a:pt x="25" y="14"/>
                  <a:pt x="26" y="14"/>
                  <a:pt x="26" y="15"/>
                </a:cubicBezTo>
                <a:cubicBezTo>
                  <a:pt x="32" y="20"/>
                  <a:pt x="32" y="20"/>
                  <a:pt x="32" y="20"/>
                </a:cubicBezTo>
                <a:cubicBezTo>
                  <a:pt x="32" y="20"/>
                  <a:pt x="32" y="20"/>
                  <a:pt x="32" y="20"/>
                </a:cubicBezTo>
                <a:cubicBezTo>
                  <a:pt x="32" y="20"/>
                  <a:pt x="32" y="20"/>
                  <a:pt x="32" y="20"/>
                </a:cubicBezTo>
                <a:cubicBezTo>
                  <a:pt x="32" y="20"/>
                  <a:pt x="32" y="20"/>
                  <a:pt x="32" y="20"/>
                </a:cubicBezTo>
                <a:cubicBezTo>
                  <a:pt x="32" y="20"/>
                  <a:pt x="32" y="20"/>
                  <a:pt x="32" y="21"/>
                </a:cubicBezTo>
                <a:cubicBezTo>
                  <a:pt x="32" y="21"/>
                  <a:pt x="32" y="21"/>
                  <a:pt x="32" y="21"/>
                </a:cubicBezTo>
                <a:cubicBezTo>
                  <a:pt x="32" y="21"/>
                  <a:pt x="32" y="21"/>
                  <a:pt x="32" y="21"/>
                </a:cubicBezTo>
                <a:cubicBezTo>
                  <a:pt x="32" y="21"/>
                  <a:pt x="32" y="21"/>
                  <a:pt x="32" y="21"/>
                </a:cubicBezTo>
                <a:cubicBezTo>
                  <a:pt x="32" y="21"/>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2" y="22"/>
                </a:cubicBezTo>
                <a:cubicBezTo>
                  <a:pt x="26" y="28"/>
                  <a:pt x="26" y="28"/>
                  <a:pt x="26" y="28"/>
                </a:cubicBezTo>
                <a:cubicBezTo>
                  <a:pt x="26" y="28"/>
                  <a:pt x="25" y="28"/>
                  <a:pt x="24" y="28"/>
                </a:cubicBezTo>
                <a:cubicBezTo>
                  <a:pt x="24" y="27"/>
                  <a:pt x="24" y="26"/>
                  <a:pt x="24" y="26"/>
                </a:cubicBezTo>
                <a:cubicBezTo>
                  <a:pt x="28" y="22"/>
                  <a:pt x="28" y="22"/>
                  <a:pt x="28" y="22"/>
                </a:cubicBezTo>
                <a:cubicBezTo>
                  <a:pt x="23" y="22"/>
                  <a:pt x="23" y="22"/>
                  <a:pt x="23" y="22"/>
                </a:cubicBezTo>
                <a:cubicBezTo>
                  <a:pt x="22" y="22"/>
                  <a:pt x="22" y="23"/>
                  <a:pt x="21" y="23"/>
                </a:cubicBezTo>
                <a:cubicBezTo>
                  <a:pt x="20" y="24"/>
                  <a:pt x="20" y="25"/>
                  <a:pt x="20" y="26"/>
                </a:cubicBezTo>
                <a:cubicBezTo>
                  <a:pt x="20" y="32"/>
                  <a:pt x="20" y="32"/>
                  <a:pt x="20" y="32"/>
                </a:cubicBezTo>
                <a:close/>
                <a:moveTo>
                  <a:pt x="2" y="21"/>
                </a:moveTo>
                <a:cubicBezTo>
                  <a:pt x="2" y="21"/>
                  <a:pt x="2" y="21"/>
                  <a:pt x="2" y="21"/>
                </a:cubicBezTo>
                <a:cubicBezTo>
                  <a:pt x="21" y="1"/>
                  <a:pt x="21" y="1"/>
                  <a:pt x="21" y="1"/>
                </a:cubicBezTo>
                <a:cubicBezTo>
                  <a:pt x="23" y="0"/>
                  <a:pt x="26" y="0"/>
                  <a:pt x="28" y="1"/>
                </a:cubicBezTo>
                <a:cubicBezTo>
                  <a:pt x="47" y="21"/>
                  <a:pt x="47" y="21"/>
                  <a:pt x="47" y="21"/>
                </a:cubicBezTo>
                <a:cubicBezTo>
                  <a:pt x="49" y="23"/>
                  <a:pt x="49" y="25"/>
                  <a:pt x="47" y="27"/>
                </a:cubicBezTo>
                <a:cubicBezTo>
                  <a:pt x="28" y="47"/>
                  <a:pt x="28" y="47"/>
                  <a:pt x="28" y="47"/>
                </a:cubicBezTo>
                <a:cubicBezTo>
                  <a:pt x="26" y="48"/>
                  <a:pt x="23" y="48"/>
                  <a:pt x="21" y="47"/>
                </a:cubicBezTo>
                <a:cubicBezTo>
                  <a:pt x="2" y="27"/>
                  <a:pt x="2" y="27"/>
                  <a:pt x="2" y="27"/>
                </a:cubicBezTo>
                <a:cubicBezTo>
                  <a:pt x="0" y="25"/>
                  <a:pt x="0" y="23"/>
                  <a:pt x="2" y="21"/>
                </a:cubicBezTo>
                <a:close/>
                <a:moveTo>
                  <a:pt x="24" y="4"/>
                </a:moveTo>
                <a:cubicBezTo>
                  <a:pt x="24" y="4"/>
                  <a:pt x="24" y="4"/>
                  <a:pt x="24" y="4"/>
                </a:cubicBezTo>
                <a:cubicBezTo>
                  <a:pt x="5" y="24"/>
                  <a:pt x="5" y="24"/>
                  <a:pt x="5" y="24"/>
                </a:cubicBezTo>
                <a:cubicBezTo>
                  <a:pt x="4" y="24"/>
                  <a:pt x="4" y="24"/>
                  <a:pt x="5" y="24"/>
                </a:cubicBezTo>
                <a:cubicBezTo>
                  <a:pt x="24" y="44"/>
                  <a:pt x="24" y="44"/>
                  <a:pt x="24" y="44"/>
                </a:cubicBezTo>
                <a:cubicBezTo>
                  <a:pt x="24" y="44"/>
                  <a:pt x="25" y="44"/>
                  <a:pt x="25" y="44"/>
                </a:cubicBezTo>
                <a:cubicBezTo>
                  <a:pt x="44" y="24"/>
                  <a:pt x="44" y="24"/>
                  <a:pt x="44" y="24"/>
                </a:cubicBezTo>
                <a:cubicBezTo>
                  <a:pt x="45" y="24"/>
                  <a:pt x="45" y="24"/>
                  <a:pt x="44" y="24"/>
                </a:cubicBezTo>
                <a:cubicBezTo>
                  <a:pt x="25" y="4"/>
                  <a:pt x="25" y="4"/>
                  <a:pt x="25" y="4"/>
                </a:cubicBezTo>
                <a:cubicBezTo>
                  <a:pt x="25" y="4"/>
                  <a:pt x="24" y="4"/>
                  <a:pt x="24" y="4"/>
                </a:cubicBezTo>
                <a:close/>
              </a:path>
            </a:pathLst>
          </a:custGeom>
          <a:solidFill>
            <a:schemeClr val="accent2"/>
          </a:solidFill>
          <a:ln>
            <a:noFill/>
          </a:ln>
          <a:extLst/>
        </p:spPr>
        <p:txBody>
          <a:bodyPr/>
          <a:lstStyle/>
          <a:p>
            <a:endParaRPr lang="zh-CN" altLang="en-US"/>
          </a:p>
        </p:txBody>
      </p:sp>
      <p:sp>
        <p:nvSpPr>
          <p:cNvPr id="211" name="Freeform 645"/>
          <p:cNvSpPr>
            <a:spLocks noEditPoints="1"/>
          </p:cNvSpPr>
          <p:nvPr/>
        </p:nvSpPr>
        <p:spPr bwMode="auto">
          <a:xfrm>
            <a:off x="568936" y="2761975"/>
            <a:ext cx="287493" cy="287493"/>
          </a:xfrm>
          <a:custGeom>
            <a:avLst/>
            <a:gdLst>
              <a:gd name="T0" fmla="*/ 2 w 49"/>
              <a:gd name="T1" fmla="*/ 21 h 49"/>
              <a:gd name="T2" fmla="*/ 21 w 49"/>
              <a:gd name="T3" fmla="*/ 2 h 49"/>
              <a:gd name="T4" fmla="*/ 27 w 49"/>
              <a:gd name="T5" fmla="*/ 2 h 49"/>
              <a:gd name="T6" fmla="*/ 47 w 49"/>
              <a:gd name="T7" fmla="*/ 21 h 49"/>
              <a:gd name="T8" fmla="*/ 47 w 49"/>
              <a:gd name="T9" fmla="*/ 27 h 49"/>
              <a:gd name="T10" fmla="*/ 27 w 49"/>
              <a:gd name="T11" fmla="*/ 47 h 49"/>
              <a:gd name="T12" fmla="*/ 21 w 49"/>
              <a:gd name="T13" fmla="*/ 47 h 49"/>
              <a:gd name="T14" fmla="*/ 2 w 49"/>
              <a:gd name="T15" fmla="*/ 27 h 49"/>
              <a:gd name="T16" fmla="*/ 2 w 49"/>
              <a:gd name="T17" fmla="*/ 21 h 49"/>
              <a:gd name="T18" fmla="*/ 20 w 49"/>
              <a:gd name="T19" fmla="*/ 24 h 49"/>
              <a:gd name="T20" fmla="*/ 20 w 49"/>
              <a:gd name="T21" fmla="*/ 24 h 49"/>
              <a:gd name="T22" fmla="*/ 22 w 49"/>
              <a:gd name="T23" fmla="*/ 24 h 49"/>
              <a:gd name="T24" fmla="*/ 22 w 49"/>
              <a:gd name="T25" fmla="*/ 26 h 49"/>
              <a:gd name="T26" fmla="*/ 18 w 49"/>
              <a:gd name="T27" fmla="*/ 29 h 49"/>
              <a:gd name="T28" fmla="*/ 18 w 49"/>
              <a:gd name="T29" fmla="*/ 29 h 49"/>
              <a:gd name="T30" fmla="*/ 17 w 49"/>
              <a:gd name="T31" fmla="*/ 29 h 49"/>
              <a:gd name="T32" fmla="*/ 17 w 49"/>
              <a:gd name="T33" fmla="*/ 29 h 49"/>
              <a:gd name="T34" fmla="*/ 17 w 49"/>
              <a:gd name="T35" fmla="*/ 29 h 49"/>
              <a:gd name="T36" fmla="*/ 17 w 49"/>
              <a:gd name="T37" fmla="*/ 29 h 49"/>
              <a:gd name="T38" fmla="*/ 13 w 49"/>
              <a:gd name="T39" fmla="*/ 26 h 49"/>
              <a:gd name="T40" fmla="*/ 13 w 49"/>
              <a:gd name="T41" fmla="*/ 24 h 49"/>
              <a:gd name="T42" fmla="*/ 15 w 49"/>
              <a:gd name="T43" fmla="*/ 24 h 49"/>
              <a:gd name="T44" fmla="*/ 16 w 49"/>
              <a:gd name="T45" fmla="*/ 26 h 49"/>
              <a:gd name="T46" fmla="*/ 16 w 49"/>
              <a:gd name="T47" fmla="*/ 21 h 49"/>
              <a:gd name="T48" fmla="*/ 18 w 49"/>
              <a:gd name="T49" fmla="*/ 16 h 49"/>
              <a:gd name="T50" fmla="*/ 19 w 49"/>
              <a:gd name="T51" fmla="*/ 16 h 49"/>
              <a:gd name="T52" fmla="*/ 24 w 49"/>
              <a:gd name="T53" fmla="*/ 14 h 49"/>
              <a:gd name="T54" fmla="*/ 29 w 49"/>
              <a:gd name="T55" fmla="*/ 16 h 49"/>
              <a:gd name="T56" fmla="*/ 29 w 49"/>
              <a:gd name="T57" fmla="*/ 16 h 49"/>
              <a:gd name="T58" fmla="*/ 31 w 49"/>
              <a:gd name="T59" fmla="*/ 21 h 49"/>
              <a:gd name="T60" fmla="*/ 31 w 49"/>
              <a:gd name="T61" fmla="*/ 33 h 49"/>
              <a:gd name="T62" fmla="*/ 30 w 49"/>
              <a:gd name="T63" fmla="*/ 35 h 49"/>
              <a:gd name="T64" fmla="*/ 29 w 49"/>
              <a:gd name="T65" fmla="*/ 33 h 49"/>
              <a:gd name="T66" fmla="*/ 29 w 49"/>
              <a:gd name="T67" fmla="*/ 21 h 49"/>
              <a:gd name="T68" fmla="*/ 27 w 49"/>
              <a:gd name="T69" fmla="*/ 18 h 49"/>
              <a:gd name="T70" fmla="*/ 27 w 49"/>
              <a:gd name="T71" fmla="*/ 18 h 49"/>
              <a:gd name="T72" fmla="*/ 27 w 49"/>
              <a:gd name="T73" fmla="*/ 18 h 49"/>
              <a:gd name="T74" fmla="*/ 24 w 49"/>
              <a:gd name="T75" fmla="*/ 16 h 49"/>
              <a:gd name="T76" fmla="*/ 20 w 49"/>
              <a:gd name="T77" fmla="*/ 18 h 49"/>
              <a:gd name="T78" fmla="*/ 20 w 49"/>
              <a:gd name="T79" fmla="*/ 18 h 49"/>
              <a:gd name="T80" fmla="*/ 19 w 49"/>
              <a:gd name="T81" fmla="*/ 21 h 49"/>
              <a:gd name="T82" fmla="*/ 19 w 49"/>
              <a:gd name="T83" fmla="*/ 26 h 49"/>
              <a:gd name="T84" fmla="*/ 20 w 49"/>
              <a:gd name="T85" fmla="*/ 24 h 49"/>
              <a:gd name="T86" fmla="*/ 24 w 49"/>
              <a:gd name="T87" fmla="*/ 4 h 49"/>
              <a:gd name="T88" fmla="*/ 24 w 49"/>
              <a:gd name="T89" fmla="*/ 4 h 49"/>
              <a:gd name="T90" fmla="*/ 4 w 49"/>
              <a:gd name="T91" fmla="*/ 24 h 49"/>
              <a:gd name="T92" fmla="*/ 4 w 49"/>
              <a:gd name="T93" fmla="*/ 25 h 49"/>
              <a:gd name="T94" fmla="*/ 24 w 49"/>
              <a:gd name="T95" fmla="*/ 44 h 49"/>
              <a:gd name="T96" fmla="*/ 25 w 49"/>
              <a:gd name="T97" fmla="*/ 44 h 49"/>
              <a:gd name="T98" fmla="*/ 44 w 49"/>
              <a:gd name="T99" fmla="*/ 25 h 49"/>
              <a:gd name="T100" fmla="*/ 44 w 49"/>
              <a:gd name="T101" fmla="*/ 24 h 49"/>
              <a:gd name="T102" fmla="*/ 25 w 49"/>
              <a:gd name="T103" fmla="*/ 4 h 49"/>
              <a:gd name="T104" fmla="*/ 24 w 49"/>
              <a:gd name="T105"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 h="49">
                <a:moveTo>
                  <a:pt x="2" y="21"/>
                </a:moveTo>
                <a:cubicBezTo>
                  <a:pt x="21" y="2"/>
                  <a:pt x="21" y="2"/>
                  <a:pt x="21" y="2"/>
                </a:cubicBezTo>
                <a:cubicBezTo>
                  <a:pt x="23" y="0"/>
                  <a:pt x="26" y="0"/>
                  <a:pt x="27" y="2"/>
                </a:cubicBezTo>
                <a:cubicBezTo>
                  <a:pt x="47" y="21"/>
                  <a:pt x="47" y="21"/>
                  <a:pt x="47" y="21"/>
                </a:cubicBezTo>
                <a:cubicBezTo>
                  <a:pt x="49" y="23"/>
                  <a:pt x="49" y="26"/>
                  <a:pt x="47" y="27"/>
                </a:cubicBezTo>
                <a:cubicBezTo>
                  <a:pt x="27" y="47"/>
                  <a:pt x="27" y="47"/>
                  <a:pt x="27" y="47"/>
                </a:cubicBezTo>
                <a:cubicBezTo>
                  <a:pt x="26" y="49"/>
                  <a:pt x="23" y="49"/>
                  <a:pt x="21" y="47"/>
                </a:cubicBezTo>
                <a:cubicBezTo>
                  <a:pt x="2" y="27"/>
                  <a:pt x="2" y="27"/>
                  <a:pt x="2" y="27"/>
                </a:cubicBezTo>
                <a:cubicBezTo>
                  <a:pt x="0" y="26"/>
                  <a:pt x="0" y="23"/>
                  <a:pt x="2" y="21"/>
                </a:cubicBezTo>
                <a:close/>
                <a:moveTo>
                  <a:pt x="20" y="24"/>
                </a:moveTo>
                <a:cubicBezTo>
                  <a:pt x="20" y="24"/>
                  <a:pt x="20" y="24"/>
                  <a:pt x="20" y="24"/>
                </a:cubicBezTo>
                <a:cubicBezTo>
                  <a:pt x="21" y="24"/>
                  <a:pt x="21" y="24"/>
                  <a:pt x="22" y="24"/>
                </a:cubicBezTo>
                <a:cubicBezTo>
                  <a:pt x="22" y="25"/>
                  <a:pt x="22" y="25"/>
                  <a:pt x="22" y="26"/>
                </a:cubicBezTo>
                <a:cubicBezTo>
                  <a:pt x="18" y="29"/>
                  <a:pt x="18" y="29"/>
                  <a:pt x="18" y="29"/>
                </a:cubicBezTo>
                <a:cubicBezTo>
                  <a:pt x="18" y="29"/>
                  <a:pt x="18" y="29"/>
                  <a:pt x="18" y="29"/>
                </a:cubicBezTo>
                <a:cubicBezTo>
                  <a:pt x="18" y="30"/>
                  <a:pt x="17" y="30"/>
                  <a:pt x="17" y="29"/>
                </a:cubicBezTo>
                <a:cubicBezTo>
                  <a:pt x="17" y="29"/>
                  <a:pt x="17" y="29"/>
                  <a:pt x="17" y="29"/>
                </a:cubicBezTo>
                <a:cubicBezTo>
                  <a:pt x="17" y="29"/>
                  <a:pt x="17" y="29"/>
                  <a:pt x="17" y="29"/>
                </a:cubicBezTo>
                <a:cubicBezTo>
                  <a:pt x="17" y="29"/>
                  <a:pt x="17" y="29"/>
                  <a:pt x="17" y="29"/>
                </a:cubicBezTo>
                <a:cubicBezTo>
                  <a:pt x="13" y="26"/>
                  <a:pt x="13" y="26"/>
                  <a:pt x="13" y="26"/>
                </a:cubicBezTo>
                <a:cubicBezTo>
                  <a:pt x="13" y="25"/>
                  <a:pt x="13" y="25"/>
                  <a:pt x="13" y="24"/>
                </a:cubicBezTo>
                <a:cubicBezTo>
                  <a:pt x="14" y="24"/>
                  <a:pt x="14" y="24"/>
                  <a:pt x="15" y="24"/>
                </a:cubicBezTo>
                <a:cubicBezTo>
                  <a:pt x="16" y="26"/>
                  <a:pt x="16" y="26"/>
                  <a:pt x="16" y="26"/>
                </a:cubicBezTo>
                <a:cubicBezTo>
                  <a:pt x="16" y="21"/>
                  <a:pt x="16" y="21"/>
                  <a:pt x="16" y="21"/>
                </a:cubicBezTo>
                <a:cubicBezTo>
                  <a:pt x="16" y="19"/>
                  <a:pt x="17" y="17"/>
                  <a:pt x="18" y="16"/>
                </a:cubicBezTo>
                <a:cubicBezTo>
                  <a:pt x="19" y="16"/>
                  <a:pt x="19" y="16"/>
                  <a:pt x="19" y="16"/>
                </a:cubicBezTo>
                <a:cubicBezTo>
                  <a:pt x="20" y="15"/>
                  <a:pt x="22" y="14"/>
                  <a:pt x="24" y="14"/>
                </a:cubicBezTo>
                <a:cubicBezTo>
                  <a:pt x="26" y="14"/>
                  <a:pt x="28" y="15"/>
                  <a:pt x="29" y="16"/>
                </a:cubicBezTo>
                <a:cubicBezTo>
                  <a:pt x="29" y="16"/>
                  <a:pt x="29" y="16"/>
                  <a:pt x="29" y="16"/>
                </a:cubicBezTo>
                <a:cubicBezTo>
                  <a:pt x="30" y="17"/>
                  <a:pt x="31" y="19"/>
                  <a:pt x="31" y="21"/>
                </a:cubicBezTo>
                <a:cubicBezTo>
                  <a:pt x="31" y="33"/>
                  <a:pt x="31" y="33"/>
                  <a:pt x="31" y="33"/>
                </a:cubicBezTo>
                <a:cubicBezTo>
                  <a:pt x="31" y="34"/>
                  <a:pt x="31" y="35"/>
                  <a:pt x="30" y="35"/>
                </a:cubicBezTo>
                <a:cubicBezTo>
                  <a:pt x="29" y="35"/>
                  <a:pt x="29" y="34"/>
                  <a:pt x="29" y="33"/>
                </a:cubicBezTo>
                <a:cubicBezTo>
                  <a:pt x="29" y="21"/>
                  <a:pt x="29" y="21"/>
                  <a:pt x="29" y="21"/>
                </a:cubicBezTo>
                <a:cubicBezTo>
                  <a:pt x="29" y="20"/>
                  <a:pt x="28" y="19"/>
                  <a:pt x="27" y="18"/>
                </a:cubicBezTo>
                <a:cubicBezTo>
                  <a:pt x="27" y="18"/>
                  <a:pt x="27" y="18"/>
                  <a:pt x="27" y="18"/>
                </a:cubicBezTo>
                <a:cubicBezTo>
                  <a:pt x="27" y="18"/>
                  <a:pt x="27" y="18"/>
                  <a:pt x="27" y="18"/>
                </a:cubicBezTo>
                <a:cubicBezTo>
                  <a:pt x="26" y="17"/>
                  <a:pt x="25" y="16"/>
                  <a:pt x="24" y="16"/>
                </a:cubicBezTo>
                <a:cubicBezTo>
                  <a:pt x="22" y="16"/>
                  <a:pt x="21" y="17"/>
                  <a:pt x="20" y="18"/>
                </a:cubicBezTo>
                <a:cubicBezTo>
                  <a:pt x="20" y="18"/>
                  <a:pt x="20" y="18"/>
                  <a:pt x="20" y="18"/>
                </a:cubicBezTo>
                <a:cubicBezTo>
                  <a:pt x="19" y="19"/>
                  <a:pt x="19" y="20"/>
                  <a:pt x="19" y="21"/>
                </a:cubicBezTo>
                <a:cubicBezTo>
                  <a:pt x="19" y="26"/>
                  <a:pt x="19" y="26"/>
                  <a:pt x="19" y="26"/>
                </a:cubicBezTo>
                <a:cubicBezTo>
                  <a:pt x="20" y="24"/>
                  <a:pt x="20" y="24"/>
                  <a:pt x="20" y="24"/>
                </a:cubicBezTo>
                <a:close/>
                <a:moveTo>
                  <a:pt x="24" y="4"/>
                </a:moveTo>
                <a:cubicBezTo>
                  <a:pt x="24" y="4"/>
                  <a:pt x="24" y="4"/>
                  <a:pt x="24" y="4"/>
                </a:cubicBezTo>
                <a:cubicBezTo>
                  <a:pt x="4" y="24"/>
                  <a:pt x="4" y="24"/>
                  <a:pt x="4" y="24"/>
                </a:cubicBezTo>
                <a:cubicBezTo>
                  <a:pt x="4" y="24"/>
                  <a:pt x="4" y="24"/>
                  <a:pt x="4" y="25"/>
                </a:cubicBezTo>
                <a:cubicBezTo>
                  <a:pt x="24" y="44"/>
                  <a:pt x="24" y="44"/>
                  <a:pt x="24" y="44"/>
                </a:cubicBezTo>
                <a:cubicBezTo>
                  <a:pt x="24" y="44"/>
                  <a:pt x="24" y="44"/>
                  <a:pt x="25" y="44"/>
                </a:cubicBezTo>
                <a:cubicBezTo>
                  <a:pt x="44" y="25"/>
                  <a:pt x="44" y="25"/>
                  <a:pt x="44" y="25"/>
                </a:cubicBezTo>
                <a:cubicBezTo>
                  <a:pt x="44" y="24"/>
                  <a:pt x="44" y="24"/>
                  <a:pt x="44" y="24"/>
                </a:cubicBezTo>
                <a:cubicBezTo>
                  <a:pt x="25" y="4"/>
                  <a:pt x="25" y="4"/>
                  <a:pt x="25" y="4"/>
                </a:cubicBezTo>
                <a:cubicBezTo>
                  <a:pt x="24" y="4"/>
                  <a:pt x="24" y="4"/>
                  <a:pt x="24" y="4"/>
                </a:cubicBezTo>
                <a:close/>
              </a:path>
            </a:pathLst>
          </a:custGeom>
          <a:solidFill>
            <a:schemeClr val="accent2"/>
          </a:solidFill>
          <a:ln>
            <a:noFill/>
          </a:ln>
          <a:extLst/>
        </p:spPr>
        <p:txBody>
          <a:bodyPr/>
          <a:lstStyle/>
          <a:p>
            <a:endParaRPr lang="zh-CN" altLang="en-US"/>
          </a:p>
        </p:txBody>
      </p:sp>
      <p:sp>
        <p:nvSpPr>
          <p:cNvPr id="212" name="Freeform 646"/>
          <p:cNvSpPr>
            <a:spLocks noEditPoints="1"/>
          </p:cNvSpPr>
          <p:nvPr/>
        </p:nvSpPr>
        <p:spPr bwMode="auto">
          <a:xfrm>
            <a:off x="3699094" y="2761975"/>
            <a:ext cx="211220" cy="287493"/>
          </a:xfrm>
          <a:custGeom>
            <a:avLst/>
            <a:gdLst>
              <a:gd name="T0" fmla="*/ 11 w 36"/>
              <a:gd name="T1" fmla="*/ 5 h 49"/>
              <a:gd name="T2" fmla="*/ 25 w 36"/>
              <a:gd name="T3" fmla="*/ 5 h 49"/>
              <a:gd name="T4" fmla="*/ 36 w 36"/>
              <a:gd name="T5" fmla="*/ 13 h 49"/>
              <a:gd name="T6" fmla="*/ 35 w 36"/>
              <a:gd name="T7" fmla="*/ 42 h 49"/>
              <a:gd name="T8" fmla="*/ 32 w 36"/>
              <a:gd name="T9" fmla="*/ 43 h 49"/>
              <a:gd name="T10" fmla="*/ 34 w 36"/>
              <a:gd name="T11" fmla="*/ 47 h 49"/>
              <a:gd name="T12" fmla="*/ 32 w 36"/>
              <a:gd name="T13" fmla="*/ 48 h 49"/>
              <a:gd name="T14" fmla="*/ 8 w 36"/>
              <a:gd name="T15" fmla="*/ 43 h 49"/>
              <a:gd name="T16" fmla="*/ 2 w 36"/>
              <a:gd name="T17" fmla="*/ 48 h 49"/>
              <a:gd name="T18" fmla="*/ 5 w 36"/>
              <a:gd name="T19" fmla="*/ 43 h 49"/>
              <a:gd name="T20" fmla="*/ 1 w 36"/>
              <a:gd name="T21" fmla="*/ 42 h 49"/>
              <a:gd name="T22" fmla="*/ 0 w 36"/>
              <a:gd name="T23" fmla="*/ 13 h 49"/>
              <a:gd name="T24" fmla="*/ 9 w 36"/>
              <a:gd name="T25" fmla="*/ 13 h 49"/>
              <a:gd name="T26" fmla="*/ 27 w 36"/>
              <a:gd name="T27" fmla="*/ 13 h 49"/>
              <a:gd name="T28" fmla="*/ 30 w 36"/>
              <a:gd name="T29" fmla="*/ 16 h 49"/>
              <a:gd name="T30" fmla="*/ 29 w 36"/>
              <a:gd name="T31" fmla="*/ 24 h 49"/>
              <a:gd name="T32" fmla="*/ 9 w 36"/>
              <a:gd name="T33" fmla="*/ 25 h 49"/>
              <a:gd name="T34" fmla="*/ 6 w 36"/>
              <a:gd name="T35" fmla="*/ 22 h 49"/>
              <a:gd name="T36" fmla="*/ 7 w 36"/>
              <a:gd name="T37" fmla="*/ 14 h 49"/>
              <a:gd name="T38" fmla="*/ 27 w 36"/>
              <a:gd name="T39" fmla="*/ 15 h 49"/>
              <a:gd name="T40" fmla="*/ 9 w 36"/>
              <a:gd name="T41" fmla="*/ 15 h 49"/>
              <a:gd name="T42" fmla="*/ 8 w 36"/>
              <a:gd name="T43" fmla="*/ 16 h 49"/>
              <a:gd name="T44" fmla="*/ 8 w 36"/>
              <a:gd name="T45" fmla="*/ 22 h 49"/>
              <a:gd name="T46" fmla="*/ 27 w 36"/>
              <a:gd name="T47" fmla="*/ 22 h 49"/>
              <a:gd name="T48" fmla="*/ 28 w 36"/>
              <a:gd name="T49" fmla="*/ 22 h 49"/>
              <a:gd name="T50" fmla="*/ 27 w 36"/>
              <a:gd name="T51" fmla="*/ 15 h 49"/>
              <a:gd name="T52" fmla="*/ 4 w 36"/>
              <a:gd name="T53" fmla="*/ 39 h 49"/>
              <a:gd name="T54" fmla="*/ 32 w 36"/>
              <a:gd name="T55" fmla="*/ 39 h 49"/>
              <a:gd name="T56" fmla="*/ 28 w 36"/>
              <a:gd name="T57" fmla="*/ 9 h 49"/>
              <a:gd name="T58" fmla="*/ 23 w 36"/>
              <a:gd name="T59" fmla="*/ 9 h 49"/>
              <a:gd name="T60" fmla="*/ 18 w 36"/>
              <a:gd name="T61" fmla="*/ 4 h 49"/>
              <a:gd name="T62" fmla="*/ 14 w 36"/>
              <a:gd name="T63" fmla="*/ 7 h 49"/>
              <a:gd name="T64" fmla="*/ 8 w 36"/>
              <a:gd name="T65" fmla="*/ 9 h 49"/>
              <a:gd name="T66" fmla="*/ 4 w 36"/>
              <a:gd name="T67" fmla="*/ 39 h 49"/>
              <a:gd name="T68" fmla="*/ 18 w 36"/>
              <a:gd name="T69" fmla="*/ 5 h 49"/>
              <a:gd name="T70" fmla="*/ 18 w 36"/>
              <a:gd name="T71" fmla="*/ 9 h 49"/>
              <a:gd name="T72" fmla="*/ 18 w 36"/>
              <a:gd name="T73" fmla="*/ 5 h 49"/>
              <a:gd name="T74" fmla="*/ 8 w 36"/>
              <a:gd name="T75" fmla="*/ 29 h 49"/>
              <a:gd name="T76" fmla="*/ 8 w 36"/>
              <a:gd name="T77" fmla="*/ 37 h 49"/>
              <a:gd name="T78" fmla="*/ 8 w 36"/>
              <a:gd name="T79" fmla="*/ 29 h 49"/>
              <a:gd name="T80" fmla="*/ 8 w 36"/>
              <a:gd name="T81" fmla="*/ 32 h 49"/>
              <a:gd name="T82" fmla="*/ 8 w 36"/>
              <a:gd name="T83" fmla="*/ 35 h 49"/>
              <a:gd name="T84" fmla="*/ 8 w 36"/>
              <a:gd name="T85" fmla="*/ 32 h 49"/>
              <a:gd name="T86" fmla="*/ 27 w 36"/>
              <a:gd name="T87" fmla="*/ 29 h 49"/>
              <a:gd name="T88" fmla="*/ 27 w 36"/>
              <a:gd name="T89" fmla="*/ 37 h 49"/>
              <a:gd name="T90" fmla="*/ 27 w 36"/>
              <a:gd name="T91" fmla="*/ 29 h 49"/>
              <a:gd name="T92" fmla="*/ 27 w 36"/>
              <a:gd name="T93" fmla="*/ 32 h 49"/>
              <a:gd name="T94" fmla="*/ 27 w 36"/>
              <a:gd name="T95" fmla="*/ 35 h 49"/>
              <a:gd name="T96" fmla="*/ 27 w 36"/>
              <a:gd name="T97"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 h="49">
                <a:moveTo>
                  <a:pt x="8" y="5"/>
                </a:moveTo>
                <a:cubicBezTo>
                  <a:pt x="11" y="5"/>
                  <a:pt x="11" y="5"/>
                  <a:pt x="11" y="5"/>
                </a:cubicBezTo>
                <a:cubicBezTo>
                  <a:pt x="12" y="2"/>
                  <a:pt x="14" y="0"/>
                  <a:pt x="18" y="0"/>
                </a:cubicBezTo>
                <a:cubicBezTo>
                  <a:pt x="21" y="0"/>
                  <a:pt x="24" y="2"/>
                  <a:pt x="25" y="5"/>
                </a:cubicBezTo>
                <a:cubicBezTo>
                  <a:pt x="28" y="5"/>
                  <a:pt x="28" y="5"/>
                  <a:pt x="28" y="5"/>
                </a:cubicBezTo>
                <a:cubicBezTo>
                  <a:pt x="32" y="5"/>
                  <a:pt x="36" y="9"/>
                  <a:pt x="36" y="13"/>
                </a:cubicBezTo>
                <a:cubicBezTo>
                  <a:pt x="36" y="39"/>
                  <a:pt x="36" y="39"/>
                  <a:pt x="36" y="39"/>
                </a:cubicBezTo>
                <a:cubicBezTo>
                  <a:pt x="36" y="40"/>
                  <a:pt x="35" y="41"/>
                  <a:pt x="35" y="42"/>
                </a:cubicBezTo>
                <a:cubicBezTo>
                  <a:pt x="34" y="42"/>
                  <a:pt x="34" y="42"/>
                  <a:pt x="34" y="42"/>
                </a:cubicBezTo>
                <a:cubicBezTo>
                  <a:pt x="34" y="42"/>
                  <a:pt x="33" y="43"/>
                  <a:pt x="32" y="43"/>
                </a:cubicBezTo>
                <a:cubicBezTo>
                  <a:pt x="30" y="43"/>
                  <a:pt x="30" y="43"/>
                  <a:pt x="30" y="43"/>
                </a:cubicBezTo>
                <a:cubicBezTo>
                  <a:pt x="34" y="47"/>
                  <a:pt x="34" y="47"/>
                  <a:pt x="34" y="47"/>
                </a:cubicBezTo>
                <a:cubicBezTo>
                  <a:pt x="34" y="47"/>
                  <a:pt x="34" y="48"/>
                  <a:pt x="33" y="48"/>
                </a:cubicBezTo>
                <a:cubicBezTo>
                  <a:pt x="33" y="49"/>
                  <a:pt x="32" y="49"/>
                  <a:pt x="32" y="48"/>
                </a:cubicBezTo>
                <a:cubicBezTo>
                  <a:pt x="27" y="43"/>
                  <a:pt x="27" y="43"/>
                  <a:pt x="27" y="43"/>
                </a:cubicBezTo>
                <a:cubicBezTo>
                  <a:pt x="8" y="43"/>
                  <a:pt x="8" y="43"/>
                  <a:pt x="8" y="43"/>
                </a:cubicBezTo>
                <a:cubicBezTo>
                  <a:pt x="4" y="48"/>
                  <a:pt x="4" y="48"/>
                  <a:pt x="4" y="48"/>
                </a:cubicBezTo>
                <a:cubicBezTo>
                  <a:pt x="3" y="49"/>
                  <a:pt x="2" y="49"/>
                  <a:pt x="2" y="48"/>
                </a:cubicBezTo>
                <a:cubicBezTo>
                  <a:pt x="2" y="48"/>
                  <a:pt x="1" y="47"/>
                  <a:pt x="2" y="47"/>
                </a:cubicBezTo>
                <a:cubicBezTo>
                  <a:pt x="5" y="43"/>
                  <a:pt x="5" y="43"/>
                  <a:pt x="5" y="43"/>
                </a:cubicBezTo>
                <a:cubicBezTo>
                  <a:pt x="3" y="43"/>
                  <a:pt x="3" y="43"/>
                  <a:pt x="3" y="43"/>
                </a:cubicBezTo>
                <a:cubicBezTo>
                  <a:pt x="2" y="43"/>
                  <a:pt x="2" y="42"/>
                  <a:pt x="1" y="42"/>
                </a:cubicBezTo>
                <a:cubicBezTo>
                  <a:pt x="0" y="41"/>
                  <a:pt x="0" y="40"/>
                  <a:pt x="0" y="39"/>
                </a:cubicBezTo>
                <a:cubicBezTo>
                  <a:pt x="0" y="13"/>
                  <a:pt x="0" y="13"/>
                  <a:pt x="0" y="13"/>
                </a:cubicBezTo>
                <a:cubicBezTo>
                  <a:pt x="0" y="9"/>
                  <a:pt x="4" y="5"/>
                  <a:pt x="8" y="5"/>
                </a:cubicBezTo>
                <a:close/>
                <a:moveTo>
                  <a:pt x="9" y="13"/>
                </a:moveTo>
                <a:cubicBezTo>
                  <a:pt x="9" y="13"/>
                  <a:pt x="9" y="13"/>
                  <a:pt x="9" y="13"/>
                </a:cubicBezTo>
                <a:cubicBezTo>
                  <a:pt x="27" y="13"/>
                  <a:pt x="27" y="13"/>
                  <a:pt x="27" y="13"/>
                </a:cubicBezTo>
                <a:cubicBezTo>
                  <a:pt x="28" y="13"/>
                  <a:pt x="28" y="13"/>
                  <a:pt x="29" y="14"/>
                </a:cubicBezTo>
                <a:cubicBezTo>
                  <a:pt x="29" y="14"/>
                  <a:pt x="30" y="15"/>
                  <a:pt x="30" y="16"/>
                </a:cubicBezTo>
                <a:cubicBezTo>
                  <a:pt x="30" y="22"/>
                  <a:pt x="30" y="22"/>
                  <a:pt x="30" y="22"/>
                </a:cubicBezTo>
                <a:cubicBezTo>
                  <a:pt x="30" y="23"/>
                  <a:pt x="29" y="23"/>
                  <a:pt x="29" y="24"/>
                </a:cubicBezTo>
                <a:cubicBezTo>
                  <a:pt x="28" y="24"/>
                  <a:pt x="28" y="25"/>
                  <a:pt x="27" y="25"/>
                </a:cubicBezTo>
                <a:cubicBezTo>
                  <a:pt x="9" y="25"/>
                  <a:pt x="9" y="25"/>
                  <a:pt x="9" y="25"/>
                </a:cubicBezTo>
                <a:cubicBezTo>
                  <a:pt x="8" y="25"/>
                  <a:pt x="7" y="24"/>
                  <a:pt x="7" y="24"/>
                </a:cubicBezTo>
                <a:cubicBezTo>
                  <a:pt x="6" y="23"/>
                  <a:pt x="6" y="23"/>
                  <a:pt x="6" y="22"/>
                </a:cubicBezTo>
                <a:cubicBezTo>
                  <a:pt x="6" y="16"/>
                  <a:pt x="6" y="16"/>
                  <a:pt x="6" y="16"/>
                </a:cubicBezTo>
                <a:cubicBezTo>
                  <a:pt x="6" y="15"/>
                  <a:pt x="6" y="14"/>
                  <a:pt x="7" y="14"/>
                </a:cubicBezTo>
                <a:cubicBezTo>
                  <a:pt x="7" y="13"/>
                  <a:pt x="8" y="13"/>
                  <a:pt x="9" y="13"/>
                </a:cubicBezTo>
                <a:close/>
                <a:moveTo>
                  <a:pt x="27" y="15"/>
                </a:moveTo>
                <a:cubicBezTo>
                  <a:pt x="27" y="15"/>
                  <a:pt x="27" y="15"/>
                  <a:pt x="27" y="15"/>
                </a:cubicBezTo>
                <a:cubicBezTo>
                  <a:pt x="9" y="15"/>
                  <a:pt x="9" y="15"/>
                  <a:pt x="9" y="15"/>
                </a:cubicBezTo>
                <a:cubicBezTo>
                  <a:pt x="8" y="15"/>
                  <a:pt x="8" y="15"/>
                  <a:pt x="8" y="15"/>
                </a:cubicBezTo>
                <a:cubicBezTo>
                  <a:pt x="8" y="15"/>
                  <a:pt x="8" y="15"/>
                  <a:pt x="8" y="16"/>
                </a:cubicBezTo>
                <a:cubicBezTo>
                  <a:pt x="8" y="22"/>
                  <a:pt x="8" y="22"/>
                  <a:pt x="8" y="22"/>
                </a:cubicBezTo>
                <a:cubicBezTo>
                  <a:pt x="8" y="22"/>
                  <a:pt x="8" y="22"/>
                  <a:pt x="8" y="22"/>
                </a:cubicBezTo>
                <a:cubicBezTo>
                  <a:pt x="8" y="22"/>
                  <a:pt x="8" y="22"/>
                  <a:pt x="9" y="22"/>
                </a:cubicBezTo>
                <a:cubicBezTo>
                  <a:pt x="27" y="22"/>
                  <a:pt x="27" y="22"/>
                  <a:pt x="27" y="22"/>
                </a:cubicBezTo>
                <a:cubicBezTo>
                  <a:pt x="27" y="22"/>
                  <a:pt x="27" y="22"/>
                  <a:pt x="27" y="22"/>
                </a:cubicBezTo>
                <a:cubicBezTo>
                  <a:pt x="27" y="22"/>
                  <a:pt x="28" y="22"/>
                  <a:pt x="28" y="22"/>
                </a:cubicBezTo>
                <a:cubicBezTo>
                  <a:pt x="28" y="16"/>
                  <a:pt x="28" y="16"/>
                  <a:pt x="28" y="16"/>
                </a:cubicBezTo>
                <a:cubicBezTo>
                  <a:pt x="28" y="15"/>
                  <a:pt x="27" y="15"/>
                  <a:pt x="27" y="15"/>
                </a:cubicBezTo>
                <a:cubicBezTo>
                  <a:pt x="27" y="15"/>
                  <a:pt x="27" y="15"/>
                  <a:pt x="27" y="15"/>
                </a:cubicBezTo>
                <a:close/>
                <a:moveTo>
                  <a:pt x="4" y="39"/>
                </a:moveTo>
                <a:cubicBezTo>
                  <a:pt x="4" y="39"/>
                  <a:pt x="4" y="39"/>
                  <a:pt x="4" y="39"/>
                </a:cubicBezTo>
                <a:cubicBezTo>
                  <a:pt x="32" y="39"/>
                  <a:pt x="32" y="39"/>
                  <a:pt x="32" y="39"/>
                </a:cubicBezTo>
                <a:cubicBezTo>
                  <a:pt x="32" y="22"/>
                  <a:pt x="32" y="17"/>
                  <a:pt x="32" y="13"/>
                </a:cubicBezTo>
                <a:cubicBezTo>
                  <a:pt x="32" y="11"/>
                  <a:pt x="30" y="9"/>
                  <a:pt x="28" y="9"/>
                </a:cubicBezTo>
                <a:cubicBezTo>
                  <a:pt x="23" y="9"/>
                  <a:pt x="23" y="9"/>
                  <a:pt x="23" y="9"/>
                </a:cubicBezTo>
                <a:cubicBezTo>
                  <a:pt x="23" y="9"/>
                  <a:pt x="23" y="9"/>
                  <a:pt x="23" y="9"/>
                </a:cubicBezTo>
                <a:cubicBezTo>
                  <a:pt x="22" y="9"/>
                  <a:pt x="21" y="8"/>
                  <a:pt x="21" y="7"/>
                </a:cubicBezTo>
                <a:cubicBezTo>
                  <a:pt x="21" y="5"/>
                  <a:pt x="20" y="4"/>
                  <a:pt x="18" y="4"/>
                </a:cubicBezTo>
                <a:cubicBezTo>
                  <a:pt x="16" y="4"/>
                  <a:pt x="14" y="5"/>
                  <a:pt x="14" y="7"/>
                </a:cubicBezTo>
                <a:cubicBezTo>
                  <a:pt x="14" y="7"/>
                  <a:pt x="14" y="7"/>
                  <a:pt x="14" y="7"/>
                </a:cubicBezTo>
                <a:cubicBezTo>
                  <a:pt x="14" y="8"/>
                  <a:pt x="13" y="9"/>
                  <a:pt x="12" y="9"/>
                </a:cubicBezTo>
                <a:cubicBezTo>
                  <a:pt x="8" y="9"/>
                  <a:pt x="8" y="9"/>
                  <a:pt x="8" y="9"/>
                </a:cubicBezTo>
                <a:cubicBezTo>
                  <a:pt x="5" y="9"/>
                  <a:pt x="4" y="11"/>
                  <a:pt x="4" y="13"/>
                </a:cubicBezTo>
                <a:cubicBezTo>
                  <a:pt x="4" y="39"/>
                  <a:pt x="4" y="39"/>
                  <a:pt x="4" y="39"/>
                </a:cubicBezTo>
                <a:close/>
                <a:moveTo>
                  <a:pt x="18" y="5"/>
                </a:moveTo>
                <a:cubicBezTo>
                  <a:pt x="18" y="5"/>
                  <a:pt x="18" y="5"/>
                  <a:pt x="18" y="5"/>
                </a:cubicBezTo>
                <a:cubicBezTo>
                  <a:pt x="19" y="5"/>
                  <a:pt x="20" y="6"/>
                  <a:pt x="20" y="7"/>
                </a:cubicBezTo>
                <a:cubicBezTo>
                  <a:pt x="20" y="8"/>
                  <a:pt x="19" y="9"/>
                  <a:pt x="18" y="9"/>
                </a:cubicBezTo>
                <a:cubicBezTo>
                  <a:pt x="17" y="9"/>
                  <a:pt x="16" y="8"/>
                  <a:pt x="16" y="7"/>
                </a:cubicBezTo>
                <a:cubicBezTo>
                  <a:pt x="16" y="6"/>
                  <a:pt x="17" y="5"/>
                  <a:pt x="18" y="5"/>
                </a:cubicBezTo>
                <a:close/>
                <a:moveTo>
                  <a:pt x="8" y="29"/>
                </a:moveTo>
                <a:cubicBezTo>
                  <a:pt x="8" y="29"/>
                  <a:pt x="8" y="29"/>
                  <a:pt x="8" y="29"/>
                </a:cubicBezTo>
                <a:cubicBezTo>
                  <a:pt x="10" y="29"/>
                  <a:pt x="12" y="31"/>
                  <a:pt x="12" y="33"/>
                </a:cubicBezTo>
                <a:cubicBezTo>
                  <a:pt x="12" y="35"/>
                  <a:pt x="10" y="37"/>
                  <a:pt x="8" y="37"/>
                </a:cubicBezTo>
                <a:cubicBezTo>
                  <a:pt x="6" y="37"/>
                  <a:pt x="4" y="35"/>
                  <a:pt x="4" y="33"/>
                </a:cubicBezTo>
                <a:cubicBezTo>
                  <a:pt x="4" y="31"/>
                  <a:pt x="6" y="29"/>
                  <a:pt x="8" y="29"/>
                </a:cubicBezTo>
                <a:close/>
                <a:moveTo>
                  <a:pt x="8" y="32"/>
                </a:moveTo>
                <a:cubicBezTo>
                  <a:pt x="8" y="32"/>
                  <a:pt x="8" y="32"/>
                  <a:pt x="8" y="32"/>
                </a:cubicBezTo>
                <a:cubicBezTo>
                  <a:pt x="7" y="32"/>
                  <a:pt x="7" y="32"/>
                  <a:pt x="7" y="33"/>
                </a:cubicBezTo>
                <a:cubicBezTo>
                  <a:pt x="7" y="34"/>
                  <a:pt x="7" y="35"/>
                  <a:pt x="8" y="35"/>
                </a:cubicBezTo>
                <a:cubicBezTo>
                  <a:pt x="9" y="35"/>
                  <a:pt x="10" y="34"/>
                  <a:pt x="10" y="33"/>
                </a:cubicBezTo>
                <a:cubicBezTo>
                  <a:pt x="10" y="32"/>
                  <a:pt x="9" y="32"/>
                  <a:pt x="8" y="32"/>
                </a:cubicBezTo>
                <a:close/>
                <a:moveTo>
                  <a:pt x="27" y="29"/>
                </a:moveTo>
                <a:cubicBezTo>
                  <a:pt x="27" y="29"/>
                  <a:pt x="27" y="29"/>
                  <a:pt x="27" y="29"/>
                </a:cubicBezTo>
                <a:cubicBezTo>
                  <a:pt x="29" y="29"/>
                  <a:pt x="31" y="31"/>
                  <a:pt x="31" y="33"/>
                </a:cubicBezTo>
                <a:cubicBezTo>
                  <a:pt x="31" y="35"/>
                  <a:pt x="29" y="37"/>
                  <a:pt x="27" y="37"/>
                </a:cubicBezTo>
                <a:cubicBezTo>
                  <a:pt x="25" y="37"/>
                  <a:pt x="23" y="35"/>
                  <a:pt x="23" y="33"/>
                </a:cubicBezTo>
                <a:cubicBezTo>
                  <a:pt x="23" y="31"/>
                  <a:pt x="25" y="29"/>
                  <a:pt x="27" y="29"/>
                </a:cubicBezTo>
                <a:close/>
                <a:moveTo>
                  <a:pt x="27" y="32"/>
                </a:moveTo>
                <a:cubicBezTo>
                  <a:pt x="27" y="32"/>
                  <a:pt x="27" y="32"/>
                  <a:pt x="27" y="32"/>
                </a:cubicBezTo>
                <a:cubicBezTo>
                  <a:pt x="26" y="32"/>
                  <a:pt x="26" y="32"/>
                  <a:pt x="26" y="33"/>
                </a:cubicBezTo>
                <a:cubicBezTo>
                  <a:pt x="26" y="34"/>
                  <a:pt x="26" y="35"/>
                  <a:pt x="27" y="35"/>
                </a:cubicBezTo>
                <a:cubicBezTo>
                  <a:pt x="28" y="35"/>
                  <a:pt x="29" y="34"/>
                  <a:pt x="29" y="33"/>
                </a:cubicBezTo>
                <a:cubicBezTo>
                  <a:pt x="29" y="32"/>
                  <a:pt x="28" y="32"/>
                  <a:pt x="27" y="32"/>
                </a:cubicBezTo>
                <a:close/>
              </a:path>
            </a:pathLst>
          </a:custGeom>
          <a:solidFill>
            <a:schemeClr val="accent2"/>
          </a:solidFill>
          <a:ln>
            <a:noFill/>
          </a:ln>
          <a:extLst/>
        </p:spPr>
        <p:txBody>
          <a:bodyPr/>
          <a:lstStyle/>
          <a:p>
            <a:endParaRPr lang="zh-CN" altLang="en-US"/>
          </a:p>
        </p:txBody>
      </p:sp>
      <p:sp>
        <p:nvSpPr>
          <p:cNvPr id="213" name="Freeform 647"/>
          <p:cNvSpPr>
            <a:spLocks noEditPoints="1"/>
          </p:cNvSpPr>
          <p:nvPr/>
        </p:nvSpPr>
        <p:spPr bwMode="auto">
          <a:xfrm>
            <a:off x="3138775" y="2785444"/>
            <a:ext cx="322697" cy="234688"/>
          </a:xfrm>
          <a:custGeom>
            <a:avLst/>
            <a:gdLst>
              <a:gd name="T0" fmla="*/ 46 w 55"/>
              <a:gd name="T1" fmla="*/ 8 h 40"/>
              <a:gd name="T2" fmla="*/ 47 w 55"/>
              <a:gd name="T3" fmla="*/ 24 h 40"/>
              <a:gd name="T4" fmla="*/ 49 w 55"/>
              <a:gd name="T5" fmla="*/ 25 h 40"/>
              <a:gd name="T6" fmla="*/ 50 w 55"/>
              <a:gd name="T7" fmla="*/ 26 h 40"/>
              <a:gd name="T8" fmla="*/ 54 w 55"/>
              <a:gd name="T9" fmla="*/ 31 h 40"/>
              <a:gd name="T10" fmla="*/ 54 w 55"/>
              <a:gd name="T11" fmla="*/ 34 h 40"/>
              <a:gd name="T12" fmla="*/ 47 w 55"/>
              <a:gd name="T13" fmla="*/ 39 h 40"/>
              <a:gd name="T14" fmla="*/ 45 w 55"/>
              <a:gd name="T15" fmla="*/ 39 h 40"/>
              <a:gd name="T16" fmla="*/ 36 w 55"/>
              <a:gd name="T17" fmla="*/ 34 h 40"/>
              <a:gd name="T18" fmla="*/ 31 w 55"/>
              <a:gd name="T19" fmla="*/ 38 h 40"/>
              <a:gd name="T20" fmla="*/ 20 w 55"/>
              <a:gd name="T21" fmla="*/ 38 h 40"/>
              <a:gd name="T22" fmla="*/ 6 w 55"/>
              <a:gd name="T23" fmla="*/ 28 h 40"/>
              <a:gd name="T24" fmla="*/ 8 w 55"/>
              <a:gd name="T25" fmla="*/ 5 h 40"/>
              <a:gd name="T26" fmla="*/ 46 w 55"/>
              <a:gd name="T27" fmla="*/ 27 h 40"/>
              <a:gd name="T28" fmla="*/ 41 w 55"/>
              <a:gd name="T29" fmla="*/ 31 h 40"/>
              <a:gd name="T30" fmla="*/ 48 w 55"/>
              <a:gd name="T31" fmla="*/ 27 h 40"/>
              <a:gd name="T32" fmla="*/ 22 w 55"/>
              <a:gd name="T33" fmla="*/ 10 h 40"/>
              <a:gd name="T34" fmla="*/ 30 w 55"/>
              <a:gd name="T35" fmla="*/ 10 h 40"/>
              <a:gd name="T36" fmla="*/ 32 w 55"/>
              <a:gd name="T37" fmla="*/ 18 h 40"/>
              <a:gd name="T38" fmla="*/ 22 w 55"/>
              <a:gd name="T39" fmla="*/ 20 h 40"/>
              <a:gd name="T40" fmla="*/ 20 w 55"/>
              <a:gd name="T41" fmla="*/ 12 h 40"/>
              <a:gd name="T42" fmla="*/ 30 w 55"/>
              <a:gd name="T43" fmla="*/ 12 h 40"/>
              <a:gd name="T44" fmla="*/ 22 w 55"/>
              <a:gd name="T45" fmla="*/ 12 h 40"/>
              <a:gd name="T46" fmla="*/ 22 w 55"/>
              <a:gd name="T47" fmla="*/ 12 h 40"/>
              <a:gd name="T48" fmla="*/ 22 w 55"/>
              <a:gd name="T49" fmla="*/ 18 h 40"/>
              <a:gd name="T50" fmla="*/ 22 w 55"/>
              <a:gd name="T51" fmla="*/ 18 h 40"/>
              <a:gd name="T52" fmla="*/ 30 w 55"/>
              <a:gd name="T53" fmla="*/ 18 h 40"/>
              <a:gd name="T54" fmla="*/ 30 w 55"/>
              <a:gd name="T55" fmla="*/ 18 h 40"/>
              <a:gd name="T56" fmla="*/ 30 w 55"/>
              <a:gd name="T57" fmla="*/ 12 h 40"/>
              <a:gd name="T58" fmla="*/ 26 w 55"/>
              <a:gd name="T59" fmla="*/ 30 h 40"/>
              <a:gd name="T60" fmla="*/ 28 w 55"/>
              <a:gd name="T61" fmla="*/ 32 h 40"/>
              <a:gd name="T62" fmla="*/ 24 w 55"/>
              <a:gd name="T63" fmla="*/ 32 h 40"/>
              <a:gd name="T64" fmla="*/ 43 w 55"/>
              <a:gd name="T65" fmla="*/ 11 h 40"/>
              <a:gd name="T66" fmla="*/ 26 w 55"/>
              <a:gd name="T67" fmla="*/ 4 h 40"/>
              <a:gd name="T68" fmla="*/ 4 w 55"/>
              <a:gd name="T69" fmla="*/ 18 h 40"/>
              <a:gd name="T70" fmla="*/ 20 w 55"/>
              <a:gd name="T71" fmla="*/ 31 h 40"/>
              <a:gd name="T72" fmla="*/ 23 w 55"/>
              <a:gd name="T73" fmla="*/ 35 h 40"/>
              <a:gd name="T74" fmla="*/ 29 w 55"/>
              <a:gd name="T75" fmla="*/ 35 h 40"/>
              <a:gd name="T76" fmla="*/ 31 w 55"/>
              <a:gd name="T77" fmla="*/ 33 h 40"/>
              <a:gd name="T78" fmla="*/ 44 w 55"/>
              <a:gd name="T79" fmla="*/ 22 h 40"/>
              <a:gd name="T80" fmla="*/ 43 w 55"/>
              <a:gd name="T81"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 h="40">
                <a:moveTo>
                  <a:pt x="26" y="0"/>
                </a:moveTo>
                <a:cubicBezTo>
                  <a:pt x="35" y="0"/>
                  <a:pt x="42" y="4"/>
                  <a:pt x="46" y="8"/>
                </a:cubicBezTo>
                <a:cubicBezTo>
                  <a:pt x="47" y="11"/>
                  <a:pt x="48" y="13"/>
                  <a:pt x="49" y="16"/>
                </a:cubicBezTo>
                <a:cubicBezTo>
                  <a:pt x="49" y="19"/>
                  <a:pt x="49" y="21"/>
                  <a:pt x="47" y="24"/>
                </a:cubicBezTo>
                <a:cubicBezTo>
                  <a:pt x="47" y="24"/>
                  <a:pt x="47" y="24"/>
                  <a:pt x="47" y="25"/>
                </a:cubicBezTo>
                <a:cubicBezTo>
                  <a:pt x="49" y="25"/>
                  <a:pt x="49" y="25"/>
                  <a:pt x="49" y="25"/>
                </a:cubicBezTo>
                <a:cubicBezTo>
                  <a:pt x="50" y="25"/>
                  <a:pt x="50" y="25"/>
                  <a:pt x="50" y="26"/>
                </a:cubicBezTo>
                <a:cubicBezTo>
                  <a:pt x="50" y="26"/>
                  <a:pt x="50" y="26"/>
                  <a:pt x="50" y="26"/>
                </a:cubicBezTo>
                <a:cubicBezTo>
                  <a:pt x="50" y="31"/>
                  <a:pt x="50" y="31"/>
                  <a:pt x="50" y="31"/>
                </a:cubicBezTo>
                <a:cubicBezTo>
                  <a:pt x="54" y="31"/>
                  <a:pt x="54" y="31"/>
                  <a:pt x="54" y="31"/>
                </a:cubicBezTo>
                <a:cubicBezTo>
                  <a:pt x="54" y="31"/>
                  <a:pt x="55" y="32"/>
                  <a:pt x="55" y="33"/>
                </a:cubicBezTo>
                <a:cubicBezTo>
                  <a:pt x="55" y="33"/>
                  <a:pt x="54" y="34"/>
                  <a:pt x="54" y="34"/>
                </a:cubicBezTo>
                <a:cubicBezTo>
                  <a:pt x="47" y="34"/>
                  <a:pt x="47" y="34"/>
                  <a:pt x="47" y="34"/>
                </a:cubicBezTo>
                <a:cubicBezTo>
                  <a:pt x="47" y="39"/>
                  <a:pt x="47" y="39"/>
                  <a:pt x="47" y="39"/>
                </a:cubicBezTo>
                <a:cubicBezTo>
                  <a:pt x="47" y="40"/>
                  <a:pt x="47" y="40"/>
                  <a:pt x="46" y="40"/>
                </a:cubicBezTo>
                <a:cubicBezTo>
                  <a:pt x="45" y="40"/>
                  <a:pt x="45" y="40"/>
                  <a:pt x="45" y="39"/>
                </a:cubicBezTo>
                <a:cubicBezTo>
                  <a:pt x="45" y="34"/>
                  <a:pt x="45" y="34"/>
                  <a:pt x="45" y="34"/>
                </a:cubicBezTo>
                <a:cubicBezTo>
                  <a:pt x="36" y="34"/>
                  <a:pt x="36" y="34"/>
                  <a:pt x="36" y="34"/>
                </a:cubicBezTo>
                <a:cubicBezTo>
                  <a:pt x="35" y="34"/>
                  <a:pt x="35" y="34"/>
                  <a:pt x="34" y="34"/>
                </a:cubicBezTo>
                <a:cubicBezTo>
                  <a:pt x="34" y="36"/>
                  <a:pt x="33" y="37"/>
                  <a:pt x="31" y="38"/>
                </a:cubicBezTo>
                <a:cubicBezTo>
                  <a:pt x="30" y="40"/>
                  <a:pt x="28" y="40"/>
                  <a:pt x="26" y="40"/>
                </a:cubicBezTo>
                <a:cubicBezTo>
                  <a:pt x="24" y="40"/>
                  <a:pt x="22" y="40"/>
                  <a:pt x="20" y="38"/>
                </a:cubicBezTo>
                <a:cubicBezTo>
                  <a:pt x="19" y="37"/>
                  <a:pt x="18" y="36"/>
                  <a:pt x="18" y="34"/>
                </a:cubicBezTo>
                <a:cubicBezTo>
                  <a:pt x="13" y="33"/>
                  <a:pt x="9" y="31"/>
                  <a:pt x="6" y="28"/>
                </a:cubicBezTo>
                <a:cubicBezTo>
                  <a:pt x="2" y="25"/>
                  <a:pt x="0" y="22"/>
                  <a:pt x="0" y="18"/>
                </a:cubicBezTo>
                <a:cubicBezTo>
                  <a:pt x="0" y="13"/>
                  <a:pt x="3" y="8"/>
                  <a:pt x="8" y="5"/>
                </a:cubicBezTo>
                <a:cubicBezTo>
                  <a:pt x="13" y="2"/>
                  <a:pt x="20" y="0"/>
                  <a:pt x="26" y="0"/>
                </a:cubicBezTo>
                <a:close/>
                <a:moveTo>
                  <a:pt x="46" y="27"/>
                </a:moveTo>
                <a:cubicBezTo>
                  <a:pt x="46" y="27"/>
                  <a:pt x="46" y="27"/>
                  <a:pt x="46" y="27"/>
                </a:cubicBezTo>
                <a:cubicBezTo>
                  <a:pt x="44" y="29"/>
                  <a:pt x="43" y="30"/>
                  <a:pt x="41" y="31"/>
                </a:cubicBezTo>
                <a:cubicBezTo>
                  <a:pt x="48" y="31"/>
                  <a:pt x="48" y="31"/>
                  <a:pt x="48" y="31"/>
                </a:cubicBezTo>
                <a:cubicBezTo>
                  <a:pt x="48" y="27"/>
                  <a:pt x="48" y="27"/>
                  <a:pt x="48" y="27"/>
                </a:cubicBezTo>
                <a:cubicBezTo>
                  <a:pt x="46" y="27"/>
                  <a:pt x="46" y="27"/>
                  <a:pt x="46" y="27"/>
                </a:cubicBezTo>
                <a:close/>
                <a:moveTo>
                  <a:pt x="22" y="10"/>
                </a:moveTo>
                <a:cubicBezTo>
                  <a:pt x="22" y="10"/>
                  <a:pt x="22" y="10"/>
                  <a:pt x="22" y="10"/>
                </a:cubicBezTo>
                <a:cubicBezTo>
                  <a:pt x="30" y="10"/>
                  <a:pt x="30" y="10"/>
                  <a:pt x="30" y="10"/>
                </a:cubicBezTo>
                <a:cubicBezTo>
                  <a:pt x="31" y="10"/>
                  <a:pt x="32" y="11"/>
                  <a:pt x="32" y="12"/>
                </a:cubicBezTo>
                <a:cubicBezTo>
                  <a:pt x="32" y="18"/>
                  <a:pt x="32" y="18"/>
                  <a:pt x="32" y="18"/>
                </a:cubicBezTo>
                <a:cubicBezTo>
                  <a:pt x="32" y="19"/>
                  <a:pt x="31" y="20"/>
                  <a:pt x="30" y="20"/>
                </a:cubicBezTo>
                <a:cubicBezTo>
                  <a:pt x="22" y="20"/>
                  <a:pt x="22" y="20"/>
                  <a:pt x="22" y="20"/>
                </a:cubicBezTo>
                <a:cubicBezTo>
                  <a:pt x="21" y="20"/>
                  <a:pt x="20" y="19"/>
                  <a:pt x="20" y="18"/>
                </a:cubicBezTo>
                <a:cubicBezTo>
                  <a:pt x="20" y="12"/>
                  <a:pt x="20" y="12"/>
                  <a:pt x="20" y="12"/>
                </a:cubicBezTo>
                <a:cubicBezTo>
                  <a:pt x="20" y="11"/>
                  <a:pt x="21" y="10"/>
                  <a:pt x="22" y="10"/>
                </a:cubicBezTo>
                <a:close/>
                <a:moveTo>
                  <a:pt x="30" y="12"/>
                </a:moveTo>
                <a:cubicBezTo>
                  <a:pt x="30" y="12"/>
                  <a:pt x="30" y="12"/>
                  <a:pt x="30" y="12"/>
                </a:cubicBezTo>
                <a:cubicBezTo>
                  <a:pt x="22" y="12"/>
                  <a:pt x="22" y="12"/>
                  <a:pt x="22" y="12"/>
                </a:cubicBezTo>
                <a:cubicBezTo>
                  <a:pt x="22" y="12"/>
                  <a:pt x="22" y="12"/>
                  <a:pt x="22" y="12"/>
                </a:cubicBezTo>
                <a:cubicBezTo>
                  <a:pt x="22" y="12"/>
                  <a:pt x="22" y="12"/>
                  <a:pt x="22" y="12"/>
                </a:cubicBezTo>
                <a:cubicBezTo>
                  <a:pt x="22" y="18"/>
                  <a:pt x="22" y="18"/>
                  <a:pt x="22" y="18"/>
                </a:cubicBezTo>
                <a:cubicBezTo>
                  <a:pt x="22" y="18"/>
                  <a:pt x="22" y="18"/>
                  <a:pt x="22" y="18"/>
                </a:cubicBezTo>
                <a:cubicBezTo>
                  <a:pt x="22" y="18"/>
                  <a:pt x="22" y="18"/>
                  <a:pt x="22" y="18"/>
                </a:cubicBezTo>
                <a:cubicBezTo>
                  <a:pt x="22" y="18"/>
                  <a:pt x="22" y="18"/>
                  <a:pt x="22" y="18"/>
                </a:cubicBezTo>
                <a:cubicBezTo>
                  <a:pt x="30" y="18"/>
                  <a:pt x="30" y="18"/>
                  <a:pt x="30" y="18"/>
                </a:cubicBezTo>
                <a:cubicBezTo>
                  <a:pt x="30" y="18"/>
                  <a:pt x="30" y="18"/>
                  <a:pt x="30" y="18"/>
                </a:cubicBezTo>
                <a:cubicBezTo>
                  <a:pt x="30" y="18"/>
                  <a:pt x="30" y="18"/>
                  <a:pt x="30" y="18"/>
                </a:cubicBezTo>
                <a:cubicBezTo>
                  <a:pt x="30" y="18"/>
                  <a:pt x="30" y="18"/>
                  <a:pt x="30" y="18"/>
                </a:cubicBezTo>
                <a:cubicBezTo>
                  <a:pt x="30" y="12"/>
                  <a:pt x="30" y="12"/>
                  <a:pt x="30" y="12"/>
                </a:cubicBezTo>
                <a:cubicBezTo>
                  <a:pt x="30" y="12"/>
                  <a:pt x="30" y="12"/>
                  <a:pt x="30" y="12"/>
                </a:cubicBezTo>
                <a:cubicBezTo>
                  <a:pt x="30" y="12"/>
                  <a:pt x="30" y="12"/>
                  <a:pt x="30" y="12"/>
                </a:cubicBezTo>
                <a:close/>
                <a:moveTo>
                  <a:pt x="26" y="30"/>
                </a:moveTo>
                <a:cubicBezTo>
                  <a:pt x="26" y="30"/>
                  <a:pt x="26" y="30"/>
                  <a:pt x="26" y="30"/>
                </a:cubicBezTo>
                <a:cubicBezTo>
                  <a:pt x="27" y="30"/>
                  <a:pt x="28" y="31"/>
                  <a:pt x="28" y="32"/>
                </a:cubicBezTo>
                <a:cubicBezTo>
                  <a:pt x="28" y="33"/>
                  <a:pt x="27" y="34"/>
                  <a:pt x="26" y="34"/>
                </a:cubicBezTo>
                <a:cubicBezTo>
                  <a:pt x="25" y="34"/>
                  <a:pt x="24" y="33"/>
                  <a:pt x="24" y="32"/>
                </a:cubicBezTo>
                <a:cubicBezTo>
                  <a:pt x="24" y="31"/>
                  <a:pt x="25" y="30"/>
                  <a:pt x="26" y="30"/>
                </a:cubicBezTo>
                <a:close/>
                <a:moveTo>
                  <a:pt x="43" y="11"/>
                </a:moveTo>
                <a:cubicBezTo>
                  <a:pt x="43" y="11"/>
                  <a:pt x="43" y="11"/>
                  <a:pt x="43" y="11"/>
                </a:cubicBezTo>
                <a:cubicBezTo>
                  <a:pt x="40" y="7"/>
                  <a:pt x="34" y="4"/>
                  <a:pt x="26" y="4"/>
                </a:cubicBezTo>
                <a:cubicBezTo>
                  <a:pt x="20" y="4"/>
                  <a:pt x="14" y="6"/>
                  <a:pt x="10" y="8"/>
                </a:cubicBezTo>
                <a:cubicBezTo>
                  <a:pt x="6" y="11"/>
                  <a:pt x="4" y="14"/>
                  <a:pt x="4" y="18"/>
                </a:cubicBezTo>
                <a:cubicBezTo>
                  <a:pt x="4" y="21"/>
                  <a:pt x="6" y="23"/>
                  <a:pt x="8" y="25"/>
                </a:cubicBezTo>
                <a:cubicBezTo>
                  <a:pt x="11" y="28"/>
                  <a:pt x="15" y="30"/>
                  <a:pt x="20" y="31"/>
                </a:cubicBezTo>
                <a:cubicBezTo>
                  <a:pt x="20" y="31"/>
                  <a:pt x="21" y="32"/>
                  <a:pt x="21" y="32"/>
                </a:cubicBezTo>
                <a:cubicBezTo>
                  <a:pt x="21" y="34"/>
                  <a:pt x="22" y="35"/>
                  <a:pt x="23" y="35"/>
                </a:cubicBezTo>
                <a:cubicBezTo>
                  <a:pt x="24" y="36"/>
                  <a:pt x="25" y="37"/>
                  <a:pt x="26" y="37"/>
                </a:cubicBezTo>
                <a:cubicBezTo>
                  <a:pt x="27" y="37"/>
                  <a:pt x="28" y="36"/>
                  <a:pt x="29" y="35"/>
                </a:cubicBezTo>
                <a:cubicBezTo>
                  <a:pt x="29" y="35"/>
                  <a:pt x="29" y="35"/>
                  <a:pt x="29" y="35"/>
                </a:cubicBezTo>
                <a:cubicBezTo>
                  <a:pt x="30" y="35"/>
                  <a:pt x="30" y="34"/>
                  <a:pt x="31" y="33"/>
                </a:cubicBezTo>
                <a:cubicBezTo>
                  <a:pt x="31" y="32"/>
                  <a:pt x="31" y="31"/>
                  <a:pt x="32" y="31"/>
                </a:cubicBezTo>
                <a:cubicBezTo>
                  <a:pt x="38" y="30"/>
                  <a:pt x="42" y="26"/>
                  <a:pt x="44" y="22"/>
                </a:cubicBezTo>
                <a:cubicBezTo>
                  <a:pt x="45" y="20"/>
                  <a:pt x="45" y="18"/>
                  <a:pt x="45" y="16"/>
                </a:cubicBezTo>
                <a:cubicBezTo>
                  <a:pt x="45" y="14"/>
                  <a:pt x="44" y="12"/>
                  <a:pt x="43" y="11"/>
                </a:cubicBezTo>
                <a:close/>
              </a:path>
            </a:pathLst>
          </a:custGeom>
          <a:solidFill>
            <a:schemeClr val="accent2"/>
          </a:solidFill>
          <a:ln>
            <a:noFill/>
          </a:ln>
          <a:extLst/>
        </p:spPr>
        <p:txBody>
          <a:bodyPr/>
          <a:lstStyle/>
          <a:p>
            <a:endParaRPr lang="zh-CN" altLang="en-US"/>
          </a:p>
        </p:txBody>
      </p:sp>
      <p:sp>
        <p:nvSpPr>
          <p:cNvPr id="214" name="Freeform 653"/>
          <p:cNvSpPr>
            <a:spLocks noEditPoints="1"/>
          </p:cNvSpPr>
          <p:nvPr/>
        </p:nvSpPr>
        <p:spPr bwMode="auto">
          <a:xfrm>
            <a:off x="6755911" y="2186988"/>
            <a:ext cx="275759" cy="281626"/>
          </a:xfrm>
          <a:custGeom>
            <a:avLst/>
            <a:gdLst>
              <a:gd name="T0" fmla="*/ 2 w 47"/>
              <a:gd name="T1" fmla="*/ 0 h 48"/>
              <a:gd name="T2" fmla="*/ 18 w 47"/>
              <a:gd name="T3" fmla="*/ 2 h 48"/>
              <a:gd name="T4" fmla="*/ 18 w 47"/>
              <a:gd name="T5" fmla="*/ 29 h 48"/>
              <a:gd name="T6" fmla="*/ 47 w 47"/>
              <a:gd name="T7" fmla="*/ 31 h 48"/>
              <a:gd name="T8" fmla="*/ 47 w 47"/>
              <a:gd name="T9" fmla="*/ 46 h 48"/>
              <a:gd name="T10" fmla="*/ 45 w 47"/>
              <a:gd name="T11" fmla="*/ 48 h 48"/>
              <a:gd name="T12" fmla="*/ 0 w 47"/>
              <a:gd name="T13" fmla="*/ 46 h 48"/>
              <a:gd name="T14" fmla="*/ 0 w 47"/>
              <a:gd name="T15" fmla="*/ 2 h 48"/>
              <a:gd name="T16" fmla="*/ 9 w 47"/>
              <a:gd name="T17" fmla="*/ 28 h 48"/>
              <a:gd name="T18" fmla="*/ 8 w 47"/>
              <a:gd name="T19" fmla="*/ 27 h 48"/>
              <a:gd name="T20" fmla="*/ 15 w 47"/>
              <a:gd name="T21" fmla="*/ 26 h 48"/>
              <a:gd name="T22" fmla="*/ 12 w 47"/>
              <a:gd name="T23" fmla="*/ 23 h 48"/>
              <a:gd name="T24" fmla="*/ 12 w 47"/>
              <a:gd name="T25" fmla="*/ 21 h 48"/>
              <a:gd name="T26" fmla="*/ 15 w 47"/>
              <a:gd name="T27" fmla="*/ 19 h 48"/>
              <a:gd name="T28" fmla="*/ 8 w 47"/>
              <a:gd name="T29" fmla="*/ 18 h 48"/>
              <a:gd name="T30" fmla="*/ 15 w 47"/>
              <a:gd name="T31" fmla="*/ 16 h 48"/>
              <a:gd name="T32" fmla="*/ 12 w 47"/>
              <a:gd name="T33" fmla="*/ 14 h 48"/>
              <a:gd name="T34" fmla="*/ 12 w 47"/>
              <a:gd name="T35" fmla="*/ 12 h 48"/>
              <a:gd name="T36" fmla="*/ 15 w 47"/>
              <a:gd name="T37" fmla="*/ 9 h 48"/>
              <a:gd name="T38" fmla="*/ 8 w 47"/>
              <a:gd name="T39" fmla="*/ 8 h 48"/>
              <a:gd name="T40" fmla="*/ 15 w 47"/>
              <a:gd name="T41" fmla="*/ 7 h 48"/>
              <a:gd name="T42" fmla="*/ 3 w 47"/>
              <a:gd name="T43" fmla="*/ 4 h 48"/>
              <a:gd name="T44" fmla="*/ 43 w 47"/>
              <a:gd name="T45" fmla="*/ 44 h 48"/>
              <a:gd name="T46" fmla="*/ 40 w 47"/>
              <a:gd name="T47" fmla="*/ 33 h 48"/>
              <a:gd name="T48" fmla="*/ 39 w 47"/>
              <a:gd name="T49" fmla="*/ 39 h 48"/>
              <a:gd name="T50" fmla="*/ 38 w 47"/>
              <a:gd name="T51" fmla="*/ 33 h 48"/>
              <a:gd name="T52" fmla="*/ 36 w 47"/>
              <a:gd name="T53" fmla="*/ 36 h 48"/>
              <a:gd name="T54" fmla="*/ 33 w 47"/>
              <a:gd name="T55" fmla="*/ 36 h 48"/>
              <a:gd name="T56" fmla="*/ 31 w 47"/>
              <a:gd name="T57" fmla="*/ 33 h 48"/>
              <a:gd name="T58" fmla="*/ 30 w 47"/>
              <a:gd name="T59" fmla="*/ 39 h 48"/>
              <a:gd name="T60" fmla="*/ 29 w 47"/>
              <a:gd name="T61" fmla="*/ 33 h 48"/>
              <a:gd name="T62" fmla="*/ 26 w 47"/>
              <a:gd name="T63" fmla="*/ 36 h 48"/>
              <a:gd name="T64" fmla="*/ 24 w 47"/>
              <a:gd name="T65" fmla="*/ 36 h 48"/>
              <a:gd name="T66" fmla="*/ 21 w 47"/>
              <a:gd name="T67" fmla="*/ 33 h 48"/>
              <a:gd name="T68" fmla="*/ 20 w 47"/>
              <a:gd name="T69" fmla="*/ 39 h 48"/>
              <a:gd name="T70" fmla="*/ 19 w 47"/>
              <a:gd name="T71" fmla="*/ 33 h 48"/>
              <a:gd name="T72" fmla="*/ 17 w 47"/>
              <a:gd name="T73" fmla="*/ 33 h 48"/>
              <a:gd name="T74" fmla="*/ 15 w 47"/>
              <a:gd name="T75"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2" y="0"/>
                </a:moveTo>
                <a:cubicBezTo>
                  <a:pt x="2" y="0"/>
                  <a:pt x="2" y="0"/>
                  <a:pt x="2" y="0"/>
                </a:cubicBezTo>
                <a:cubicBezTo>
                  <a:pt x="17" y="0"/>
                  <a:pt x="17" y="0"/>
                  <a:pt x="17" y="0"/>
                </a:cubicBezTo>
                <a:cubicBezTo>
                  <a:pt x="18" y="0"/>
                  <a:pt x="18" y="1"/>
                  <a:pt x="18" y="2"/>
                </a:cubicBezTo>
                <a:cubicBezTo>
                  <a:pt x="18" y="2"/>
                  <a:pt x="18" y="2"/>
                  <a:pt x="18" y="2"/>
                </a:cubicBezTo>
                <a:cubicBezTo>
                  <a:pt x="18" y="29"/>
                  <a:pt x="18" y="29"/>
                  <a:pt x="18" y="29"/>
                </a:cubicBezTo>
                <a:cubicBezTo>
                  <a:pt x="45" y="29"/>
                  <a:pt x="45" y="29"/>
                  <a:pt x="45" y="29"/>
                </a:cubicBezTo>
                <a:cubicBezTo>
                  <a:pt x="46" y="29"/>
                  <a:pt x="47" y="30"/>
                  <a:pt x="47" y="31"/>
                </a:cubicBezTo>
                <a:cubicBezTo>
                  <a:pt x="47" y="31"/>
                  <a:pt x="47" y="31"/>
                  <a:pt x="47" y="31"/>
                </a:cubicBezTo>
                <a:cubicBezTo>
                  <a:pt x="47" y="46"/>
                  <a:pt x="47" y="46"/>
                  <a:pt x="47" y="46"/>
                </a:cubicBezTo>
                <a:cubicBezTo>
                  <a:pt x="47" y="47"/>
                  <a:pt x="46" y="48"/>
                  <a:pt x="45" y="48"/>
                </a:cubicBezTo>
                <a:cubicBezTo>
                  <a:pt x="45" y="48"/>
                  <a:pt x="45" y="48"/>
                  <a:pt x="45" y="48"/>
                </a:cubicBezTo>
                <a:cubicBezTo>
                  <a:pt x="2" y="48"/>
                  <a:pt x="2" y="48"/>
                  <a:pt x="2" y="48"/>
                </a:cubicBezTo>
                <a:cubicBezTo>
                  <a:pt x="0" y="48"/>
                  <a:pt x="0" y="47"/>
                  <a:pt x="0" y="46"/>
                </a:cubicBezTo>
                <a:cubicBezTo>
                  <a:pt x="0" y="46"/>
                  <a:pt x="0" y="46"/>
                  <a:pt x="0" y="46"/>
                </a:cubicBezTo>
                <a:cubicBezTo>
                  <a:pt x="0" y="2"/>
                  <a:pt x="0" y="2"/>
                  <a:pt x="0" y="2"/>
                </a:cubicBezTo>
                <a:cubicBezTo>
                  <a:pt x="0" y="1"/>
                  <a:pt x="0" y="0"/>
                  <a:pt x="2" y="0"/>
                </a:cubicBezTo>
                <a:close/>
                <a:moveTo>
                  <a:pt x="9" y="28"/>
                </a:moveTo>
                <a:cubicBezTo>
                  <a:pt x="9" y="28"/>
                  <a:pt x="9" y="28"/>
                  <a:pt x="9" y="28"/>
                </a:cubicBezTo>
                <a:cubicBezTo>
                  <a:pt x="9" y="28"/>
                  <a:pt x="8" y="28"/>
                  <a:pt x="8" y="27"/>
                </a:cubicBezTo>
                <a:cubicBezTo>
                  <a:pt x="8" y="26"/>
                  <a:pt x="9" y="26"/>
                  <a:pt x="9" y="26"/>
                </a:cubicBezTo>
                <a:cubicBezTo>
                  <a:pt x="15" y="26"/>
                  <a:pt x="15" y="26"/>
                  <a:pt x="15" y="26"/>
                </a:cubicBezTo>
                <a:cubicBezTo>
                  <a:pt x="15" y="23"/>
                  <a:pt x="15" y="23"/>
                  <a:pt x="15" y="23"/>
                </a:cubicBezTo>
                <a:cubicBezTo>
                  <a:pt x="12" y="23"/>
                  <a:pt x="12" y="23"/>
                  <a:pt x="12" y="23"/>
                </a:cubicBezTo>
                <a:cubicBezTo>
                  <a:pt x="11" y="23"/>
                  <a:pt x="10" y="23"/>
                  <a:pt x="10" y="22"/>
                </a:cubicBezTo>
                <a:cubicBezTo>
                  <a:pt x="10" y="22"/>
                  <a:pt x="11" y="21"/>
                  <a:pt x="12" y="21"/>
                </a:cubicBezTo>
                <a:cubicBezTo>
                  <a:pt x="15" y="21"/>
                  <a:pt x="15" y="21"/>
                  <a:pt x="15" y="21"/>
                </a:cubicBezTo>
                <a:cubicBezTo>
                  <a:pt x="15" y="19"/>
                  <a:pt x="15" y="19"/>
                  <a:pt x="15" y="19"/>
                </a:cubicBezTo>
                <a:cubicBezTo>
                  <a:pt x="9" y="19"/>
                  <a:pt x="9" y="19"/>
                  <a:pt x="9" y="19"/>
                </a:cubicBezTo>
                <a:cubicBezTo>
                  <a:pt x="9" y="19"/>
                  <a:pt x="8" y="18"/>
                  <a:pt x="8" y="18"/>
                </a:cubicBezTo>
                <a:cubicBezTo>
                  <a:pt x="8" y="17"/>
                  <a:pt x="9" y="16"/>
                  <a:pt x="9" y="16"/>
                </a:cubicBezTo>
                <a:cubicBezTo>
                  <a:pt x="15" y="16"/>
                  <a:pt x="15" y="16"/>
                  <a:pt x="15" y="16"/>
                </a:cubicBezTo>
                <a:cubicBezTo>
                  <a:pt x="15" y="14"/>
                  <a:pt x="15" y="14"/>
                  <a:pt x="15" y="14"/>
                </a:cubicBezTo>
                <a:cubicBezTo>
                  <a:pt x="12" y="14"/>
                  <a:pt x="12" y="14"/>
                  <a:pt x="12" y="14"/>
                </a:cubicBezTo>
                <a:cubicBezTo>
                  <a:pt x="11" y="14"/>
                  <a:pt x="10" y="13"/>
                  <a:pt x="10" y="13"/>
                </a:cubicBezTo>
                <a:cubicBezTo>
                  <a:pt x="10" y="12"/>
                  <a:pt x="11" y="12"/>
                  <a:pt x="12" y="12"/>
                </a:cubicBezTo>
                <a:cubicBezTo>
                  <a:pt x="15" y="12"/>
                  <a:pt x="15" y="12"/>
                  <a:pt x="15" y="12"/>
                </a:cubicBezTo>
                <a:cubicBezTo>
                  <a:pt x="15" y="9"/>
                  <a:pt x="15" y="9"/>
                  <a:pt x="15" y="9"/>
                </a:cubicBezTo>
                <a:cubicBezTo>
                  <a:pt x="9" y="9"/>
                  <a:pt x="9" y="9"/>
                  <a:pt x="9" y="9"/>
                </a:cubicBezTo>
                <a:cubicBezTo>
                  <a:pt x="9" y="9"/>
                  <a:pt x="8" y="9"/>
                  <a:pt x="8" y="8"/>
                </a:cubicBezTo>
                <a:cubicBezTo>
                  <a:pt x="8" y="7"/>
                  <a:pt x="9" y="7"/>
                  <a:pt x="9" y="7"/>
                </a:cubicBezTo>
                <a:cubicBezTo>
                  <a:pt x="15" y="7"/>
                  <a:pt x="15" y="7"/>
                  <a:pt x="15" y="7"/>
                </a:cubicBezTo>
                <a:cubicBezTo>
                  <a:pt x="15" y="4"/>
                  <a:pt x="15" y="4"/>
                  <a:pt x="15" y="4"/>
                </a:cubicBezTo>
                <a:cubicBezTo>
                  <a:pt x="3" y="4"/>
                  <a:pt x="3" y="4"/>
                  <a:pt x="3" y="4"/>
                </a:cubicBezTo>
                <a:cubicBezTo>
                  <a:pt x="3" y="44"/>
                  <a:pt x="3" y="44"/>
                  <a:pt x="3" y="44"/>
                </a:cubicBezTo>
                <a:cubicBezTo>
                  <a:pt x="43" y="44"/>
                  <a:pt x="43" y="44"/>
                  <a:pt x="43" y="44"/>
                </a:cubicBezTo>
                <a:cubicBezTo>
                  <a:pt x="43" y="33"/>
                  <a:pt x="43" y="33"/>
                  <a:pt x="43" y="33"/>
                </a:cubicBezTo>
                <a:cubicBezTo>
                  <a:pt x="40" y="33"/>
                  <a:pt x="40" y="33"/>
                  <a:pt x="40" y="33"/>
                </a:cubicBezTo>
                <a:cubicBezTo>
                  <a:pt x="40" y="38"/>
                  <a:pt x="40" y="38"/>
                  <a:pt x="40" y="38"/>
                </a:cubicBezTo>
                <a:cubicBezTo>
                  <a:pt x="40" y="39"/>
                  <a:pt x="40" y="39"/>
                  <a:pt x="39" y="39"/>
                </a:cubicBezTo>
                <a:cubicBezTo>
                  <a:pt x="39" y="39"/>
                  <a:pt x="38" y="39"/>
                  <a:pt x="38" y="38"/>
                </a:cubicBezTo>
                <a:cubicBezTo>
                  <a:pt x="38" y="33"/>
                  <a:pt x="38" y="33"/>
                  <a:pt x="38" y="33"/>
                </a:cubicBezTo>
                <a:cubicBezTo>
                  <a:pt x="36" y="33"/>
                  <a:pt x="36" y="33"/>
                  <a:pt x="36" y="33"/>
                </a:cubicBezTo>
                <a:cubicBezTo>
                  <a:pt x="36" y="36"/>
                  <a:pt x="36" y="36"/>
                  <a:pt x="36" y="36"/>
                </a:cubicBezTo>
                <a:cubicBezTo>
                  <a:pt x="36" y="36"/>
                  <a:pt x="35" y="37"/>
                  <a:pt x="34" y="37"/>
                </a:cubicBezTo>
                <a:cubicBezTo>
                  <a:pt x="34" y="37"/>
                  <a:pt x="33" y="36"/>
                  <a:pt x="33" y="36"/>
                </a:cubicBezTo>
                <a:cubicBezTo>
                  <a:pt x="33" y="33"/>
                  <a:pt x="33" y="33"/>
                  <a:pt x="33" y="33"/>
                </a:cubicBezTo>
                <a:cubicBezTo>
                  <a:pt x="31" y="33"/>
                  <a:pt x="31" y="33"/>
                  <a:pt x="31" y="33"/>
                </a:cubicBezTo>
                <a:cubicBezTo>
                  <a:pt x="31" y="38"/>
                  <a:pt x="31" y="38"/>
                  <a:pt x="31" y="38"/>
                </a:cubicBezTo>
                <a:cubicBezTo>
                  <a:pt x="31" y="39"/>
                  <a:pt x="30" y="39"/>
                  <a:pt x="30" y="39"/>
                </a:cubicBezTo>
                <a:cubicBezTo>
                  <a:pt x="29" y="39"/>
                  <a:pt x="29" y="39"/>
                  <a:pt x="29" y="38"/>
                </a:cubicBezTo>
                <a:cubicBezTo>
                  <a:pt x="29" y="33"/>
                  <a:pt x="29" y="33"/>
                  <a:pt x="29" y="33"/>
                </a:cubicBezTo>
                <a:cubicBezTo>
                  <a:pt x="26" y="33"/>
                  <a:pt x="26" y="33"/>
                  <a:pt x="26" y="33"/>
                </a:cubicBezTo>
                <a:cubicBezTo>
                  <a:pt x="26" y="36"/>
                  <a:pt x="26" y="36"/>
                  <a:pt x="26" y="36"/>
                </a:cubicBezTo>
                <a:cubicBezTo>
                  <a:pt x="26" y="36"/>
                  <a:pt x="26" y="37"/>
                  <a:pt x="25" y="37"/>
                </a:cubicBezTo>
                <a:cubicBezTo>
                  <a:pt x="24" y="37"/>
                  <a:pt x="24" y="36"/>
                  <a:pt x="24" y="36"/>
                </a:cubicBezTo>
                <a:cubicBezTo>
                  <a:pt x="24" y="33"/>
                  <a:pt x="24" y="33"/>
                  <a:pt x="24" y="33"/>
                </a:cubicBezTo>
                <a:cubicBezTo>
                  <a:pt x="21" y="33"/>
                  <a:pt x="21" y="33"/>
                  <a:pt x="21" y="33"/>
                </a:cubicBezTo>
                <a:cubicBezTo>
                  <a:pt x="21" y="38"/>
                  <a:pt x="21" y="38"/>
                  <a:pt x="21" y="38"/>
                </a:cubicBezTo>
                <a:cubicBezTo>
                  <a:pt x="21" y="39"/>
                  <a:pt x="21" y="39"/>
                  <a:pt x="20" y="39"/>
                </a:cubicBezTo>
                <a:cubicBezTo>
                  <a:pt x="20" y="39"/>
                  <a:pt x="19" y="39"/>
                  <a:pt x="19" y="38"/>
                </a:cubicBezTo>
                <a:cubicBezTo>
                  <a:pt x="19" y="33"/>
                  <a:pt x="19" y="33"/>
                  <a:pt x="19" y="33"/>
                </a:cubicBezTo>
                <a:cubicBezTo>
                  <a:pt x="17" y="33"/>
                  <a:pt x="17" y="33"/>
                  <a:pt x="17" y="33"/>
                </a:cubicBezTo>
                <a:cubicBezTo>
                  <a:pt x="17" y="33"/>
                  <a:pt x="17" y="33"/>
                  <a:pt x="17" y="33"/>
                </a:cubicBezTo>
                <a:cubicBezTo>
                  <a:pt x="16" y="33"/>
                  <a:pt x="15" y="32"/>
                  <a:pt x="15" y="31"/>
                </a:cubicBezTo>
                <a:cubicBezTo>
                  <a:pt x="15" y="28"/>
                  <a:pt x="15" y="28"/>
                  <a:pt x="15" y="28"/>
                </a:cubicBezTo>
                <a:cubicBezTo>
                  <a:pt x="9" y="28"/>
                  <a:pt x="9" y="28"/>
                  <a:pt x="9" y="28"/>
                </a:cubicBezTo>
                <a:close/>
              </a:path>
            </a:pathLst>
          </a:custGeom>
          <a:solidFill>
            <a:schemeClr val="accent2"/>
          </a:solidFill>
          <a:ln>
            <a:noFill/>
          </a:ln>
          <a:extLst/>
        </p:spPr>
        <p:txBody>
          <a:bodyPr/>
          <a:lstStyle/>
          <a:p>
            <a:endParaRPr lang="zh-CN" altLang="en-US"/>
          </a:p>
        </p:txBody>
      </p:sp>
      <p:sp>
        <p:nvSpPr>
          <p:cNvPr id="215" name="Freeform 654"/>
          <p:cNvSpPr>
            <a:spLocks noEditPoints="1"/>
          </p:cNvSpPr>
          <p:nvPr/>
        </p:nvSpPr>
        <p:spPr bwMode="auto">
          <a:xfrm>
            <a:off x="6230795" y="2210457"/>
            <a:ext cx="296295" cy="234688"/>
          </a:xfrm>
          <a:custGeom>
            <a:avLst/>
            <a:gdLst>
              <a:gd name="T0" fmla="*/ 19 w 50"/>
              <a:gd name="T1" fmla="*/ 27 h 40"/>
              <a:gd name="T2" fmla="*/ 24 w 50"/>
              <a:gd name="T3" fmla="*/ 18 h 40"/>
              <a:gd name="T4" fmla="*/ 38 w 50"/>
              <a:gd name="T5" fmla="*/ 2 h 40"/>
              <a:gd name="T6" fmla="*/ 40 w 50"/>
              <a:gd name="T7" fmla="*/ 0 h 40"/>
              <a:gd name="T8" fmla="*/ 42 w 50"/>
              <a:gd name="T9" fmla="*/ 6 h 40"/>
              <a:gd name="T10" fmla="*/ 49 w 50"/>
              <a:gd name="T11" fmla="*/ 14 h 40"/>
              <a:gd name="T12" fmla="*/ 48 w 50"/>
              <a:gd name="T13" fmla="*/ 16 h 40"/>
              <a:gd name="T14" fmla="*/ 42 w 50"/>
              <a:gd name="T15" fmla="*/ 27 h 40"/>
              <a:gd name="T16" fmla="*/ 50 w 50"/>
              <a:gd name="T17" fmla="*/ 29 h 40"/>
              <a:gd name="T18" fmla="*/ 42 w 50"/>
              <a:gd name="T19" fmla="*/ 31 h 40"/>
              <a:gd name="T20" fmla="*/ 44 w 50"/>
              <a:gd name="T21" fmla="*/ 36 h 40"/>
              <a:gd name="T22" fmla="*/ 44 w 50"/>
              <a:gd name="T23" fmla="*/ 40 h 40"/>
              <a:gd name="T24" fmla="*/ 35 w 50"/>
              <a:gd name="T25" fmla="*/ 38 h 40"/>
              <a:gd name="T26" fmla="*/ 35 w 50"/>
              <a:gd name="T27" fmla="*/ 35 h 40"/>
              <a:gd name="T28" fmla="*/ 31 w 50"/>
              <a:gd name="T29" fmla="*/ 32 h 40"/>
              <a:gd name="T30" fmla="*/ 25 w 50"/>
              <a:gd name="T31" fmla="*/ 31 h 40"/>
              <a:gd name="T32" fmla="*/ 20 w 50"/>
              <a:gd name="T33" fmla="*/ 32 h 40"/>
              <a:gd name="T34" fmla="*/ 16 w 50"/>
              <a:gd name="T35" fmla="*/ 35 h 40"/>
              <a:gd name="T36" fmla="*/ 16 w 50"/>
              <a:gd name="T37" fmla="*/ 38 h 40"/>
              <a:gd name="T38" fmla="*/ 7 w 50"/>
              <a:gd name="T39" fmla="*/ 40 h 40"/>
              <a:gd name="T40" fmla="*/ 7 w 50"/>
              <a:gd name="T41" fmla="*/ 36 h 40"/>
              <a:gd name="T42" fmla="*/ 8 w 50"/>
              <a:gd name="T43" fmla="*/ 31 h 40"/>
              <a:gd name="T44" fmla="*/ 0 w 50"/>
              <a:gd name="T45" fmla="*/ 29 h 40"/>
              <a:gd name="T46" fmla="*/ 8 w 50"/>
              <a:gd name="T47" fmla="*/ 27 h 40"/>
              <a:gd name="T48" fmla="*/ 3 w 50"/>
              <a:gd name="T49" fmla="*/ 16 h 40"/>
              <a:gd name="T50" fmla="*/ 2 w 50"/>
              <a:gd name="T51" fmla="*/ 14 h 40"/>
              <a:gd name="T52" fmla="*/ 8 w 50"/>
              <a:gd name="T53" fmla="*/ 6 h 40"/>
              <a:gd name="T54" fmla="*/ 10 w 50"/>
              <a:gd name="T55" fmla="*/ 0 h 40"/>
              <a:gd name="T56" fmla="*/ 12 w 50"/>
              <a:gd name="T57" fmla="*/ 6 h 40"/>
              <a:gd name="T58" fmla="*/ 25 w 50"/>
              <a:gd name="T59" fmla="*/ 16 h 40"/>
              <a:gd name="T60" fmla="*/ 38 w 50"/>
              <a:gd name="T61" fmla="*/ 6 h 40"/>
              <a:gd name="T62" fmla="*/ 38 w 50"/>
              <a:gd name="T63" fmla="*/ 35 h 40"/>
              <a:gd name="T64" fmla="*/ 38 w 50"/>
              <a:gd name="T65" fmla="*/ 31 h 40"/>
              <a:gd name="T66" fmla="*/ 34 w 50"/>
              <a:gd name="T67" fmla="*/ 31 h 40"/>
              <a:gd name="T68" fmla="*/ 38 w 50"/>
              <a:gd name="T69" fmla="*/ 35 h 40"/>
              <a:gd name="T70" fmla="*/ 38 w 50"/>
              <a:gd name="T71" fmla="*/ 27 h 40"/>
              <a:gd name="T72" fmla="*/ 37 w 50"/>
              <a:gd name="T73" fmla="*/ 13 h 40"/>
              <a:gd name="T74" fmla="*/ 34 w 50"/>
              <a:gd name="T75" fmla="*/ 15 h 40"/>
              <a:gd name="T76" fmla="*/ 38 w 50"/>
              <a:gd name="T77" fmla="*/ 27 h 40"/>
              <a:gd name="T78" fmla="*/ 17 w 50"/>
              <a:gd name="T79" fmla="*/ 27 h 40"/>
              <a:gd name="T80" fmla="*/ 14 w 50"/>
              <a:gd name="T81" fmla="*/ 13 h 40"/>
              <a:gd name="T82" fmla="*/ 14 w 50"/>
              <a:gd name="T83" fmla="*/ 13 h 40"/>
              <a:gd name="T84" fmla="*/ 12 w 50"/>
              <a:gd name="T85" fmla="*/ 27 h 40"/>
              <a:gd name="T86" fmla="*/ 12 w 50"/>
              <a:gd name="T87" fmla="*/ 31 h 40"/>
              <a:gd name="T88" fmla="*/ 12 w 50"/>
              <a:gd name="T89" fmla="*/ 35 h 40"/>
              <a:gd name="T90" fmla="*/ 16 w 50"/>
              <a:gd name="T91" fmla="*/ 31 h 40"/>
              <a:gd name="T92" fmla="*/ 12 w 50"/>
              <a:gd name="T93" fmla="*/ 31 h 40"/>
              <a:gd name="T94" fmla="*/ 27 w 50"/>
              <a:gd name="T95" fmla="*/ 27 h 40"/>
              <a:gd name="T96" fmla="*/ 32 w 50"/>
              <a:gd name="T97" fmla="*/ 17 h 40"/>
              <a:gd name="T98" fmla="*/ 27 w 50"/>
              <a:gd name="T99"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 h="40">
                <a:moveTo>
                  <a:pt x="19" y="17"/>
                </a:moveTo>
                <a:cubicBezTo>
                  <a:pt x="19" y="27"/>
                  <a:pt x="19" y="27"/>
                  <a:pt x="19" y="27"/>
                </a:cubicBezTo>
                <a:cubicBezTo>
                  <a:pt x="24" y="27"/>
                  <a:pt x="24" y="27"/>
                  <a:pt x="24" y="27"/>
                </a:cubicBezTo>
                <a:cubicBezTo>
                  <a:pt x="24" y="18"/>
                  <a:pt x="24" y="18"/>
                  <a:pt x="24" y="18"/>
                </a:cubicBezTo>
                <a:cubicBezTo>
                  <a:pt x="22" y="18"/>
                  <a:pt x="21" y="17"/>
                  <a:pt x="19" y="17"/>
                </a:cubicBezTo>
                <a:close/>
                <a:moveTo>
                  <a:pt x="38" y="2"/>
                </a:moveTo>
                <a:cubicBezTo>
                  <a:pt x="38" y="2"/>
                  <a:pt x="38" y="2"/>
                  <a:pt x="38" y="2"/>
                </a:cubicBezTo>
                <a:cubicBezTo>
                  <a:pt x="38" y="1"/>
                  <a:pt x="39" y="0"/>
                  <a:pt x="40" y="0"/>
                </a:cubicBezTo>
                <a:cubicBezTo>
                  <a:pt x="41" y="0"/>
                  <a:pt x="42" y="1"/>
                  <a:pt x="42" y="2"/>
                </a:cubicBezTo>
                <a:cubicBezTo>
                  <a:pt x="42" y="6"/>
                  <a:pt x="42" y="6"/>
                  <a:pt x="42" y="6"/>
                </a:cubicBezTo>
                <a:cubicBezTo>
                  <a:pt x="43" y="7"/>
                  <a:pt x="43" y="8"/>
                  <a:pt x="43" y="9"/>
                </a:cubicBezTo>
                <a:cubicBezTo>
                  <a:pt x="45" y="11"/>
                  <a:pt x="47" y="13"/>
                  <a:pt x="49" y="14"/>
                </a:cubicBezTo>
                <a:cubicBezTo>
                  <a:pt x="49" y="14"/>
                  <a:pt x="49" y="15"/>
                  <a:pt x="49" y="16"/>
                </a:cubicBezTo>
                <a:cubicBezTo>
                  <a:pt x="49" y="16"/>
                  <a:pt x="48" y="16"/>
                  <a:pt x="48" y="16"/>
                </a:cubicBezTo>
                <a:cubicBezTo>
                  <a:pt x="46" y="15"/>
                  <a:pt x="44" y="13"/>
                  <a:pt x="42" y="11"/>
                </a:cubicBezTo>
                <a:cubicBezTo>
                  <a:pt x="42" y="27"/>
                  <a:pt x="42" y="27"/>
                  <a:pt x="42" y="27"/>
                </a:cubicBezTo>
                <a:cubicBezTo>
                  <a:pt x="48" y="27"/>
                  <a:pt x="48" y="27"/>
                  <a:pt x="48" y="27"/>
                </a:cubicBezTo>
                <a:cubicBezTo>
                  <a:pt x="49" y="27"/>
                  <a:pt x="50" y="28"/>
                  <a:pt x="50" y="29"/>
                </a:cubicBezTo>
                <a:cubicBezTo>
                  <a:pt x="50" y="30"/>
                  <a:pt x="49" y="31"/>
                  <a:pt x="48" y="31"/>
                </a:cubicBezTo>
                <a:cubicBezTo>
                  <a:pt x="42" y="31"/>
                  <a:pt x="42" y="31"/>
                  <a:pt x="42" y="31"/>
                </a:cubicBezTo>
                <a:cubicBezTo>
                  <a:pt x="42" y="36"/>
                  <a:pt x="42" y="36"/>
                  <a:pt x="42" y="36"/>
                </a:cubicBezTo>
                <a:cubicBezTo>
                  <a:pt x="44" y="36"/>
                  <a:pt x="44" y="36"/>
                  <a:pt x="44" y="36"/>
                </a:cubicBezTo>
                <a:cubicBezTo>
                  <a:pt x="45" y="36"/>
                  <a:pt x="46" y="37"/>
                  <a:pt x="46" y="38"/>
                </a:cubicBezTo>
                <a:cubicBezTo>
                  <a:pt x="46" y="39"/>
                  <a:pt x="45" y="40"/>
                  <a:pt x="44" y="40"/>
                </a:cubicBezTo>
                <a:cubicBezTo>
                  <a:pt x="37" y="40"/>
                  <a:pt x="37" y="40"/>
                  <a:pt x="37" y="40"/>
                </a:cubicBezTo>
                <a:cubicBezTo>
                  <a:pt x="36" y="40"/>
                  <a:pt x="35" y="39"/>
                  <a:pt x="35" y="38"/>
                </a:cubicBezTo>
                <a:cubicBezTo>
                  <a:pt x="35" y="37"/>
                  <a:pt x="36" y="36"/>
                  <a:pt x="37" y="36"/>
                </a:cubicBezTo>
                <a:cubicBezTo>
                  <a:pt x="36" y="36"/>
                  <a:pt x="36" y="35"/>
                  <a:pt x="35" y="35"/>
                </a:cubicBezTo>
                <a:cubicBezTo>
                  <a:pt x="35" y="34"/>
                  <a:pt x="34" y="34"/>
                  <a:pt x="33" y="33"/>
                </a:cubicBezTo>
                <a:cubicBezTo>
                  <a:pt x="32" y="33"/>
                  <a:pt x="32" y="33"/>
                  <a:pt x="31" y="32"/>
                </a:cubicBezTo>
                <a:cubicBezTo>
                  <a:pt x="30" y="32"/>
                  <a:pt x="29" y="32"/>
                  <a:pt x="28" y="32"/>
                </a:cubicBezTo>
                <a:cubicBezTo>
                  <a:pt x="27" y="31"/>
                  <a:pt x="26" y="31"/>
                  <a:pt x="25" y="31"/>
                </a:cubicBezTo>
                <a:cubicBezTo>
                  <a:pt x="24" y="31"/>
                  <a:pt x="24" y="31"/>
                  <a:pt x="23" y="32"/>
                </a:cubicBezTo>
                <a:cubicBezTo>
                  <a:pt x="22" y="32"/>
                  <a:pt x="21" y="32"/>
                  <a:pt x="20" y="32"/>
                </a:cubicBezTo>
                <a:cubicBezTo>
                  <a:pt x="19" y="33"/>
                  <a:pt x="18" y="33"/>
                  <a:pt x="18" y="33"/>
                </a:cubicBezTo>
                <a:cubicBezTo>
                  <a:pt x="17" y="34"/>
                  <a:pt x="16" y="34"/>
                  <a:pt x="16" y="35"/>
                </a:cubicBezTo>
                <a:cubicBezTo>
                  <a:pt x="15" y="35"/>
                  <a:pt x="15" y="36"/>
                  <a:pt x="14" y="36"/>
                </a:cubicBezTo>
                <a:cubicBezTo>
                  <a:pt x="15" y="36"/>
                  <a:pt x="16" y="37"/>
                  <a:pt x="16" y="38"/>
                </a:cubicBezTo>
                <a:cubicBezTo>
                  <a:pt x="16" y="39"/>
                  <a:pt x="15" y="40"/>
                  <a:pt x="14" y="40"/>
                </a:cubicBezTo>
                <a:cubicBezTo>
                  <a:pt x="7" y="40"/>
                  <a:pt x="7" y="40"/>
                  <a:pt x="7" y="40"/>
                </a:cubicBezTo>
                <a:cubicBezTo>
                  <a:pt x="6" y="40"/>
                  <a:pt x="5" y="39"/>
                  <a:pt x="5" y="38"/>
                </a:cubicBezTo>
                <a:cubicBezTo>
                  <a:pt x="5" y="37"/>
                  <a:pt x="6" y="36"/>
                  <a:pt x="7" y="36"/>
                </a:cubicBezTo>
                <a:cubicBezTo>
                  <a:pt x="8" y="36"/>
                  <a:pt x="8" y="36"/>
                  <a:pt x="8" y="36"/>
                </a:cubicBezTo>
                <a:cubicBezTo>
                  <a:pt x="8" y="31"/>
                  <a:pt x="8" y="31"/>
                  <a:pt x="8" y="31"/>
                </a:cubicBezTo>
                <a:cubicBezTo>
                  <a:pt x="2" y="31"/>
                  <a:pt x="2" y="31"/>
                  <a:pt x="2" y="31"/>
                </a:cubicBezTo>
                <a:cubicBezTo>
                  <a:pt x="1" y="31"/>
                  <a:pt x="0" y="30"/>
                  <a:pt x="0" y="29"/>
                </a:cubicBezTo>
                <a:cubicBezTo>
                  <a:pt x="0" y="28"/>
                  <a:pt x="1" y="27"/>
                  <a:pt x="2" y="27"/>
                </a:cubicBezTo>
                <a:cubicBezTo>
                  <a:pt x="8" y="27"/>
                  <a:pt x="8" y="27"/>
                  <a:pt x="8" y="27"/>
                </a:cubicBezTo>
                <a:cubicBezTo>
                  <a:pt x="8" y="11"/>
                  <a:pt x="8" y="11"/>
                  <a:pt x="8" y="11"/>
                </a:cubicBezTo>
                <a:cubicBezTo>
                  <a:pt x="7" y="13"/>
                  <a:pt x="5" y="15"/>
                  <a:pt x="3" y="16"/>
                </a:cubicBezTo>
                <a:cubicBezTo>
                  <a:pt x="2" y="17"/>
                  <a:pt x="1" y="16"/>
                  <a:pt x="1" y="16"/>
                </a:cubicBezTo>
                <a:cubicBezTo>
                  <a:pt x="1" y="15"/>
                  <a:pt x="1" y="15"/>
                  <a:pt x="2" y="14"/>
                </a:cubicBezTo>
                <a:cubicBezTo>
                  <a:pt x="4" y="13"/>
                  <a:pt x="6" y="11"/>
                  <a:pt x="7" y="9"/>
                </a:cubicBezTo>
                <a:cubicBezTo>
                  <a:pt x="8" y="8"/>
                  <a:pt x="8" y="7"/>
                  <a:pt x="8" y="6"/>
                </a:cubicBezTo>
                <a:cubicBezTo>
                  <a:pt x="8" y="2"/>
                  <a:pt x="8" y="2"/>
                  <a:pt x="8" y="2"/>
                </a:cubicBezTo>
                <a:cubicBezTo>
                  <a:pt x="8" y="1"/>
                  <a:pt x="9" y="0"/>
                  <a:pt x="10" y="0"/>
                </a:cubicBezTo>
                <a:cubicBezTo>
                  <a:pt x="11" y="0"/>
                  <a:pt x="12" y="1"/>
                  <a:pt x="12" y="2"/>
                </a:cubicBezTo>
                <a:cubicBezTo>
                  <a:pt x="12" y="6"/>
                  <a:pt x="12" y="6"/>
                  <a:pt x="12" y="6"/>
                </a:cubicBezTo>
                <a:cubicBezTo>
                  <a:pt x="13" y="8"/>
                  <a:pt x="14" y="10"/>
                  <a:pt x="16" y="12"/>
                </a:cubicBezTo>
                <a:cubicBezTo>
                  <a:pt x="18" y="14"/>
                  <a:pt x="22" y="16"/>
                  <a:pt x="25" y="16"/>
                </a:cubicBezTo>
                <a:cubicBezTo>
                  <a:pt x="29" y="16"/>
                  <a:pt x="33" y="14"/>
                  <a:pt x="35" y="12"/>
                </a:cubicBezTo>
                <a:cubicBezTo>
                  <a:pt x="37" y="10"/>
                  <a:pt x="38" y="8"/>
                  <a:pt x="38" y="6"/>
                </a:cubicBezTo>
                <a:cubicBezTo>
                  <a:pt x="38" y="2"/>
                  <a:pt x="38" y="2"/>
                  <a:pt x="38" y="2"/>
                </a:cubicBezTo>
                <a:close/>
                <a:moveTo>
                  <a:pt x="38" y="35"/>
                </a:moveTo>
                <a:cubicBezTo>
                  <a:pt x="38" y="35"/>
                  <a:pt x="38" y="35"/>
                  <a:pt x="38" y="35"/>
                </a:cubicBezTo>
                <a:cubicBezTo>
                  <a:pt x="38" y="31"/>
                  <a:pt x="38" y="31"/>
                  <a:pt x="38" y="31"/>
                </a:cubicBezTo>
                <a:cubicBezTo>
                  <a:pt x="33" y="31"/>
                  <a:pt x="33" y="31"/>
                  <a:pt x="33" y="31"/>
                </a:cubicBezTo>
                <a:cubicBezTo>
                  <a:pt x="34" y="31"/>
                  <a:pt x="34" y="31"/>
                  <a:pt x="34" y="31"/>
                </a:cubicBezTo>
                <a:cubicBezTo>
                  <a:pt x="35" y="32"/>
                  <a:pt x="36" y="32"/>
                  <a:pt x="37" y="33"/>
                </a:cubicBezTo>
                <a:cubicBezTo>
                  <a:pt x="37" y="34"/>
                  <a:pt x="38" y="34"/>
                  <a:pt x="38" y="35"/>
                </a:cubicBezTo>
                <a:close/>
                <a:moveTo>
                  <a:pt x="38" y="27"/>
                </a:moveTo>
                <a:cubicBezTo>
                  <a:pt x="38" y="27"/>
                  <a:pt x="38" y="27"/>
                  <a:pt x="38" y="27"/>
                </a:cubicBezTo>
                <a:cubicBezTo>
                  <a:pt x="38" y="11"/>
                  <a:pt x="38" y="11"/>
                  <a:pt x="38" y="11"/>
                </a:cubicBezTo>
                <a:cubicBezTo>
                  <a:pt x="38" y="12"/>
                  <a:pt x="37" y="13"/>
                  <a:pt x="37" y="13"/>
                </a:cubicBezTo>
                <a:cubicBezTo>
                  <a:pt x="37" y="13"/>
                  <a:pt x="37" y="13"/>
                  <a:pt x="37" y="13"/>
                </a:cubicBezTo>
                <a:cubicBezTo>
                  <a:pt x="36" y="14"/>
                  <a:pt x="35" y="15"/>
                  <a:pt x="34" y="15"/>
                </a:cubicBezTo>
                <a:cubicBezTo>
                  <a:pt x="34" y="27"/>
                  <a:pt x="34" y="27"/>
                  <a:pt x="34" y="27"/>
                </a:cubicBezTo>
                <a:cubicBezTo>
                  <a:pt x="38" y="27"/>
                  <a:pt x="38" y="27"/>
                  <a:pt x="38" y="27"/>
                </a:cubicBezTo>
                <a:close/>
                <a:moveTo>
                  <a:pt x="17" y="27"/>
                </a:moveTo>
                <a:cubicBezTo>
                  <a:pt x="17" y="27"/>
                  <a:pt x="17" y="27"/>
                  <a:pt x="17" y="27"/>
                </a:cubicBezTo>
                <a:cubicBezTo>
                  <a:pt x="17" y="15"/>
                  <a:pt x="17" y="15"/>
                  <a:pt x="17" y="15"/>
                </a:cubicBezTo>
                <a:cubicBezTo>
                  <a:pt x="16" y="15"/>
                  <a:pt x="15" y="14"/>
                  <a:pt x="14" y="13"/>
                </a:cubicBezTo>
                <a:cubicBezTo>
                  <a:pt x="14" y="13"/>
                  <a:pt x="14" y="13"/>
                  <a:pt x="14" y="13"/>
                </a:cubicBezTo>
                <a:cubicBezTo>
                  <a:pt x="14" y="13"/>
                  <a:pt x="14" y="13"/>
                  <a:pt x="14" y="13"/>
                </a:cubicBezTo>
                <a:cubicBezTo>
                  <a:pt x="13" y="13"/>
                  <a:pt x="13" y="12"/>
                  <a:pt x="12" y="11"/>
                </a:cubicBezTo>
                <a:cubicBezTo>
                  <a:pt x="12" y="27"/>
                  <a:pt x="12" y="27"/>
                  <a:pt x="12" y="27"/>
                </a:cubicBezTo>
                <a:cubicBezTo>
                  <a:pt x="17" y="27"/>
                  <a:pt x="17" y="27"/>
                  <a:pt x="17" y="27"/>
                </a:cubicBezTo>
                <a:close/>
                <a:moveTo>
                  <a:pt x="12" y="31"/>
                </a:moveTo>
                <a:cubicBezTo>
                  <a:pt x="12" y="31"/>
                  <a:pt x="12" y="31"/>
                  <a:pt x="12" y="31"/>
                </a:cubicBezTo>
                <a:cubicBezTo>
                  <a:pt x="12" y="35"/>
                  <a:pt x="12" y="35"/>
                  <a:pt x="12" y="35"/>
                </a:cubicBezTo>
                <a:cubicBezTo>
                  <a:pt x="13" y="34"/>
                  <a:pt x="13" y="34"/>
                  <a:pt x="14" y="33"/>
                </a:cubicBezTo>
                <a:cubicBezTo>
                  <a:pt x="15" y="32"/>
                  <a:pt x="16" y="32"/>
                  <a:pt x="16" y="31"/>
                </a:cubicBezTo>
                <a:cubicBezTo>
                  <a:pt x="17" y="31"/>
                  <a:pt x="17" y="31"/>
                  <a:pt x="18" y="31"/>
                </a:cubicBezTo>
                <a:cubicBezTo>
                  <a:pt x="12" y="31"/>
                  <a:pt x="12" y="31"/>
                  <a:pt x="12" y="31"/>
                </a:cubicBezTo>
                <a:close/>
                <a:moveTo>
                  <a:pt x="27" y="27"/>
                </a:moveTo>
                <a:cubicBezTo>
                  <a:pt x="27" y="27"/>
                  <a:pt x="27" y="27"/>
                  <a:pt x="27" y="27"/>
                </a:cubicBezTo>
                <a:cubicBezTo>
                  <a:pt x="32" y="27"/>
                  <a:pt x="32" y="27"/>
                  <a:pt x="32" y="27"/>
                </a:cubicBezTo>
                <a:cubicBezTo>
                  <a:pt x="32" y="17"/>
                  <a:pt x="32" y="17"/>
                  <a:pt x="32" y="17"/>
                </a:cubicBezTo>
                <a:cubicBezTo>
                  <a:pt x="30" y="17"/>
                  <a:pt x="28" y="18"/>
                  <a:pt x="27" y="18"/>
                </a:cubicBezTo>
                <a:cubicBezTo>
                  <a:pt x="27" y="27"/>
                  <a:pt x="27" y="27"/>
                  <a:pt x="27" y="27"/>
                </a:cubicBezTo>
                <a:close/>
              </a:path>
            </a:pathLst>
          </a:custGeom>
          <a:solidFill>
            <a:schemeClr val="accent2"/>
          </a:solidFill>
          <a:ln>
            <a:noFill/>
          </a:ln>
          <a:extLst/>
        </p:spPr>
        <p:txBody>
          <a:bodyPr/>
          <a:lstStyle/>
          <a:p>
            <a:endParaRPr lang="zh-CN" altLang="en-US"/>
          </a:p>
        </p:txBody>
      </p:sp>
      <p:sp>
        <p:nvSpPr>
          <p:cNvPr id="216" name="Freeform 655"/>
          <p:cNvSpPr>
            <a:spLocks noEditPoints="1"/>
          </p:cNvSpPr>
          <p:nvPr/>
        </p:nvSpPr>
        <p:spPr bwMode="auto">
          <a:xfrm>
            <a:off x="7272226" y="2756107"/>
            <a:ext cx="302160" cy="293361"/>
          </a:xfrm>
          <a:custGeom>
            <a:avLst/>
            <a:gdLst>
              <a:gd name="T0" fmla="*/ 4 w 51"/>
              <a:gd name="T1" fmla="*/ 49 h 50"/>
              <a:gd name="T2" fmla="*/ 2 w 51"/>
              <a:gd name="T3" fmla="*/ 50 h 50"/>
              <a:gd name="T4" fmla="*/ 0 w 51"/>
              <a:gd name="T5" fmla="*/ 48 h 50"/>
              <a:gd name="T6" fmla="*/ 13 w 51"/>
              <a:gd name="T7" fmla="*/ 2 h 50"/>
              <a:gd name="T8" fmla="*/ 15 w 51"/>
              <a:gd name="T9" fmla="*/ 0 h 50"/>
              <a:gd name="T10" fmla="*/ 16 w 51"/>
              <a:gd name="T11" fmla="*/ 3 h 50"/>
              <a:gd name="T12" fmla="*/ 4 w 51"/>
              <a:gd name="T13" fmla="*/ 49 h 50"/>
              <a:gd name="T14" fmla="*/ 24 w 51"/>
              <a:gd name="T15" fmla="*/ 12 h 50"/>
              <a:gd name="T16" fmla="*/ 24 w 51"/>
              <a:gd name="T17" fmla="*/ 12 h 50"/>
              <a:gd name="T18" fmla="*/ 25 w 51"/>
              <a:gd name="T19" fmla="*/ 11 h 50"/>
              <a:gd name="T20" fmla="*/ 27 w 51"/>
              <a:gd name="T21" fmla="*/ 12 h 50"/>
              <a:gd name="T22" fmla="*/ 27 w 51"/>
              <a:gd name="T23" fmla="*/ 16 h 50"/>
              <a:gd name="T24" fmla="*/ 25 w 51"/>
              <a:gd name="T25" fmla="*/ 17 h 50"/>
              <a:gd name="T26" fmla="*/ 24 w 51"/>
              <a:gd name="T27" fmla="*/ 16 h 50"/>
              <a:gd name="T28" fmla="*/ 24 w 51"/>
              <a:gd name="T29" fmla="*/ 12 h 50"/>
              <a:gd name="T30" fmla="*/ 24 w 51"/>
              <a:gd name="T31" fmla="*/ 22 h 50"/>
              <a:gd name="T32" fmla="*/ 24 w 51"/>
              <a:gd name="T33" fmla="*/ 22 h 50"/>
              <a:gd name="T34" fmla="*/ 25 w 51"/>
              <a:gd name="T35" fmla="*/ 21 h 50"/>
              <a:gd name="T36" fmla="*/ 27 w 51"/>
              <a:gd name="T37" fmla="*/ 22 h 50"/>
              <a:gd name="T38" fmla="*/ 27 w 51"/>
              <a:gd name="T39" fmla="*/ 27 h 50"/>
              <a:gd name="T40" fmla="*/ 25 w 51"/>
              <a:gd name="T41" fmla="*/ 28 h 50"/>
              <a:gd name="T42" fmla="*/ 24 w 51"/>
              <a:gd name="T43" fmla="*/ 27 h 50"/>
              <a:gd name="T44" fmla="*/ 24 w 51"/>
              <a:gd name="T45" fmla="*/ 22 h 50"/>
              <a:gd name="T46" fmla="*/ 24 w 51"/>
              <a:gd name="T47" fmla="*/ 32 h 50"/>
              <a:gd name="T48" fmla="*/ 24 w 51"/>
              <a:gd name="T49" fmla="*/ 32 h 50"/>
              <a:gd name="T50" fmla="*/ 25 w 51"/>
              <a:gd name="T51" fmla="*/ 31 h 50"/>
              <a:gd name="T52" fmla="*/ 27 w 51"/>
              <a:gd name="T53" fmla="*/ 32 h 50"/>
              <a:gd name="T54" fmla="*/ 27 w 51"/>
              <a:gd name="T55" fmla="*/ 38 h 50"/>
              <a:gd name="T56" fmla="*/ 25 w 51"/>
              <a:gd name="T57" fmla="*/ 39 h 50"/>
              <a:gd name="T58" fmla="*/ 24 w 51"/>
              <a:gd name="T59" fmla="*/ 38 h 50"/>
              <a:gd name="T60" fmla="*/ 24 w 51"/>
              <a:gd name="T61" fmla="*/ 32 h 50"/>
              <a:gd name="T62" fmla="*/ 24 w 51"/>
              <a:gd name="T63" fmla="*/ 42 h 50"/>
              <a:gd name="T64" fmla="*/ 24 w 51"/>
              <a:gd name="T65" fmla="*/ 42 h 50"/>
              <a:gd name="T66" fmla="*/ 25 w 51"/>
              <a:gd name="T67" fmla="*/ 41 h 50"/>
              <a:gd name="T68" fmla="*/ 27 w 51"/>
              <a:gd name="T69" fmla="*/ 42 h 50"/>
              <a:gd name="T70" fmla="*/ 27 w 51"/>
              <a:gd name="T71" fmla="*/ 48 h 50"/>
              <a:gd name="T72" fmla="*/ 25 w 51"/>
              <a:gd name="T73" fmla="*/ 49 h 50"/>
              <a:gd name="T74" fmla="*/ 24 w 51"/>
              <a:gd name="T75" fmla="*/ 48 h 50"/>
              <a:gd name="T76" fmla="*/ 24 w 51"/>
              <a:gd name="T77" fmla="*/ 42 h 50"/>
              <a:gd name="T78" fmla="*/ 24 w 51"/>
              <a:gd name="T79" fmla="*/ 2 h 50"/>
              <a:gd name="T80" fmla="*/ 24 w 51"/>
              <a:gd name="T81" fmla="*/ 2 h 50"/>
              <a:gd name="T82" fmla="*/ 25 w 51"/>
              <a:gd name="T83" fmla="*/ 1 h 50"/>
              <a:gd name="T84" fmla="*/ 27 w 51"/>
              <a:gd name="T85" fmla="*/ 2 h 50"/>
              <a:gd name="T86" fmla="*/ 27 w 51"/>
              <a:gd name="T87" fmla="*/ 5 h 50"/>
              <a:gd name="T88" fmla="*/ 25 w 51"/>
              <a:gd name="T89" fmla="*/ 7 h 50"/>
              <a:gd name="T90" fmla="*/ 24 w 51"/>
              <a:gd name="T91" fmla="*/ 5 h 50"/>
              <a:gd name="T92" fmla="*/ 24 w 51"/>
              <a:gd name="T93" fmla="*/ 2 h 50"/>
              <a:gd name="T94" fmla="*/ 35 w 51"/>
              <a:gd name="T95" fmla="*/ 3 h 50"/>
              <a:gd name="T96" fmla="*/ 35 w 51"/>
              <a:gd name="T97" fmla="*/ 3 h 50"/>
              <a:gd name="T98" fmla="*/ 36 w 51"/>
              <a:gd name="T99" fmla="*/ 0 h 50"/>
              <a:gd name="T100" fmla="*/ 38 w 51"/>
              <a:gd name="T101" fmla="*/ 2 h 50"/>
              <a:gd name="T102" fmla="*/ 50 w 51"/>
              <a:gd name="T103" fmla="*/ 48 h 50"/>
              <a:gd name="T104" fmla="*/ 49 w 51"/>
              <a:gd name="T105" fmla="*/ 50 h 50"/>
              <a:gd name="T106" fmla="*/ 47 w 51"/>
              <a:gd name="T107" fmla="*/ 49 h 50"/>
              <a:gd name="T108" fmla="*/ 35 w 51"/>
              <a:gd name="T109"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50">
                <a:moveTo>
                  <a:pt x="4" y="49"/>
                </a:moveTo>
                <a:cubicBezTo>
                  <a:pt x="4" y="50"/>
                  <a:pt x="3" y="50"/>
                  <a:pt x="2" y="50"/>
                </a:cubicBezTo>
                <a:cubicBezTo>
                  <a:pt x="1" y="50"/>
                  <a:pt x="0" y="49"/>
                  <a:pt x="0" y="48"/>
                </a:cubicBezTo>
                <a:cubicBezTo>
                  <a:pt x="13" y="2"/>
                  <a:pt x="13" y="2"/>
                  <a:pt x="13" y="2"/>
                </a:cubicBezTo>
                <a:cubicBezTo>
                  <a:pt x="13" y="1"/>
                  <a:pt x="14" y="0"/>
                  <a:pt x="15" y="0"/>
                </a:cubicBezTo>
                <a:cubicBezTo>
                  <a:pt x="16" y="1"/>
                  <a:pt x="16" y="2"/>
                  <a:pt x="16" y="3"/>
                </a:cubicBezTo>
                <a:cubicBezTo>
                  <a:pt x="4" y="49"/>
                  <a:pt x="4" y="49"/>
                  <a:pt x="4" y="49"/>
                </a:cubicBezTo>
                <a:close/>
                <a:moveTo>
                  <a:pt x="24" y="12"/>
                </a:moveTo>
                <a:cubicBezTo>
                  <a:pt x="24" y="12"/>
                  <a:pt x="24" y="12"/>
                  <a:pt x="24" y="12"/>
                </a:cubicBezTo>
                <a:cubicBezTo>
                  <a:pt x="24" y="12"/>
                  <a:pt x="25" y="11"/>
                  <a:pt x="25" y="11"/>
                </a:cubicBezTo>
                <a:cubicBezTo>
                  <a:pt x="26" y="11"/>
                  <a:pt x="27" y="12"/>
                  <a:pt x="27" y="12"/>
                </a:cubicBezTo>
                <a:cubicBezTo>
                  <a:pt x="27" y="16"/>
                  <a:pt x="27" y="16"/>
                  <a:pt x="27" y="16"/>
                </a:cubicBezTo>
                <a:cubicBezTo>
                  <a:pt x="27" y="17"/>
                  <a:pt x="26" y="17"/>
                  <a:pt x="25" y="17"/>
                </a:cubicBezTo>
                <a:cubicBezTo>
                  <a:pt x="25" y="17"/>
                  <a:pt x="24" y="17"/>
                  <a:pt x="24" y="16"/>
                </a:cubicBezTo>
                <a:cubicBezTo>
                  <a:pt x="24" y="12"/>
                  <a:pt x="24" y="12"/>
                  <a:pt x="24" y="12"/>
                </a:cubicBezTo>
                <a:close/>
                <a:moveTo>
                  <a:pt x="24" y="22"/>
                </a:moveTo>
                <a:cubicBezTo>
                  <a:pt x="24" y="22"/>
                  <a:pt x="24" y="22"/>
                  <a:pt x="24" y="22"/>
                </a:cubicBezTo>
                <a:cubicBezTo>
                  <a:pt x="24" y="21"/>
                  <a:pt x="25" y="21"/>
                  <a:pt x="25" y="21"/>
                </a:cubicBezTo>
                <a:cubicBezTo>
                  <a:pt x="26" y="21"/>
                  <a:pt x="27" y="21"/>
                  <a:pt x="27" y="22"/>
                </a:cubicBezTo>
                <a:cubicBezTo>
                  <a:pt x="27" y="27"/>
                  <a:pt x="27" y="27"/>
                  <a:pt x="27" y="27"/>
                </a:cubicBezTo>
                <a:cubicBezTo>
                  <a:pt x="27" y="27"/>
                  <a:pt x="26" y="28"/>
                  <a:pt x="25" y="28"/>
                </a:cubicBezTo>
                <a:cubicBezTo>
                  <a:pt x="25" y="28"/>
                  <a:pt x="24" y="27"/>
                  <a:pt x="24" y="27"/>
                </a:cubicBezTo>
                <a:cubicBezTo>
                  <a:pt x="24" y="22"/>
                  <a:pt x="24" y="22"/>
                  <a:pt x="24" y="22"/>
                </a:cubicBezTo>
                <a:close/>
                <a:moveTo>
                  <a:pt x="24" y="32"/>
                </a:moveTo>
                <a:cubicBezTo>
                  <a:pt x="24" y="32"/>
                  <a:pt x="24" y="32"/>
                  <a:pt x="24" y="32"/>
                </a:cubicBezTo>
                <a:cubicBezTo>
                  <a:pt x="24" y="31"/>
                  <a:pt x="25" y="31"/>
                  <a:pt x="25" y="31"/>
                </a:cubicBezTo>
                <a:cubicBezTo>
                  <a:pt x="26" y="31"/>
                  <a:pt x="27" y="31"/>
                  <a:pt x="27" y="32"/>
                </a:cubicBezTo>
                <a:cubicBezTo>
                  <a:pt x="27" y="38"/>
                  <a:pt x="27" y="38"/>
                  <a:pt x="27" y="38"/>
                </a:cubicBezTo>
                <a:cubicBezTo>
                  <a:pt x="27" y="38"/>
                  <a:pt x="26" y="39"/>
                  <a:pt x="25" y="39"/>
                </a:cubicBezTo>
                <a:cubicBezTo>
                  <a:pt x="25" y="39"/>
                  <a:pt x="24" y="38"/>
                  <a:pt x="24" y="38"/>
                </a:cubicBezTo>
                <a:cubicBezTo>
                  <a:pt x="24" y="32"/>
                  <a:pt x="24" y="32"/>
                  <a:pt x="24" y="32"/>
                </a:cubicBezTo>
                <a:close/>
                <a:moveTo>
                  <a:pt x="24" y="42"/>
                </a:moveTo>
                <a:cubicBezTo>
                  <a:pt x="24" y="42"/>
                  <a:pt x="24" y="42"/>
                  <a:pt x="24" y="42"/>
                </a:cubicBezTo>
                <a:cubicBezTo>
                  <a:pt x="24" y="41"/>
                  <a:pt x="25" y="41"/>
                  <a:pt x="25" y="41"/>
                </a:cubicBezTo>
                <a:cubicBezTo>
                  <a:pt x="26" y="41"/>
                  <a:pt x="27" y="41"/>
                  <a:pt x="27" y="42"/>
                </a:cubicBezTo>
                <a:cubicBezTo>
                  <a:pt x="27" y="48"/>
                  <a:pt x="27" y="48"/>
                  <a:pt x="27" y="48"/>
                </a:cubicBezTo>
                <a:cubicBezTo>
                  <a:pt x="27" y="49"/>
                  <a:pt x="26" y="49"/>
                  <a:pt x="25" y="49"/>
                </a:cubicBezTo>
                <a:cubicBezTo>
                  <a:pt x="25" y="49"/>
                  <a:pt x="24" y="49"/>
                  <a:pt x="24" y="48"/>
                </a:cubicBezTo>
                <a:cubicBezTo>
                  <a:pt x="24" y="42"/>
                  <a:pt x="24" y="42"/>
                  <a:pt x="24" y="42"/>
                </a:cubicBezTo>
                <a:close/>
                <a:moveTo>
                  <a:pt x="24" y="2"/>
                </a:moveTo>
                <a:cubicBezTo>
                  <a:pt x="24" y="2"/>
                  <a:pt x="24" y="2"/>
                  <a:pt x="24" y="2"/>
                </a:cubicBezTo>
                <a:cubicBezTo>
                  <a:pt x="24" y="2"/>
                  <a:pt x="25" y="1"/>
                  <a:pt x="25" y="1"/>
                </a:cubicBezTo>
                <a:cubicBezTo>
                  <a:pt x="26" y="1"/>
                  <a:pt x="27" y="2"/>
                  <a:pt x="27" y="2"/>
                </a:cubicBezTo>
                <a:cubicBezTo>
                  <a:pt x="27" y="5"/>
                  <a:pt x="27" y="5"/>
                  <a:pt x="27" y="5"/>
                </a:cubicBezTo>
                <a:cubicBezTo>
                  <a:pt x="27" y="6"/>
                  <a:pt x="26" y="7"/>
                  <a:pt x="25" y="7"/>
                </a:cubicBezTo>
                <a:cubicBezTo>
                  <a:pt x="25" y="7"/>
                  <a:pt x="24" y="6"/>
                  <a:pt x="24" y="5"/>
                </a:cubicBezTo>
                <a:cubicBezTo>
                  <a:pt x="24" y="2"/>
                  <a:pt x="24" y="2"/>
                  <a:pt x="24" y="2"/>
                </a:cubicBezTo>
                <a:close/>
                <a:moveTo>
                  <a:pt x="35" y="3"/>
                </a:moveTo>
                <a:cubicBezTo>
                  <a:pt x="35" y="3"/>
                  <a:pt x="35" y="3"/>
                  <a:pt x="35" y="3"/>
                </a:cubicBezTo>
                <a:cubicBezTo>
                  <a:pt x="34" y="2"/>
                  <a:pt x="35" y="1"/>
                  <a:pt x="36" y="0"/>
                </a:cubicBezTo>
                <a:cubicBezTo>
                  <a:pt x="37" y="0"/>
                  <a:pt x="38" y="1"/>
                  <a:pt x="38" y="2"/>
                </a:cubicBezTo>
                <a:cubicBezTo>
                  <a:pt x="50" y="48"/>
                  <a:pt x="50" y="48"/>
                  <a:pt x="50" y="48"/>
                </a:cubicBezTo>
                <a:cubicBezTo>
                  <a:pt x="51" y="49"/>
                  <a:pt x="50" y="50"/>
                  <a:pt x="49" y="50"/>
                </a:cubicBezTo>
                <a:cubicBezTo>
                  <a:pt x="48" y="50"/>
                  <a:pt x="47" y="50"/>
                  <a:pt x="47" y="49"/>
                </a:cubicBezTo>
                <a:cubicBezTo>
                  <a:pt x="35" y="3"/>
                  <a:pt x="35" y="3"/>
                  <a:pt x="35" y="3"/>
                </a:cubicBezTo>
                <a:close/>
              </a:path>
            </a:pathLst>
          </a:custGeom>
          <a:solidFill>
            <a:schemeClr val="accent2"/>
          </a:solidFill>
          <a:ln>
            <a:noFill/>
          </a:ln>
          <a:extLst/>
        </p:spPr>
        <p:txBody>
          <a:bodyPr/>
          <a:lstStyle/>
          <a:p>
            <a:endParaRPr lang="zh-CN" altLang="en-US"/>
          </a:p>
        </p:txBody>
      </p:sp>
      <p:sp>
        <p:nvSpPr>
          <p:cNvPr id="217" name="Freeform 657"/>
          <p:cNvSpPr>
            <a:spLocks noEditPoints="1"/>
          </p:cNvSpPr>
          <p:nvPr/>
        </p:nvSpPr>
        <p:spPr bwMode="auto">
          <a:xfrm>
            <a:off x="2640062" y="2181121"/>
            <a:ext cx="293361" cy="293361"/>
          </a:xfrm>
          <a:custGeom>
            <a:avLst/>
            <a:gdLst>
              <a:gd name="T0" fmla="*/ 36 w 50"/>
              <a:gd name="T1" fmla="*/ 1 h 50"/>
              <a:gd name="T2" fmla="*/ 50 w 50"/>
              <a:gd name="T3" fmla="*/ 16 h 50"/>
              <a:gd name="T4" fmla="*/ 50 w 50"/>
              <a:gd name="T5" fmla="*/ 36 h 50"/>
              <a:gd name="T6" fmla="*/ 35 w 50"/>
              <a:gd name="T7" fmla="*/ 50 h 50"/>
              <a:gd name="T8" fmla="*/ 14 w 50"/>
              <a:gd name="T9" fmla="*/ 49 h 50"/>
              <a:gd name="T10" fmla="*/ 0 w 50"/>
              <a:gd name="T11" fmla="*/ 34 h 50"/>
              <a:gd name="T12" fmla="*/ 1 w 50"/>
              <a:gd name="T13" fmla="*/ 14 h 50"/>
              <a:gd name="T14" fmla="*/ 16 w 50"/>
              <a:gd name="T15" fmla="*/ 0 h 50"/>
              <a:gd name="T16" fmla="*/ 12 w 50"/>
              <a:gd name="T17" fmla="*/ 21 h 50"/>
              <a:gd name="T18" fmla="*/ 8 w 50"/>
              <a:gd name="T19" fmla="*/ 21 h 50"/>
              <a:gd name="T20" fmla="*/ 8 w 50"/>
              <a:gd name="T21" fmla="*/ 22 h 50"/>
              <a:gd name="T22" fmla="*/ 8 w 50"/>
              <a:gd name="T23" fmla="*/ 24 h 50"/>
              <a:gd name="T24" fmla="*/ 12 w 50"/>
              <a:gd name="T25" fmla="*/ 24 h 50"/>
              <a:gd name="T26" fmla="*/ 14 w 50"/>
              <a:gd name="T27" fmla="*/ 26 h 50"/>
              <a:gd name="T28" fmla="*/ 14 w 50"/>
              <a:gd name="T29" fmla="*/ 30 h 50"/>
              <a:gd name="T30" fmla="*/ 7 w 50"/>
              <a:gd name="T31" fmla="*/ 30 h 50"/>
              <a:gd name="T32" fmla="*/ 8 w 50"/>
              <a:gd name="T33" fmla="*/ 29 h 50"/>
              <a:gd name="T34" fmla="*/ 12 w 50"/>
              <a:gd name="T35" fmla="*/ 29 h 50"/>
              <a:gd name="T36" fmla="*/ 12 w 50"/>
              <a:gd name="T37" fmla="*/ 28 h 50"/>
              <a:gd name="T38" fmla="*/ 12 w 50"/>
              <a:gd name="T39" fmla="*/ 26 h 50"/>
              <a:gd name="T40" fmla="*/ 7 w 50"/>
              <a:gd name="T41" fmla="*/ 25 h 50"/>
              <a:gd name="T42" fmla="*/ 6 w 50"/>
              <a:gd name="T43" fmla="*/ 23 h 50"/>
              <a:gd name="T44" fmla="*/ 7 w 50"/>
              <a:gd name="T45" fmla="*/ 20 h 50"/>
              <a:gd name="T46" fmla="*/ 14 w 50"/>
              <a:gd name="T47" fmla="*/ 20 h 50"/>
              <a:gd name="T48" fmla="*/ 37 w 50"/>
              <a:gd name="T49" fmla="*/ 31 h 50"/>
              <a:gd name="T50" fmla="*/ 36 w 50"/>
              <a:gd name="T51" fmla="*/ 25 h 50"/>
              <a:gd name="T52" fmla="*/ 43 w 50"/>
              <a:gd name="T53" fmla="*/ 19 h 50"/>
              <a:gd name="T54" fmla="*/ 45 w 50"/>
              <a:gd name="T55" fmla="*/ 21 h 50"/>
              <a:gd name="T56" fmla="*/ 38 w 50"/>
              <a:gd name="T57" fmla="*/ 26 h 50"/>
              <a:gd name="T58" fmla="*/ 38 w 50"/>
              <a:gd name="T59" fmla="*/ 24 h 50"/>
              <a:gd name="T60" fmla="*/ 28 w 50"/>
              <a:gd name="T61" fmla="*/ 19 h 50"/>
              <a:gd name="T62" fmla="*/ 34 w 50"/>
              <a:gd name="T63" fmla="*/ 21 h 50"/>
              <a:gd name="T64" fmla="*/ 28 w 50"/>
              <a:gd name="T65" fmla="*/ 31 h 50"/>
              <a:gd name="T66" fmla="*/ 26 w 50"/>
              <a:gd name="T67" fmla="*/ 21 h 50"/>
              <a:gd name="T68" fmla="*/ 31 w 50"/>
              <a:gd name="T69" fmla="*/ 21 h 50"/>
              <a:gd name="T70" fmla="*/ 28 w 50"/>
              <a:gd name="T71" fmla="*/ 29 h 50"/>
              <a:gd name="T72" fmla="*/ 31 w 50"/>
              <a:gd name="T73" fmla="*/ 29 h 50"/>
              <a:gd name="T74" fmla="*/ 32 w 50"/>
              <a:gd name="T75" fmla="*/ 21 h 50"/>
              <a:gd name="T76" fmla="*/ 20 w 50"/>
              <a:gd name="T77" fmla="*/ 31 h 50"/>
              <a:gd name="T78" fmla="*/ 16 w 50"/>
              <a:gd name="T79" fmla="*/ 20 h 50"/>
              <a:gd name="T80" fmla="*/ 20 w 50"/>
              <a:gd name="T81" fmla="*/ 19 h 50"/>
              <a:gd name="T82" fmla="*/ 21 w 50"/>
              <a:gd name="T83" fmla="*/ 21 h 50"/>
              <a:gd name="T84" fmla="*/ 17 w 50"/>
              <a:gd name="T85" fmla="*/ 4 h 50"/>
              <a:gd name="T86" fmla="*/ 4 w 50"/>
              <a:gd name="T87" fmla="*/ 25 h 50"/>
              <a:gd name="T88" fmla="*/ 17 w 50"/>
              <a:gd name="T89" fmla="*/ 46 h 50"/>
              <a:gd name="T90" fmla="*/ 40 w 50"/>
              <a:gd name="T91" fmla="*/ 40 h 50"/>
              <a:gd name="T92" fmla="*/ 46 w 50"/>
              <a:gd name="T93" fmla="*/ 25 h 50"/>
              <a:gd name="T94" fmla="*/ 34 w 50"/>
              <a:gd name="T95"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0">
                <a:moveTo>
                  <a:pt x="16" y="0"/>
                </a:moveTo>
                <a:cubicBezTo>
                  <a:pt x="25" y="0"/>
                  <a:pt x="25" y="0"/>
                  <a:pt x="25" y="0"/>
                </a:cubicBezTo>
                <a:cubicBezTo>
                  <a:pt x="35" y="0"/>
                  <a:pt x="35" y="0"/>
                  <a:pt x="35" y="0"/>
                </a:cubicBezTo>
                <a:cubicBezTo>
                  <a:pt x="35" y="0"/>
                  <a:pt x="36" y="0"/>
                  <a:pt x="36" y="1"/>
                </a:cubicBezTo>
                <a:cubicBezTo>
                  <a:pt x="43" y="7"/>
                  <a:pt x="43" y="7"/>
                  <a:pt x="43" y="7"/>
                </a:cubicBezTo>
                <a:cubicBezTo>
                  <a:pt x="43" y="7"/>
                  <a:pt x="43" y="7"/>
                  <a:pt x="43" y="7"/>
                </a:cubicBezTo>
                <a:cubicBezTo>
                  <a:pt x="50" y="14"/>
                  <a:pt x="50" y="14"/>
                  <a:pt x="50" y="14"/>
                </a:cubicBezTo>
                <a:cubicBezTo>
                  <a:pt x="50" y="14"/>
                  <a:pt x="50" y="15"/>
                  <a:pt x="50" y="16"/>
                </a:cubicBezTo>
                <a:cubicBezTo>
                  <a:pt x="50" y="25"/>
                  <a:pt x="50" y="25"/>
                  <a:pt x="50" y="25"/>
                </a:cubicBezTo>
                <a:cubicBezTo>
                  <a:pt x="50" y="25"/>
                  <a:pt x="50" y="25"/>
                  <a:pt x="50" y="25"/>
                </a:cubicBezTo>
                <a:cubicBezTo>
                  <a:pt x="50" y="34"/>
                  <a:pt x="50" y="34"/>
                  <a:pt x="50" y="34"/>
                </a:cubicBezTo>
                <a:cubicBezTo>
                  <a:pt x="50" y="35"/>
                  <a:pt x="50" y="35"/>
                  <a:pt x="50" y="36"/>
                </a:cubicBezTo>
                <a:cubicBezTo>
                  <a:pt x="43" y="43"/>
                  <a:pt x="43" y="43"/>
                  <a:pt x="43" y="43"/>
                </a:cubicBezTo>
                <a:cubicBezTo>
                  <a:pt x="43" y="43"/>
                  <a:pt x="43" y="43"/>
                  <a:pt x="43" y="43"/>
                </a:cubicBezTo>
                <a:cubicBezTo>
                  <a:pt x="36" y="49"/>
                  <a:pt x="36" y="49"/>
                  <a:pt x="36" y="49"/>
                </a:cubicBezTo>
                <a:cubicBezTo>
                  <a:pt x="36" y="50"/>
                  <a:pt x="35" y="50"/>
                  <a:pt x="35" y="50"/>
                </a:cubicBezTo>
                <a:cubicBezTo>
                  <a:pt x="25" y="50"/>
                  <a:pt x="25" y="50"/>
                  <a:pt x="25" y="50"/>
                </a:cubicBezTo>
                <a:cubicBezTo>
                  <a:pt x="25" y="50"/>
                  <a:pt x="25" y="50"/>
                  <a:pt x="25" y="50"/>
                </a:cubicBezTo>
                <a:cubicBezTo>
                  <a:pt x="16" y="50"/>
                  <a:pt x="16" y="50"/>
                  <a:pt x="16" y="50"/>
                </a:cubicBezTo>
                <a:cubicBezTo>
                  <a:pt x="15" y="50"/>
                  <a:pt x="15" y="50"/>
                  <a:pt x="14" y="49"/>
                </a:cubicBezTo>
                <a:cubicBezTo>
                  <a:pt x="8" y="43"/>
                  <a:pt x="8" y="43"/>
                  <a:pt x="8" y="43"/>
                </a:cubicBezTo>
                <a:cubicBezTo>
                  <a:pt x="8" y="42"/>
                  <a:pt x="8" y="42"/>
                  <a:pt x="8" y="42"/>
                </a:cubicBezTo>
                <a:cubicBezTo>
                  <a:pt x="1" y="36"/>
                  <a:pt x="1" y="36"/>
                  <a:pt x="1" y="36"/>
                </a:cubicBezTo>
                <a:cubicBezTo>
                  <a:pt x="1" y="35"/>
                  <a:pt x="0" y="35"/>
                  <a:pt x="0" y="34"/>
                </a:cubicBezTo>
                <a:cubicBezTo>
                  <a:pt x="0" y="25"/>
                  <a:pt x="0" y="25"/>
                  <a:pt x="0" y="25"/>
                </a:cubicBezTo>
                <a:cubicBezTo>
                  <a:pt x="0" y="25"/>
                  <a:pt x="0" y="25"/>
                  <a:pt x="0" y="25"/>
                </a:cubicBezTo>
                <a:cubicBezTo>
                  <a:pt x="0" y="15"/>
                  <a:pt x="0" y="15"/>
                  <a:pt x="0" y="15"/>
                </a:cubicBezTo>
                <a:cubicBezTo>
                  <a:pt x="0" y="15"/>
                  <a:pt x="1" y="14"/>
                  <a:pt x="1" y="14"/>
                </a:cubicBezTo>
                <a:cubicBezTo>
                  <a:pt x="8" y="7"/>
                  <a:pt x="8" y="7"/>
                  <a:pt x="8" y="7"/>
                </a:cubicBezTo>
                <a:cubicBezTo>
                  <a:pt x="8" y="7"/>
                  <a:pt x="8" y="7"/>
                  <a:pt x="8" y="7"/>
                </a:cubicBezTo>
                <a:cubicBezTo>
                  <a:pt x="14" y="1"/>
                  <a:pt x="14" y="1"/>
                  <a:pt x="14" y="1"/>
                </a:cubicBezTo>
                <a:cubicBezTo>
                  <a:pt x="15" y="0"/>
                  <a:pt x="15" y="0"/>
                  <a:pt x="16" y="0"/>
                </a:cubicBezTo>
                <a:close/>
                <a:moveTo>
                  <a:pt x="14" y="21"/>
                </a:moveTo>
                <a:cubicBezTo>
                  <a:pt x="14" y="21"/>
                  <a:pt x="14" y="21"/>
                  <a:pt x="14" y="21"/>
                </a:cubicBezTo>
                <a:cubicBezTo>
                  <a:pt x="14" y="22"/>
                  <a:pt x="14" y="23"/>
                  <a:pt x="13" y="23"/>
                </a:cubicBezTo>
                <a:cubicBezTo>
                  <a:pt x="13" y="23"/>
                  <a:pt x="12" y="22"/>
                  <a:pt x="12" y="21"/>
                </a:cubicBezTo>
                <a:cubicBezTo>
                  <a:pt x="12" y="21"/>
                  <a:pt x="12" y="21"/>
                  <a:pt x="12" y="21"/>
                </a:cubicBezTo>
                <a:cubicBezTo>
                  <a:pt x="12" y="21"/>
                  <a:pt x="12" y="21"/>
                  <a:pt x="12" y="21"/>
                </a:cubicBezTo>
                <a:cubicBezTo>
                  <a:pt x="10" y="21"/>
                  <a:pt x="10" y="21"/>
                  <a:pt x="10" y="21"/>
                </a:cubicBezTo>
                <a:cubicBezTo>
                  <a:pt x="8" y="21"/>
                  <a:pt x="8" y="21"/>
                  <a:pt x="8" y="21"/>
                </a:cubicBezTo>
                <a:cubicBezTo>
                  <a:pt x="8" y="21"/>
                  <a:pt x="8" y="21"/>
                  <a:pt x="8" y="21"/>
                </a:cubicBezTo>
                <a:cubicBezTo>
                  <a:pt x="8" y="21"/>
                  <a:pt x="8" y="21"/>
                  <a:pt x="8" y="21"/>
                </a:cubicBezTo>
                <a:cubicBezTo>
                  <a:pt x="8" y="21"/>
                  <a:pt x="8" y="21"/>
                  <a:pt x="8" y="21"/>
                </a:cubicBezTo>
                <a:cubicBezTo>
                  <a:pt x="8" y="22"/>
                  <a:pt x="8" y="22"/>
                  <a:pt x="8" y="22"/>
                </a:cubicBezTo>
                <a:cubicBezTo>
                  <a:pt x="8" y="22"/>
                  <a:pt x="8" y="22"/>
                  <a:pt x="8" y="22"/>
                </a:cubicBezTo>
                <a:cubicBezTo>
                  <a:pt x="8" y="23"/>
                  <a:pt x="8" y="23"/>
                  <a:pt x="8" y="23"/>
                </a:cubicBezTo>
                <a:cubicBezTo>
                  <a:pt x="8" y="23"/>
                  <a:pt x="8" y="23"/>
                  <a:pt x="8" y="23"/>
                </a:cubicBezTo>
                <a:cubicBezTo>
                  <a:pt x="8" y="24"/>
                  <a:pt x="8" y="24"/>
                  <a:pt x="8" y="24"/>
                </a:cubicBezTo>
                <a:cubicBezTo>
                  <a:pt x="8" y="24"/>
                  <a:pt x="8" y="24"/>
                  <a:pt x="8" y="24"/>
                </a:cubicBezTo>
                <a:cubicBezTo>
                  <a:pt x="8" y="24"/>
                  <a:pt x="8" y="24"/>
                  <a:pt x="8" y="24"/>
                </a:cubicBezTo>
                <a:cubicBezTo>
                  <a:pt x="10" y="24"/>
                  <a:pt x="10" y="24"/>
                  <a:pt x="10" y="24"/>
                </a:cubicBezTo>
                <a:cubicBezTo>
                  <a:pt x="12" y="24"/>
                  <a:pt x="12" y="24"/>
                  <a:pt x="12" y="24"/>
                </a:cubicBezTo>
                <a:cubicBezTo>
                  <a:pt x="12" y="24"/>
                  <a:pt x="12" y="24"/>
                  <a:pt x="12" y="24"/>
                </a:cubicBezTo>
                <a:cubicBezTo>
                  <a:pt x="13" y="24"/>
                  <a:pt x="13" y="24"/>
                  <a:pt x="14" y="25"/>
                </a:cubicBezTo>
                <a:cubicBezTo>
                  <a:pt x="14" y="25"/>
                  <a:pt x="14" y="25"/>
                  <a:pt x="14" y="25"/>
                </a:cubicBezTo>
                <a:cubicBezTo>
                  <a:pt x="14" y="25"/>
                  <a:pt x="14" y="26"/>
                  <a:pt x="14" y="26"/>
                </a:cubicBezTo>
                <a:cubicBezTo>
                  <a:pt x="14" y="27"/>
                  <a:pt x="14" y="27"/>
                  <a:pt x="14" y="27"/>
                </a:cubicBezTo>
                <a:cubicBezTo>
                  <a:pt x="14" y="27"/>
                  <a:pt x="14" y="27"/>
                  <a:pt x="14" y="27"/>
                </a:cubicBezTo>
                <a:cubicBezTo>
                  <a:pt x="14" y="29"/>
                  <a:pt x="14" y="29"/>
                  <a:pt x="14" y="29"/>
                </a:cubicBezTo>
                <a:cubicBezTo>
                  <a:pt x="14" y="29"/>
                  <a:pt x="14" y="30"/>
                  <a:pt x="14" y="30"/>
                </a:cubicBezTo>
                <a:cubicBezTo>
                  <a:pt x="13" y="31"/>
                  <a:pt x="12" y="31"/>
                  <a:pt x="12" y="31"/>
                </a:cubicBezTo>
                <a:cubicBezTo>
                  <a:pt x="10" y="31"/>
                  <a:pt x="10" y="31"/>
                  <a:pt x="10" y="31"/>
                </a:cubicBezTo>
                <a:cubicBezTo>
                  <a:pt x="8" y="31"/>
                  <a:pt x="8" y="31"/>
                  <a:pt x="8" y="31"/>
                </a:cubicBezTo>
                <a:cubicBezTo>
                  <a:pt x="8" y="31"/>
                  <a:pt x="7" y="31"/>
                  <a:pt x="7" y="30"/>
                </a:cubicBezTo>
                <a:cubicBezTo>
                  <a:pt x="6" y="30"/>
                  <a:pt x="6" y="29"/>
                  <a:pt x="6" y="29"/>
                </a:cubicBezTo>
                <a:cubicBezTo>
                  <a:pt x="6" y="28"/>
                  <a:pt x="6" y="27"/>
                  <a:pt x="7" y="27"/>
                </a:cubicBezTo>
                <a:cubicBezTo>
                  <a:pt x="8" y="27"/>
                  <a:pt x="8" y="28"/>
                  <a:pt x="8" y="29"/>
                </a:cubicBezTo>
                <a:cubicBezTo>
                  <a:pt x="8" y="29"/>
                  <a:pt x="8" y="29"/>
                  <a:pt x="8" y="29"/>
                </a:cubicBezTo>
                <a:cubicBezTo>
                  <a:pt x="8" y="29"/>
                  <a:pt x="8" y="29"/>
                  <a:pt x="8" y="29"/>
                </a:cubicBezTo>
                <a:cubicBezTo>
                  <a:pt x="10" y="29"/>
                  <a:pt x="10" y="29"/>
                  <a:pt x="10" y="29"/>
                </a:cubicBezTo>
                <a:cubicBezTo>
                  <a:pt x="12" y="29"/>
                  <a:pt x="12" y="29"/>
                  <a:pt x="12" y="29"/>
                </a:cubicBezTo>
                <a:cubicBezTo>
                  <a:pt x="12" y="29"/>
                  <a:pt x="12" y="29"/>
                  <a:pt x="12" y="29"/>
                </a:cubicBezTo>
                <a:cubicBezTo>
                  <a:pt x="12" y="29"/>
                  <a:pt x="12" y="29"/>
                  <a:pt x="12" y="29"/>
                </a:cubicBezTo>
                <a:cubicBezTo>
                  <a:pt x="12" y="29"/>
                  <a:pt x="12" y="29"/>
                  <a:pt x="12" y="29"/>
                </a:cubicBezTo>
                <a:cubicBezTo>
                  <a:pt x="12" y="28"/>
                  <a:pt x="12" y="28"/>
                  <a:pt x="12" y="28"/>
                </a:cubicBezTo>
                <a:cubicBezTo>
                  <a:pt x="12" y="28"/>
                  <a:pt x="12" y="28"/>
                  <a:pt x="12" y="28"/>
                </a:cubicBezTo>
                <a:cubicBezTo>
                  <a:pt x="12" y="26"/>
                  <a:pt x="12" y="26"/>
                  <a:pt x="12" y="26"/>
                </a:cubicBezTo>
                <a:cubicBezTo>
                  <a:pt x="12" y="26"/>
                  <a:pt x="12" y="26"/>
                  <a:pt x="12" y="26"/>
                </a:cubicBezTo>
                <a:cubicBezTo>
                  <a:pt x="12" y="26"/>
                  <a:pt x="12" y="26"/>
                  <a:pt x="12" y="26"/>
                </a:cubicBezTo>
                <a:cubicBezTo>
                  <a:pt x="12" y="26"/>
                  <a:pt x="12" y="26"/>
                  <a:pt x="12" y="26"/>
                </a:cubicBezTo>
                <a:cubicBezTo>
                  <a:pt x="10" y="26"/>
                  <a:pt x="10" y="26"/>
                  <a:pt x="10" y="26"/>
                </a:cubicBezTo>
                <a:cubicBezTo>
                  <a:pt x="8" y="26"/>
                  <a:pt x="8" y="26"/>
                  <a:pt x="8" y="26"/>
                </a:cubicBezTo>
                <a:cubicBezTo>
                  <a:pt x="8" y="26"/>
                  <a:pt x="8" y="26"/>
                  <a:pt x="8" y="26"/>
                </a:cubicBezTo>
                <a:cubicBezTo>
                  <a:pt x="8" y="26"/>
                  <a:pt x="7" y="26"/>
                  <a:pt x="7" y="25"/>
                </a:cubicBezTo>
                <a:cubicBezTo>
                  <a:pt x="7" y="25"/>
                  <a:pt x="7" y="25"/>
                  <a:pt x="7" y="25"/>
                </a:cubicBezTo>
                <a:cubicBezTo>
                  <a:pt x="6" y="25"/>
                  <a:pt x="6" y="24"/>
                  <a:pt x="6" y="24"/>
                </a:cubicBezTo>
                <a:cubicBezTo>
                  <a:pt x="6" y="23"/>
                  <a:pt x="6" y="23"/>
                  <a:pt x="6" y="23"/>
                </a:cubicBezTo>
                <a:cubicBezTo>
                  <a:pt x="6" y="23"/>
                  <a:pt x="6" y="23"/>
                  <a:pt x="6" y="23"/>
                </a:cubicBezTo>
                <a:cubicBezTo>
                  <a:pt x="6" y="22"/>
                  <a:pt x="6" y="22"/>
                  <a:pt x="6" y="22"/>
                </a:cubicBezTo>
                <a:cubicBezTo>
                  <a:pt x="6" y="22"/>
                  <a:pt x="6" y="22"/>
                  <a:pt x="6" y="22"/>
                </a:cubicBezTo>
                <a:cubicBezTo>
                  <a:pt x="6" y="21"/>
                  <a:pt x="6" y="21"/>
                  <a:pt x="6" y="21"/>
                </a:cubicBezTo>
                <a:cubicBezTo>
                  <a:pt x="6" y="21"/>
                  <a:pt x="6" y="20"/>
                  <a:pt x="7" y="20"/>
                </a:cubicBezTo>
                <a:cubicBezTo>
                  <a:pt x="7" y="19"/>
                  <a:pt x="8" y="19"/>
                  <a:pt x="8" y="19"/>
                </a:cubicBezTo>
                <a:cubicBezTo>
                  <a:pt x="10" y="19"/>
                  <a:pt x="10" y="19"/>
                  <a:pt x="10" y="19"/>
                </a:cubicBezTo>
                <a:cubicBezTo>
                  <a:pt x="12" y="19"/>
                  <a:pt x="12" y="19"/>
                  <a:pt x="12" y="19"/>
                </a:cubicBezTo>
                <a:cubicBezTo>
                  <a:pt x="12" y="19"/>
                  <a:pt x="13" y="19"/>
                  <a:pt x="14" y="20"/>
                </a:cubicBezTo>
                <a:cubicBezTo>
                  <a:pt x="14" y="20"/>
                  <a:pt x="14" y="21"/>
                  <a:pt x="14" y="21"/>
                </a:cubicBezTo>
                <a:close/>
                <a:moveTo>
                  <a:pt x="38" y="30"/>
                </a:moveTo>
                <a:cubicBezTo>
                  <a:pt x="38" y="30"/>
                  <a:pt x="38" y="30"/>
                  <a:pt x="38" y="30"/>
                </a:cubicBezTo>
                <a:cubicBezTo>
                  <a:pt x="38" y="31"/>
                  <a:pt x="38" y="31"/>
                  <a:pt x="37" y="31"/>
                </a:cubicBezTo>
                <a:cubicBezTo>
                  <a:pt x="37" y="31"/>
                  <a:pt x="36" y="31"/>
                  <a:pt x="36" y="30"/>
                </a:cubicBezTo>
                <a:cubicBezTo>
                  <a:pt x="36" y="25"/>
                  <a:pt x="36" y="25"/>
                  <a:pt x="36" y="25"/>
                </a:cubicBezTo>
                <a:cubicBezTo>
                  <a:pt x="36" y="25"/>
                  <a:pt x="36" y="25"/>
                  <a:pt x="36" y="25"/>
                </a:cubicBezTo>
                <a:cubicBezTo>
                  <a:pt x="36" y="25"/>
                  <a:pt x="36" y="25"/>
                  <a:pt x="36" y="25"/>
                </a:cubicBezTo>
                <a:cubicBezTo>
                  <a:pt x="36" y="20"/>
                  <a:pt x="36" y="20"/>
                  <a:pt x="36" y="20"/>
                </a:cubicBezTo>
                <a:cubicBezTo>
                  <a:pt x="36" y="19"/>
                  <a:pt x="37" y="19"/>
                  <a:pt x="37" y="19"/>
                </a:cubicBezTo>
                <a:cubicBezTo>
                  <a:pt x="37" y="19"/>
                  <a:pt x="37" y="19"/>
                  <a:pt x="37" y="19"/>
                </a:cubicBezTo>
                <a:cubicBezTo>
                  <a:pt x="43" y="19"/>
                  <a:pt x="43" y="19"/>
                  <a:pt x="43" y="19"/>
                </a:cubicBezTo>
                <a:cubicBezTo>
                  <a:pt x="43" y="19"/>
                  <a:pt x="44" y="19"/>
                  <a:pt x="44" y="19"/>
                </a:cubicBezTo>
                <a:cubicBezTo>
                  <a:pt x="44" y="19"/>
                  <a:pt x="44" y="19"/>
                  <a:pt x="44" y="19"/>
                </a:cubicBezTo>
                <a:cubicBezTo>
                  <a:pt x="44" y="19"/>
                  <a:pt x="44" y="19"/>
                  <a:pt x="44" y="19"/>
                </a:cubicBezTo>
                <a:cubicBezTo>
                  <a:pt x="45" y="20"/>
                  <a:pt x="45" y="20"/>
                  <a:pt x="45" y="21"/>
                </a:cubicBezTo>
                <a:cubicBezTo>
                  <a:pt x="45" y="24"/>
                  <a:pt x="45" y="24"/>
                  <a:pt x="45" y="24"/>
                </a:cubicBezTo>
                <a:cubicBezTo>
                  <a:pt x="45" y="25"/>
                  <a:pt x="45" y="25"/>
                  <a:pt x="44" y="26"/>
                </a:cubicBezTo>
                <a:cubicBezTo>
                  <a:pt x="44" y="26"/>
                  <a:pt x="43" y="26"/>
                  <a:pt x="43" y="26"/>
                </a:cubicBezTo>
                <a:cubicBezTo>
                  <a:pt x="38" y="26"/>
                  <a:pt x="38" y="26"/>
                  <a:pt x="38" y="26"/>
                </a:cubicBezTo>
                <a:cubicBezTo>
                  <a:pt x="38" y="30"/>
                  <a:pt x="38" y="30"/>
                  <a:pt x="38" y="30"/>
                </a:cubicBezTo>
                <a:close/>
                <a:moveTo>
                  <a:pt x="38" y="21"/>
                </a:moveTo>
                <a:cubicBezTo>
                  <a:pt x="38" y="21"/>
                  <a:pt x="38" y="21"/>
                  <a:pt x="38" y="21"/>
                </a:cubicBezTo>
                <a:cubicBezTo>
                  <a:pt x="38" y="24"/>
                  <a:pt x="38" y="24"/>
                  <a:pt x="38" y="24"/>
                </a:cubicBezTo>
                <a:cubicBezTo>
                  <a:pt x="42" y="24"/>
                  <a:pt x="42" y="24"/>
                  <a:pt x="42" y="24"/>
                </a:cubicBezTo>
                <a:cubicBezTo>
                  <a:pt x="42" y="21"/>
                  <a:pt x="42" y="21"/>
                  <a:pt x="42" y="21"/>
                </a:cubicBezTo>
                <a:cubicBezTo>
                  <a:pt x="38" y="21"/>
                  <a:pt x="38" y="21"/>
                  <a:pt x="38" y="21"/>
                </a:cubicBezTo>
                <a:close/>
                <a:moveTo>
                  <a:pt x="28" y="19"/>
                </a:moveTo>
                <a:cubicBezTo>
                  <a:pt x="28" y="19"/>
                  <a:pt x="28" y="19"/>
                  <a:pt x="28" y="19"/>
                </a:cubicBezTo>
                <a:cubicBezTo>
                  <a:pt x="31" y="19"/>
                  <a:pt x="31" y="19"/>
                  <a:pt x="31" y="19"/>
                </a:cubicBezTo>
                <a:cubicBezTo>
                  <a:pt x="32" y="19"/>
                  <a:pt x="33" y="19"/>
                  <a:pt x="33" y="20"/>
                </a:cubicBezTo>
                <a:cubicBezTo>
                  <a:pt x="34" y="20"/>
                  <a:pt x="34" y="21"/>
                  <a:pt x="34" y="21"/>
                </a:cubicBezTo>
                <a:cubicBezTo>
                  <a:pt x="34" y="29"/>
                  <a:pt x="34" y="29"/>
                  <a:pt x="34" y="29"/>
                </a:cubicBezTo>
                <a:cubicBezTo>
                  <a:pt x="34" y="29"/>
                  <a:pt x="34" y="30"/>
                  <a:pt x="33" y="30"/>
                </a:cubicBezTo>
                <a:cubicBezTo>
                  <a:pt x="33" y="31"/>
                  <a:pt x="32" y="31"/>
                  <a:pt x="31" y="31"/>
                </a:cubicBezTo>
                <a:cubicBezTo>
                  <a:pt x="28" y="31"/>
                  <a:pt x="28" y="31"/>
                  <a:pt x="28" y="31"/>
                </a:cubicBezTo>
                <a:cubicBezTo>
                  <a:pt x="28" y="31"/>
                  <a:pt x="27" y="31"/>
                  <a:pt x="26" y="30"/>
                </a:cubicBezTo>
                <a:cubicBezTo>
                  <a:pt x="26" y="30"/>
                  <a:pt x="26" y="30"/>
                  <a:pt x="26" y="30"/>
                </a:cubicBezTo>
                <a:cubicBezTo>
                  <a:pt x="26" y="30"/>
                  <a:pt x="26" y="29"/>
                  <a:pt x="26" y="29"/>
                </a:cubicBezTo>
                <a:cubicBezTo>
                  <a:pt x="26" y="21"/>
                  <a:pt x="26" y="21"/>
                  <a:pt x="26" y="21"/>
                </a:cubicBezTo>
                <a:cubicBezTo>
                  <a:pt x="26" y="21"/>
                  <a:pt x="26" y="20"/>
                  <a:pt x="26" y="20"/>
                </a:cubicBezTo>
                <a:cubicBezTo>
                  <a:pt x="27" y="19"/>
                  <a:pt x="28" y="19"/>
                  <a:pt x="28" y="19"/>
                </a:cubicBezTo>
                <a:close/>
                <a:moveTo>
                  <a:pt x="31" y="21"/>
                </a:moveTo>
                <a:cubicBezTo>
                  <a:pt x="31" y="21"/>
                  <a:pt x="31" y="21"/>
                  <a:pt x="31" y="21"/>
                </a:cubicBezTo>
                <a:cubicBezTo>
                  <a:pt x="28" y="21"/>
                  <a:pt x="28" y="21"/>
                  <a:pt x="28" y="21"/>
                </a:cubicBezTo>
                <a:cubicBezTo>
                  <a:pt x="28" y="21"/>
                  <a:pt x="28" y="21"/>
                  <a:pt x="28" y="21"/>
                </a:cubicBezTo>
                <a:cubicBezTo>
                  <a:pt x="28" y="21"/>
                  <a:pt x="28" y="21"/>
                  <a:pt x="28" y="21"/>
                </a:cubicBezTo>
                <a:cubicBezTo>
                  <a:pt x="28" y="29"/>
                  <a:pt x="28" y="29"/>
                  <a:pt x="28" y="29"/>
                </a:cubicBezTo>
                <a:cubicBezTo>
                  <a:pt x="28" y="29"/>
                  <a:pt x="28" y="29"/>
                  <a:pt x="28" y="29"/>
                </a:cubicBezTo>
                <a:cubicBezTo>
                  <a:pt x="28" y="29"/>
                  <a:pt x="28" y="29"/>
                  <a:pt x="28" y="29"/>
                </a:cubicBezTo>
                <a:cubicBezTo>
                  <a:pt x="28" y="29"/>
                  <a:pt x="28" y="29"/>
                  <a:pt x="28" y="29"/>
                </a:cubicBezTo>
                <a:cubicBezTo>
                  <a:pt x="31" y="29"/>
                  <a:pt x="31" y="29"/>
                  <a:pt x="31" y="29"/>
                </a:cubicBezTo>
                <a:cubicBezTo>
                  <a:pt x="32" y="29"/>
                  <a:pt x="32" y="29"/>
                  <a:pt x="32" y="29"/>
                </a:cubicBezTo>
                <a:cubicBezTo>
                  <a:pt x="32" y="29"/>
                  <a:pt x="32" y="29"/>
                  <a:pt x="32" y="29"/>
                </a:cubicBezTo>
                <a:cubicBezTo>
                  <a:pt x="32" y="21"/>
                  <a:pt x="32" y="21"/>
                  <a:pt x="32" y="21"/>
                </a:cubicBezTo>
                <a:cubicBezTo>
                  <a:pt x="32" y="21"/>
                  <a:pt x="32" y="21"/>
                  <a:pt x="32" y="21"/>
                </a:cubicBezTo>
                <a:cubicBezTo>
                  <a:pt x="32" y="21"/>
                  <a:pt x="32" y="21"/>
                  <a:pt x="31" y="21"/>
                </a:cubicBezTo>
                <a:close/>
                <a:moveTo>
                  <a:pt x="21" y="30"/>
                </a:moveTo>
                <a:cubicBezTo>
                  <a:pt x="21" y="30"/>
                  <a:pt x="21" y="30"/>
                  <a:pt x="21" y="30"/>
                </a:cubicBezTo>
                <a:cubicBezTo>
                  <a:pt x="21" y="31"/>
                  <a:pt x="21" y="31"/>
                  <a:pt x="20" y="31"/>
                </a:cubicBezTo>
                <a:cubicBezTo>
                  <a:pt x="19" y="31"/>
                  <a:pt x="19" y="31"/>
                  <a:pt x="19" y="30"/>
                </a:cubicBezTo>
                <a:cubicBezTo>
                  <a:pt x="19" y="21"/>
                  <a:pt x="19" y="21"/>
                  <a:pt x="19" y="21"/>
                </a:cubicBezTo>
                <a:cubicBezTo>
                  <a:pt x="17" y="21"/>
                  <a:pt x="17" y="21"/>
                  <a:pt x="17" y="21"/>
                </a:cubicBezTo>
                <a:cubicBezTo>
                  <a:pt x="16" y="21"/>
                  <a:pt x="16" y="21"/>
                  <a:pt x="16" y="20"/>
                </a:cubicBezTo>
                <a:cubicBezTo>
                  <a:pt x="16" y="19"/>
                  <a:pt x="16" y="19"/>
                  <a:pt x="17" y="19"/>
                </a:cubicBezTo>
                <a:cubicBezTo>
                  <a:pt x="20" y="19"/>
                  <a:pt x="20" y="19"/>
                  <a:pt x="20" y="19"/>
                </a:cubicBezTo>
                <a:cubicBezTo>
                  <a:pt x="20" y="19"/>
                  <a:pt x="20" y="19"/>
                  <a:pt x="20" y="19"/>
                </a:cubicBezTo>
                <a:cubicBezTo>
                  <a:pt x="20" y="19"/>
                  <a:pt x="20" y="19"/>
                  <a:pt x="20" y="19"/>
                </a:cubicBezTo>
                <a:cubicBezTo>
                  <a:pt x="23" y="19"/>
                  <a:pt x="23" y="19"/>
                  <a:pt x="23" y="19"/>
                </a:cubicBezTo>
                <a:cubicBezTo>
                  <a:pt x="24" y="19"/>
                  <a:pt x="24" y="19"/>
                  <a:pt x="24" y="20"/>
                </a:cubicBezTo>
                <a:cubicBezTo>
                  <a:pt x="24" y="21"/>
                  <a:pt x="24" y="21"/>
                  <a:pt x="23" y="21"/>
                </a:cubicBezTo>
                <a:cubicBezTo>
                  <a:pt x="21" y="21"/>
                  <a:pt x="21" y="21"/>
                  <a:pt x="21" y="21"/>
                </a:cubicBezTo>
                <a:cubicBezTo>
                  <a:pt x="21" y="30"/>
                  <a:pt x="21" y="30"/>
                  <a:pt x="21" y="30"/>
                </a:cubicBezTo>
                <a:close/>
                <a:moveTo>
                  <a:pt x="25" y="4"/>
                </a:moveTo>
                <a:cubicBezTo>
                  <a:pt x="25" y="4"/>
                  <a:pt x="25" y="4"/>
                  <a:pt x="25" y="4"/>
                </a:cubicBezTo>
                <a:cubicBezTo>
                  <a:pt x="17" y="4"/>
                  <a:pt x="17" y="4"/>
                  <a:pt x="17" y="4"/>
                </a:cubicBezTo>
                <a:cubicBezTo>
                  <a:pt x="11" y="10"/>
                  <a:pt x="11" y="10"/>
                  <a:pt x="11" y="10"/>
                </a:cubicBezTo>
                <a:cubicBezTo>
                  <a:pt x="10" y="10"/>
                  <a:pt x="10" y="10"/>
                  <a:pt x="10" y="10"/>
                </a:cubicBezTo>
                <a:cubicBezTo>
                  <a:pt x="4" y="16"/>
                  <a:pt x="4" y="16"/>
                  <a:pt x="4" y="16"/>
                </a:cubicBezTo>
                <a:cubicBezTo>
                  <a:pt x="4" y="25"/>
                  <a:pt x="4" y="25"/>
                  <a:pt x="4" y="25"/>
                </a:cubicBezTo>
                <a:cubicBezTo>
                  <a:pt x="4" y="34"/>
                  <a:pt x="4" y="34"/>
                  <a:pt x="4" y="34"/>
                </a:cubicBezTo>
                <a:cubicBezTo>
                  <a:pt x="10" y="40"/>
                  <a:pt x="10" y="40"/>
                  <a:pt x="10" y="40"/>
                </a:cubicBezTo>
                <a:cubicBezTo>
                  <a:pt x="10" y="40"/>
                  <a:pt x="10" y="40"/>
                  <a:pt x="10" y="40"/>
                </a:cubicBezTo>
                <a:cubicBezTo>
                  <a:pt x="17" y="46"/>
                  <a:pt x="17" y="46"/>
                  <a:pt x="17" y="46"/>
                </a:cubicBezTo>
                <a:cubicBezTo>
                  <a:pt x="25" y="46"/>
                  <a:pt x="25" y="46"/>
                  <a:pt x="25" y="46"/>
                </a:cubicBezTo>
                <a:cubicBezTo>
                  <a:pt x="25" y="46"/>
                  <a:pt x="25" y="46"/>
                  <a:pt x="25" y="46"/>
                </a:cubicBezTo>
                <a:cubicBezTo>
                  <a:pt x="34" y="46"/>
                  <a:pt x="34" y="46"/>
                  <a:pt x="34" y="46"/>
                </a:cubicBezTo>
                <a:cubicBezTo>
                  <a:pt x="40" y="40"/>
                  <a:pt x="40" y="40"/>
                  <a:pt x="40" y="40"/>
                </a:cubicBezTo>
                <a:cubicBezTo>
                  <a:pt x="40" y="40"/>
                  <a:pt x="40" y="40"/>
                  <a:pt x="40" y="40"/>
                </a:cubicBezTo>
                <a:cubicBezTo>
                  <a:pt x="46" y="34"/>
                  <a:pt x="46" y="34"/>
                  <a:pt x="46" y="34"/>
                </a:cubicBezTo>
                <a:cubicBezTo>
                  <a:pt x="46" y="25"/>
                  <a:pt x="46" y="25"/>
                  <a:pt x="46" y="25"/>
                </a:cubicBezTo>
                <a:cubicBezTo>
                  <a:pt x="46" y="25"/>
                  <a:pt x="46" y="25"/>
                  <a:pt x="46" y="25"/>
                </a:cubicBezTo>
                <a:cubicBezTo>
                  <a:pt x="46" y="16"/>
                  <a:pt x="46" y="16"/>
                  <a:pt x="46" y="16"/>
                </a:cubicBezTo>
                <a:cubicBezTo>
                  <a:pt x="40" y="10"/>
                  <a:pt x="40" y="10"/>
                  <a:pt x="40" y="10"/>
                </a:cubicBezTo>
                <a:cubicBezTo>
                  <a:pt x="40" y="10"/>
                  <a:pt x="40" y="10"/>
                  <a:pt x="40" y="10"/>
                </a:cubicBezTo>
                <a:cubicBezTo>
                  <a:pt x="34" y="4"/>
                  <a:pt x="34" y="4"/>
                  <a:pt x="34" y="4"/>
                </a:cubicBezTo>
                <a:cubicBezTo>
                  <a:pt x="25" y="4"/>
                  <a:pt x="25" y="4"/>
                  <a:pt x="25" y="4"/>
                </a:cubicBezTo>
                <a:cubicBezTo>
                  <a:pt x="25" y="4"/>
                  <a:pt x="25" y="4"/>
                  <a:pt x="25" y="4"/>
                </a:cubicBezTo>
                <a:close/>
              </a:path>
            </a:pathLst>
          </a:custGeom>
          <a:solidFill>
            <a:schemeClr val="accent2"/>
          </a:solidFill>
          <a:ln>
            <a:noFill/>
          </a:ln>
          <a:extLst/>
        </p:spPr>
        <p:txBody>
          <a:bodyPr/>
          <a:lstStyle/>
          <a:p>
            <a:endParaRPr lang="zh-CN" altLang="en-US"/>
          </a:p>
        </p:txBody>
      </p:sp>
      <p:sp>
        <p:nvSpPr>
          <p:cNvPr id="218" name="Freeform 659"/>
          <p:cNvSpPr>
            <a:spLocks noEditPoints="1"/>
          </p:cNvSpPr>
          <p:nvPr/>
        </p:nvSpPr>
        <p:spPr bwMode="auto">
          <a:xfrm>
            <a:off x="4174338" y="2773709"/>
            <a:ext cx="293361" cy="269892"/>
          </a:xfrm>
          <a:custGeom>
            <a:avLst/>
            <a:gdLst>
              <a:gd name="T0" fmla="*/ 34 w 50"/>
              <a:gd name="T1" fmla="*/ 43 h 46"/>
              <a:gd name="T2" fmla="*/ 19 w 50"/>
              <a:gd name="T3" fmla="*/ 43 h 46"/>
              <a:gd name="T4" fmla="*/ 18 w 50"/>
              <a:gd name="T5" fmla="*/ 43 h 46"/>
              <a:gd name="T6" fmla="*/ 3 w 50"/>
              <a:gd name="T7" fmla="*/ 43 h 46"/>
              <a:gd name="T8" fmla="*/ 0 w 50"/>
              <a:gd name="T9" fmla="*/ 40 h 46"/>
              <a:gd name="T10" fmla="*/ 9 w 50"/>
              <a:gd name="T11" fmla="*/ 39 h 46"/>
              <a:gd name="T12" fmla="*/ 10 w 50"/>
              <a:gd name="T13" fmla="*/ 33 h 46"/>
              <a:gd name="T14" fmla="*/ 7 w 50"/>
              <a:gd name="T15" fmla="*/ 22 h 46"/>
              <a:gd name="T16" fmla="*/ 11 w 50"/>
              <a:gd name="T17" fmla="*/ 20 h 46"/>
              <a:gd name="T18" fmla="*/ 12 w 50"/>
              <a:gd name="T19" fmla="*/ 11 h 46"/>
              <a:gd name="T20" fmla="*/ 17 w 50"/>
              <a:gd name="T21" fmla="*/ 11 h 46"/>
              <a:gd name="T22" fmla="*/ 18 w 50"/>
              <a:gd name="T23" fmla="*/ 6 h 46"/>
              <a:gd name="T24" fmla="*/ 24 w 50"/>
              <a:gd name="T25" fmla="*/ 6 h 46"/>
              <a:gd name="T26" fmla="*/ 25 w 50"/>
              <a:gd name="T27" fmla="*/ 0 h 46"/>
              <a:gd name="T28" fmla="*/ 26 w 50"/>
              <a:gd name="T29" fmla="*/ 6 h 46"/>
              <a:gd name="T30" fmla="*/ 32 w 50"/>
              <a:gd name="T31" fmla="*/ 7 h 46"/>
              <a:gd name="T32" fmla="*/ 32 w 50"/>
              <a:gd name="T33" fmla="*/ 11 h 46"/>
              <a:gd name="T34" fmla="*/ 39 w 50"/>
              <a:gd name="T35" fmla="*/ 12 h 46"/>
              <a:gd name="T36" fmla="*/ 39 w 50"/>
              <a:gd name="T37" fmla="*/ 20 h 46"/>
              <a:gd name="T38" fmla="*/ 43 w 50"/>
              <a:gd name="T39" fmla="*/ 25 h 46"/>
              <a:gd name="T40" fmla="*/ 40 w 50"/>
              <a:gd name="T41" fmla="*/ 32 h 46"/>
              <a:gd name="T42" fmla="*/ 41 w 50"/>
              <a:gd name="T43" fmla="*/ 40 h 46"/>
              <a:gd name="T44" fmla="*/ 49 w 50"/>
              <a:gd name="T45" fmla="*/ 40 h 46"/>
              <a:gd name="T46" fmla="*/ 41 w 50"/>
              <a:gd name="T47" fmla="*/ 44 h 46"/>
              <a:gd name="T48" fmla="*/ 34 w 50"/>
              <a:gd name="T49" fmla="*/ 43 h 46"/>
              <a:gd name="T50" fmla="*/ 26 w 50"/>
              <a:gd name="T51" fmla="*/ 17 h 46"/>
              <a:gd name="T52" fmla="*/ 26 w 50"/>
              <a:gd name="T53" fmla="*/ 40 h 46"/>
              <a:gd name="T54" fmla="*/ 31 w 50"/>
              <a:gd name="T55" fmla="*/ 40 h 46"/>
              <a:gd name="T56" fmla="*/ 35 w 50"/>
              <a:gd name="T57" fmla="*/ 38 h 46"/>
              <a:gd name="T58" fmla="*/ 39 w 50"/>
              <a:gd name="T59" fmla="*/ 25 h 46"/>
              <a:gd name="T60" fmla="*/ 24 w 50"/>
              <a:gd name="T61" fmla="*/ 38 h 46"/>
              <a:gd name="T62" fmla="*/ 24 w 50"/>
              <a:gd name="T63" fmla="*/ 17 h 46"/>
              <a:gd name="T64" fmla="*/ 14 w 50"/>
              <a:gd name="T65" fmla="*/ 32 h 46"/>
              <a:gd name="T66" fmla="*/ 16 w 50"/>
              <a:gd name="T67" fmla="*/ 40 h 46"/>
              <a:gd name="T68" fmla="*/ 16 w 50"/>
              <a:gd name="T69" fmla="*/ 40 h 46"/>
              <a:gd name="T70" fmla="*/ 13 w 50"/>
              <a:gd name="T71" fmla="*/ 19 h 46"/>
              <a:gd name="T72" fmla="*/ 24 w 50"/>
              <a:gd name="T73" fmla="*/ 13 h 46"/>
              <a:gd name="T74" fmla="*/ 36 w 50"/>
              <a:gd name="T75" fmla="*/ 19 h 46"/>
              <a:gd name="T76" fmla="*/ 31 w 50"/>
              <a:gd name="T77" fmla="*/ 13 h 46"/>
              <a:gd name="T78" fmla="*/ 30 w 50"/>
              <a:gd name="T79" fmla="*/ 12 h 46"/>
              <a:gd name="T80" fmla="*/ 20 w 50"/>
              <a:gd name="T81" fmla="*/ 8 h 46"/>
              <a:gd name="T82" fmla="*/ 20 w 50"/>
              <a:gd name="T83" fmla="*/ 12 h 46"/>
              <a:gd name="T84" fmla="*/ 13 w 50"/>
              <a:gd name="T85"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46">
                <a:moveTo>
                  <a:pt x="34" y="43"/>
                </a:moveTo>
                <a:cubicBezTo>
                  <a:pt x="34" y="43"/>
                  <a:pt x="34" y="43"/>
                  <a:pt x="34" y="43"/>
                </a:cubicBezTo>
                <a:cubicBezTo>
                  <a:pt x="31" y="46"/>
                  <a:pt x="26" y="46"/>
                  <a:pt x="23" y="43"/>
                </a:cubicBezTo>
                <a:cubicBezTo>
                  <a:pt x="22" y="41"/>
                  <a:pt x="20" y="41"/>
                  <a:pt x="19" y="43"/>
                </a:cubicBezTo>
                <a:cubicBezTo>
                  <a:pt x="19" y="43"/>
                  <a:pt x="19" y="43"/>
                  <a:pt x="19" y="43"/>
                </a:cubicBezTo>
                <a:cubicBezTo>
                  <a:pt x="18" y="43"/>
                  <a:pt x="18" y="43"/>
                  <a:pt x="18" y="43"/>
                </a:cubicBezTo>
                <a:cubicBezTo>
                  <a:pt x="16" y="46"/>
                  <a:pt x="11" y="46"/>
                  <a:pt x="8" y="43"/>
                </a:cubicBezTo>
                <a:cubicBezTo>
                  <a:pt x="7" y="41"/>
                  <a:pt x="5" y="41"/>
                  <a:pt x="3" y="43"/>
                </a:cubicBezTo>
                <a:cubicBezTo>
                  <a:pt x="2" y="44"/>
                  <a:pt x="1" y="44"/>
                  <a:pt x="0" y="43"/>
                </a:cubicBezTo>
                <a:cubicBezTo>
                  <a:pt x="0" y="42"/>
                  <a:pt x="0" y="41"/>
                  <a:pt x="0" y="40"/>
                </a:cubicBezTo>
                <a:cubicBezTo>
                  <a:pt x="3" y="38"/>
                  <a:pt x="6" y="37"/>
                  <a:pt x="8" y="38"/>
                </a:cubicBezTo>
                <a:cubicBezTo>
                  <a:pt x="9" y="39"/>
                  <a:pt x="9" y="39"/>
                  <a:pt x="9" y="39"/>
                </a:cubicBezTo>
                <a:cubicBezTo>
                  <a:pt x="9" y="39"/>
                  <a:pt x="10" y="39"/>
                  <a:pt x="11" y="40"/>
                </a:cubicBezTo>
                <a:cubicBezTo>
                  <a:pt x="11" y="37"/>
                  <a:pt x="11" y="35"/>
                  <a:pt x="10" y="33"/>
                </a:cubicBezTo>
                <a:cubicBezTo>
                  <a:pt x="10" y="31"/>
                  <a:pt x="9" y="28"/>
                  <a:pt x="7" y="25"/>
                </a:cubicBezTo>
                <a:cubicBezTo>
                  <a:pt x="6" y="24"/>
                  <a:pt x="6" y="23"/>
                  <a:pt x="7" y="22"/>
                </a:cubicBezTo>
                <a:cubicBezTo>
                  <a:pt x="7" y="22"/>
                  <a:pt x="7" y="22"/>
                  <a:pt x="7" y="22"/>
                </a:cubicBezTo>
                <a:cubicBezTo>
                  <a:pt x="11" y="20"/>
                  <a:pt x="11" y="20"/>
                  <a:pt x="11" y="20"/>
                </a:cubicBezTo>
                <a:cubicBezTo>
                  <a:pt x="11" y="12"/>
                  <a:pt x="11" y="12"/>
                  <a:pt x="11" y="12"/>
                </a:cubicBezTo>
                <a:cubicBezTo>
                  <a:pt x="11" y="11"/>
                  <a:pt x="12" y="11"/>
                  <a:pt x="12" y="11"/>
                </a:cubicBezTo>
                <a:cubicBezTo>
                  <a:pt x="12" y="11"/>
                  <a:pt x="12" y="11"/>
                  <a:pt x="12" y="11"/>
                </a:cubicBezTo>
                <a:cubicBezTo>
                  <a:pt x="17" y="11"/>
                  <a:pt x="17" y="11"/>
                  <a:pt x="17" y="11"/>
                </a:cubicBezTo>
                <a:cubicBezTo>
                  <a:pt x="17" y="7"/>
                  <a:pt x="17" y="7"/>
                  <a:pt x="17" y="7"/>
                </a:cubicBezTo>
                <a:cubicBezTo>
                  <a:pt x="17" y="7"/>
                  <a:pt x="18" y="6"/>
                  <a:pt x="18" y="6"/>
                </a:cubicBezTo>
                <a:cubicBezTo>
                  <a:pt x="18" y="6"/>
                  <a:pt x="18" y="6"/>
                  <a:pt x="18" y="6"/>
                </a:cubicBezTo>
                <a:cubicBezTo>
                  <a:pt x="24" y="6"/>
                  <a:pt x="24" y="6"/>
                  <a:pt x="24" y="6"/>
                </a:cubicBezTo>
                <a:cubicBezTo>
                  <a:pt x="24" y="1"/>
                  <a:pt x="24" y="1"/>
                  <a:pt x="24" y="1"/>
                </a:cubicBezTo>
                <a:cubicBezTo>
                  <a:pt x="24" y="0"/>
                  <a:pt x="24" y="0"/>
                  <a:pt x="25" y="0"/>
                </a:cubicBezTo>
                <a:cubicBezTo>
                  <a:pt x="25" y="0"/>
                  <a:pt x="26" y="0"/>
                  <a:pt x="26" y="1"/>
                </a:cubicBezTo>
                <a:cubicBezTo>
                  <a:pt x="26" y="6"/>
                  <a:pt x="26" y="6"/>
                  <a:pt x="26" y="6"/>
                </a:cubicBezTo>
                <a:cubicBezTo>
                  <a:pt x="31" y="6"/>
                  <a:pt x="31" y="6"/>
                  <a:pt x="31" y="6"/>
                </a:cubicBezTo>
                <a:cubicBezTo>
                  <a:pt x="32" y="6"/>
                  <a:pt x="32" y="7"/>
                  <a:pt x="32" y="7"/>
                </a:cubicBezTo>
                <a:cubicBezTo>
                  <a:pt x="32" y="7"/>
                  <a:pt x="32" y="7"/>
                  <a:pt x="32" y="7"/>
                </a:cubicBezTo>
                <a:cubicBezTo>
                  <a:pt x="32" y="11"/>
                  <a:pt x="32" y="11"/>
                  <a:pt x="32" y="11"/>
                </a:cubicBezTo>
                <a:cubicBezTo>
                  <a:pt x="37" y="11"/>
                  <a:pt x="37" y="11"/>
                  <a:pt x="37" y="11"/>
                </a:cubicBezTo>
                <a:cubicBezTo>
                  <a:pt x="38" y="11"/>
                  <a:pt x="39" y="11"/>
                  <a:pt x="39" y="12"/>
                </a:cubicBezTo>
                <a:cubicBezTo>
                  <a:pt x="39" y="12"/>
                  <a:pt x="39" y="12"/>
                  <a:pt x="39" y="12"/>
                </a:cubicBezTo>
                <a:cubicBezTo>
                  <a:pt x="39" y="20"/>
                  <a:pt x="39" y="20"/>
                  <a:pt x="39" y="20"/>
                </a:cubicBezTo>
                <a:cubicBezTo>
                  <a:pt x="42" y="22"/>
                  <a:pt x="42" y="22"/>
                  <a:pt x="42" y="22"/>
                </a:cubicBezTo>
                <a:cubicBezTo>
                  <a:pt x="43" y="23"/>
                  <a:pt x="44" y="24"/>
                  <a:pt x="43" y="25"/>
                </a:cubicBezTo>
                <a:cubicBezTo>
                  <a:pt x="43" y="25"/>
                  <a:pt x="43" y="25"/>
                  <a:pt x="43" y="25"/>
                </a:cubicBezTo>
                <a:cubicBezTo>
                  <a:pt x="41" y="28"/>
                  <a:pt x="40" y="30"/>
                  <a:pt x="40" y="32"/>
                </a:cubicBezTo>
                <a:cubicBezTo>
                  <a:pt x="39" y="34"/>
                  <a:pt x="39" y="36"/>
                  <a:pt x="39" y="38"/>
                </a:cubicBezTo>
                <a:cubicBezTo>
                  <a:pt x="40" y="39"/>
                  <a:pt x="41" y="39"/>
                  <a:pt x="41" y="40"/>
                </a:cubicBezTo>
                <a:cubicBezTo>
                  <a:pt x="43" y="41"/>
                  <a:pt x="45" y="41"/>
                  <a:pt x="46" y="40"/>
                </a:cubicBezTo>
                <a:cubicBezTo>
                  <a:pt x="47" y="39"/>
                  <a:pt x="48" y="39"/>
                  <a:pt x="49" y="40"/>
                </a:cubicBezTo>
                <a:cubicBezTo>
                  <a:pt x="50" y="41"/>
                  <a:pt x="50" y="42"/>
                  <a:pt x="49" y="43"/>
                </a:cubicBezTo>
                <a:cubicBezTo>
                  <a:pt x="47" y="45"/>
                  <a:pt x="44" y="46"/>
                  <a:pt x="41" y="44"/>
                </a:cubicBezTo>
                <a:cubicBezTo>
                  <a:pt x="40" y="44"/>
                  <a:pt x="39" y="43"/>
                  <a:pt x="39" y="43"/>
                </a:cubicBezTo>
                <a:cubicBezTo>
                  <a:pt x="37" y="41"/>
                  <a:pt x="35" y="41"/>
                  <a:pt x="34" y="43"/>
                </a:cubicBezTo>
                <a:cubicBezTo>
                  <a:pt x="34" y="43"/>
                  <a:pt x="34" y="43"/>
                  <a:pt x="34" y="43"/>
                </a:cubicBezTo>
                <a:close/>
                <a:moveTo>
                  <a:pt x="26" y="17"/>
                </a:moveTo>
                <a:cubicBezTo>
                  <a:pt x="26" y="17"/>
                  <a:pt x="26" y="17"/>
                  <a:pt x="26" y="17"/>
                </a:cubicBezTo>
                <a:cubicBezTo>
                  <a:pt x="26" y="40"/>
                  <a:pt x="26" y="40"/>
                  <a:pt x="26" y="40"/>
                </a:cubicBezTo>
                <a:cubicBezTo>
                  <a:pt x="26" y="40"/>
                  <a:pt x="26" y="40"/>
                  <a:pt x="26" y="40"/>
                </a:cubicBezTo>
                <a:cubicBezTo>
                  <a:pt x="28" y="41"/>
                  <a:pt x="30" y="41"/>
                  <a:pt x="31" y="40"/>
                </a:cubicBezTo>
                <a:cubicBezTo>
                  <a:pt x="31" y="40"/>
                  <a:pt x="31" y="40"/>
                  <a:pt x="31" y="40"/>
                </a:cubicBezTo>
                <a:cubicBezTo>
                  <a:pt x="32" y="39"/>
                  <a:pt x="34" y="38"/>
                  <a:pt x="35" y="38"/>
                </a:cubicBezTo>
                <a:cubicBezTo>
                  <a:pt x="35" y="35"/>
                  <a:pt x="35" y="33"/>
                  <a:pt x="36" y="31"/>
                </a:cubicBezTo>
                <a:cubicBezTo>
                  <a:pt x="37" y="29"/>
                  <a:pt x="37" y="27"/>
                  <a:pt x="39" y="25"/>
                </a:cubicBezTo>
                <a:cubicBezTo>
                  <a:pt x="26" y="17"/>
                  <a:pt x="26" y="17"/>
                  <a:pt x="26" y="17"/>
                </a:cubicBezTo>
                <a:close/>
                <a:moveTo>
                  <a:pt x="24" y="38"/>
                </a:moveTo>
                <a:cubicBezTo>
                  <a:pt x="24" y="38"/>
                  <a:pt x="24" y="38"/>
                  <a:pt x="24" y="38"/>
                </a:cubicBezTo>
                <a:cubicBezTo>
                  <a:pt x="24" y="17"/>
                  <a:pt x="24" y="17"/>
                  <a:pt x="24" y="17"/>
                </a:cubicBezTo>
                <a:cubicBezTo>
                  <a:pt x="11" y="25"/>
                  <a:pt x="11" y="25"/>
                  <a:pt x="11" y="25"/>
                </a:cubicBezTo>
                <a:cubicBezTo>
                  <a:pt x="12" y="28"/>
                  <a:pt x="13" y="30"/>
                  <a:pt x="14" y="32"/>
                </a:cubicBezTo>
                <a:cubicBezTo>
                  <a:pt x="14" y="35"/>
                  <a:pt x="15" y="37"/>
                  <a:pt x="15" y="41"/>
                </a:cubicBezTo>
                <a:cubicBezTo>
                  <a:pt x="15" y="41"/>
                  <a:pt x="15" y="40"/>
                  <a:pt x="16" y="40"/>
                </a:cubicBezTo>
                <a:cubicBezTo>
                  <a:pt x="16" y="40"/>
                  <a:pt x="16" y="40"/>
                  <a:pt x="16" y="40"/>
                </a:cubicBezTo>
                <a:cubicBezTo>
                  <a:pt x="16" y="40"/>
                  <a:pt x="16" y="40"/>
                  <a:pt x="16" y="40"/>
                </a:cubicBezTo>
                <a:cubicBezTo>
                  <a:pt x="18" y="38"/>
                  <a:pt x="21" y="37"/>
                  <a:pt x="24" y="38"/>
                </a:cubicBezTo>
                <a:close/>
                <a:moveTo>
                  <a:pt x="13" y="19"/>
                </a:moveTo>
                <a:cubicBezTo>
                  <a:pt x="13" y="19"/>
                  <a:pt x="13" y="19"/>
                  <a:pt x="13" y="19"/>
                </a:cubicBezTo>
                <a:cubicBezTo>
                  <a:pt x="24" y="13"/>
                  <a:pt x="24" y="13"/>
                  <a:pt x="24" y="13"/>
                </a:cubicBezTo>
                <a:cubicBezTo>
                  <a:pt x="24" y="12"/>
                  <a:pt x="25" y="12"/>
                  <a:pt x="26" y="13"/>
                </a:cubicBezTo>
                <a:cubicBezTo>
                  <a:pt x="36" y="19"/>
                  <a:pt x="36" y="19"/>
                  <a:pt x="36" y="19"/>
                </a:cubicBezTo>
                <a:cubicBezTo>
                  <a:pt x="36" y="13"/>
                  <a:pt x="36" y="13"/>
                  <a:pt x="36" y="13"/>
                </a:cubicBezTo>
                <a:cubicBezTo>
                  <a:pt x="31" y="13"/>
                  <a:pt x="31" y="13"/>
                  <a:pt x="31" y="13"/>
                </a:cubicBezTo>
                <a:cubicBezTo>
                  <a:pt x="31" y="13"/>
                  <a:pt x="31" y="13"/>
                  <a:pt x="31" y="13"/>
                </a:cubicBezTo>
                <a:cubicBezTo>
                  <a:pt x="31" y="13"/>
                  <a:pt x="30" y="13"/>
                  <a:pt x="30" y="12"/>
                </a:cubicBezTo>
                <a:cubicBezTo>
                  <a:pt x="30" y="8"/>
                  <a:pt x="30" y="8"/>
                  <a:pt x="30" y="8"/>
                </a:cubicBezTo>
                <a:cubicBezTo>
                  <a:pt x="27" y="8"/>
                  <a:pt x="23" y="8"/>
                  <a:pt x="20" y="8"/>
                </a:cubicBezTo>
                <a:cubicBezTo>
                  <a:pt x="20" y="12"/>
                  <a:pt x="20" y="12"/>
                  <a:pt x="20" y="12"/>
                </a:cubicBezTo>
                <a:cubicBezTo>
                  <a:pt x="20" y="12"/>
                  <a:pt x="20" y="12"/>
                  <a:pt x="20" y="12"/>
                </a:cubicBezTo>
                <a:cubicBezTo>
                  <a:pt x="20" y="13"/>
                  <a:pt x="19" y="13"/>
                  <a:pt x="18" y="13"/>
                </a:cubicBezTo>
                <a:cubicBezTo>
                  <a:pt x="13" y="13"/>
                  <a:pt x="13" y="13"/>
                  <a:pt x="13" y="13"/>
                </a:cubicBezTo>
                <a:cubicBezTo>
                  <a:pt x="13" y="19"/>
                  <a:pt x="13" y="19"/>
                  <a:pt x="13" y="19"/>
                </a:cubicBezTo>
                <a:close/>
              </a:path>
            </a:pathLst>
          </a:custGeom>
          <a:solidFill>
            <a:schemeClr val="accent2"/>
          </a:solidFill>
          <a:ln>
            <a:noFill/>
          </a:ln>
          <a:extLst/>
        </p:spPr>
        <p:txBody>
          <a:bodyPr/>
          <a:lstStyle/>
          <a:p>
            <a:endParaRPr lang="zh-CN" altLang="en-US"/>
          </a:p>
        </p:txBody>
      </p:sp>
      <p:sp>
        <p:nvSpPr>
          <p:cNvPr id="219" name="Freeform 660"/>
          <p:cNvSpPr>
            <a:spLocks noEditPoints="1"/>
          </p:cNvSpPr>
          <p:nvPr/>
        </p:nvSpPr>
        <p:spPr bwMode="auto">
          <a:xfrm>
            <a:off x="7272226" y="1576798"/>
            <a:ext cx="296293" cy="316829"/>
          </a:xfrm>
          <a:custGeom>
            <a:avLst/>
            <a:gdLst>
              <a:gd name="T0" fmla="*/ 50 w 50"/>
              <a:gd name="T1" fmla="*/ 14 h 54"/>
              <a:gd name="T2" fmla="*/ 50 w 50"/>
              <a:gd name="T3" fmla="*/ 47 h 54"/>
              <a:gd name="T4" fmla="*/ 43 w 50"/>
              <a:gd name="T5" fmla="*/ 54 h 54"/>
              <a:gd name="T6" fmla="*/ 3 w 50"/>
              <a:gd name="T7" fmla="*/ 52 h 54"/>
              <a:gd name="T8" fmla="*/ 0 w 50"/>
              <a:gd name="T9" fmla="*/ 16 h 54"/>
              <a:gd name="T10" fmla="*/ 8 w 50"/>
              <a:gd name="T11" fmla="*/ 9 h 54"/>
              <a:gd name="T12" fmla="*/ 28 w 50"/>
              <a:gd name="T13" fmla="*/ 4 h 54"/>
              <a:gd name="T14" fmla="*/ 37 w 50"/>
              <a:gd name="T15" fmla="*/ 0 h 54"/>
              <a:gd name="T16" fmla="*/ 46 w 50"/>
              <a:gd name="T17" fmla="*/ 4 h 54"/>
              <a:gd name="T18" fmla="*/ 49 w 50"/>
              <a:gd name="T19" fmla="*/ 13 h 54"/>
              <a:gd name="T20" fmla="*/ 37 w 50"/>
              <a:gd name="T21" fmla="*/ 7 h 54"/>
              <a:gd name="T22" fmla="*/ 43 w 50"/>
              <a:gd name="T23" fmla="*/ 13 h 54"/>
              <a:gd name="T24" fmla="*/ 37 w 50"/>
              <a:gd name="T25" fmla="*/ 19 h 54"/>
              <a:gd name="T26" fmla="*/ 31 w 50"/>
              <a:gd name="T27" fmla="*/ 13 h 54"/>
              <a:gd name="T28" fmla="*/ 37 w 50"/>
              <a:gd name="T29" fmla="*/ 7 h 54"/>
              <a:gd name="T30" fmla="*/ 40 w 50"/>
              <a:gd name="T31" fmla="*/ 10 h 54"/>
              <a:gd name="T32" fmla="*/ 34 w 50"/>
              <a:gd name="T33" fmla="*/ 10 h 54"/>
              <a:gd name="T34" fmla="*/ 34 w 50"/>
              <a:gd name="T35" fmla="*/ 16 h 54"/>
              <a:gd name="T36" fmla="*/ 40 w 50"/>
              <a:gd name="T37" fmla="*/ 16 h 54"/>
              <a:gd name="T38" fmla="*/ 40 w 50"/>
              <a:gd name="T39" fmla="*/ 10 h 54"/>
              <a:gd name="T40" fmla="*/ 24 w 50"/>
              <a:gd name="T41" fmla="*/ 13 h 54"/>
              <a:gd name="T42" fmla="*/ 5 w 50"/>
              <a:gd name="T43" fmla="*/ 14 h 54"/>
              <a:gd name="T44" fmla="*/ 4 w 50"/>
              <a:gd name="T45" fmla="*/ 47 h 54"/>
              <a:gd name="T46" fmla="*/ 8 w 50"/>
              <a:gd name="T47" fmla="*/ 50 h 54"/>
              <a:gd name="T48" fmla="*/ 45 w 50"/>
              <a:gd name="T49" fmla="*/ 49 h 54"/>
              <a:gd name="T50" fmla="*/ 46 w 50"/>
              <a:gd name="T51" fmla="*/ 21 h 54"/>
              <a:gd name="T52" fmla="*/ 38 w 50"/>
              <a:gd name="T53" fmla="*/ 29 h 54"/>
              <a:gd name="T54" fmla="*/ 36 w 50"/>
              <a:gd name="T55" fmla="*/ 29 h 54"/>
              <a:gd name="T56" fmla="*/ 32 w 50"/>
              <a:gd name="T57" fmla="*/ 25 h 54"/>
              <a:gd name="T58" fmla="*/ 24 w 50"/>
              <a:gd name="T59" fmla="*/ 13 h 54"/>
              <a:gd name="T60" fmla="*/ 44 w 50"/>
              <a:gd name="T61" fmla="*/ 6 h 54"/>
              <a:gd name="T62" fmla="*/ 30 w 50"/>
              <a:gd name="T63" fmla="*/ 6 h 54"/>
              <a:gd name="T64" fmla="*/ 27 w 50"/>
              <a:gd name="T65" fmla="*/ 13 h 54"/>
              <a:gd name="T66" fmla="*/ 33 w 50"/>
              <a:gd name="T67" fmla="*/ 23 h 54"/>
              <a:gd name="T68" fmla="*/ 37 w 50"/>
              <a:gd name="T69" fmla="*/ 27 h 54"/>
              <a:gd name="T70" fmla="*/ 41 w 50"/>
              <a:gd name="T71" fmla="*/ 23 h 54"/>
              <a:gd name="T72" fmla="*/ 47 w 50"/>
              <a:gd name="T73" fmla="*/ 13 h 54"/>
              <a:gd name="T74" fmla="*/ 29 w 50"/>
              <a:gd name="T75" fmla="*/ 27 h 54"/>
              <a:gd name="T76" fmla="*/ 31 w 50"/>
              <a:gd name="T77" fmla="*/ 27 h 54"/>
              <a:gd name="T78" fmla="*/ 28 w 50"/>
              <a:gd name="T79" fmla="*/ 32 h 54"/>
              <a:gd name="T80" fmla="*/ 41 w 50"/>
              <a:gd name="T81" fmla="*/ 31 h 54"/>
              <a:gd name="T82" fmla="*/ 43 w 50"/>
              <a:gd name="T83" fmla="*/ 33 h 54"/>
              <a:gd name="T84" fmla="*/ 38 w 50"/>
              <a:gd name="T85" fmla="*/ 43 h 54"/>
              <a:gd name="T86" fmla="*/ 37 w 50"/>
              <a:gd name="T87" fmla="*/ 44 h 54"/>
              <a:gd name="T88" fmla="*/ 33 w 50"/>
              <a:gd name="T89" fmla="*/ 41 h 54"/>
              <a:gd name="T90" fmla="*/ 33 w 50"/>
              <a:gd name="T91" fmla="*/ 41 h 54"/>
              <a:gd name="T92" fmla="*/ 33 w 50"/>
              <a:gd name="T93" fmla="*/ 41 h 54"/>
              <a:gd name="T94" fmla="*/ 26 w 50"/>
              <a:gd name="T95" fmla="*/ 34 h 54"/>
              <a:gd name="T96" fmla="*/ 11 w 50"/>
              <a:gd name="T97" fmla="*/ 47 h 54"/>
              <a:gd name="T98" fmla="*/ 24 w 50"/>
              <a:gd name="T99" fmla="*/ 32 h 54"/>
              <a:gd name="T100" fmla="*/ 10 w 50"/>
              <a:gd name="T101" fmla="*/ 36 h 54"/>
              <a:gd name="T102" fmla="*/ 8 w 50"/>
              <a:gd name="T103" fmla="*/ 34 h 54"/>
              <a:gd name="T104" fmla="*/ 12 w 50"/>
              <a:gd name="T105" fmla="*/ 19 h 54"/>
              <a:gd name="T106" fmla="*/ 13 w 50"/>
              <a:gd name="T107" fmla="*/ 18 h 54"/>
              <a:gd name="T108" fmla="*/ 20 w 50"/>
              <a:gd name="T109" fmla="*/ 24 h 54"/>
              <a:gd name="T110" fmla="*/ 20 w 50"/>
              <a:gd name="T111" fmla="*/ 24 h 54"/>
              <a:gd name="T112" fmla="*/ 26 w 50"/>
              <a:gd name="T113"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54">
                <a:moveTo>
                  <a:pt x="49" y="13"/>
                </a:moveTo>
                <a:cubicBezTo>
                  <a:pt x="50" y="13"/>
                  <a:pt x="50" y="14"/>
                  <a:pt x="50" y="14"/>
                </a:cubicBezTo>
                <a:cubicBezTo>
                  <a:pt x="50" y="15"/>
                  <a:pt x="50" y="15"/>
                  <a:pt x="50" y="16"/>
                </a:cubicBezTo>
                <a:cubicBezTo>
                  <a:pt x="50" y="47"/>
                  <a:pt x="50" y="47"/>
                  <a:pt x="50" y="47"/>
                </a:cubicBezTo>
                <a:cubicBezTo>
                  <a:pt x="50" y="49"/>
                  <a:pt x="49" y="51"/>
                  <a:pt x="48" y="52"/>
                </a:cubicBezTo>
                <a:cubicBezTo>
                  <a:pt x="47" y="53"/>
                  <a:pt x="45" y="54"/>
                  <a:pt x="43" y="54"/>
                </a:cubicBezTo>
                <a:cubicBezTo>
                  <a:pt x="8" y="54"/>
                  <a:pt x="8" y="54"/>
                  <a:pt x="8" y="54"/>
                </a:cubicBezTo>
                <a:cubicBezTo>
                  <a:pt x="6" y="54"/>
                  <a:pt x="4" y="53"/>
                  <a:pt x="3" y="52"/>
                </a:cubicBezTo>
                <a:cubicBezTo>
                  <a:pt x="1" y="51"/>
                  <a:pt x="0" y="49"/>
                  <a:pt x="0" y="47"/>
                </a:cubicBezTo>
                <a:cubicBezTo>
                  <a:pt x="0" y="16"/>
                  <a:pt x="0" y="16"/>
                  <a:pt x="0" y="16"/>
                </a:cubicBezTo>
                <a:cubicBezTo>
                  <a:pt x="0" y="14"/>
                  <a:pt x="1" y="12"/>
                  <a:pt x="3" y="11"/>
                </a:cubicBezTo>
                <a:cubicBezTo>
                  <a:pt x="4" y="10"/>
                  <a:pt x="6" y="9"/>
                  <a:pt x="8" y="9"/>
                </a:cubicBezTo>
                <a:cubicBezTo>
                  <a:pt x="25" y="9"/>
                  <a:pt x="25" y="9"/>
                  <a:pt x="25" y="9"/>
                </a:cubicBezTo>
                <a:cubicBezTo>
                  <a:pt x="26" y="7"/>
                  <a:pt x="27" y="5"/>
                  <a:pt x="28" y="4"/>
                </a:cubicBezTo>
                <a:cubicBezTo>
                  <a:pt x="28" y="4"/>
                  <a:pt x="28" y="4"/>
                  <a:pt x="28" y="4"/>
                </a:cubicBezTo>
                <a:cubicBezTo>
                  <a:pt x="30" y="2"/>
                  <a:pt x="33" y="0"/>
                  <a:pt x="37" y="0"/>
                </a:cubicBezTo>
                <a:cubicBezTo>
                  <a:pt x="40" y="0"/>
                  <a:pt x="44" y="2"/>
                  <a:pt x="46" y="4"/>
                </a:cubicBezTo>
                <a:cubicBezTo>
                  <a:pt x="46" y="4"/>
                  <a:pt x="46" y="4"/>
                  <a:pt x="46" y="4"/>
                </a:cubicBezTo>
                <a:cubicBezTo>
                  <a:pt x="48" y="6"/>
                  <a:pt x="49" y="9"/>
                  <a:pt x="49" y="13"/>
                </a:cubicBezTo>
                <a:cubicBezTo>
                  <a:pt x="49" y="13"/>
                  <a:pt x="49" y="13"/>
                  <a:pt x="49" y="13"/>
                </a:cubicBezTo>
                <a:close/>
                <a:moveTo>
                  <a:pt x="37" y="7"/>
                </a:moveTo>
                <a:cubicBezTo>
                  <a:pt x="37" y="7"/>
                  <a:pt x="37" y="7"/>
                  <a:pt x="37" y="7"/>
                </a:cubicBezTo>
                <a:cubicBezTo>
                  <a:pt x="39" y="7"/>
                  <a:pt x="40" y="7"/>
                  <a:pt x="41" y="9"/>
                </a:cubicBezTo>
                <a:cubicBezTo>
                  <a:pt x="42" y="10"/>
                  <a:pt x="43" y="11"/>
                  <a:pt x="43" y="13"/>
                </a:cubicBezTo>
                <a:cubicBezTo>
                  <a:pt x="43" y="15"/>
                  <a:pt x="42" y="16"/>
                  <a:pt x="41" y="17"/>
                </a:cubicBezTo>
                <a:cubicBezTo>
                  <a:pt x="40" y="18"/>
                  <a:pt x="39" y="19"/>
                  <a:pt x="37" y="19"/>
                </a:cubicBezTo>
                <a:cubicBezTo>
                  <a:pt x="35" y="19"/>
                  <a:pt x="34" y="18"/>
                  <a:pt x="33" y="17"/>
                </a:cubicBezTo>
                <a:cubicBezTo>
                  <a:pt x="31" y="16"/>
                  <a:pt x="31" y="15"/>
                  <a:pt x="31" y="13"/>
                </a:cubicBezTo>
                <a:cubicBezTo>
                  <a:pt x="31" y="11"/>
                  <a:pt x="31" y="10"/>
                  <a:pt x="33" y="9"/>
                </a:cubicBezTo>
                <a:cubicBezTo>
                  <a:pt x="34" y="7"/>
                  <a:pt x="35" y="7"/>
                  <a:pt x="37" y="7"/>
                </a:cubicBezTo>
                <a:close/>
                <a:moveTo>
                  <a:pt x="40" y="10"/>
                </a:moveTo>
                <a:cubicBezTo>
                  <a:pt x="40" y="10"/>
                  <a:pt x="40" y="10"/>
                  <a:pt x="40" y="10"/>
                </a:cubicBezTo>
                <a:cubicBezTo>
                  <a:pt x="39" y="10"/>
                  <a:pt x="38" y="9"/>
                  <a:pt x="37" y="9"/>
                </a:cubicBezTo>
                <a:cubicBezTo>
                  <a:pt x="36" y="9"/>
                  <a:pt x="35" y="10"/>
                  <a:pt x="34" y="10"/>
                </a:cubicBezTo>
                <a:cubicBezTo>
                  <a:pt x="33" y="11"/>
                  <a:pt x="33" y="12"/>
                  <a:pt x="33" y="13"/>
                </a:cubicBezTo>
                <a:cubicBezTo>
                  <a:pt x="33" y="14"/>
                  <a:pt x="33" y="15"/>
                  <a:pt x="34" y="16"/>
                </a:cubicBezTo>
                <a:cubicBezTo>
                  <a:pt x="35" y="16"/>
                  <a:pt x="36" y="17"/>
                  <a:pt x="37" y="17"/>
                </a:cubicBezTo>
                <a:cubicBezTo>
                  <a:pt x="38" y="17"/>
                  <a:pt x="39" y="16"/>
                  <a:pt x="40" y="16"/>
                </a:cubicBezTo>
                <a:cubicBezTo>
                  <a:pt x="40" y="15"/>
                  <a:pt x="41" y="14"/>
                  <a:pt x="41" y="13"/>
                </a:cubicBezTo>
                <a:cubicBezTo>
                  <a:pt x="41" y="12"/>
                  <a:pt x="40" y="11"/>
                  <a:pt x="40" y="10"/>
                </a:cubicBezTo>
                <a:close/>
                <a:moveTo>
                  <a:pt x="24" y="13"/>
                </a:moveTo>
                <a:cubicBezTo>
                  <a:pt x="24" y="13"/>
                  <a:pt x="24" y="13"/>
                  <a:pt x="24" y="13"/>
                </a:cubicBezTo>
                <a:cubicBezTo>
                  <a:pt x="8" y="13"/>
                  <a:pt x="8" y="13"/>
                  <a:pt x="8" y="13"/>
                </a:cubicBezTo>
                <a:cubicBezTo>
                  <a:pt x="7" y="13"/>
                  <a:pt x="6" y="13"/>
                  <a:pt x="5" y="14"/>
                </a:cubicBezTo>
                <a:cubicBezTo>
                  <a:pt x="5" y="14"/>
                  <a:pt x="4" y="15"/>
                  <a:pt x="4" y="16"/>
                </a:cubicBezTo>
                <a:cubicBezTo>
                  <a:pt x="4" y="47"/>
                  <a:pt x="4" y="47"/>
                  <a:pt x="4" y="47"/>
                </a:cubicBezTo>
                <a:cubicBezTo>
                  <a:pt x="4" y="48"/>
                  <a:pt x="5" y="49"/>
                  <a:pt x="5" y="49"/>
                </a:cubicBezTo>
                <a:cubicBezTo>
                  <a:pt x="6" y="50"/>
                  <a:pt x="7" y="50"/>
                  <a:pt x="8" y="50"/>
                </a:cubicBezTo>
                <a:cubicBezTo>
                  <a:pt x="43" y="50"/>
                  <a:pt x="43" y="50"/>
                  <a:pt x="43" y="50"/>
                </a:cubicBezTo>
                <a:cubicBezTo>
                  <a:pt x="44" y="50"/>
                  <a:pt x="45" y="50"/>
                  <a:pt x="45" y="49"/>
                </a:cubicBezTo>
                <a:cubicBezTo>
                  <a:pt x="46" y="49"/>
                  <a:pt x="46" y="48"/>
                  <a:pt x="46" y="47"/>
                </a:cubicBezTo>
                <a:cubicBezTo>
                  <a:pt x="46" y="21"/>
                  <a:pt x="46" y="21"/>
                  <a:pt x="46" y="21"/>
                </a:cubicBezTo>
                <a:cubicBezTo>
                  <a:pt x="45" y="23"/>
                  <a:pt x="43" y="24"/>
                  <a:pt x="42" y="25"/>
                </a:cubicBezTo>
                <a:cubicBezTo>
                  <a:pt x="38" y="29"/>
                  <a:pt x="38" y="29"/>
                  <a:pt x="38" y="29"/>
                </a:cubicBezTo>
                <a:cubicBezTo>
                  <a:pt x="37" y="30"/>
                  <a:pt x="37" y="30"/>
                  <a:pt x="36" y="29"/>
                </a:cubicBezTo>
                <a:cubicBezTo>
                  <a:pt x="36" y="29"/>
                  <a:pt x="36" y="29"/>
                  <a:pt x="36" y="29"/>
                </a:cubicBezTo>
                <a:cubicBezTo>
                  <a:pt x="36" y="29"/>
                  <a:pt x="36" y="29"/>
                  <a:pt x="36" y="29"/>
                </a:cubicBezTo>
                <a:cubicBezTo>
                  <a:pt x="32" y="25"/>
                  <a:pt x="32" y="25"/>
                  <a:pt x="32" y="25"/>
                </a:cubicBezTo>
                <a:cubicBezTo>
                  <a:pt x="30" y="24"/>
                  <a:pt x="28" y="22"/>
                  <a:pt x="27" y="20"/>
                </a:cubicBezTo>
                <a:cubicBezTo>
                  <a:pt x="25" y="18"/>
                  <a:pt x="24" y="16"/>
                  <a:pt x="24" y="13"/>
                </a:cubicBezTo>
                <a:close/>
                <a:moveTo>
                  <a:pt x="44" y="6"/>
                </a:moveTo>
                <a:cubicBezTo>
                  <a:pt x="44" y="6"/>
                  <a:pt x="44" y="6"/>
                  <a:pt x="44" y="6"/>
                </a:cubicBezTo>
                <a:cubicBezTo>
                  <a:pt x="42" y="4"/>
                  <a:pt x="40" y="3"/>
                  <a:pt x="37" y="3"/>
                </a:cubicBezTo>
                <a:cubicBezTo>
                  <a:pt x="34" y="3"/>
                  <a:pt x="32" y="4"/>
                  <a:pt x="30" y="6"/>
                </a:cubicBezTo>
                <a:cubicBezTo>
                  <a:pt x="30" y="6"/>
                  <a:pt x="30" y="6"/>
                  <a:pt x="30" y="6"/>
                </a:cubicBezTo>
                <a:cubicBezTo>
                  <a:pt x="28" y="7"/>
                  <a:pt x="27" y="10"/>
                  <a:pt x="27" y="13"/>
                </a:cubicBezTo>
                <a:cubicBezTo>
                  <a:pt x="27" y="15"/>
                  <a:pt x="27" y="17"/>
                  <a:pt x="28" y="19"/>
                </a:cubicBezTo>
                <a:cubicBezTo>
                  <a:pt x="30" y="20"/>
                  <a:pt x="31" y="22"/>
                  <a:pt x="33" y="23"/>
                </a:cubicBezTo>
                <a:cubicBezTo>
                  <a:pt x="33" y="23"/>
                  <a:pt x="34" y="23"/>
                  <a:pt x="34" y="23"/>
                </a:cubicBezTo>
                <a:cubicBezTo>
                  <a:pt x="37" y="27"/>
                  <a:pt x="37" y="27"/>
                  <a:pt x="37" y="27"/>
                </a:cubicBezTo>
                <a:cubicBezTo>
                  <a:pt x="40" y="23"/>
                  <a:pt x="40" y="23"/>
                  <a:pt x="40" y="23"/>
                </a:cubicBezTo>
                <a:cubicBezTo>
                  <a:pt x="40" y="23"/>
                  <a:pt x="40" y="23"/>
                  <a:pt x="41" y="23"/>
                </a:cubicBezTo>
                <a:cubicBezTo>
                  <a:pt x="43" y="22"/>
                  <a:pt x="44" y="20"/>
                  <a:pt x="45" y="19"/>
                </a:cubicBezTo>
                <a:cubicBezTo>
                  <a:pt x="47" y="17"/>
                  <a:pt x="47" y="15"/>
                  <a:pt x="47" y="13"/>
                </a:cubicBezTo>
                <a:cubicBezTo>
                  <a:pt x="47" y="10"/>
                  <a:pt x="46" y="7"/>
                  <a:pt x="44" y="6"/>
                </a:cubicBezTo>
                <a:close/>
                <a:moveTo>
                  <a:pt x="29" y="27"/>
                </a:moveTo>
                <a:cubicBezTo>
                  <a:pt x="29" y="27"/>
                  <a:pt x="29" y="27"/>
                  <a:pt x="29" y="27"/>
                </a:cubicBezTo>
                <a:cubicBezTo>
                  <a:pt x="30" y="27"/>
                  <a:pt x="30" y="27"/>
                  <a:pt x="31" y="27"/>
                </a:cubicBezTo>
                <a:cubicBezTo>
                  <a:pt x="31" y="28"/>
                  <a:pt x="31" y="29"/>
                  <a:pt x="31" y="29"/>
                </a:cubicBezTo>
                <a:cubicBezTo>
                  <a:pt x="28" y="32"/>
                  <a:pt x="28" y="32"/>
                  <a:pt x="28" y="32"/>
                </a:cubicBezTo>
                <a:cubicBezTo>
                  <a:pt x="34" y="39"/>
                  <a:pt x="34" y="39"/>
                  <a:pt x="34" y="39"/>
                </a:cubicBezTo>
                <a:cubicBezTo>
                  <a:pt x="41" y="31"/>
                  <a:pt x="41" y="31"/>
                  <a:pt x="41" y="31"/>
                </a:cubicBezTo>
                <a:cubicBezTo>
                  <a:pt x="42" y="31"/>
                  <a:pt x="43" y="31"/>
                  <a:pt x="43" y="31"/>
                </a:cubicBezTo>
                <a:cubicBezTo>
                  <a:pt x="44" y="32"/>
                  <a:pt x="44" y="33"/>
                  <a:pt x="43" y="33"/>
                </a:cubicBezTo>
                <a:cubicBezTo>
                  <a:pt x="36" y="40"/>
                  <a:pt x="36" y="40"/>
                  <a:pt x="36" y="40"/>
                </a:cubicBezTo>
                <a:cubicBezTo>
                  <a:pt x="38" y="43"/>
                  <a:pt x="38" y="43"/>
                  <a:pt x="38" y="43"/>
                </a:cubicBezTo>
                <a:cubicBezTo>
                  <a:pt x="39" y="43"/>
                  <a:pt x="39" y="44"/>
                  <a:pt x="38" y="44"/>
                </a:cubicBezTo>
                <a:cubicBezTo>
                  <a:pt x="38" y="45"/>
                  <a:pt x="37" y="45"/>
                  <a:pt x="37" y="44"/>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33" y="41"/>
                  <a:pt x="33" y="41"/>
                  <a:pt x="33" y="41"/>
                </a:cubicBezTo>
                <a:cubicBezTo>
                  <a:pt x="26" y="34"/>
                  <a:pt x="26" y="34"/>
                  <a:pt x="26" y="34"/>
                </a:cubicBezTo>
                <a:cubicBezTo>
                  <a:pt x="13" y="47"/>
                  <a:pt x="13" y="47"/>
                  <a:pt x="13" y="47"/>
                </a:cubicBezTo>
                <a:cubicBezTo>
                  <a:pt x="12" y="47"/>
                  <a:pt x="12" y="47"/>
                  <a:pt x="11" y="47"/>
                </a:cubicBezTo>
                <a:cubicBezTo>
                  <a:pt x="11" y="46"/>
                  <a:pt x="11" y="46"/>
                  <a:pt x="11" y="45"/>
                </a:cubicBezTo>
                <a:cubicBezTo>
                  <a:pt x="24" y="32"/>
                  <a:pt x="24" y="32"/>
                  <a:pt x="24" y="32"/>
                </a:cubicBezTo>
                <a:cubicBezTo>
                  <a:pt x="19" y="27"/>
                  <a:pt x="19" y="27"/>
                  <a:pt x="19" y="27"/>
                </a:cubicBezTo>
                <a:cubicBezTo>
                  <a:pt x="10" y="36"/>
                  <a:pt x="10" y="36"/>
                  <a:pt x="10" y="36"/>
                </a:cubicBezTo>
                <a:cubicBezTo>
                  <a:pt x="10" y="36"/>
                  <a:pt x="9" y="36"/>
                  <a:pt x="8" y="36"/>
                </a:cubicBezTo>
                <a:cubicBezTo>
                  <a:pt x="8" y="35"/>
                  <a:pt x="8" y="34"/>
                  <a:pt x="8" y="34"/>
                </a:cubicBezTo>
                <a:cubicBezTo>
                  <a:pt x="17" y="25"/>
                  <a:pt x="17" y="25"/>
                  <a:pt x="17" y="25"/>
                </a:cubicBezTo>
                <a:cubicBezTo>
                  <a:pt x="12" y="19"/>
                  <a:pt x="12" y="19"/>
                  <a:pt x="12" y="19"/>
                </a:cubicBezTo>
                <a:cubicBezTo>
                  <a:pt x="11" y="19"/>
                  <a:pt x="11" y="18"/>
                  <a:pt x="12" y="18"/>
                </a:cubicBezTo>
                <a:cubicBezTo>
                  <a:pt x="12" y="17"/>
                  <a:pt x="13" y="17"/>
                  <a:pt x="13" y="18"/>
                </a:cubicBezTo>
                <a:cubicBezTo>
                  <a:pt x="20" y="24"/>
                  <a:pt x="20" y="24"/>
                  <a:pt x="20" y="24"/>
                </a:cubicBezTo>
                <a:cubicBezTo>
                  <a:pt x="20" y="24"/>
                  <a:pt x="20" y="24"/>
                  <a:pt x="20" y="24"/>
                </a:cubicBezTo>
                <a:cubicBezTo>
                  <a:pt x="20" y="24"/>
                  <a:pt x="20" y="24"/>
                  <a:pt x="20" y="24"/>
                </a:cubicBezTo>
                <a:cubicBezTo>
                  <a:pt x="20" y="24"/>
                  <a:pt x="20" y="24"/>
                  <a:pt x="20" y="24"/>
                </a:cubicBezTo>
                <a:cubicBezTo>
                  <a:pt x="20" y="24"/>
                  <a:pt x="20" y="24"/>
                  <a:pt x="20" y="24"/>
                </a:cubicBezTo>
                <a:cubicBezTo>
                  <a:pt x="26" y="31"/>
                  <a:pt x="26" y="31"/>
                  <a:pt x="26" y="31"/>
                </a:cubicBezTo>
                <a:cubicBezTo>
                  <a:pt x="29" y="27"/>
                  <a:pt x="29" y="27"/>
                  <a:pt x="29" y="27"/>
                </a:cubicBezTo>
                <a:close/>
              </a:path>
            </a:pathLst>
          </a:custGeom>
          <a:solidFill>
            <a:schemeClr val="accent2"/>
          </a:solidFill>
          <a:ln>
            <a:noFill/>
          </a:ln>
          <a:extLst/>
        </p:spPr>
        <p:txBody>
          <a:bodyPr/>
          <a:lstStyle/>
          <a:p>
            <a:endParaRPr lang="zh-CN" altLang="en-US"/>
          </a:p>
        </p:txBody>
      </p:sp>
      <p:sp>
        <p:nvSpPr>
          <p:cNvPr id="220" name="Freeform 661"/>
          <p:cNvSpPr>
            <a:spLocks noEditPoints="1"/>
          </p:cNvSpPr>
          <p:nvPr/>
        </p:nvSpPr>
        <p:spPr bwMode="auto">
          <a:xfrm>
            <a:off x="8301920" y="1600267"/>
            <a:ext cx="287493" cy="269892"/>
          </a:xfrm>
          <a:custGeom>
            <a:avLst/>
            <a:gdLst>
              <a:gd name="T0" fmla="*/ 24 w 49"/>
              <a:gd name="T1" fmla="*/ 8 h 46"/>
              <a:gd name="T2" fmla="*/ 30 w 49"/>
              <a:gd name="T3" fmla="*/ 14 h 46"/>
              <a:gd name="T4" fmla="*/ 24 w 49"/>
              <a:gd name="T5" fmla="*/ 20 h 46"/>
              <a:gd name="T6" fmla="*/ 18 w 49"/>
              <a:gd name="T7" fmla="*/ 14 h 46"/>
              <a:gd name="T8" fmla="*/ 24 w 49"/>
              <a:gd name="T9" fmla="*/ 8 h 46"/>
              <a:gd name="T10" fmla="*/ 11 w 49"/>
              <a:gd name="T11" fmla="*/ 20 h 46"/>
              <a:gd name="T12" fmla="*/ 11 w 49"/>
              <a:gd name="T13" fmla="*/ 20 h 46"/>
              <a:gd name="T14" fmla="*/ 10 w 49"/>
              <a:gd name="T15" fmla="*/ 14 h 46"/>
              <a:gd name="T16" fmla="*/ 14 w 49"/>
              <a:gd name="T17" fmla="*/ 4 h 46"/>
              <a:gd name="T18" fmla="*/ 24 w 49"/>
              <a:gd name="T19" fmla="*/ 0 h 46"/>
              <a:gd name="T20" fmla="*/ 35 w 49"/>
              <a:gd name="T21" fmla="*/ 4 h 46"/>
              <a:gd name="T22" fmla="*/ 39 w 49"/>
              <a:gd name="T23" fmla="*/ 14 h 46"/>
              <a:gd name="T24" fmla="*/ 38 w 49"/>
              <a:gd name="T25" fmla="*/ 20 h 46"/>
              <a:gd name="T26" fmla="*/ 43 w 49"/>
              <a:gd name="T27" fmla="*/ 20 h 46"/>
              <a:gd name="T28" fmla="*/ 44 w 49"/>
              <a:gd name="T29" fmla="*/ 21 h 46"/>
              <a:gd name="T30" fmla="*/ 48 w 49"/>
              <a:gd name="T31" fmla="*/ 45 h 46"/>
              <a:gd name="T32" fmla="*/ 47 w 49"/>
              <a:gd name="T33" fmla="*/ 46 h 46"/>
              <a:gd name="T34" fmla="*/ 47 w 49"/>
              <a:gd name="T35" fmla="*/ 46 h 46"/>
              <a:gd name="T36" fmla="*/ 1 w 49"/>
              <a:gd name="T37" fmla="*/ 46 h 46"/>
              <a:gd name="T38" fmla="*/ 0 w 49"/>
              <a:gd name="T39" fmla="*/ 45 h 46"/>
              <a:gd name="T40" fmla="*/ 0 w 49"/>
              <a:gd name="T41" fmla="*/ 45 h 46"/>
              <a:gd name="T42" fmla="*/ 5 w 49"/>
              <a:gd name="T43" fmla="*/ 21 h 46"/>
              <a:gd name="T44" fmla="*/ 6 w 49"/>
              <a:gd name="T45" fmla="*/ 20 h 46"/>
              <a:gd name="T46" fmla="*/ 11 w 49"/>
              <a:gd name="T47" fmla="*/ 20 h 46"/>
              <a:gd name="T48" fmla="*/ 12 w 49"/>
              <a:gd name="T49" fmla="*/ 23 h 46"/>
              <a:gd name="T50" fmla="*/ 12 w 49"/>
              <a:gd name="T51" fmla="*/ 23 h 46"/>
              <a:gd name="T52" fmla="*/ 7 w 49"/>
              <a:gd name="T53" fmla="*/ 23 h 46"/>
              <a:gd name="T54" fmla="*/ 3 w 49"/>
              <a:gd name="T55" fmla="*/ 44 h 46"/>
              <a:gd name="T56" fmla="*/ 46 w 49"/>
              <a:gd name="T57" fmla="*/ 44 h 46"/>
              <a:gd name="T58" fmla="*/ 42 w 49"/>
              <a:gd name="T59" fmla="*/ 23 h 46"/>
              <a:gd name="T60" fmla="*/ 36 w 49"/>
              <a:gd name="T61" fmla="*/ 23 h 46"/>
              <a:gd name="T62" fmla="*/ 36 w 49"/>
              <a:gd name="T63" fmla="*/ 23 h 46"/>
              <a:gd name="T64" fmla="*/ 29 w 49"/>
              <a:gd name="T65" fmla="*/ 28 h 46"/>
              <a:gd name="T66" fmla="*/ 26 w 49"/>
              <a:gd name="T67" fmla="*/ 33 h 46"/>
              <a:gd name="T68" fmla="*/ 23 w 49"/>
              <a:gd name="T69" fmla="*/ 33 h 46"/>
              <a:gd name="T70" fmla="*/ 23 w 49"/>
              <a:gd name="T71" fmla="*/ 33 h 46"/>
              <a:gd name="T72" fmla="*/ 19 w 49"/>
              <a:gd name="T73" fmla="*/ 28 h 46"/>
              <a:gd name="T74" fmla="*/ 12 w 49"/>
              <a:gd name="T75" fmla="*/ 23 h 46"/>
              <a:gd name="T76" fmla="*/ 12 w 49"/>
              <a:gd name="T77" fmla="*/ 23 h 46"/>
              <a:gd name="T78" fmla="*/ 32 w 49"/>
              <a:gd name="T79" fmla="*/ 7 h 46"/>
              <a:gd name="T80" fmla="*/ 32 w 49"/>
              <a:gd name="T81" fmla="*/ 7 h 46"/>
              <a:gd name="T82" fmla="*/ 24 w 49"/>
              <a:gd name="T83" fmla="*/ 4 h 46"/>
              <a:gd name="T84" fmla="*/ 17 w 49"/>
              <a:gd name="T85" fmla="*/ 7 h 46"/>
              <a:gd name="T86" fmla="*/ 14 w 49"/>
              <a:gd name="T87" fmla="*/ 14 h 46"/>
              <a:gd name="T88" fmla="*/ 16 w 49"/>
              <a:gd name="T89" fmla="*/ 21 h 46"/>
              <a:gd name="T90" fmla="*/ 21 w 49"/>
              <a:gd name="T91" fmla="*/ 25 h 46"/>
              <a:gd name="T92" fmla="*/ 22 w 49"/>
              <a:gd name="T93" fmla="*/ 25 h 46"/>
              <a:gd name="T94" fmla="*/ 24 w 49"/>
              <a:gd name="T95" fmla="*/ 28 h 46"/>
              <a:gd name="T96" fmla="*/ 27 w 49"/>
              <a:gd name="T97" fmla="*/ 25 h 46"/>
              <a:gd name="T98" fmla="*/ 28 w 49"/>
              <a:gd name="T99" fmla="*/ 25 h 46"/>
              <a:gd name="T100" fmla="*/ 33 w 49"/>
              <a:gd name="T101" fmla="*/ 21 h 46"/>
              <a:gd name="T102" fmla="*/ 35 w 49"/>
              <a:gd name="T103" fmla="*/ 14 h 46"/>
              <a:gd name="T104" fmla="*/ 32 w 49"/>
              <a:gd name="T105" fmla="*/ 7 h 46"/>
              <a:gd name="T106" fmla="*/ 24 w 49"/>
              <a:gd name="T107" fmla="*/ 10 h 46"/>
              <a:gd name="T108" fmla="*/ 24 w 49"/>
              <a:gd name="T109" fmla="*/ 10 h 46"/>
              <a:gd name="T110" fmla="*/ 20 w 49"/>
              <a:gd name="T111" fmla="*/ 14 h 46"/>
              <a:gd name="T112" fmla="*/ 24 w 49"/>
              <a:gd name="T113" fmla="*/ 18 h 46"/>
              <a:gd name="T114" fmla="*/ 28 w 49"/>
              <a:gd name="T115" fmla="*/ 14 h 46"/>
              <a:gd name="T116" fmla="*/ 24 w 49"/>
              <a:gd name="T117" fmla="*/ 1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 h="46">
                <a:moveTo>
                  <a:pt x="24" y="8"/>
                </a:moveTo>
                <a:cubicBezTo>
                  <a:pt x="28" y="8"/>
                  <a:pt x="30" y="11"/>
                  <a:pt x="30" y="14"/>
                </a:cubicBezTo>
                <a:cubicBezTo>
                  <a:pt x="30" y="18"/>
                  <a:pt x="28" y="20"/>
                  <a:pt x="24" y="20"/>
                </a:cubicBezTo>
                <a:cubicBezTo>
                  <a:pt x="21" y="20"/>
                  <a:pt x="18" y="18"/>
                  <a:pt x="18" y="14"/>
                </a:cubicBezTo>
                <a:cubicBezTo>
                  <a:pt x="18" y="11"/>
                  <a:pt x="21" y="8"/>
                  <a:pt x="24" y="8"/>
                </a:cubicBezTo>
                <a:close/>
                <a:moveTo>
                  <a:pt x="11" y="20"/>
                </a:moveTo>
                <a:cubicBezTo>
                  <a:pt x="11" y="20"/>
                  <a:pt x="11" y="20"/>
                  <a:pt x="11" y="20"/>
                </a:cubicBezTo>
                <a:cubicBezTo>
                  <a:pt x="10" y="18"/>
                  <a:pt x="10" y="16"/>
                  <a:pt x="10" y="14"/>
                </a:cubicBezTo>
                <a:cubicBezTo>
                  <a:pt x="10" y="10"/>
                  <a:pt x="11" y="7"/>
                  <a:pt x="14" y="4"/>
                </a:cubicBezTo>
                <a:cubicBezTo>
                  <a:pt x="17" y="1"/>
                  <a:pt x="20" y="0"/>
                  <a:pt x="24" y="0"/>
                </a:cubicBezTo>
                <a:cubicBezTo>
                  <a:pt x="28" y="0"/>
                  <a:pt x="32" y="1"/>
                  <a:pt x="35" y="4"/>
                </a:cubicBezTo>
                <a:cubicBezTo>
                  <a:pt x="37" y="7"/>
                  <a:pt x="39" y="10"/>
                  <a:pt x="39" y="14"/>
                </a:cubicBezTo>
                <a:cubicBezTo>
                  <a:pt x="39" y="16"/>
                  <a:pt x="38" y="18"/>
                  <a:pt x="38" y="20"/>
                </a:cubicBezTo>
                <a:cubicBezTo>
                  <a:pt x="43" y="20"/>
                  <a:pt x="43" y="20"/>
                  <a:pt x="43" y="20"/>
                </a:cubicBezTo>
                <a:cubicBezTo>
                  <a:pt x="43" y="20"/>
                  <a:pt x="44" y="21"/>
                  <a:pt x="44" y="21"/>
                </a:cubicBezTo>
                <a:cubicBezTo>
                  <a:pt x="48" y="45"/>
                  <a:pt x="48" y="45"/>
                  <a:pt x="48" y="45"/>
                </a:cubicBezTo>
                <a:cubicBezTo>
                  <a:pt x="49" y="46"/>
                  <a:pt x="48" y="46"/>
                  <a:pt x="47" y="46"/>
                </a:cubicBezTo>
                <a:cubicBezTo>
                  <a:pt x="47" y="46"/>
                  <a:pt x="47" y="46"/>
                  <a:pt x="47" y="46"/>
                </a:cubicBezTo>
                <a:cubicBezTo>
                  <a:pt x="1" y="46"/>
                  <a:pt x="1" y="46"/>
                  <a:pt x="1" y="46"/>
                </a:cubicBezTo>
                <a:cubicBezTo>
                  <a:pt x="1" y="46"/>
                  <a:pt x="0" y="46"/>
                  <a:pt x="0" y="45"/>
                </a:cubicBezTo>
                <a:cubicBezTo>
                  <a:pt x="0" y="45"/>
                  <a:pt x="0" y="45"/>
                  <a:pt x="0" y="45"/>
                </a:cubicBezTo>
                <a:cubicBezTo>
                  <a:pt x="5" y="21"/>
                  <a:pt x="5" y="21"/>
                  <a:pt x="5" y="21"/>
                </a:cubicBezTo>
                <a:cubicBezTo>
                  <a:pt x="5" y="21"/>
                  <a:pt x="5" y="20"/>
                  <a:pt x="6" y="20"/>
                </a:cubicBezTo>
                <a:cubicBezTo>
                  <a:pt x="11" y="20"/>
                  <a:pt x="11" y="20"/>
                  <a:pt x="11" y="20"/>
                </a:cubicBezTo>
                <a:close/>
                <a:moveTo>
                  <a:pt x="12" y="23"/>
                </a:moveTo>
                <a:cubicBezTo>
                  <a:pt x="12" y="23"/>
                  <a:pt x="12" y="23"/>
                  <a:pt x="12" y="23"/>
                </a:cubicBezTo>
                <a:cubicBezTo>
                  <a:pt x="7" y="23"/>
                  <a:pt x="7" y="23"/>
                  <a:pt x="7" y="23"/>
                </a:cubicBezTo>
                <a:cubicBezTo>
                  <a:pt x="3" y="44"/>
                  <a:pt x="3" y="44"/>
                  <a:pt x="3" y="44"/>
                </a:cubicBezTo>
                <a:cubicBezTo>
                  <a:pt x="46" y="44"/>
                  <a:pt x="46" y="44"/>
                  <a:pt x="46" y="44"/>
                </a:cubicBezTo>
                <a:cubicBezTo>
                  <a:pt x="42" y="23"/>
                  <a:pt x="42" y="23"/>
                  <a:pt x="42" y="23"/>
                </a:cubicBezTo>
                <a:cubicBezTo>
                  <a:pt x="36" y="23"/>
                  <a:pt x="36" y="23"/>
                  <a:pt x="36" y="23"/>
                </a:cubicBezTo>
                <a:cubicBezTo>
                  <a:pt x="36" y="23"/>
                  <a:pt x="36" y="23"/>
                  <a:pt x="36" y="23"/>
                </a:cubicBezTo>
                <a:cubicBezTo>
                  <a:pt x="34" y="25"/>
                  <a:pt x="32" y="27"/>
                  <a:pt x="29" y="28"/>
                </a:cubicBezTo>
                <a:cubicBezTo>
                  <a:pt x="26" y="33"/>
                  <a:pt x="26" y="33"/>
                  <a:pt x="26" y="33"/>
                </a:cubicBezTo>
                <a:cubicBezTo>
                  <a:pt x="25" y="33"/>
                  <a:pt x="24" y="34"/>
                  <a:pt x="23" y="33"/>
                </a:cubicBezTo>
                <a:cubicBezTo>
                  <a:pt x="23" y="33"/>
                  <a:pt x="23" y="33"/>
                  <a:pt x="23" y="33"/>
                </a:cubicBezTo>
                <a:cubicBezTo>
                  <a:pt x="19" y="28"/>
                  <a:pt x="19" y="28"/>
                  <a:pt x="19" y="28"/>
                </a:cubicBezTo>
                <a:cubicBezTo>
                  <a:pt x="17" y="27"/>
                  <a:pt x="14" y="25"/>
                  <a:pt x="12" y="23"/>
                </a:cubicBezTo>
                <a:cubicBezTo>
                  <a:pt x="12" y="23"/>
                  <a:pt x="12" y="23"/>
                  <a:pt x="12" y="23"/>
                </a:cubicBezTo>
                <a:close/>
                <a:moveTo>
                  <a:pt x="32" y="7"/>
                </a:moveTo>
                <a:cubicBezTo>
                  <a:pt x="32" y="7"/>
                  <a:pt x="32" y="7"/>
                  <a:pt x="32" y="7"/>
                </a:cubicBezTo>
                <a:cubicBezTo>
                  <a:pt x="30" y="5"/>
                  <a:pt x="27" y="4"/>
                  <a:pt x="24" y="4"/>
                </a:cubicBezTo>
                <a:cubicBezTo>
                  <a:pt x="21" y="4"/>
                  <a:pt x="19" y="5"/>
                  <a:pt x="17" y="7"/>
                </a:cubicBezTo>
                <a:cubicBezTo>
                  <a:pt x="15" y="9"/>
                  <a:pt x="14" y="11"/>
                  <a:pt x="14" y="14"/>
                </a:cubicBezTo>
                <a:cubicBezTo>
                  <a:pt x="14" y="17"/>
                  <a:pt x="14" y="19"/>
                  <a:pt x="16" y="21"/>
                </a:cubicBezTo>
                <a:cubicBezTo>
                  <a:pt x="17" y="22"/>
                  <a:pt x="19" y="24"/>
                  <a:pt x="21" y="25"/>
                </a:cubicBezTo>
                <a:cubicBezTo>
                  <a:pt x="21" y="25"/>
                  <a:pt x="22" y="25"/>
                  <a:pt x="22" y="25"/>
                </a:cubicBezTo>
                <a:cubicBezTo>
                  <a:pt x="24" y="28"/>
                  <a:pt x="24" y="28"/>
                  <a:pt x="24" y="28"/>
                </a:cubicBezTo>
                <a:cubicBezTo>
                  <a:pt x="27" y="25"/>
                  <a:pt x="27" y="25"/>
                  <a:pt x="27" y="25"/>
                </a:cubicBezTo>
                <a:cubicBezTo>
                  <a:pt x="27" y="25"/>
                  <a:pt x="27" y="25"/>
                  <a:pt x="28" y="25"/>
                </a:cubicBezTo>
                <a:cubicBezTo>
                  <a:pt x="30" y="24"/>
                  <a:pt x="32" y="22"/>
                  <a:pt x="33" y="21"/>
                </a:cubicBezTo>
                <a:cubicBezTo>
                  <a:pt x="34" y="19"/>
                  <a:pt x="35" y="17"/>
                  <a:pt x="35" y="14"/>
                </a:cubicBezTo>
                <a:cubicBezTo>
                  <a:pt x="35" y="11"/>
                  <a:pt x="34" y="9"/>
                  <a:pt x="32" y="7"/>
                </a:cubicBezTo>
                <a:close/>
                <a:moveTo>
                  <a:pt x="24" y="10"/>
                </a:moveTo>
                <a:cubicBezTo>
                  <a:pt x="24" y="10"/>
                  <a:pt x="24" y="10"/>
                  <a:pt x="24" y="10"/>
                </a:cubicBezTo>
                <a:cubicBezTo>
                  <a:pt x="22" y="10"/>
                  <a:pt x="20" y="12"/>
                  <a:pt x="20" y="14"/>
                </a:cubicBezTo>
                <a:cubicBezTo>
                  <a:pt x="20" y="16"/>
                  <a:pt x="22" y="18"/>
                  <a:pt x="24" y="18"/>
                </a:cubicBezTo>
                <a:cubicBezTo>
                  <a:pt x="26" y="18"/>
                  <a:pt x="28" y="16"/>
                  <a:pt x="28" y="14"/>
                </a:cubicBezTo>
                <a:cubicBezTo>
                  <a:pt x="28" y="12"/>
                  <a:pt x="26" y="10"/>
                  <a:pt x="24" y="10"/>
                </a:cubicBezTo>
                <a:close/>
              </a:path>
            </a:pathLst>
          </a:custGeom>
          <a:solidFill>
            <a:schemeClr val="accent2"/>
          </a:solidFill>
          <a:ln>
            <a:noFill/>
          </a:ln>
          <a:extLst/>
        </p:spPr>
        <p:txBody>
          <a:bodyPr/>
          <a:lstStyle/>
          <a:p>
            <a:endParaRPr lang="zh-CN" altLang="en-US"/>
          </a:p>
        </p:txBody>
      </p:sp>
      <p:sp>
        <p:nvSpPr>
          <p:cNvPr id="221" name="Freeform 662"/>
          <p:cNvSpPr>
            <a:spLocks noEditPoints="1"/>
          </p:cNvSpPr>
          <p:nvPr/>
        </p:nvSpPr>
        <p:spPr bwMode="auto">
          <a:xfrm>
            <a:off x="5732082" y="2761975"/>
            <a:ext cx="281626" cy="281626"/>
          </a:xfrm>
          <a:custGeom>
            <a:avLst/>
            <a:gdLst>
              <a:gd name="T0" fmla="*/ 40 w 48"/>
              <a:gd name="T1" fmla="*/ 48 h 48"/>
              <a:gd name="T2" fmla="*/ 36 w 48"/>
              <a:gd name="T3" fmla="*/ 43 h 48"/>
              <a:gd name="T4" fmla="*/ 37 w 48"/>
              <a:gd name="T5" fmla="*/ 29 h 48"/>
              <a:gd name="T6" fmla="*/ 38 w 48"/>
              <a:gd name="T7" fmla="*/ 18 h 48"/>
              <a:gd name="T8" fmla="*/ 35 w 48"/>
              <a:gd name="T9" fmla="*/ 3 h 48"/>
              <a:gd name="T10" fmla="*/ 46 w 48"/>
              <a:gd name="T11" fmla="*/ 3 h 48"/>
              <a:gd name="T12" fmla="*/ 42 w 48"/>
              <a:gd name="T13" fmla="*/ 18 h 48"/>
              <a:gd name="T14" fmla="*/ 43 w 48"/>
              <a:gd name="T15" fmla="*/ 29 h 48"/>
              <a:gd name="T16" fmla="*/ 44 w 48"/>
              <a:gd name="T17" fmla="*/ 43 h 48"/>
              <a:gd name="T18" fmla="*/ 23 w 48"/>
              <a:gd name="T19" fmla="*/ 17 h 48"/>
              <a:gd name="T20" fmla="*/ 25 w 48"/>
              <a:gd name="T21" fmla="*/ 29 h 48"/>
              <a:gd name="T22" fmla="*/ 26 w 48"/>
              <a:gd name="T23" fmla="*/ 43 h 48"/>
              <a:gd name="T24" fmla="*/ 18 w 48"/>
              <a:gd name="T25" fmla="*/ 47 h 48"/>
              <a:gd name="T26" fmla="*/ 18 w 48"/>
              <a:gd name="T27" fmla="*/ 29 h 48"/>
              <a:gd name="T28" fmla="*/ 19 w 48"/>
              <a:gd name="T29" fmla="*/ 26 h 48"/>
              <a:gd name="T30" fmla="*/ 19 w 48"/>
              <a:gd name="T31" fmla="*/ 17 h 48"/>
              <a:gd name="T32" fmla="*/ 16 w 48"/>
              <a:gd name="T33" fmla="*/ 3 h 48"/>
              <a:gd name="T34" fmla="*/ 18 w 48"/>
              <a:gd name="T35" fmla="*/ 14 h 48"/>
              <a:gd name="T36" fmla="*/ 19 w 48"/>
              <a:gd name="T37" fmla="*/ 3 h 48"/>
              <a:gd name="T38" fmla="*/ 21 w 48"/>
              <a:gd name="T39" fmla="*/ 15 h 48"/>
              <a:gd name="T40" fmla="*/ 22 w 48"/>
              <a:gd name="T41" fmla="*/ 15 h 48"/>
              <a:gd name="T42" fmla="*/ 23 w 48"/>
              <a:gd name="T43" fmla="*/ 2 h 48"/>
              <a:gd name="T44" fmla="*/ 25 w 48"/>
              <a:gd name="T45" fmla="*/ 14 h 48"/>
              <a:gd name="T46" fmla="*/ 25 w 48"/>
              <a:gd name="T47" fmla="*/ 3 h 48"/>
              <a:gd name="T48" fmla="*/ 27 w 48"/>
              <a:gd name="T49" fmla="*/ 14 h 48"/>
              <a:gd name="T50" fmla="*/ 23 w 48"/>
              <a:gd name="T51" fmla="*/ 17 h 48"/>
              <a:gd name="T52" fmla="*/ 9 w 48"/>
              <a:gd name="T53" fmla="*/ 28 h 48"/>
              <a:gd name="T54" fmla="*/ 8 w 48"/>
              <a:gd name="T55" fmla="*/ 47 h 48"/>
              <a:gd name="T56" fmla="*/ 3 w 48"/>
              <a:gd name="T57" fmla="*/ 48 h 48"/>
              <a:gd name="T58" fmla="*/ 0 w 48"/>
              <a:gd name="T59" fmla="*/ 45 h 48"/>
              <a:gd name="T60" fmla="*/ 0 w 48"/>
              <a:gd name="T61" fmla="*/ 10 h 48"/>
              <a:gd name="T62" fmla="*/ 5 w 48"/>
              <a:gd name="T63" fmla="*/ 1 h 48"/>
              <a:gd name="T64" fmla="*/ 10 w 48"/>
              <a:gd name="T65" fmla="*/ 25 h 48"/>
              <a:gd name="T66" fmla="*/ 2 w 48"/>
              <a:gd name="T67" fmla="*/ 25 h 48"/>
              <a:gd name="T68" fmla="*/ 8 w 48"/>
              <a:gd name="T69" fmla="*/ 24 h 48"/>
              <a:gd name="T70" fmla="*/ 2 w 48"/>
              <a:gd name="T71" fmla="*/ 10 h 48"/>
              <a:gd name="T72" fmla="*/ 44 w 48"/>
              <a:gd name="T73" fmla="*/ 5 h 48"/>
              <a:gd name="T74" fmla="*/ 35 w 48"/>
              <a:gd name="T75" fmla="*/ 10 h 48"/>
              <a:gd name="T76" fmla="*/ 44 w 48"/>
              <a:gd name="T77" fmla="*/ 14 h 48"/>
              <a:gd name="T78" fmla="*/ 44 w 48"/>
              <a:gd name="T79" fmla="*/ 5 h 48"/>
              <a:gd name="T80" fmla="*/ 23 w 48"/>
              <a:gd name="T81" fmla="*/ 43 h 48"/>
              <a:gd name="T82" fmla="*/ 22 w 48"/>
              <a:gd name="T83" fmla="*/ 29 h 48"/>
              <a:gd name="T84" fmla="*/ 22 w 48"/>
              <a:gd name="T85" fmla="*/ 27 h 48"/>
              <a:gd name="T86" fmla="*/ 21 w 48"/>
              <a:gd name="T87" fmla="*/ 28 h 48"/>
              <a:gd name="T88" fmla="*/ 21 w 48"/>
              <a:gd name="T89" fmla="*/ 29 h 48"/>
              <a:gd name="T90" fmla="*/ 22 w 48"/>
              <a:gd name="T91" fmla="*/ 46 h 48"/>
              <a:gd name="T92" fmla="*/ 21 w 48"/>
              <a:gd name="T93" fmla="*/ 29 h 48"/>
              <a:gd name="T94" fmla="*/ 41 w 48"/>
              <a:gd name="T95" fmla="*/ 45 h 48"/>
              <a:gd name="T96" fmla="*/ 41 w 48"/>
              <a:gd name="T97" fmla="*/ 29 h 48"/>
              <a:gd name="T98" fmla="*/ 41 w 48"/>
              <a:gd name="T99" fmla="*/ 29 h 48"/>
              <a:gd name="T100" fmla="*/ 40 w 48"/>
              <a:gd name="T101" fmla="*/ 27 h 48"/>
              <a:gd name="T102" fmla="*/ 39 w 48"/>
              <a:gd name="T103" fmla="*/ 29 h 48"/>
              <a:gd name="T104" fmla="*/ 39 w 48"/>
              <a:gd name="T105" fmla="*/ 29 h 48"/>
              <a:gd name="T106" fmla="*/ 40 w 48"/>
              <a:gd name="T107" fmla="*/ 46 h 48"/>
              <a:gd name="T108" fmla="*/ 5 w 48"/>
              <a:gd name="T109" fmla="*/ 29 h 48"/>
              <a:gd name="T110" fmla="*/ 5 w 48"/>
              <a:gd name="T111"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 h="48">
                <a:moveTo>
                  <a:pt x="44" y="43"/>
                </a:moveTo>
                <a:cubicBezTo>
                  <a:pt x="44" y="45"/>
                  <a:pt x="44" y="46"/>
                  <a:pt x="43" y="47"/>
                </a:cubicBezTo>
                <a:cubicBezTo>
                  <a:pt x="42" y="47"/>
                  <a:pt x="41" y="48"/>
                  <a:pt x="40" y="48"/>
                </a:cubicBezTo>
                <a:cubicBezTo>
                  <a:pt x="39" y="48"/>
                  <a:pt x="38" y="47"/>
                  <a:pt x="37" y="47"/>
                </a:cubicBezTo>
                <a:cubicBezTo>
                  <a:pt x="36" y="46"/>
                  <a:pt x="36" y="45"/>
                  <a:pt x="36" y="43"/>
                </a:cubicBezTo>
                <a:cubicBezTo>
                  <a:pt x="36" y="43"/>
                  <a:pt x="36" y="43"/>
                  <a:pt x="36" y="43"/>
                </a:cubicBezTo>
                <a:cubicBezTo>
                  <a:pt x="37" y="29"/>
                  <a:pt x="37" y="29"/>
                  <a:pt x="37" y="29"/>
                </a:cubicBezTo>
                <a:cubicBezTo>
                  <a:pt x="37" y="29"/>
                  <a:pt x="37" y="29"/>
                  <a:pt x="37" y="29"/>
                </a:cubicBezTo>
                <a:cubicBezTo>
                  <a:pt x="37" y="29"/>
                  <a:pt x="37" y="29"/>
                  <a:pt x="37" y="29"/>
                </a:cubicBezTo>
                <a:cubicBezTo>
                  <a:pt x="37" y="28"/>
                  <a:pt x="37" y="27"/>
                  <a:pt x="38" y="26"/>
                </a:cubicBezTo>
                <a:cubicBezTo>
                  <a:pt x="38" y="26"/>
                  <a:pt x="38" y="26"/>
                  <a:pt x="38" y="26"/>
                </a:cubicBezTo>
                <a:cubicBezTo>
                  <a:pt x="38" y="18"/>
                  <a:pt x="38" y="18"/>
                  <a:pt x="38" y="18"/>
                </a:cubicBezTo>
                <a:cubicBezTo>
                  <a:pt x="37" y="18"/>
                  <a:pt x="36" y="17"/>
                  <a:pt x="35" y="16"/>
                </a:cubicBezTo>
                <a:cubicBezTo>
                  <a:pt x="33" y="14"/>
                  <a:pt x="32" y="12"/>
                  <a:pt x="32" y="10"/>
                </a:cubicBezTo>
                <a:cubicBezTo>
                  <a:pt x="32" y="7"/>
                  <a:pt x="33" y="5"/>
                  <a:pt x="35" y="3"/>
                </a:cubicBezTo>
                <a:cubicBezTo>
                  <a:pt x="36" y="2"/>
                  <a:pt x="38" y="1"/>
                  <a:pt x="40" y="1"/>
                </a:cubicBezTo>
                <a:cubicBezTo>
                  <a:pt x="42" y="1"/>
                  <a:pt x="44" y="2"/>
                  <a:pt x="46" y="3"/>
                </a:cubicBezTo>
                <a:cubicBezTo>
                  <a:pt x="46" y="3"/>
                  <a:pt x="46" y="3"/>
                  <a:pt x="46" y="3"/>
                </a:cubicBezTo>
                <a:cubicBezTo>
                  <a:pt x="47" y="5"/>
                  <a:pt x="48" y="7"/>
                  <a:pt x="48" y="10"/>
                </a:cubicBezTo>
                <a:cubicBezTo>
                  <a:pt x="48" y="12"/>
                  <a:pt x="47" y="14"/>
                  <a:pt x="46" y="16"/>
                </a:cubicBezTo>
                <a:cubicBezTo>
                  <a:pt x="45" y="17"/>
                  <a:pt x="43" y="18"/>
                  <a:pt x="42" y="18"/>
                </a:cubicBezTo>
                <a:cubicBezTo>
                  <a:pt x="42" y="26"/>
                  <a:pt x="42" y="26"/>
                  <a:pt x="42" y="26"/>
                </a:cubicBezTo>
                <a:cubicBezTo>
                  <a:pt x="42" y="26"/>
                  <a:pt x="42" y="26"/>
                  <a:pt x="43" y="26"/>
                </a:cubicBezTo>
                <a:cubicBezTo>
                  <a:pt x="43" y="27"/>
                  <a:pt x="43" y="28"/>
                  <a:pt x="43" y="29"/>
                </a:cubicBezTo>
                <a:cubicBezTo>
                  <a:pt x="43" y="29"/>
                  <a:pt x="43" y="29"/>
                  <a:pt x="43" y="29"/>
                </a:cubicBezTo>
                <a:cubicBezTo>
                  <a:pt x="44" y="43"/>
                  <a:pt x="44" y="43"/>
                  <a:pt x="44" y="43"/>
                </a:cubicBezTo>
                <a:cubicBezTo>
                  <a:pt x="44" y="43"/>
                  <a:pt x="44" y="43"/>
                  <a:pt x="44" y="43"/>
                </a:cubicBezTo>
                <a:cubicBezTo>
                  <a:pt x="44" y="43"/>
                  <a:pt x="44" y="43"/>
                  <a:pt x="44" y="43"/>
                </a:cubicBezTo>
                <a:close/>
                <a:moveTo>
                  <a:pt x="23" y="17"/>
                </a:moveTo>
                <a:cubicBezTo>
                  <a:pt x="23" y="17"/>
                  <a:pt x="23" y="17"/>
                  <a:pt x="23" y="17"/>
                </a:cubicBezTo>
                <a:cubicBezTo>
                  <a:pt x="23" y="26"/>
                  <a:pt x="23" y="26"/>
                  <a:pt x="23" y="26"/>
                </a:cubicBezTo>
                <a:cubicBezTo>
                  <a:pt x="24" y="26"/>
                  <a:pt x="24" y="26"/>
                  <a:pt x="24" y="26"/>
                </a:cubicBezTo>
                <a:cubicBezTo>
                  <a:pt x="24" y="27"/>
                  <a:pt x="25" y="28"/>
                  <a:pt x="25" y="29"/>
                </a:cubicBezTo>
                <a:cubicBezTo>
                  <a:pt x="25" y="29"/>
                  <a:pt x="25" y="29"/>
                  <a:pt x="25" y="29"/>
                </a:cubicBezTo>
                <a:cubicBezTo>
                  <a:pt x="26" y="43"/>
                  <a:pt x="26" y="43"/>
                  <a:pt x="26" y="43"/>
                </a:cubicBezTo>
                <a:cubicBezTo>
                  <a:pt x="26" y="43"/>
                  <a:pt x="26" y="43"/>
                  <a:pt x="26" y="43"/>
                </a:cubicBezTo>
                <a:cubicBezTo>
                  <a:pt x="26" y="45"/>
                  <a:pt x="25" y="46"/>
                  <a:pt x="25" y="47"/>
                </a:cubicBezTo>
                <a:cubicBezTo>
                  <a:pt x="24" y="47"/>
                  <a:pt x="23" y="48"/>
                  <a:pt x="22" y="48"/>
                </a:cubicBezTo>
                <a:cubicBezTo>
                  <a:pt x="20" y="48"/>
                  <a:pt x="19" y="47"/>
                  <a:pt x="18" y="47"/>
                </a:cubicBezTo>
                <a:cubicBezTo>
                  <a:pt x="18" y="46"/>
                  <a:pt x="17" y="45"/>
                  <a:pt x="17" y="43"/>
                </a:cubicBezTo>
                <a:cubicBezTo>
                  <a:pt x="17" y="43"/>
                  <a:pt x="17" y="43"/>
                  <a:pt x="17" y="43"/>
                </a:cubicBezTo>
                <a:cubicBezTo>
                  <a:pt x="18" y="29"/>
                  <a:pt x="18" y="29"/>
                  <a:pt x="18" y="29"/>
                </a:cubicBezTo>
                <a:cubicBezTo>
                  <a:pt x="18" y="29"/>
                  <a:pt x="18" y="29"/>
                  <a:pt x="18" y="29"/>
                </a:cubicBezTo>
                <a:cubicBezTo>
                  <a:pt x="18" y="29"/>
                  <a:pt x="18" y="29"/>
                  <a:pt x="18" y="29"/>
                </a:cubicBezTo>
                <a:cubicBezTo>
                  <a:pt x="18" y="28"/>
                  <a:pt x="19" y="27"/>
                  <a:pt x="19" y="26"/>
                </a:cubicBezTo>
                <a:cubicBezTo>
                  <a:pt x="19" y="26"/>
                  <a:pt x="19" y="26"/>
                  <a:pt x="20" y="26"/>
                </a:cubicBezTo>
                <a:cubicBezTo>
                  <a:pt x="20" y="17"/>
                  <a:pt x="20" y="17"/>
                  <a:pt x="20" y="17"/>
                </a:cubicBezTo>
                <a:cubicBezTo>
                  <a:pt x="19" y="17"/>
                  <a:pt x="19" y="17"/>
                  <a:pt x="19" y="17"/>
                </a:cubicBezTo>
                <a:cubicBezTo>
                  <a:pt x="18" y="17"/>
                  <a:pt x="17" y="17"/>
                  <a:pt x="17" y="16"/>
                </a:cubicBezTo>
                <a:cubicBezTo>
                  <a:pt x="16" y="15"/>
                  <a:pt x="16" y="15"/>
                  <a:pt x="16" y="14"/>
                </a:cubicBezTo>
                <a:cubicBezTo>
                  <a:pt x="16" y="3"/>
                  <a:pt x="16" y="3"/>
                  <a:pt x="16" y="3"/>
                </a:cubicBezTo>
                <a:cubicBezTo>
                  <a:pt x="16" y="3"/>
                  <a:pt x="16" y="2"/>
                  <a:pt x="17" y="2"/>
                </a:cubicBezTo>
                <a:cubicBezTo>
                  <a:pt x="17" y="2"/>
                  <a:pt x="18" y="3"/>
                  <a:pt x="18" y="3"/>
                </a:cubicBezTo>
                <a:cubicBezTo>
                  <a:pt x="18" y="14"/>
                  <a:pt x="18" y="14"/>
                  <a:pt x="18" y="14"/>
                </a:cubicBezTo>
                <a:cubicBezTo>
                  <a:pt x="18" y="14"/>
                  <a:pt x="18" y="14"/>
                  <a:pt x="18" y="14"/>
                </a:cubicBezTo>
                <a:cubicBezTo>
                  <a:pt x="18" y="15"/>
                  <a:pt x="19" y="15"/>
                  <a:pt x="19" y="15"/>
                </a:cubicBezTo>
                <a:cubicBezTo>
                  <a:pt x="19" y="3"/>
                  <a:pt x="19" y="3"/>
                  <a:pt x="19" y="3"/>
                </a:cubicBezTo>
                <a:cubicBezTo>
                  <a:pt x="19" y="3"/>
                  <a:pt x="19" y="2"/>
                  <a:pt x="20" y="2"/>
                </a:cubicBezTo>
                <a:cubicBezTo>
                  <a:pt x="21" y="2"/>
                  <a:pt x="21" y="3"/>
                  <a:pt x="21" y="3"/>
                </a:cubicBezTo>
                <a:cubicBezTo>
                  <a:pt x="21" y="15"/>
                  <a:pt x="21" y="15"/>
                  <a:pt x="21" y="15"/>
                </a:cubicBezTo>
                <a:cubicBezTo>
                  <a:pt x="21" y="15"/>
                  <a:pt x="21" y="15"/>
                  <a:pt x="21" y="15"/>
                </a:cubicBezTo>
                <a:cubicBezTo>
                  <a:pt x="22" y="15"/>
                  <a:pt x="22" y="15"/>
                  <a:pt x="22" y="15"/>
                </a:cubicBezTo>
                <a:cubicBezTo>
                  <a:pt x="22" y="15"/>
                  <a:pt x="22" y="15"/>
                  <a:pt x="22" y="15"/>
                </a:cubicBezTo>
                <a:cubicBezTo>
                  <a:pt x="22" y="15"/>
                  <a:pt x="22" y="15"/>
                  <a:pt x="22" y="15"/>
                </a:cubicBezTo>
                <a:cubicBezTo>
                  <a:pt x="22" y="3"/>
                  <a:pt x="22" y="3"/>
                  <a:pt x="22" y="3"/>
                </a:cubicBezTo>
                <a:cubicBezTo>
                  <a:pt x="22" y="3"/>
                  <a:pt x="22" y="2"/>
                  <a:pt x="23" y="2"/>
                </a:cubicBezTo>
                <a:cubicBezTo>
                  <a:pt x="24" y="2"/>
                  <a:pt x="24" y="3"/>
                  <a:pt x="24" y="3"/>
                </a:cubicBezTo>
                <a:cubicBezTo>
                  <a:pt x="24" y="15"/>
                  <a:pt x="24" y="15"/>
                  <a:pt x="24" y="15"/>
                </a:cubicBezTo>
                <a:cubicBezTo>
                  <a:pt x="24" y="15"/>
                  <a:pt x="25" y="15"/>
                  <a:pt x="25" y="14"/>
                </a:cubicBezTo>
                <a:cubicBezTo>
                  <a:pt x="25" y="14"/>
                  <a:pt x="25" y="14"/>
                  <a:pt x="25" y="14"/>
                </a:cubicBezTo>
                <a:cubicBezTo>
                  <a:pt x="25" y="14"/>
                  <a:pt x="25" y="14"/>
                  <a:pt x="25" y="14"/>
                </a:cubicBezTo>
                <a:cubicBezTo>
                  <a:pt x="25" y="3"/>
                  <a:pt x="25" y="3"/>
                  <a:pt x="25" y="3"/>
                </a:cubicBezTo>
                <a:cubicBezTo>
                  <a:pt x="25" y="3"/>
                  <a:pt x="26" y="2"/>
                  <a:pt x="26" y="2"/>
                </a:cubicBezTo>
                <a:cubicBezTo>
                  <a:pt x="27" y="2"/>
                  <a:pt x="27" y="3"/>
                  <a:pt x="27" y="3"/>
                </a:cubicBezTo>
                <a:cubicBezTo>
                  <a:pt x="27" y="14"/>
                  <a:pt x="27" y="14"/>
                  <a:pt x="27" y="14"/>
                </a:cubicBezTo>
                <a:cubicBezTo>
                  <a:pt x="27" y="15"/>
                  <a:pt x="27" y="15"/>
                  <a:pt x="26" y="16"/>
                </a:cubicBezTo>
                <a:cubicBezTo>
                  <a:pt x="26" y="17"/>
                  <a:pt x="25" y="17"/>
                  <a:pt x="24" y="17"/>
                </a:cubicBezTo>
                <a:cubicBezTo>
                  <a:pt x="23" y="17"/>
                  <a:pt x="23" y="17"/>
                  <a:pt x="23" y="17"/>
                </a:cubicBezTo>
                <a:close/>
                <a:moveTo>
                  <a:pt x="8" y="26"/>
                </a:moveTo>
                <a:cubicBezTo>
                  <a:pt x="8" y="26"/>
                  <a:pt x="8" y="26"/>
                  <a:pt x="8" y="26"/>
                </a:cubicBezTo>
                <a:cubicBezTo>
                  <a:pt x="9" y="27"/>
                  <a:pt x="9" y="28"/>
                  <a:pt x="9" y="28"/>
                </a:cubicBezTo>
                <a:cubicBezTo>
                  <a:pt x="9" y="45"/>
                  <a:pt x="9" y="45"/>
                  <a:pt x="9" y="45"/>
                </a:cubicBezTo>
                <a:cubicBezTo>
                  <a:pt x="9" y="46"/>
                  <a:pt x="9" y="46"/>
                  <a:pt x="8" y="47"/>
                </a:cubicBezTo>
                <a:cubicBezTo>
                  <a:pt x="8" y="47"/>
                  <a:pt x="8" y="47"/>
                  <a:pt x="8" y="47"/>
                </a:cubicBezTo>
                <a:cubicBezTo>
                  <a:pt x="8" y="47"/>
                  <a:pt x="8" y="47"/>
                  <a:pt x="8" y="47"/>
                </a:cubicBezTo>
                <a:cubicBezTo>
                  <a:pt x="7" y="48"/>
                  <a:pt x="7" y="48"/>
                  <a:pt x="6" y="48"/>
                </a:cubicBezTo>
                <a:cubicBezTo>
                  <a:pt x="3" y="48"/>
                  <a:pt x="3" y="48"/>
                  <a:pt x="3" y="48"/>
                </a:cubicBezTo>
                <a:cubicBezTo>
                  <a:pt x="2" y="48"/>
                  <a:pt x="1" y="48"/>
                  <a:pt x="1" y="47"/>
                </a:cubicBezTo>
                <a:cubicBezTo>
                  <a:pt x="1" y="47"/>
                  <a:pt x="1" y="47"/>
                  <a:pt x="1" y="47"/>
                </a:cubicBezTo>
                <a:cubicBezTo>
                  <a:pt x="0" y="46"/>
                  <a:pt x="0" y="46"/>
                  <a:pt x="0" y="45"/>
                </a:cubicBezTo>
                <a:cubicBezTo>
                  <a:pt x="0" y="44"/>
                  <a:pt x="0" y="44"/>
                  <a:pt x="0" y="44"/>
                </a:cubicBezTo>
                <a:cubicBezTo>
                  <a:pt x="0" y="44"/>
                  <a:pt x="0" y="44"/>
                  <a:pt x="0" y="44"/>
                </a:cubicBezTo>
                <a:cubicBezTo>
                  <a:pt x="0" y="33"/>
                  <a:pt x="0" y="21"/>
                  <a:pt x="0" y="10"/>
                </a:cubicBezTo>
                <a:cubicBezTo>
                  <a:pt x="0" y="7"/>
                  <a:pt x="3" y="1"/>
                  <a:pt x="3" y="1"/>
                </a:cubicBezTo>
                <a:cubicBezTo>
                  <a:pt x="4" y="1"/>
                  <a:pt x="4" y="0"/>
                  <a:pt x="5" y="1"/>
                </a:cubicBezTo>
                <a:cubicBezTo>
                  <a:pt x="5" y="1"/>
                  <a:pt x="5" y="1"/>
                  <a:pt x="5" y="1"/>
                </a:cubicBezTo>
                <a:cubicBezTo>
                  <a:pt x="5" y="1"/>
                  <a:pt x="5" y="1"/>
                  <a:pt x="5" y="1"/>
                </a:cubicBezTo>
                <a:cubicBezTo>
                  <a:pt x="5" y="1"/>
                  <a:pt x="10" y="7"/>
                  <a:pt x="10" y="12"/>
                </a:cubicBezTo>
                <a:cubicBezTo>
                  <a:pt x="10" y="25"/>
                  <a:pt x="10" y="25"/>
                  <a:pt x="10" y="25"/>
                </a:cubicBezTo>
                <a:cubicBezTo>
                  <a:pt x="10" y="25"/>
                  <a:pt x="10" y="26"/>
                  <a:pt x="9" y="26"/>
                </a:cubicBezTo>
                <a:cubicBezTo>
                  <a:pt x="8" y="26"/>
                  <a:pt x="8" y="26"/>
                  <a:pt x="8" y="26"/>
                </a:cubicBezTo>
                <a:close/>
                <a:moveTo>
                  <a:pt x="2" y="25"/>
                </a:moveTo>
                <a:cubicBezTo>
                  <a:pt x="2" y="25"/>
                  <a:pt x="2" y="25"/>
                  <a:pt x="2" y="25"/>
                </a:cubicBezTo>
                <a:cubicBezTo>
                  <a:pt x="3" y="25"/>
                  <a:pt x="5" y="25"/>
                  <a:pt x="7" y="25"/>
                </a:cubicBezTo>
                <a:cubicBezTo>
                  <a:pt x="8" y="24"/>
                  <a:pt x="8" y="24"/>
                  <a:pt x="8" y="24"/>
                </a:cubicBezTo>
                <a:cubicBezTo>
                  <a:pt x="8" y="12"/>
                  <a:pt x="8" y="12"/>
                  <a:pt x="8" y="12"/>
                </a:cubicBezTo>
                <a:cubicBezTo>
                  <a:pt x="8" y="9"/>
                  <a:pt x="6" y="6"/>
                  <a:pt x="4" y="4"/>
                </a:cubicBezTo>
                <a:cubicBezTo>
                  <a:pt x="3" y="6"/>
                  <a:pt x="2" y="9"/>
                  <a:pt x="2" y="10"/>
                </a:cubicBezTo>
                <a:cubicBezTo>
                  <a:pt x="2" y="25"/>
                  <a:pt x="2" y="25"/>
                  <a:pt x="2" y="25"/>
                </a:cubicBezTo>
                <a:close/>
                <a:moveTo>
                  <a:pt x="44" y="5"/>
                </a:moveTo>
                <a:cubicBezTo>
                  <a:pt x="44" y="5"/>
                  <a:pt x="44" y="5"/>
                  <a:pt x="44" y="5"/>
                </a:cubicBezTo>
                <a:cubicBezTo>
                  <a:pt x="43" y="4"/>
                  <a:pt x="42" y="3"/>
                  <a:pt x="40" y="3"/>
                </a:cubicBezTo>
                <a:cubicBezTo>
                  <a:pt x="39" y="3"/>
                  <a:pt x="37" y="4"/>
                  <a:pt x="36" y="5"/>
                </a:cubicBezTo>
                <a:cubicBezTo>
                  <a:pt x="35" y="6"/>
                  <a:pt x="35" y="8"/>
                  <a:pt x="35" y="10"/>
                </a:cubicBezTo>
                <a:cubicBezTo>
                  <a:pt x="35" y="11"/>
                  <a:pt x="35" y="13"/>
                  <a:pt x="36" y="14"/>
                </a:cubicBezTo>
                <a:cubicBezTo>
                  <a:pt x="37" y="16"/>
                  <a:pt x="39" y="16"/>
                  <a:pt x="40" y="16"/>
                </a:cubicBezTo>
                <a:cubicBezTo>
                  <a:pt x="42" y="16"/>
                  <a:pt x="43" y="16"/>
                  <a:pt x="44" y="14"/>
                </a:cubicBezTo>
                <a:cubicBezTo>
                  <a:pt x="45" y="13"/>
                  <a:pt x="46" y="12"/>
                  <a:pt x="46" y="10"/>
                </a:cubicBezTo>
                <a:cubicBezTo>
                  <a:pt x="46" y="8"/>
                  <a:pt x="45" y="6"/>
                  <a:pt x="44" y="5"/>
                </a:cubicBezTo>
                <a:cubicBezTo>
                  <a:pt x="44" y="5"/>
                  <a:pt x="44" y="5"/>
                  <a:pt x="44" y="5"/>
                </a:cubicBezTo>
                <a:close/>
                <a:moveTo>
                  <a:pt x="23" y="45"/>
                </a:moveTo>
                <a:cubicBezTo>
                  <a:pt x="23" y="45"/>
                  <a:pt x="23" y="45"/>
                  <a:pt x="23" y="45"/>
                </a:cubicBezTo>
                <a:cubicBezTo>
                  <a:pt x="23" y="45"/>
                  <a:pt x="23" y="44"/>
                  <a:pt x="23" y="43"/>
                </a:cubicBezTo>
                <a:cubicBezTo>
                  <a:pt x="22" y="29"/>
                  <a:pt x="22" y="29"/>
                  <a:pt x="22" y="29"/>
                </a:cubicBezTo>
                <a:cubicBezTo>
                  <a:pt x="22" y="29"/>
                  <a:pt x="22" y="29"/>
                  <a:pt x="22" y="29"/>
                </a:cubicBezTo>
                <a:cubicBezTo>
                  <a:pt x="22" y="29"/>
                  <a:pt x="22" y="29"/>
                  <a:pt x="22" y="29"/>
                </a:cubicBezTo>
                <a:cubicBezTo>
                  <a:pt x="22" y="29"/>
                  <a:pt x="22" y="29"/>
                  <a:pt x="22" y="29"/>
                </a:cubicBezTo>
                <a:cubicBezTo>
                  <a:pt x="22" y="28"/>
                  <a:pt x="22" y="28"/>
                  <a:pt x="22" y="28"/>
                </a:cubicBezTo>
                <a:cubicBezTo>
                  <a:pt x="22" y="27"/>
                  <a:pt x="22" y="27"/>
                  <a:pt x="22" y="27"/>
                </a:cubicBezTo>
                <a:cubicBezTo>
                  <a:pt x="22" y="27"/>
                  <a:pt x="22" y="27"/>
                  <a:pt x="22" y="27"/>
                </a:cubicBezTo>
                <a:cubicBezTo>
                  <a:pt x="21" y="27"/>
                  <a:pt x="21" y="27"/>
                  <a:pt x="21" y="27"/>
                </a:cubicBezTo>
                <a:cubicBezTo>
                  <a:pt x="21" y="27"/>
                  <a:pt x="21" y="27"/>
                  <a:pt x="21" y="28"/>
                </a:cubicBezTo>
                <a:cubicBezTo>
                  <a:pt x="21" y="28"/>
                  <a:pt x="21" y="28"/>
                  <a:pt x="21" y="29"/>
                </a:cubicBezTo>
                <a:cubicBezTo>
                  <a:pt x="21" y="29"/>
                  <a:pt x="21" y="29"/>
                  <a:pt x="21" y="29"/>
                </a:cubicBezTo>
                <a:cubicBezTo>
                  <a:pt x="21" y="29"/>
                  <a:pt x="21" y="29"/>
                  <a:pt x="21" y="29"/>
                </a:cubicBezTo>
                <a:cubicBezTo>
                  <a:pt x="20" y="43"/>
                  <a:pt x="20" y="43"/>
                  <a:pt x="20" y="43"/>
                </a:cubicBezTo>
                <a:cubicBezTo>
                  <a:pt x="20" y="44"/>
                  <a:pt x="20" y="45"/>
                  <a:pt x="20" y="45"/>
                </a:cubicBezTo>
                <a:cubicBezTo>
                  <a:pt x="21" y="45"/>
                  <a:pt x="21" y="46"/>
                  <a:pt x="22" y="46"/>
                </a:cubicBezTo>
                <a:cubicBezTo>
                  <a:pt x="22" y="46"/>
                  <a:pt x="22" y="45"/>
                  <a:pt x="23" y="45"/>
                </a:cubicBezTo>
                <a:close/>
                <a:moveTo>
                  <a:pt x="21" y="29"/>
                </a:moveTo>
                <a:cubicBezTo>
                  <a:pt x="21" y="29"/>
                  <a:pt x="21" y="29"/>
                  <a:pt x="21" y="29"/>
                </a:cubicBezTo>
                <a:cubicBezTo>
                  <a:pt x="21" y="29"/>
                  <a:pt x="21" y="29"/>
                  <a:pt x="21" y="29"/>
                </a:cubicBezTo>
                <a:cubicBezTo>
                  <a:pt x="21" y="29"/>
                  <a:pt x="21" y="29"/>
                  <a:pt x="21" y="29"/>
                </a:cubicBezTo>
                <a:close/>
                <a:moveTo>
                  <a:pt x="41" y="45"/>
                </a:moveTo>
                <a:cubicBezTo>
                  <a:pt x="41" y="45"/>
                  <a:pt x="41" y="45"/>
                  <a:pt x="41" y="45"/>
                </a:cubicBezTo>
                <a:cubicBezTo>
                  <a:pt x="42" y="45"/>
                  <a:pt x="42" y="44"/>
                  <a:pt x="42" y="43"/>
                </a:cubicBezTo>
                <a:cubicBezTo>
                  <a:pt x="41" y="29"/>
                  <a:pt x="41" y="29"/>
                  <a:pt x="41" y="29"/>
                </a:cubicBezTo>
                <a:cubicBezTo>
                  <a:pt x="41" y="29"/>
                  <a:pt x="41" y="29"/>
                  <a:pt x="41" y="29"/>
                </a:cubicBezTo>
                <a:cubicBezTo>
                  <a:pt x="41" y="29"/>
                  <a:pt x="41" y="29"/>
                  <a:pt x="41" y="29"/>
                </a:cubicBezTo>
                <a:cubicBezTo>
                  <a:pt x="41" y="29"/>
                  <a:pt x="41" y="29"/>
                  <a:pt x="41" y="29"/>
                </a:cubicBezTo>
                <a:cubicBezTo>
                  <a:pt x="41" y="28"/>
                  <a:pt x="41" y="28"/>
                  <a:pt x="41" y="28"/>
                </a:cubicBezTo>
                <a:cubicBezTo>
                  <a:pt x="41" y="27"/>
                  <a:pt x="40" y="27"/>
                  <a:pt x="40" y="27"/>
                </a:cubicBezTo>
                <a:cubicBezTo>
                  <a:pt x="40" y="27"/>
                  <a:pt x="40" y="27"/>
                  <a:pt x="40" y="27"/>
                </a:cubicBezTo>
                <a:cubicBezTo>
                  <a:pt x="40" y="27"/>
                  <a:pt x="40" y="27"/>
                  <a:pt x="40" y="27"/>
                </a:cubicBezTo>
                <a:cubicBezTo>
                  <a:pt x="40" y="27"/>
                  <a:pt x="40" y="27"/>
                  <a:pt x="39" y="28"/>
                </a:cubicBezTo>
                <a:cubicBezTo>
                  <a:pt x="39" y="28"/>
                  <a:pt x="39" y="28"/>
                  <a:pt x="39" y="29"/>
                </a:cubicBezTo>
                <a:cubicBezTo>
                  <a:pt x="39" y="29"/>
                  <a:pt x="39" y="29"/>
                  <a:pt x="39" y="29"/>
                </a:cubicBezTo>
                <a:cubicBezTo>
                  <a:pt x="39" y="29"/>
                  <a:pt x="39" y="29"/>
                  <a:pt x="39" y="29"/>
                </a:cubicBezTo>
                <a:cubicBezTo>
                  <a:pt x="39" y="29"/>
                  <a:pt x="39" y="29"/>
                  <a:pt x="39" y="29"/>
                </a:cubicBezTo>
                <a:cubicBezTo>
                  <a:pt x="38" y="43"/>
                  <a:pt x="38" y="43"/>
                  <a:pt x="38" y="43"/>
                </a:cubicBezTo>
                <a:cubicBezTo>
                  <a:pt x="38" y="44"/>
                  <a:pt x="38" y="45"/>
                  <a:pt x="39" y="45"/>
                </a:cubicBezTo>
                <a:cubicBezTo>
                  <a:pt x="39" y="45"/>
                  <a:pt x="40" y="46"/>
                  <a:pt x="40" y="46"/>
                </a:cubicBezTo>
                <a:cubicBezTo>
                  <a:pt x="41" y="46"/>
                  <a:pt x="41" y="45"/>
                  <a:pt x="41" y="45"/>
                </a:cubicBezTo>
                <a:close/>
                <a:moveTo>
                  <a:pt x="5" y="29"/>
                </a:moveTo>
                <a:cubicBezTo>
                  <a:pt x="5" y="29"/>
                  <a:pt x="5" y="29"/>
                  <a:pt x="5" y="29"/>
                </a:cubicBezTo>
                <a:cubicBezTo>
                  <a:pt x="3" y="29"/>
                  <a:pt x="3" y="29"/>
                  <a:pt x="3" y="29"/>
                </a:cubicBezTo>
                <a:cubicBezTo>
                  <a:pt x="3" y="44"/>
                  <a:pt x="3" y="44"/>
                  <a:pt x="3" y="44"/>
                </a:cubicBezTo>
                <a:cubicBezTo>
                  <a:pt x="5" y="44"/>
                  <a:pt x="5" y="44"/>
                  <a:pt x="5" y="44"/>
                </a:cubicBezTo>
                <a:cubicBezTo>
                  <a:pt x="5" y="29"/>
                  <a:pt x="5" y="29"/>
                  <a:pt x="5" y="29"/>
                </a:cubicBezTo>
                <a:close/>
              </a:path>
            </a:pathLst>
          </a:custGeom>
          <a:solidFill>
            <a:schemeClr val="accent2"/>
          </a:solidFill>
          <a:ln>
            <a:noFill/>
          </a:ln>
          <a:extLst/>
        </p:spPr>
        <p:txBody>
          <a:bodyPr/>
          <a:lstStyle/>
          <a:p>
            <a:endParaRPr lang="zh-CN" altLang="en-US"/>
          </a:p>
        </p:txBody>
      </p:sp>
      <p:sp>
        <p:nvSpPr>
          <p:cNvPr id="222" name="Freeform 664"/>
          <p:cNvSpPr>
            <a:spLocks noEditPoints="1"/>
          </p:cNvSpPr>
          <p:nvPr/>
        </p:nvSpPr>
        <p:spPr bwMode="auto">
          <a:xfrm>
            <a:off x="7272226" y="2181121"/>
            <a:ext cx="302160" cy="293361"/>
          </a:xfrm>
          <a:custGeom>
            <a:avLst/>
            <a:gdLst>
              <a:gd name="T0" fmla="*/ 36 w 51"/>
              <a:gd name="T1" fmla="*/ 19 h 50"/>
              <a:gd name="T2" fmla="*/ 27 w 51"/>
              <a:gd name="T3" fmla="*/ 18 h 50"/>
              <a:gd name="T4" fmla="*/ 15 w 51"/>
              <a:gd name="T5" fmla="*/ 8 h 50"/>
              <a:gd name="T6" fmla="*/ 16 w 51"/>
              <a:gd name="T7" fmla="*/ 5 h 50"/>
              <a:gd name="T8" fmla="*/ 15 w 51"/>
              <a:gd name="T9" fmla="*/ 4 h 50"/>
              <a:gd name="T10" fmla="*/ 4 w 51"/>
              <a:gd name="T11" fmla="*/ 14 h 50"/>
              <a:gd name="T12" fmla="*/ 6 w 51"/>
              <a:gd name="T13" fmla="*/ 15 h 50"/>
              <a:gd name="T14" fmla="*/ 6 w 51"/>
              <a:gd name="T15" fmla="*/ 15 h 50"/>
              <a:gd name="T16" fmla="*/ 19 w 51"/>
              <a:gd name="T17" fmla="*/ 26 h 50"/>
              <a:gd name="T18" fmla="*/ 19 w 51"/>
              <a:gd name="T19" fmla="*/ 35 h 50"/>
              <a:gd name="T20" fmla="*/ 41 w 51"/>
              <a:gd name="T21" fmla="*/ 21 h 50"/>
              <a:gd name="T22" fmla="*/ 37 w 51"/>
              <a:gd name="T23" fmla="*/ 20 h 50"/>
              <a:gd name="T24" fmla="*/ 36 w 51"/>
              <a:gd name="T25" fmla="*/ 22 h 50"/>
              <a:gd name="T26" fmla="*/ 33 w 51"/>
              <a:gd name="T27" fmla="*/ 22 h 50"/>
              <a:gd name="T28" fmla="*/ 28 w 51"/>
              <a:gd name="T29" fmla="*/ 21 h 50"/>
              <a:gd name="T30" fmla="*/ 33 w 51"/>
              <a:gd name="T31" fmla="*/ 20 h 50"/>
              <a:gd name="T32" fmla="*/ 35 w 51"/>
              <a:gd name="T33" fmla="*/ 32 h 50"/>
              <a:gd name="T34" fmla="*/ 50 w 51"/>
              <a:gd name="T35" fmla="*/ 47 h 50"/>
              <a:gd name="T36" fmla="*/ 47 w 51"/>
              <a:gd name="T37" fmla="*/ 50 h 50"/>
              <a:gd name="T38" fmla="*/ 23 w 51"/>
              <a:gd name="T39" fmla="*/ 44 h 50"/>
              <a:gd name="T40" fmla="*/ 20 w 51"/>
              <a:gd name="T41" fmla="*/ 44 h 50"/>
              <a:gd name="T42" fmla="*/ 15 w 51"/>
              <a:gd name="T43" fmla="*/ 28 h 50"/>
              <a:gd name="T44" fmla="*/ 5 w 51"/>
              <a:gd name="T45" fmla="*/ 19 h 50"/>
              <a:gd name="T46" fmla="*/ 3 w 51"/>
              <a:gd name="T47" fmla="*/ 18 h 50"/>
              <a:gd name="T48" fmla="*/ 1 w 51"/>
              <a:gd name="T49" fmla="*/ 17 h 50"/>
              <a:gd name="T50" fmla="*/ 1 w 51"/>
              <a:gd name="T51" fmla="*/ 11 h 50"/>
              <a:gd name="T52" fmla="*/ 14 w 51"/>
              <a:gd name="T53" fmla="*/ 0 h 50"/>
              <a:gd name="T54" fmla="*/ 17 w 51"/>
              <a:gd name="T55" fmla="*/ 1 h 50"/>
              <a:gd name="T56" fmla="*/ 19 w 51"/>
              <a:gd name="T57" fmla="*/ 2 h 50"/>
              <a:gd name="T58" fmla="*/ 19 w 51"/>
              <a:gd name="T59" fmla="*/ 2 h 50"/>
              <a:gd name="T60" fmla="*/ 19 w 51"/>
              <a:gd name="T61" fmla="*/ 7 h 50"/>
              <a:gd name="T62" fmla="*/ 37 w 51"/>
              <a:gd name="T63" fmla="*/ 15 h 50"/>
              <a:gd name="T64" fmla="*/ 45 w 51"/>
              <a:gd name="T65"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0">
                <a:moveTo>
                  <a:pt x="41" y="21"/>
                </a:moveTo>
                <a:cubicBezTo>
                  <a:pt x="39" y="20"/>
                  <a:pt x="37" y="19"/>
                  <a:pt x="36" y="19"/>
                </a:cubicBezTo>
                <a:cubicBezTo>
                  <a:pt x="33" y="18"/>
                  <a:pt x="31" y="18"/>
                  <a:pt x="29" y="19"/>
                </a:cubicBezTo>
                <a:cubicBezTo>
                  <a:pt x="28" y="19"/>
                  <a:pt x="27" y="19"/>
                  <a:pt x="27" y="18"/>
                </a:cubicBezTo>
                <a:cubicBezTo>
                  <a:pt x="15" y="8"/>
                  <a:pt x="15" y="8"/>
                  <a:pt x="15" y="8"/>
                </a:cubicBezTo>
                <a:cubicBezTo>
                  <a:pt x="15" y="8"/>
                  <a:pt x="15" y="8"/>
                  <a:pt x="15" y="8"/>
                </a:cubicBezTo>
                <a:cubicBezTo>
                  <a:pt x="15" y="7"/>
                  <a:pt x="15" y="6"/>
                  <a:pt x="15" y="6"/>
                </a:cubicBezTo>
                <a:cubicBezTo>
                  <a:pt x="16" y="5"/>
                  <a:pt x="16" y="5"/>
                  <a:pt x="16" y="5"/>
                </a:cubicBezTo>
                <a:cubicBezTo>
                  <a:pt x="16" y="5"/>
                  <a:pt x="16" y="5"/>
                  <a:pt x="16" y="5"/>
                </a:cubicBezTo>
                <a:cubicBezTo>
                  <a:pt x="15" y="4"/>
                  <a:pt x="15" y="4"/>
                  <a:pt x="15" y="4"/>
                </a:cubicBezTo>
                <a:cubicBezTo>
                  <a:pt x="14" y="3"/>
                  <a:pt x="14" y="3"/>
                  <a:pt x="14" y="3"/>
                </a:cubicBezTo>
                <a:cubicBezTo>
                  <a:pt x="4" y="14"/>
                  <a:pt x="4" y="14"/>
                  <a:pt x="4" y="14"/>
                </a:cubicBezTo>
                <a:cubicBezTo>
                  <a:pt x="5" y="15"/>
                  <a:pt x="5" y="15"/>
                  <a:pt x="5" y="15"/>
                </a:cubicBezTo>
                <a:cubicBezTo>
                  <a:pt x="6" y="15"/>
                  <a:pt x="6" y="15"/>
                  <a:pt x="6" y="15"/>
                </a:cubicBezTo>
                <a:cubicBezTo>
                  <a:pt x="6" y="15"/>
                  <a:pt x="6" y="15"/>
                  <a:pt x="6" y="15"/>
                </a:cubicBezTo>
                <a:cubicBezTo>
                  <a:pt x="6" y="15"/>
                  <a:pt x="6" y="15"/>
                  <a:pt x="6" y="15"/>
                </a:cubicBezTo>
                <a:cubicBezTo>
                  <a:pt x="7" y="14"/>
                  <a:pt x="8" y="14"/>
                  <a:pt x="9" y="15"/>
                </a:cubicBezTo>
                <a:cubicBezTo>
                  <a:pt x="19" y="26"/>
                  <a:pt x="19" y="26"/>
                  <a:pt x="19" y="26"/>
                </a:cubicBezTo>
                <a:cubicBezTo>
                  <a:pt x="19" y="27"/>
                  <a:pt x="19" y="28"/>
                  <a:pt x="19" y="28"/>
                </a:cubicBezTo>
                <a:cubicBezTo>
                  <a:pt x="18" y="31"/>
                  <a:pt x="18" y="33"/>
                  <a:pt x="19" y="35"/>
                </a:cubicBezTo>
                <a:cubicBezTo>
                  <a:pt x="19" y="37"/>
                  <a:pt x="20" y="39"/>
                  <a:pt x="21" y="40"/>
                </a:cubicBezTo>
                <a:cubicBezTo>
                  <a:pt x="28" y="34"/>
                  <a:pt x="34" y="27"/>
                  <a:pt x="41" y="21"/>
                </a:cubicBezTo>
                <a:close/>
                <a:moveTo>
                  <a:pt x="37" y="20"/>
                </a:moveTo>
                <a:cubicBezTo>
                  <a:pt x="37" y="20"/>
                  <a:pt x="37" y="20"/>
                  <a:pt x="37" y="20"/>
                </a:cubicBezTo>
                <a:cubicBezTo>
                  <a:pt x="37" y="21"/>
                  <a:pt x="37" y="21"/>
                  <a:pt x="37" y="22"/>
                </a:cubicBezTo>
                <a:cubicBezTo>
                  <a:pt x="37" y="22"/>
                  <a:pt x="36" y="23"/>
                  <a:pt x="36" y="22"/>
                </a:cubicBezTo>
                <a:cubicBezTo>
                  <a:pt x="35" y="22"/>
                  <a:pt x="34" y="22"/>
                  <a:pt x="33" y="22"/>
                </a:cubicBezTo>
                <a:cubicBezTo>
                  <a:pt x="33" y="22"/>
                  <a:pt x="33" y="22"/>
                  <a:pt x="33" y="22"/>
                </a:cubicBezTo>
                <a:cubicBezTo>
                  <a:pt x="32" y="22"/>
                  <a:pt x="31" y="22"/>
                  <a:pt x="30" y="22"/>
                </a:cubicBezTo>
                <a:cubicBezTo>
                  <a:pt x="29" y="22"/>
                  <a:pt x="28" y="22"/>
                  <a:pt x="28" y="21"/>
                </a:cubicBezTo>
                <a:cubicBezTo>
                  <a:pt x="28" y="21"/>
                  <a:pt x="28" y="20"/>
                  <a:pt x="29" y="20"/>
                </a:cubicBezTo>
                <a:cubicBezTo>
                  <a:pt x="30" y="20"/>
                  <a:pt x="32" y="20"/>
                  <a:pt x="33" y="20"/>
                </a:cubicBezTo>
                <a:cubicBezTo>
                  <a:pt x="34" y="20"/>
                  <a:pt x="35" y="20"/>
                  <a:pt x="37" y="20"/>
                </a:cubicBezTo>
                <a:close/>
                <a:moveTo>
                  <a:pt x="35" y="32"/>
                </a:moveTo>
                <a:cubicBezTo>
                  <a:pt x="35" y="32"/>
                  <a:pt x="35" y="32"/>
                  <a:pt x="35" y="32"/>
                </a:cubicBezTo>
                <a:cubicBezTo>
                  <a:pt x="50" y="47"/>
                  <a:pt x="50" y="47"/>
                  <a:pt x="50" y="47"/>
                </a:cubicBezTo>
                <a:cubicBezTo>
                  <a:pt x="51" y="48"/>
                  <a:pt x="51" y="49"/>
                  <a:pt x="50" y="50"/>
                </a:cubicBezTo>
                <a:cubicBezTo>
                  <a:pt x="49" y="50"/>
                  <a:pt x="48" y="50"/>
                  <a:pt x="47" y="50"/>
                </a:cubicBezTo>
                <a:cubicBezTo>
                  <a:pt x="32" y="35"/>
                  <a:pt x="32" y="35"/>
                  <a:pt x="32" y="35"/>
                </a:cubicBezTo>
                <a:cubicBezTo>
                  <a:pt x="23" y="44"/>
                  <a:pt x="23" y="44"/>
                  <a:pt x="23" y="44"/>
                </a:cubicBezTo>
                <a:cubicBezTo>
                  <a:pt x="22" y="45"/>
                  <a:pt x="21" y="45"/>
                  <a:pt x="20" y="44"/>
                </a:cubicBezTo>
                <a:cubicBezTo>
                  <a:pt x="20" y="44"/>
                  <a:pt x="20" y="44"/>
                  <a:pt x="20" y="44"/>
                </a:cubicBezTo>
                <a:cubicBezTo>
                  <a:pt x="18" y="42"/>
                  <a:pt x="16" y="39"/>
                  <a:pt x="15" y="36"/>
                </a:cubicBezTo>
                <a:cubicBezTo>
                  <a:pt x="15" y="34"/>
                  <a:pt x="14" y="31"/>
                  <a:pt x="15" y="28"/>
                </a:cubicBezTo>
                <a:cubicBezTo>
                  <a:pt x="7" y="19"/>
                  <a:pt x="7" y="19"/>
                  <a:pt x="7" y="19"/>
                </a:cubicBezTo>
                <a:cubicBezTo>
                  <a:pt x="7" y="19"/>
                  <a:pt x="6" y="19"/>
                  <a:pt x="5" y="19"/>
                </a:cubicBezTo>
                <a:cubicBezTo>
                  <a:pt x="4" y="19"/>
                  <a:pt x="3" y="19"/>
                  <a:pt x="3" y="18"/>
                </a:cubicBezTo>
                <a:cubicBezTo>
                  <a:pt x="3" y="18"/>
                  <a:pt x="3" y="18"/>
                  <a:pt x="3" y="18"/>
                </a:cubicBezTo>
                <a:cubicBezTo>
                  <a:pt x="1" y="17"/>
                  <a:pt x="1" y="17"/>
                  <a:pt x="1" y="17"/>
                </a:cubicBezTo>
                <a:cubicBezTo>
                  <a:pt x="1" y="17"/>
                  <a:pt x="1" y="17"/>
                  <a:pt x="1" y="17"/>
                </a:cubicBezTo>
                <a:cubicBezTo>
                  <a:pt x="0" y="16"/>
                  <a:pt x="0" y="15"/>
                  <a:pt x="0" y="14"/>
                </a:cubicBezTo>
                <a:cubicBezTo>
                  <a:pt x="0" y="13"/>
                  <a:pt x="0" y="12"/>
                  <a:pt x="1" y="11"/>
                </a:cubicBezTo>
                <a:cubicBezTo>
                  <a:pt x="12" y="1"/>
                  <a:pt x="12" y="1"/>
                  <a:pt x="12" y="1"/>
                </a:cubicBezTo>
                <a:cubicBezTo>
                  <a:pt x="13" y="0"/>
                  <a:pt x="14" y="0"/>
                  <a:pt x="14" y="0"/>
                </a:cubicBezTo>
                <a:cubicBezTo>
                  <a:pt x="15" y="0"/>
                  <a:pt x="16" y="0"/>
                  <a:pt x="17" y="1"/>
                </a:cubicBezTo>
                <a:cubicBezTo>
                  <a:pt x="17" y="1"/>
                  <a:pt x="17" y="1"/>
                  <a:pt x="17" y="1"/>
                </a:cubicBezTo>
                <a:cubicBezTo>
                  <a:pt x="19" y="2"/>
                  <a:pt x="19" y="2"/>
                  <a:pt x="19" y="2"/>
                </a:cubicBezTo>
                <a:cubicBezTo>
                  <a:pt x="19" y="2"/>
                  <a:pt x="19" y="2"/>
                  <a:pt x="19" y="2"/>
                </a:cubicBezTo>
                <a:cubicBezTo>
                  <a:pt x="19" y="2"/>
                  <a:pt x="19" y="2"/>
                  <a:pt x="19" y="2"/>
                </a:cubicBezTo>
                <a:cubicBezTo>
                  <a:pt x="19" y="2"/>
                  <a:pt x="19" y="2"/>
                  <a:pt x="19" y="2"/>
                </a:cubicBezTo>
                <a:cubicBezTo>
                  <a:pt x="19" y="3"/>
                  <a:pt x="20" y="4"/>
                  <a:pt x="20" y="5"/>
                </a:cubicBezTo>
                <a:cubicBezTo>
                  <a:pt x="20" y="6"/>
                  <a:pt x="20" y="6"/>
                  <a:pt x="19" y="7"/>
                </a:cubicBezTo>
                <a:cubicBezTo>
                  <a:pt x="29" y="15"/>
                  <a:pt x="29" y="15"/>
                  <a:pt x="29" y="15"/>
                </a:cubicBezTo>
                <a:cubicBezTo>
                  <a:pt x="31" y="14"/>
                  <a:pt x="34" y="14"/>
                  <a:pt x="37" y="15"/>
                </a:cubicBezTo>
                <a:cubicBezTo>
                  <a:pt x="40" y="16"/>
                  <a:pt x="42" y="17"/>
                  <a:pt x="45" y="19"/>
                </a:cubicBezTo>
                <a:cubicBezTo>
                  <a:pt x="45" y="20"/>
                  <a:pt x="45" y="21"/>
                  <a:pt x="45" y="22"/>
                </a:cubicBezTo>
                <a:cubicBezTo>
                  <a:pt x="35" y="32"/>
                  <a:pt x="35" y="32"/>
                  <a:pt x="35" y="32"/>
                </a:cubicBezTo>
                <a:close/>
              </a:path>
            </a:pathLst>
          </a:custGeom>
          <a:solidFill>
            <a:schemeClr val="accent2"/>
          </a:solidFill>
          <a:ln>
            <a:noFill/>
          </a:ln>
          <a:extLst/>
        </p:spPr>
        <p:txBody>
          <a:bodyPr/>
          <a:lstStyle/>
          <a:p>
            <a:endParaRPr lang="zh-CN" altLang="en-US"/>
          </a:p>
        </p:txBody>
      </p:sp>
      <p:sp>
        <p:nvSpPr>
          <p:cNvPr id="223" name="Freeform 665"/>
          <p:cNvSpPr>
            <a:spLocks/>
          </p:cNvSpPr>
          <p:nvPr/>
        </p:nvSpPr>
        <p:spPr bwMode="auto">
          <a:xfrm>
            <a:off x="3655089" y="2181121"/>
            <a:ext cx="296295" cy="293361"/>
          </a:xfrm>
          <a:custGeom>
            <a:avLst/>
            <a:gdLst>
              <a:gd name="T0" fmla="*/ 16 w 50"/>
              <a:gd name="T1" fmla="*/ 11 h 50"/>
              <a:gd name="T2" fmla="*/ 23 w 50"/>
              <a:gd name="T3" fmla="*/ 1 h 50"/>
              <a:gd name="T4" fmla="*/ 26 w 50"/>
              <a:gd name="T5" fmla="*/ 1 h 50"/>
              <a:gd name="T6" fmla="*/ 33 w 50"/>
              <a:gd name="T7" fmla="*/ 11 h 50"/>
              <a:gd name="T8" fmla="*/ 27 w 50"/>
              <a:gd name="T9" fmla="*/ 7 h 50"/>
              <a:gd name="T10" fmla="*/ 27 w 50"/>
              <a:gd name="T11" fmla="*/ 27 h 50"/>
              <a:gd name="T12" fmla="*/ 43 w 50"/>
              <a:gd name="T13" fmla="*/ 23 h 50"/>
              <a:gd name="T14" fmla="*/ 39 w 50"/>
              <a:gd name="T15" fmla="*/ 16 h 50"/>
              <a:gd name="T16" fmla="*/ 49 w 50"/>
              <a:gd name="T17" fmla="*/ 24 h 50"/>
              <a:gd name="T18" fmla="*/ 49 w 50"/>
              <a:gd name="T19" fmla="*/ 26 h 50"/>
              <a:gd name="T20" fmla="*/ 39 w 50"/>
              <a:gd name="T21" fmla="*/ 34 h 50"/>
              <a:gd name="T22" fmla="*/ 43 w 50"/>
              <a:gd name="T23" fmla="*/ 27 h 50"/>
              <a:gd name="T24" fmla="*/ 29 w 50"/>
              <a:gd name="T25" fmla="*/ 30 h 50"/>
              <a:gd name="T26" fmla="*/ 27 w 50"/>
              <a:gd name="T27" fmla="*/ 48 h 50"/>
              <a:gd name="T28" fmla="*/ 26 w 50"/>
              <a:gd name="T29" fmla="*/ 50 h 50"/>
              <a:gd name="T30" fmla="*/ 26 w 50"/>
              <a:gd name="T31" fmla="*/ 50 h 50"/>
              <a:gd name="T32" fmla="*/ 26 w 50"/>
              <a:gd name="T33" fmla="*/ 50 h 50"/>
              <a:gd name="T34" fmla="*/ 26 w 50"/>
              <a:gd name="T35" fmla="*/ 50 h 50"/>
              <a:gd name="T36" fmla="*/ 25 w 50"/>
              <a:gd name="T37" fmla="*/ 50 h 50"/>
              <a:gd name="T38" fmla="*/ 25 w 50"/>
              <a:gd name="T39" fmla="*/ 50 h 50"/>
              <a:gd name="T40" fmla="*/ 25 w 50"/>
              <a:gd name="T41" fmla="*/ 50 h 50"/>
              <a:gd name="T42" fmla="*/ 25 w 50"/>
              <a:gd name="T43" fmla="*/ 50 h 50"/>
              <a:gd name="T44" fmla="*/ 25 w 50"/>
              <a:gd name="T45" fmla="*/ 50 h 50"/>
              <a:gd name="T46" fmla="*/ 25 w 50"/>
              <a:gd name="T47" fmla="*/ 50 h 50"/>
              <a:gd name="T48" fmla="*/ 25 w 50"/>
              <a:gd name="T49" fmla="*/ 50 h 50"/>
              <a:gd name="T50" fmla="*/ 25 w 50"/>
              <a:gd name="T51" fmla="*/ 50 h 50"/>
              <a:gd name="T52" fmla="*/ 25 w 50"/>
              <a:gd name="T53" fmla="*/ 50 h 50"/>
              <a:gd name="T54" fmla="*/ 25 w 50"/>
              <a:gd name="T55" fmla="*/ 50 h 50"/>
              <a:gd name="T56" fmla="*/ 25 w 50"/>
              <a:gd name="T57" fmla="*/ 50 h 50"/>
              <a:gd name="T58" fmla="*/ 25 w 50"/>
              <a:gd name="T59" fmla="*/ 50 h 50"/>
              <a:gd name="T60" fmla="*/ 24 w 50"/>
              <a:gd name="T61" fmla="*/ 50 h 50"/>
              <a:gd name="T62" fmla="*/ 24 w 50"/>
              <a:gd name="T63" fmla="*/ 50 h 50"/>
              <a:gd name="T64" fmla="*/ 24 w 50"/>
              <a:gd name="T65" fmla="*/ 50 h 50"/>
              <a:gd name="T66" fmla="*/ 24 w 50"/>
              <a:gd name="T67" fmla="*/ 50 h 50"/>
              <a:gd name="T68" fmla="*/ 24 w 50"/>
              <a:gd name="T69" fmla="*/ 50 h 50"/>
              <a:gd name="T70" fmla="*/ 24 w 50"/>
              <a:gd name="T71" fmla="*/ 50 h 50"/>
              <a:gd name="T72" fmla="*/ 24 w 50"/>
              <a:gd name="T73" fmla="*/ 50 h 50"/>
              <a:gd name="T74" fmla="*/ 24 w 50"/>
              <a:gd name="T75" fmla="*/ 50 h 50"/>
              <a:gd name="T76" fmla="*/ 24 w 50"/>
              <a:gd name="T77" fmla="*/ 50 h 50"/>
              <a:gd name="T78" fmla="*/ 24 w 50"/>
              <a:gd name="T79" fmla="*/ 50 h 50"/>
              <a:gd name="T80" fmla="*/ 24 w 50"/>
              <a:gd name="T81" fmla="*/ 50 h 50"/>
              <a:gd name="T82" fmla="*/ 23 w 50"/>
              <a:gd name="T83" fmla="*/ 48 h 50"/>
              <a:gd name="T84" fmla="*/ 20 w 50"/>
              <a:gd name="T85" fmla="*/ 30 h 50"/>
              <a:gd name="T86" fmla="*/ 6 w 50"/>
              <a:gd name="T87" fmla="*/ 27 h 50"/>
              <a:gd name="T88" fmla="*/ 10 w 50"/>
              <a:gd name="T89" fmla="*/ 34 h 50"/>
              <a:gd name="T90" fmla="*/ 0 w 50"/>
              <a:gd name="T91" fmla="*/ 26 h 50"/>
              <a:gd name="T92" fmla="*/ 0 w 50"/>
              <a:gd name="T93" fmla="*/ 24 h 50"/>
              <a:gd name="T94" fmla="*/ 10 w 50"/>
              <a:gd name="T95" fmla="*/ 16 h 50"/>
              <a:gd name="T96" fmla="*/ 6 w 50"/>
              <a:gd name="T97" fmla="*/ 23 h 50"/>
              <a:gd name="T98" fmla="*/ 23 w 50"/>
              <a:gd name="T99" fmla="*/ 27 h 50"/>
              <a:gd name="T100" fmla="*/ 23 w 50"/>
              <a:gd name="T101"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 h="50">
                <a:moveTo>
                  <a:pt x="19" y="11"/>
                </a:moveTo>
                <a:cubicBezTo>
                  <a:pt x="18" y="11"/>
                  <a:pt x="17" y="11"/>
                  <a:pt x="16" y="11"/>
                </a:cubicBezTo>
                <a:cubicBezTo>
                  <a:pt x="15" y="10"/>
                  <a:pt x="15" y="9"/>
                  <a:pt x="16" y="8"/>
                </a:cubicBezTo>
                <a:cubicBezTo>
                  <a:pt x="23" y="1"/>
                  <a:pt x="23" y="1"/>
                  <a:pt x="23" y="1"/>
                </a:cubicBezTo>
                <a:cubicBezTo>
                  <a:pt x="24" y="0"/>
                  <a:pt x="25" y="0"/>
                  <a:pt x="26" y="1"/>
                </a:cubicBezTo>
                <a:cubicBezTo>
                  <a:pt x="26" y="1"/>
                  <a:pt x="26" y="1"/>
                  <a:pt x="26" y="1"/>
                </a:cubicBezTo>
                <a:cubicBezTo>
                  <a:pt x="33" y="8"/>
                  <a:pt x="33" y="8"/>
                  <a:pt x="33" y="8"/>
                </a:cubicBezTo>
                <a:cubicBezTo>
                  <a:pt x="34" y="9"/>
                  <a:pt x="34" y="10"/>
                  <a:pt x="33" y="11"/>
                </a:cubicBezTo>
                <a:cubicBezTo>
                  <a:pt x="33" y="11"/>
                  <a:pt x="31" y="11"/>
                  <a:pt x="31" y="11"/>
                </a:cubicBezTo>
                <a:cubicBezTo>
                  <a:pt x="27" y="7"/>
                  <a:pt x="27" y="7"/>
                  <a:pt x="27" y="7"/>
                </a:cubicBezTo>
                <a:cubicBezTo>
                  <a:pt x="27" y="27"/>
                  <a:pt x="27" y="27"/>
                  <a:pt x="27" y="27"/>
                </a:cubicBezTo>
                <a:cubicBezTo>
                  <a:pt x="27" y="27"/>
                  <a:pt x="27" y="27"/>
                  <a:pt x="27" y="27"/>
                </a:cubicBezTo>
                <a:cubicBezTo>
                  <a:pt x="29" y="25"/>
                  <a:pt x="33" y="23"/>
                  <a:pt x="36" y="23"/>
                </a:cubicBezTo>
                <a:cubicBezTo>
                  <a:pt x="43" y="23"/>
                  <a:pt x="43" y="23"/>
                  <a:pt x="43" y="23"/>
                </a:cubicBezTo>
                <a:cubicBezTo>
                  <a:pt x="39" y="19"/>
                  <a:pt x="39" y="19"/>
                  <a:pt x="39" y="19"/>
                </a:cubicBezTo>
                <a:cubicBezTo>
                  <a:pt x="38" y="18"/>
                  <a:pt x="38" y="17"/>
                  <a:pt x="39" y="16"/>
                </a:cubicBezTo>
                <a:cubicBezTo>
                  <a:pt x="40" y="16"/>
                  <a:pt x="41" y="16"/>
                  <a:pt x="42" y="16"/>
                </a:cubicBezTo>
                <a:cubicBezTo>
                  <a:pt x="49" y="24"/>
                  <a:pt x="49" y="24"/>
                  <a:pt x="49" y="24"/>
                </a:cubicBezTo>
                <a:cubicBezTo>
                  <a:pt x="49" y="24"/>
                  <a:pt x="49" y="24"/>
                  <a:pt x="49" y="24"/>
                </a:cubicBezTo>
                <a:cubicBezTo>
                  <a:pt x="50" y="24"/>
                  <a:pt x="50" y="26"/>
                  <a:pt x="49" y="26"/>
                </a:cubicBezTo>
                <a:cubicBezTo>
                  <a:pt x="42" y="34"/>
                  <a:pt x="42" y="34"/>
                  <a:pt x="42" y="34"/>
                </a:cubicBezTo>
                <a:cubicBezTo>
                  <a:pt x="41" y="34"/>
                  <a:pt x="40" y="34"/>
                  <a:pt x="39" y="34"/>
                </a:cubicBezTo>
                <a:cubicBezTo>
                  <a:pt x="38" y="33"/>
                  <a:pt x="38" y="32"/>
                  <a:pt x="39" y="31"/>
                </a:cubicBezTo>
                <a:cubicBezTo>
                  <a:pt x="43" y="27"/>
                  <a:pt x="43" y="27"/>
                  <a:pt x="43" y="27"/>
                </a:cubicBezTo>
                <a:cubicBezTo>
                  <a:pt x="36" y="27"/>
                  <a:pt x="36" y="27"/>
                  <a:pt x="36" y="27"/>
                </a:cubicBezTo>
                <a:cubicBezTo>
                  <a:pt x="34" y="27"/>
                  <a:pt x="31" y="28"/>
                  <a:pt x="29" y="30"/>
                </a:cubicBezTo>
                <a:cubicBezTo>
                  <a:pt x="28" y="31"/>
                  <a:pt x="27" y="34"/>
                  <a:pt x="27" y="36"/>
                </a:cubicBezTo>
                <a:cubicBezTo>
                  <a:pt x="27" y="48"/>
                  <a:pt x="27" y="48"/>
                  <a:pt x="27" y="48"/>
                </a:cubicBezTo>
                <a:cubicBezTo>
                  <a:pt x="27" y="49"/>
                  <a:pt x="26" y="49"/>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6" y="50"/>
                  <a:pt x="26" y="50"/>
                  <a:pt x="26"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5" y="50"/>
                  <a:pt x="25" y="50"/>
                  <a:pt x="25"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0"/>
                </a:cubicBezTo>
                <a:cubicBezTo>
                  <a:pt x="23" y="49"/>
                  <a:pt x="23" y="49"/>
                  <a:pt x="23" y="48"/>
                </a:cubicBezTo>
                <a:cubicBezTo>
                  <a:pt x="23" y="36"/>
                  <a:pt x="23" y="36"/>
                  <a:pt x="23" y="36"/>
                </a:cubicBezTo>
                <a:cubicBezTo>
                  <a:pt x="23" y="34"/>
                  <a:pt x="22" y="31"/>
                  <a:pt x="20" y="30"/>
                </a:cubicBezTo>
                <a:cubicBezTo>
                  <a:pt x="18" y="28"/>
                  <a:pt x="16" y="27"/>
                  <a:pt x="13" y="27"/>
                </a:cubicBezTo>
                <a:cubicBezTo>
                  <a:pt x="6" y="27"/>
                  <a:pt x="6" y="27"/>
                  <a:pt x="6" y="27"/>
                </a:cubicBezTo>
                <a:cubicBezTo>
                  <a:pt x="10" y="31"/>
                  <a:pt x="10" y="31"/>
                  <a:pt x="10" y="31"/>
                </a:cubicBezTo>
                <a:cubicBezTo>
                  <a:pt x="11" y="32"/>
                  <a:pt x="11" y="33"/>
                  <a:pt x="10" y="34"/>
                </a:cubicBezTo>
                <a:cubicBezTo>
                  <a:pt x="10" y="34"/>
                  <a:pt x="8" y="34"/>
                  <a:pt x="8" y="34"/>
                </a:cubicBezTo>
                <a:cubicBezTo>
                  <a:pt x="0" y="26"/>
                  <a:pt x="0" y="26"/>
                  <a:pt x="0" y="26"/>
                </a:cubicBezTo>
                <a:cubicBezTo>
                  <a:pt x="0" y="26"/>
                  <a:pt x="0" y="24"/>
                  <a:pt x="0" y="24"/>
                </a:cubicBezTo>
                <a:cubicBezTo>
                  <a:pt x="0" y="24"/>
                  <a:pt x="0" y="24"/>
                  <a:pt x="0" y="24"/>
                </a:cubicBezTo>
                <a:cubicBezTo>
                  <a:pt x="8" y="16"/>
                  <a:pt x="8" y="16"/>
                  <a:pt x="8" y="16"/>
                </a:cubicBezTo>
                <a:cubicBezTo>
                  <a:pt x="8" y="16"/>
                  <a:pt x="10" y="16"/>
                  <a:pt x="10" y="16"/>
                </a:cubicBezTo>
                <a:cubicBezTo>
                  <a:pt x="11" y="17"/>
                  <a:pt x="11" y="18"/>
                  <a:pt x="10" y="19"/>
                </a:cubicBezTo>
                <a:cubicBezTo>
                  <a:pt x="6" y="23"/>
                  <a:pt x="6" y="23"/>
                  <a:pt x="6" y="23"/>
                </a:cubicBezTo>
                <a:cubicBezTo>
                  <a:pt x="13" y="23"/>
                  <a:pt x="13" y="23"/>
                  <a:pt x="13" y="23"/>
                </a:cubicBezTo>
                <a:cubicBezTo>
                  <a:pt x="17" y="23"/>
                  <a:pt x="20" y="25"/>
                  <a:pt x="23" y="27"/>
                </a:cubicBezTo>
                <a:cubicBezTo>
                  <a:pt x="23" y="27"/>
                  <a:pt x="23" y="27"/>
                  <a:pt x="23" y="27"/>
                </a:cubicBezTo>
                <a:cubicBezTo>
                  <a:pt x="23" y="7"/>
                  <a:pt x="23" y="7"/>
                  <a:pt x="23" y="7"/>
                </a:cubicBezTo>
                <a:cubicBezTo>
                  <a:pt x="19" y="11"/>
                  <a:pt x="19" y="11"/>
                  <a:pt x="19" y="11"/>
                </a:cubicBezTo>
                <a:close/>
              </a:path>
            </a:pathLst>
          </a:custGeom>
          <a:solidFill>
            <a:schemeClr val="accent2"/>
          </a:solidFill>
          <a:ln>
            <a:noFill/>
          </a:ln>
          <a:extLst/>
        </p:spPr>
        <p:txBody>
          <a:bodyPr/>
          <a:lstStyle/>
          <a:p>
            <a:endParaRPr lang="zh-CN" altLang="en-US"/>
          </a:p>
        </p:txBody>
      </p:sp>
      <p:sp>
        <p:nvSpPr>
          <p:cNvPr id="224" name="Freeform 668"/>
          <p:cNvSpPr>
            <a:spLocks noEditPoints="1"/>
          </p:cNvSpPr>
          <p:nvPr/>
        </p:nvSpPr>
        <p:spPr bwMode="auto">
          <a:xfrm>
            <a:off x="7791473" y="2181121"/>
            <a:ext cx="293361" cy="293361"/>
          </a:xfrm>
          <a:custGeom>
            <a:avLst/>
            <a:gdLst>
              <a:gd name="T0" fmla="*/ 17 w 50"/>
              <a:gd name="T1" fmla="*/ 4 h 50"/>
              <a:gd name="T2" fmla="*/ 33 w 50"/>
              <a:gd name="T3" fmla="*/ 0 h 50"/>
              <a:gd name="T4" fmla="*/ 50 w 50"/>
              <a:gd name="T5" fmla="*/ 10 h 50"/>
              <a:gd name="T6" fmla="*/ 46 w 50"/>
              <a:gd name="T7" fmla="*/ 25 h 50"/>
              <a:gd name="T8" fmla="*/ 44 w 50"/>
              <a:gd name="T9" fmla="*/ 7 h 50"/>
              <a:gd name="T10" fmla="*/ 34 w 50"/>
              <a:gd name="T11" fmla="*/ 22 h 50"/>
              <a:gd name="T12" fmla="*/ 31 w 50"/>
              <a:gd name="T13" fmla="*/ 4 h 50"/>
              <a:gd name="T14" fmla="*/ 18 w 50"/>
              <a:gd name="T15" fmla="*/ 46 h 50"/>
              <a:gd name="T16" fmla="*/ 24 w 50"/>
              <a:gd name="T17" fmla="*/ 48 h 50"/>
              <a:gd name="T18" fmla="*/ 17 w 50"/>
              <a:gd name="T19" fmla="*/ 50 h 50"/>
              <a:gd name="T20" fmla="*/ 0 w 50"/>
              <a:gd name="T21" fmla="*/ 40 h 50"/>
              <a:gd name="T22" fmla="*/ 8 w 50"/>
              <a:gd name="T23" fmla="*/ 2 h 50"/>
              <a:gd name="T24" fmla="*/ 34 w 50"/>
              <a:gd name="T25" fmla="*/ 30 h 50"/>
              <a:gd name="T26" fmla="*/ 35 w 50"/>
              <a:gd name="T27" fmla="*/ 32 h 50"/>
              <a:gd name="T28" fmla="*/ 34 w 50"/>
              <a:gd name="T29" fmla="*/ 33 h 50"/>
              <a:gd name="T30" fmla="*/ 32 w 50"/>
              <a:gd name="T31" fmla="*/ 35 h 50"/>
              <a:gd name="T32" fmla="*/ 30 w 50"/>
              <a:gd name="T33" fmla="*/ 34 h 50"/>
              <a:gd name="T34" fmla="*/ 32 w 50"/>
              <a:gd name="T35" fmla="*/ 32 h 50"/>
              <a:gd name="T36" fmla="*/ 34 w 50"/>
              <a:gd name="T37" fmla="*/ 30 h 50"/>
              <a:gd name="T38" fmla="*/ 37 w 50"/>
              <a:gd name="T39" fmla="*/ 44 h 50"/>
              <a:gd name="T40" fmla="*/ 37 w 50"/>
              <a:gd name="T41" fmla="*/ 42 h 50"/>
              <a:gd name="T42" fmla="*/ 39 w 50"/>
              <a:gd name="T43" fmla="*/ 42 h 50"/>
              <a:gd name="T44" fmla="*/ 40 w 50"/>
              <a:gd name="T45" fmla="*/ 41 h 50"/>
              <a:gd name="T46" fmla="*/ 41 w 50"/>
              <a:gd name="T47" fmla="*/ 40 h 50"/>
              <a:gd name="T48" fmla="*/ 42 w 50"/>
              <a:gd name="T49" fmla="*/ 38 h 50"/>
              <a:gd name="T50" fmla="*/ 43 w 50"/>
              <a:gd name="T51" fmla="*/ 36 h 50"/>
              <a:gd name="T52" fmla="*/ 44 w 50"/>
              <a:gd name="T53" fmla="*/ 38 h 50"/>
              <a:gd name="T54" fmla="*/ 42 w 50"/>
              <a:gd name="T55" fmla="*/ 42 h 50"/>
              <a:gd name="T56" fmla="*/ 41 w 50"/>
              <a:gd name="T57" fmla="*/ 43 h 50"/>
              <a:gd name="T58" fmla="*/ 40 w 50"/>
              <a:gd name="T59" fmla="*/ 44 h 50"/>
              <a:gd name="T60" fmla="*/ 37 w 50"/>
              <a:gd name="T61" fmla="*/ 44 h 50"/>
              <a:gd name="T62" fmla="*/ 47 w 50"/>
              <a:gd name="T63" fmla="*/ 44 h 50"/>
              <a:gd name="T64" fmla="*/ 50 w 50"/>
              <a:gd name="T65" fmla="*/ 49 h 50"/>
              <a:gd name="T66" fmla="*/ 45 w 50"/>
              <a:gd name="T67" fmla="*/ 47 h 50"/>
              <a:gd name="T68" fmla="*/ 24 w 50"/>
              <a:gd name="T69" fmla="*/ 37 h 50"/>
              <a:gd name="T70" fmla="*/ 50 w 50"/>
              <a:gd name="T71" fmla="*/ 37 h 50"/>
              <a:gd name="T72" fmla="*/ 37 w 50"/>
              <a:gd name="T73" fmla="*/ 28 h 50"/>
              <a:gd name="T74" fmla="*/ 28 w 50"/>
              <a:gd name="T75" fmla="*/ 37 h 50"/>
              <a:gd name="T76" fmla="*/ 31 w 50"/>
              <a:gd name="T77" fmla="*/ 43 h 50"/>
              <a:gd name="T78" fmla="*/ 31 w 50"/>
              <a:gd name="T79" fmla="*/ 43 h 50"/>
              <a:gd name="T80" fmla="*/ 46 w 50"/>
              <a:gd name="T81" fmla="*/ 37 h 50"/>
              <a:gd name="T82" fmla="*/ 16 w 50"/>
              <a:gd name="T83" fmla="*/ 46 h 50"/>
              <a:gd name="T84" fmla="*/ 16 w 50"/>
              <a:gd name="T85" fmla="*/ 8 h 50"/>
              <a:gd name="T86" fmla="*/ 4 w 50"/>
              <a:gd name="T87" fmla="*/ 8 h 50"/>
              <a:gd name="T88" fmla="*/ 6 w 50"/>
              <a:gd name="T89"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 h="50">
                <a:moveTo>
                  <a:pt x="8" y="2"/>
                </a:moveTo>
                <a:cubicBezTo>
                  <a:pt x="17" y="4"/>
                  <a:pt x="17" y="4"/>
                  <a:pt x="17" y="4"/>
                </a:cubicBezTo>
                <a:cubicBezTo>
                  <a:pt x="32" y="0"/>
                  <a:pt x="32" y="0"/>
                  <a:pt x="32" y="0"/>
                </a:cubicBezTo>
                <a:cubicBezTo>
                  <a:pt x="32" y="0"/>
                  <a:pt x="33" y="0"/>
                  <a:pt x="33" y="0"/>
                </a:cubicBezTo>
                <a:cubicBezTo>
                  <a:pt x="45" y="3"/>
                  <a:pt x="45" y="3"/>
                  <a:pt x="45" y="3"/>
                </a:cubicBezTo>
                <a:cubicBezTo>
                  <a:pt x="48" y="4"/>
                  <a:pt x="50" y="7"/>
                  <a:pt x="50" y="10"/>
                </a:cubicBezTo>
                <a:cubicBezTo>
                  <a:pt x="50" y="25"/>
                  <a:pt x="50" y="25"/>
                  <a:pt x="50" y="25"/>
                </a:cubicBezTo>
                <a:cubicBezTo>
                  <a:pt x="50" y="27"/>
                  <a:pt x="46" y="27"/>
                  <a:pt x="46" y="25"/>
                </a:cubicBezTo>
                <a:cubicBezTo>
                  <a:pt x="46" y="10"/>
                  <a:pt x="46" y="10"/>
                  <a:pt x="46" y="10"/>
                </a:cubicBezTo>
                <a:cubicBezTo>
                  <a:pt x="46" y="8"/>
                  <a:pt x="45" y="7"/>
                  <a:pt x="44" y="7"/>
                </a:cubicBezTo>
                <a:cubicBezTo>
                  <a:pt x="34" y="4"/>
                  <a:pt x="34" y="4"/>
                  <a:pt x="34" y="4"/>
                </a:cubicBezTo>
                <a:cubicBezTo>
                  <a:pt x="34" y="22"/>
                  <a:pt x="34" y="22"/>
                  <a:pt x="34" y="22"/>
                </a:cubicBezTo>
                <a:cubicBezTo>
                  <a:pt x="34" y="24"/>
                  <a:pt x="31" y="24"/>
                  <a:pt x="31" y="22"/>
                </a:cubicBezTo>
                <a:cubicBezTo>
                  <a:pt x="31" y="4"/>
                  <a:pt x="31" y="4"/>
                  <a:pt x="31" y="4"/>
                </a:cubicBezTo>
                <a:cubicBezTo>
                  <a:pt x="18" y="8"/>
                  <a:pt x="18" y="8"/>
                  <a:pt x="18" y="8"/>
                </a:cubicBezTo>
                <a:cubicBezTo>
                  <a:pt x="18" y="46"/>
                  <a:pt x="18" y="46"/>
                  <a:pt x="18" y="46"/>
                </a:cubicBezTo>
                <a:cubicBezTo>
                  <a:pt x="23" y="44"/>
                  <a:pt x="23" y="44"/>
                  <a:pt x="23" y="44"/>
                </a:cubicBezTo>
                <a:cubicBezTo>
                  <a:pt x="25" y="44"/>
                  <a:pt x="26" y="48"/>
                  <a:pt x="24" y="48"/>
                </a:cubicBezTo>
                <a:cubicBezTo>
                  <a:pt x="18" y="50"/>
                  <a:pt x="18" y="50"/>
                  <a:pt x="18" y="50"/>
                </a:cubicBezTo>
                <a:cubicBezTo>
                  <a:pt x="17" y="50"/>
                  <a:pt x="17" y="50"/>
                  <a:pt x="17" y="50"/>
                </a:cubicBezTo>
                <a:cubicBezTo>
                  <a:pt x="5" y="47"/>
                  <a:pt x="5" y="47"/>
                  <a:pt x="5" y="47"/>
                </a:cubicBezTo>
                <a:cubicBezTo>
                  <a:pt x="2" y="46"/>
                  <a:pt x="0" y="43"/>
                  <a:pt x="0" y="40"/>
                </a:cubicBezTo>
                <a:cubicBezTo>
                  <a:pt x="0" y="8"/>
                  <a:pt x="0" y="8"/>
                  <a:pt x="0" y="8"/>
                </a:cubicBezTo>
                <a:cubicBezTo>
                  <a:pt x="0" y="4"/>
                  <a:pt x="4" y="1"/>
                  <a:pt x="8" y="2"/>
                </a:cubicBezTo>
                <a:close/>
                <a:moveTo>
                  <a:pt x="34" y="30"/>
                </a:moveTo>
                <a:cubicBezTo>
                  <a:pt x="34" y="30"/>
                  <a:pt x="34" y="30"/>
                  <a:pt x="34" y="30"/>
                </a:cubicBezTo>
                <a:cubicBezTo>
                  <a:pt x="35" y="30"/>
                  <a:pt x="36" y="30"/>
                  <a:pt x="36" y="31"/>
                </a:cubicBezTo>
                <a:cubicBezTo>
                  <a:pt x="36" y="31"/>
                  <a:pt x="36" y="32"/>
                  <a:pt x="35" y="32"/>
                </a:cubicBezTo>
                <a:cubicBezTo>
                  <a:pt x="35" y="32"/>
                  <a:pt x="35" y="32"/>
                  <a:pt x="34" y="33"/>
                </a:cubicBezTo>
                <a:cubicBezTo>
                  <a:pt x="34" y="33"/>
                  <a:pt x="34" y="33"/>
                  <a:pt x="34" y="33"/>
                </a:cubicBezTo>
                <a:cubicBezTo>
                  <a:pt x="33" y="33"/>
                  <a:pt x="33" y="34"/>
                  <a:pt x="33" y="34"/>
                </a:cubicBezTo>
                <a:cubicBezTo>
                  <a:pt x="33" y="34"/>
                  <a:pt x="33" y="35"/>
                  <a:pt x="32" y="35"/>
                </a:cubicBezTo>
                <a:cubicBezTo>
                  <a:pt x="32" y="35"/>
                  <a:pt x="32" y="36"/>
                  <a:pt x="31" y="35"/>
                </a:cubicBezTo>
                <a:cubicBezTo>
                  <a:pt x="30" y="35"/>
                  <a:pt x="30" y="35"/>
                  <a:pt x="30" y="34"/>
                </a:cubicBezTo>
                <a:cubicBezTo>
                  <a:pt x="31" y="34"/>
                  <a:pt x="31" y="33"/>
                  <a:pt x="31" y="33"/>
                </a:cubicBezTo>
                <a:cubicBezTo>
                  <a:pt x="31" y="32"/>
                  <a:pt x="32" y="32"/>
                  <a:pt x="32" y="32"/>
                </a:cubicBezTo>
                <a:cubicBezTo>
                  <a:pt x="32" y="31"/>
                  <a:pt x="33" y="31"/>
                  <a:pt x="33" y="31"/>
                </a:cubicBezTo>
                <a:cubicBezTo>
                  <a:pt x="33" y="30"/>
                  <a:pt x="34" y="30"/>
                  <a:pt x="34" y="30"/>
                </a:cubicBezTo>
                <a:close/>
                <a:moveTo>
                  <a:pt x="37" y="44"/>
                </a:moveTo>
                <a:cubicBezTo>
                  <a:pt x="37" y="44"/>
                  <a:pt x="37" y="44"/>
                  <a:pt x="37" y="44"/>
                </a:cubicBezTo>
                <a:cubicBezTo>
                  <a:pt x="36" y="44"/>
                  <a:pt x="36" y="44"/>
                  <a:pt x="36" y="43"/>
                </a:cubicBezTo>
                <a:cubicBezTo>
                  <a:pt x="36" y="42"/>
                  <a:pt x="36" y="42"/>
                  <a:pt x="37" y="42"/>
                </a:cubicBezTo>
                <a:cubicBezTo>
                  <a:pt x="37" y="42"/>
                  <a:pt x="38" y="42"/>
                  <a:pt x="38" y="42"/>
                </a:cubicBezTo>
                <a:cubicBezTo>
                  <a:pt x="38" y="42"/>
                  <a:pt x="39" y="42"/>
                  <a:pt x="39" y="42"/>
                </a:cubicBezTo>
                <a:cubicBezTo>
                  <a:pt x="39" y="41"/>
                  <a:pt x="39" y="41"/>
                  <a:pt x="39" y="41"/>
                </a:cubicBezTo>
                <a:cubicBezTo>
                  <a:pt x="39" y="41"/>
                  <a:pt x="40" y="41"/>
                  <a:pt x="40" y="41"/>
                </a:cubicBezTo>
                <a:cubicBezTo>
                  <a:pt x="40" y="41"/>
                  <a:pt x="40" y="41"/>
                  <a:pt x="40" y="41"/>
                </a:cubicBezTo>
                <a:cubicBezTo>
                  <a:pt x="40" y="41"/>
                  <a:pt x="40" y="41"/>
                  <a:pt x="41" y="40"/>
                </a:cubicBezTo>
                <a:cubicBezTo>
                  <a:pt x="41" y="40"/>
                  <a:pt x="42" y="39"/>
                  <a:pt x="42" y="39"/>
                </a:cubicBezTo>
                <a:cubicBezTo>
                  <a:pt x="42" y="38"/>
                  <a:pt x="42" y="38"/>
                  <a:pt x="42" y="38"/>
                </a:cubicBezTo>
                <a:cubicBezTo>
                  <a:pt x="42" y="38"/>
                  <a:pt x="42" y="37"/>
                  <a:pt x="42" y="37"/>
                </a:cubicBezTo>
                <a:cubicBezTo>
                  <a:pt x="42" y="36"/>
                  <a:pt x="43" y="36"/>
                  <a:pt x="43" y="36"/>
                </a:cubicBezTo>
                <a:cubicBezTo>
                  <a:pt x="44" y="36"/>
                  <a:pt x="44" y="36"/>
                  <a:pt x="44" y="37"/>
                </a:cubicBezTo>
                <a:cubicBezTo>
                  <a:pt x="44" y="37"/>
                  <a:pt x="44" y="38"/>
                  <a:pt x="44" y="38"/>
                </a:cubicBezTo>
                <a:cubicBezTo>
                  <a:pt x="44" y="39"/>
                  <a:pt x="44" y="39"/>
                  <a:pt x="44" y="40"/>
                </a:cubicBezTo>
                <a:cubicBezTo>
                  <a:pt x="44" y="41"/>
                  <a:pt x="43" y="41"/>
                  <a:pt x="42" y="42"/>
                </a:cubicBezTo>
                <a:cubicBezTo>
                  <a:pt x="42" y="42"/>
                  <a:pt x="42" y="43"/>
                  <a:pt x="41" y="43"/>
                </a:cubicBezTo>
                <a:cubicBezTo>
                  <a:pt x="41" y="43"/>
                  <a:pt x="41" y="43"/>
                  <a:pt x="41" y="43"/>
                </a:cubicBezTo>
                <a:cubicBezTo>
                  <a:pt x="41" y="43"/>
                  <a:pt x="40" y="43"/>
                  <a:pt x="40" y="44"/>
                </a:cubicBezTo>
                <a:cubicBezTo>
                  <a:pt x="40" y="44"/>
                  <a:pt x="40" y="44"/>
                  <a:pt x="40" y="44"/>
                </a:cubicBezTo>
                <a:cubicBezTo>
                  <a:pt x="40" y="44"/>
                  <a:pt x="39" y="44"/>
                  <a:pt x="39" y="44"/>
                </a:cubicBezTo>
                <a:cubicBezTo>
                  <a:pt x="38" y="44"/>
                  <a:pt x="38" y="44"/>
                  <a:pt x="37" y="44"/>
                </a:cubicBezTo>
                <a:close/>
                <a:moveTo>
                  <a:pt x="47" y="44"/>
                </a:moveTo>
                <a:cubicBezTo>
                  <a:pt x="47" y="44"/>
                  <a:pt x="47" y="44"/>
                  <a:pt x="47" y="44"/>
                </a:cubicBezTo>
                <a:cubicBezTo>
                  <a:pt x="50" y="47"/>
                  <a:pt x="50" y="47"/>
                  <a:pt x="50" y="47"/>
                </a:cubicBezTo>
                <a:cubicBezTo>
                  <a:pt x="50" y="47"/>
                  <a:pt x="50" y="49"/>
                  <a:pt x="50" y="49"/>
                </a:cubicBezTo>
                <a:cubicBezTo>
                  <a:pt x="49" y="50"/>
                  <a:pt x="48" y="50"/>
                  <a:pt x="47" y="49"/>
                </a:cubicBezTo>
                <a:cubicBezTo>
                  <a:pt x="45" y="47"/>
                  <a:pt x="45" y="47"/>
                  <a:pt x="45" y="47"/>
                </a:cubicBezTo>
                <a:cubicBezTo>
                  <a:pt x="42" y="49"/>
                  <a:pt x="40" y="50"/>
                  <a:pt x="37" y="50"/>
                </a:cubicBezTo>
                <a:cubicBezTo>
                  <a:pt x="30" y="50"/>
                  <a:pt x="24" y="44"/>
                  <a:pt x="24" y="37"/>
                </a:cubicBezTo>
                <a:cubicBezTo>
                  <a:pt x="24" y="30"/>
                  <a:pt x="30" y="24"/>
                  <a:pt x="37" y="24"/>
                </a:cubicBezTo>
                <a:cubicBezTo>
                  <a:pt x="44" y="24"/>
                  <a:pt x="50" y="30"/>
                  <a:pt x="50" y="37"/>
                </a:cubicBezTo>
                <a:cubicBezTo>
                  <a:pt x="50" y="39"/>
                  <a:pt x="49" y="42"/>
                  <a:pt x="47" y="44"/>
                </a:cubicBezTo>
                <a:close/>
                <a:moveTo>
                  <a:pt x="37" y="28"/>
                </a:moveTo>
                <a:cubicBezTo>
                  <a:pt x="37" y="28"/>
                  <a:pt x="37" y="28"/>
                  <a:pt x="37" y="28"/>
                </a:cubicBezTo>
                <a:cubicBezTo>
                  <a:pt x="32" y="28"/>
                  <a:pt x="28" y="32"/>
                  <a:pt x="28" y="37"/>
                </a:cubicBezTo>
                <a:cubicBezTo>
                  <a:pt x="28" y="39"/>
                  <a:pt x="29" y="41"/>
                  <a:pt x="31" y="43"/>
                </a:cubicBezTo>
                <a:cubicBezTo>
                  <a:pt x="31" y="43"/>
                  <a:pt x="31" y="43"/>
                  <a:pt x="31" y="43"/>
                </a:cubicBezTo>
                <a:cubicBezTo>
                  <a:pt x="31" y="43"/>
                  <a:pt x="31" y="43"/>
                  <a:pt x="31" y="43"/>
                </a:cubicBezTo>
                <a:cubicBezTo>
                  <a:pt x="31" y="43"/>
                  <a:pt x="31" y="43"/>
                  <a:pt x="31" y="43"/>
                </a:cubicBezTo>
                <a:cubicBezTo>
                  <a:pt x="33" y="45"/>
                  <a:pt x="35" y="46"/>
                  <a:pt x="37" y="46"/>
                </a:cubicBezTo>
                <a:cubicBezTo>
                  <a:pt x="42" y="46"/>
                  <a:pt x="46" y="42"/>
                  <a:pt x="46" y="37"/>
                </a:cubicBezTo>
                <a:cubicBezTo>
                  <a:pt x="46" y="32"/>
                  <a:pt x="42" y="28"/>
                  <a:pt x="37" y="28"/>
                </a:cubicBezTo>
                <a:close/>
                <a:moveTo>
                  <a:pt x="16" y="46"/>
                </a:moveTo>
                <a:cubicBezTo>
                  <a:pt x="16" y="46"/>
                  <a:pt x="16" y="46"/>
                  <a:pt x="16" y="46"/>
                </a:cubicBezTo>
                <a:cubicBezTo>
                  <a:pt x="16" y="8"/>
                  <a:pt x="16" y="8"/>
                  <a:pt x="16" y="8"/>
                </a:cubicBezTo>
                <a:cubicBezTo>
                  <a:pt x="7" y="5"/>
                  <a:pt x="7" y="5"/>
                  <a:pt x="7" y="5"/>
                </a:cubicBezTo>
                <a:cubicBezTo>
                  <a:pt x="6" y="5"/>
                  <a:pt x="4" y="6"/>
                  <a:pt x="4" y="8"/>
                </a:cubicBezTo>
                <a:cubicBezTo>
                  <a:pt x="4" y="40"/>
                  <a:pt x="4" y="40"/>
                  <a:pt x="4" y="40"/>
                </a:cubicBezTo>
                <a:cubicBezTo>
                  <a:pt x="4" y="42"/>
                  <a:pt x="5" y="43"/>
                  <a:pt x="6" y="43"/>
                </a:cubicBezTo>
                <a:cubicBezTo>
                  <a:pt x="16" y="46"/>
                  <a:pt x="16" y="46"/>
                  <a:pt x="16" y="46"/>
                </a:cubicBezTo>
                <a:close/>
              </a:path>
            </a:pathLst>
          </a:custGeom>
          <a:solidFill>
            <a:schemeClr val="accent2"/>
          </a:solidFill>
          <a:ln>
            <a:noFill/>
          </a:ln>
          <a:extLst/>
        </p:spPr>
        <p:txBody>
          <a:bodyPr/>
          <a:lstStyle/>
          <a:p>
            <a:endParaRPr lang="zh-CN" altLang="en-US"/>
          </a:p>
        </p:txBody>
      </p:sp>
      <p:sp>
        <p:nvSpPr>
          <p:cNvPr id="225" name="Freeform 669"/>
          <p:cNvSpPr>
            <a:spLocks noEditPoints="1"/>
          </p:cNvSpPr>
          <p:nvPr/>
        </p:nvSpPr>
        <p:spPr bwMode="auto">
          <a:xfrm>
            <a:off x="8296053" y="2181121"/>
            <a:ext cx="293361" cy="293361"/>
          </a:xfrm>
          <a:custGeom>
            <a:avLst/>
            <a:gdLst>
              <a:gd name="T0" fmla="*/ 30 w 50"/>
              <a:gd name="T1" fmla="*/ 21 h 50"/>
              <a:gd name="T2" fmla="*/ 30 w 50"/>
              <a:gd name="T3" fmla="*/ 21 h 50"/>
              <a:gd name="T4" fmla="*/ 33 w 50"/>
              <a:gd name="T5" fmla="*/ 22 h 50"/>
              <a:gd name="T6" fmla="*/ 33 w 50"/>
              <a:gd name="T7" fmla="*/ 28 h 50"/>
              <a:gd name="T8" fmla="*/ 30 w 50"/>
              <a:gd name="T9" fmla="*/ 29 h 50"/>
              <a:gd name="T10" fmla="*/ 30 w 50"/>
              <a:gd name="T11" fmla="*/ 29 h 50"/>
              <a:gd name="T12" fmla="*/ 21 w 50"/>
              <a:gd name="T13" fmla="*/ 29 h 50"/>
              <a:gd name="T14" fmla="*/ 21 w 50"/>
              <a:gd name="T15" fmla="*/ 21 h 50"/>
              <a:gd name="T16" fmla="*/ 8 w 50"/>
              <a:gd name="T17" fmla="*/ 37 h 50"/>
              <a:gd name="T18" fmla="*/ 9 w 50"/>
              <a:gd name="T19" fmla="*/ 37 h 50"/>
              <a:gd name="T20" fmla="*/ 13 w 50"/>
              <a:gd name="T21" fmla="*/ 42 h 50"/>
              <a:gd name="T22" fmla="*/ 46 w 50"/>
              <a:gd name="T23" fmla="*/ 25 h 50"/>
              <a:gd name="T24" fmla="*/ 4 w 50"/>
              <a:gd name="T25" fmla="*/ 25 h 50"/>
              <a:gd name="T26" fmla="*/ 11 w 50"/>
              <a:gd name="T27" fmla="*/ 45 h 50"/>
              <a:gd name="T28" fmla="*/ 9 w 50"/>
              <a:gd name="T29" fmla="*/ 45 h 50"/>
              <a:gd name="T30" fmla="*/ 5 w 50"/>
              <a:gd name="T31" fmla="*/ 40 h 50"/>
              <a:gd name="T32" fmla="*/ 25 w 50"/>
              <a:gd name="T33" fmla="*/ 0 h 50"/>
              <a:gd name="T34" fmla="*/ 25 w 50"/>
              <a:gd name="T35" fmla="*/ 50 h 50"/>
              <a:gd name="T36" fmla="*/ 8 w 50"/>
              <a:gd name="T37" fmla="*/ 40 h 50"/>
              <a:gd name="T38" fmla="*/ 8 w 50"/>
              <a:gd name="T39" fmla="*/ 40 h 50"/>
              <a:gd name="T40" fmla="*/ 9 w 50"/>
              <a:gd name="T41" fmla="*/ 43 h 50"/>
              <a:gd name="T42" fmla="*/ 10 w 50"/>
              <a:gd name="T43" fmla="*/ 43 h 50"/>
              <a:gd name="T44" fmla="*/ 9 w 50"/>
              <a:gd name="T45" fmla="*/ 39 h 50"/>
              <a:gd name="T46" fmla="*/ 15 w 50"/>
              <a:gd name="T47" fmla="*/ 11 h 50"/>
              <a:gd name="T48" fmla="*/ 18 w 50"/>
              <a:gd name="T49" fmla="*/ 12 h 50"/>
              <a:gd name="T50" fmla="*/ 40 w 50"/>
              <a:gd name="T51" fmla="*/ 25 h 50"/>
              <a:gd name="T52" fmla="*/ 15 w 50"/>
              <a:gd name="T53" fmla="*/ 36 h 50"/>
              <a:gd name="T54" fmla="*/ 12 w 50"/>
              <a:gd name="T55" fmla="*/ 18 h 50"/>
              <a:gd name="T56" fmla="*/ 15 w 50"/>
              <a:gd name="T57" fmla="*/ 11 h 50"/>
              <a:gd name="T58" fmla="*/ 19 w 50"/>
              <a:gd name="T59" fmla="*/ 14 h 50"/>
              <a:gd name="T60" fmla="*/ 18 w 50"/>
              <a:gd name="T61" fmla="*/ 18 h 50"/>
              <a:gd name="T62" fmla="*/ 14 w 50"/>
              <a:gd name="T63" fmla="*/ 19 h 50"/>
              <a:gd name="T64" fmla="*/ 16 w 50"/>
              <a:gd name="T65" fmla="*/ 34 h 50"/>
              <a:gd name="T66" fmla="*/ 38 w 50"/>
              <a:gd name="T67" fmla="*/ 25 h 50"/>
              <a:gd name="T68" fmla="*/ 19 w 50"/>
              <a:gd name="T69" fmla="*/ 14 h 50"/>
              <a:gd name="T70" fmla="*/ 15 w 50"/>
              <a:gd name="T71" fmla="*/ 13 h 50"/>
              <a:gd name="T72" fmla="*/ 13 w 50"/>
              <a:gd name="T73" fmla="*/ 15 h 50"/>
              <a:gd name="T74" fmla="*/ 15 w 50"/>
              <a:gd name="T75" fmla="*/ 17 h 50"/>
              <a:gd name="T76" fmla="*/ 17 w 50"/>
              <a:gd name="T77" fmla="*/ 15 h 50"/>
              <a:gd name="T78" fmla="*/ 15 w 50"/>
              <a:gd name="T79" fmla="*/ 13 h 50"/>
              <a:gd name="T80" fmla="*/ 27 w 50"/>
              <a:gd name="T81" fmla="*/ 22 h 50"/>
              <a:gd name="T82" fmla="*/ 23 w 50"/>
              <a:gd name="T83" fmla="*/ 22 h 50"/>
              <a:gd name="T84" fmla="*/ 23 w 50"/>
              <a:gd name="T85" fmla="*/ 28 h 50"/>
              <a:gd name="T86" fmla="*/ 27 w 50"/>
              <a:gd name="T87" fmla="*/ 28 h 50"/>
              <a:gd name="T88" fmla="*/ 26 w 50"/>
              <a:gd name="T89" fmla="*/ 25 h 50"/>
              <a:gd name="T90" fmla="*/ 27 w 50"/>
              <a:gd name="T91" fmla="*/ 22 h 50"/>
              <a:gd name="T92" fmla="*/ 29 w 50"/>
              <a:gd name="T93" fmla="*/ 24 h 50"/>
              <a:gd name="T94" fmla="*/ 29 w 50"/>
              <a:gd name="T95" fmla="*/ 26 h 50"/>
              <a:gd name="T96" fmla="*/ 32 w 50"/>
              <a:gd name="T97" fmla="*/ 26 h 50"/>
              <a:gd name="T98" fmla="*/ 32 w 50"/>
              <a:gd name="T99" fmla="*/ 26 h 50"/>
              <a:gd name="T100" fmla="*/ 32 w 50"/>
              <a:gd name="T101" fmla="*/ 24 h 50"/>
              <a:gd name="T102" fmla="*/ 30 w 50"/>
              <a:gd name="T103"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 h="50">
                <a:moveTo>
                  <a:pt x="25" y="19"/>
                </a:moveTo>
                <a:cubicBezTo>
                  <a:pt x="27" y="19"/>
                  <a:pt x="29" y="20"/>
                  <a:pt x="30" y="21"/>
                </a:cubicBezTo>
                <a:cubicBezTo>
                  <a:pt x="30" y="21"/>
                  <a:pt x="30" y="21"/>
                  <a:pt x="30" y="21"/>
                </a:cubicBezTo>
                <a:cubicBezTo>
                  <a:pt x="30" y="21"/>
                  <a:pt x="30" y="21"/>
                  <a:pt x="30" y="21"/>
                </a:cubicBezTo>
                <a:cubicBezTo>
                  <a:pt x="31" y="21"/>
                  <a:pt x="32" y="21"/>
                  <a:pt x="33" y="22"/>
                </a:cubicBezTo>
                <a:cubicBezTo>
                  <a:pt x="33" y="22"/>
                  <a:pt x="33" y="22"/>
                  <a:pt x="33" y="22"/>
                </a:cubicBezTo>
                <a:cubicBezTo>
                  <a:pt x="34" y="23"/>
                  <a:pt x="34" y="24"/>
                  <a:pt x="34" y="25"/>
                </a:cubicBezTo>
                <a:cubicBezTo>
                  <a:pt x="34" y="26"/>
                  <a:pt x="34" y="27"/>
                  <a:pt x="33" y="28"/>
                </a:cubicBezTo>
                <a:cubicBezTo>
                  <a:pt x="32" y="29"/>
                  <a:pt x="31" y="29"/>
                  <a:pt x="30" y="29"/>
                </a:cubicBezTo>
                <a:cubicBezTo>
                  <a:pt x="30" y="29"/>
                  <a:pt x="30" y="29"/>
                  <a:pt x="30" y="29"/>
                </a:cubicBezTo>
                <a:cubicBezTo>
                  <a:pt x="30" y="29"/>
                  <a:pt x="30" y="29"/>
                  <a:pt x="30" y="29"/>
                </a:cubicBezTo>
                <a:cubicBezTo>
                  <a:pt x="30" y="29"/>
                  <a:pt x="30" y="29"/>
                  <a:pt x="30" y="29"/>
                </a:cubicBezTo>
                <a:cubicBezTo>
                  <a:pt x="29" y="30"/>
                  <a:pt x="27" y="31"/>
                  <a:pt x="25" y="31"/>
                </a:cubicBezTo>
                <a:cubicBezTo>
                  <a:pt x="24" y="31"/>
                  <a:pt x="22" y="30"/>
                  <a:pt x="21" y="29"/>
                </a:cubicBezTo>
                <a:cubicBezTo>
                  <a:pt x="20" y="28"/>
                  <a:pt x="19" y="27"/>
                  <a:pt x="19" y="25"/>
                </a:cubicBezTo>
                <a:cubicBezTo>
                  <a:pt x="19" y="23"/>
                  <a:pt x="20" y="22"/>
                  <a:pt x="21" y="21"/>
                </a:cubicBezTo>
                <a:cubicBezTo>
                  <a:pt x="22" y="20"/>
                  <a:pt x="24" y="19"/>
                  <a:pt x="25" y="19"/>
                </a:cubicBezTo>
                <a:close/>
                <a:moveTo>
                  <a:pt x="8" y="37"/>
                </a:moveTo>
                <a:cubicBezTo>
                  <a:pt x="8" y="37"/>
                  <a:pt x="8" y="37"/>
                  <a:pt x="8" y="37"/>
                </a:cubicBezTo>
                <a:cubicBezTo>
                  <a:pt x="8" y="37"/>
                  <a:pt x="9" y="37"/>
                  <a:pt x="9" y="37"/>
                </a:cubicBezTo>
                <a:cubicBezTo>
                  <a:pt x="11" y="37"/>
                  <a:pt x="13" y="39"/>
                  <a:pt x="13" y="41"/>
                </a:cubicBezTo>
                <a:cubicBezTo>
                  <a:pt x="13" y="42"/>
                  <a:pt x="13" y="42"/>
                  <a:pt x="13" y="42"/>
                </a:cubicBezTo>
                <a:cubicBezTo>
                  <a:pt x="17" y="45"/>
                  <a:pt x="21" y="46"/>
                  <a:pt x="25" y="46"/>
                </a:cubicBezTo>
                <a:cubicBezTo>
                  <a:pt x="37" y="46"/>
                  <a:pt x="46" y="37"/>
                  <a:pt x="46" y="25"/>
                </a:cubicBezTo>
                <a:cubicBezTo>
                  <a:pt x="46" y="13"/>
                  <a:pt x="37" y="4"/>
                  <a:pt x="25" y="4"/>
                </a:cubicBezTo>
                <a:cubicBezTo>
                  <a:pt x="14" y="4"/>
                  <a:pt x="4" y="13"/>
                  <a:pt x="4" y="25"/>
                </a:cubicBezTo>
                <a:cubicBezTo>
                  <a:pt x="4" y="29"/>
                  <a:pt x="6" y="34"/>
                  <a:pt x="8" y="37"/>
                </a:cubicBezTo>
                <a:close/>
                <a:moveTo>
                  <a:pt x="11" y="45"/>
                </a:moveTo>
                <a:cubicBezTo>
                  <a:pt x="11" y="45"/>
                  <a:pt x="11" y="45"/>
                  <a:pt x="11" y="45"/>
                </a:cubicBezTo>
                <a:cubicBezTo>
                  <a:pt x="10" y="45"/>
                  <a:pt x="10" y="45"/>
                  <a:pt x="9" y="45"/>
                </a:cubicBezTo>
                <a:cubicBezTo>
                  <a:pt x="7" y="45"/>
                  <a:pt x="5" y="44"/>
                  <a:pt x="5" y="41"/>
                </a:cubicBezTo>
                <a:cubicBezTo>
                  <a:pt x="5" y="41"/>
                  <a:pt x="5" y="40"/>
                  <a:pt x="5" y="40"/>
                </a:cubicBezTo>
                <a:cubicBezTo>
                  <a:pt x="2" y="35"/>
                  <a:pt x="0" y="30"/>
                  <a:pt x="0" y="25"/>
                </a:cubicBezTo>
                <a:cubicBezTo>
                  <a:pt x="0" y="11"/>
                  <a:pt x="12" y="0"/>
                  <a:pt x="25" y="0"/>
                </a:cubicBezTo>
                <a:cubicBezTo>
                  <a:pt x="39" y="0"/>
                  <a:pt x="50" y="11"/>
                  <a:pt x="50" y="25"/>
                </a:cubicBezTo>
                <a:cubicBezTo>
                  <a:pt x="50" y="39"/>
                  <a:pt x="39" y="50"/>
                  <a:pt x="25" y="50"/>
                </a:cubicBezTo>
                <a:cubicBezTo>
                  <a:pt x="20" y="50"/>
                  <a:pt x="15" y="48"/>
                  <a:pt x="11" y="45"/>
                </a:cubicBezTo>
                <a:close/>
                <a:moveTo>
                  <a:pt x="8" y="40"/>
                </a:moveTo>
                <a:cubicBezTo>
                  <a:pt x="8" y="40"/>
                  <a:pt x="8" y="40"/>
                  <a:pt x="8" y="40"/>
                </a:cubicBezTo>
                <a:cubicBezTo>
                  <a:pt x="8" y="40"/>
                  <a:pt x="8" y="40"/>
                  <a:pt x="8" y="40"/>
                </a:cubicBezTo>
                <a:cubicBezTo>
                  <a:pt x="7" y="40"/>
                  <a:pt x="7" y="41"/>
                  <a:pt x="7" y="41"/>
                </a:cubicBezTo>
                <a:cubicBezTo>
                  <a:pt x="7" y="42"/>
                  <a:pt x="8" y="43"/>
                  <a:pt x="9" y="43"/>
                </a:cubicBezTo>
                <a:cubicBezTo>
                  <a:pt x="10" y="43"/>
                  <a:pt x="10" y="43"/>
                  <a:pt x="10" y="43"/>
                </a:cubicBezTo>
                <a:cubicBezTo>
                  <a:pt x="10" y="43"/>
                  <a:pt x="10" y="43"/>
                  <a:pt x="10" y="43"/>
                </a:cubicBezTo>
                <a:cubicBezTo>
                  <a:pt x="11" y="42"/>
                  <a:pt x="11" y="42"/>
                  <a:pt x="11" y="41"/>
                </a:cubicBezTo>
                <a:cubicBezTo>
                  <a:pt x="11" y="40"/>
                  <a:pt x="10" y="39"/>
                  <a:pt x="9" y="39"/>
                </a:cubicBezTo>
                <a:cubicBezTo>
                  <a:pt x="9" y="39"/>
                  <a:pt x="8" y="39"/>
                  <a:pt x="8" y="40"/>
                </a:cubicBezTo>
                <a:close/>
                <a:moveTo>
                  <a:pt x="15" y="11"/>
                </a:moveTo>
                <a:cubicBezTo>
                  <a:pt x="15" y="11"/>
                  <a:pt x="15" y="11"/>
                  <a:pt x="15" y="11"/>
                </a:cubicBezTo>
                <a:cubicBezTo>
                  <a:pt x="16" y="11"/>
                  <a:pt x="17" y="11"/>
                  <a:pt x="18" y="12"/>
                </a:cubicBezTo>
                <a:cubicBezTo>
                  <a:pt x="20" y="11"/>
                  <a:pt x="23" y="10"/>
                  <a:pt x="25" y="10"/>
                </a:cubicBezTo>
                <a:cubicBezTo>
                  <a:pt x="34" y="10"/>
                  <a:pt x="40" y="17"/>
                  <a:pt x="40" y="25"/>
                </a:cubicBezTo>
                <a:cubicBezTo>
                  <a:pt x="40" y="33"/>
                  <a:pt x="34" y="40"/>
                  <a:pt x="25" y="40"/>
                </a:cubicBezTo>
                <a:cubicBezTo>
                  <a:pt x="21" y="40"/>
                  <a:pt x="17" y="38"/>
                  <a:pt x="15" y="36"/>
                </a:cubicBezTo>
                <a:cubicBezTo>
                  <a:pt x="12" y="33"/>
                  <a:pt x="10" y="29"/>
                  <a:pt x="10" y="25"/>
                </a:cubicBezTo>
                <a:cubicBezTo>
                  <a:pt x="10" y="22"/>
                  <a:pt x="11" y="20"/>
                  <a:pt x="12" y="18"/>
                </a:cubicBezTo>
                <a:cubicBezTo>
                  <a:pt x="11" y="17"/>
                  <a:pt x="11" y="16"/>
                  <a:pt x="11" y="15"/>
                </a:cubicBezTo>
                <a:cubicBezTo>
                  <a:pt x="11" y="13"/>
                  <a:pt x="13" y="11"/>
                  <a:pt x="15" y="11"/>
                </a:cubicBezTo>
                <a:close/>
                <a:moveTo>
                  <a:pt x="19" y="14"/>
                </a:moveTo>
                <a:cubicBezTo>
                  <a:pt x="19" y="14"/>
                  <a:pt x="19" y="14"/>
                  <a:pt x="19" y="14"/>
                </a:cubicBezTo>
                <a:cubicBezTo>
                  <a:pt x="20" y="14"/>
                  <a:pt x="20" y="15"/>
                  <a:pt x="20" y="15"/>
                </a:cubicBezTo>
                <a:cubicBezTo>
                  <a:pt x="20" y="16"/>
                  <a:pt x="19" y="17"/>
                  <a:pt x="18" y="18"/>
                </a:cubicBezTo>
                <a:cubicBezTo>
                  <a:pt x="18" y="19"/>
                  <a:pt x="16" y="19"/>
                  <a:pt x="15" y="19"/>
                </a:cubicBezTo>
                <a:cubicBezTo>
                  <a:pt x="15" y="19"/>
                  <a:pt x="14" y="19"/>
                  <a:pt x="14" y="19"/>
                </a:cubicBezTo>
                <a:cubicBezTo>
                  <a:pt x="13" y="21"/>
                  <a:pt x="12" y="23"/>
                  <a:pt x="12" y="25"/>
                </a:cubicBezTo>
                <a:cubicBezTo>
                  <a:pt x="12" y="29"/>
                  <a:pt x="14" y="32"/>
                  <a:pt x="16" y="34"/>
                </a:cubicBezTo>
                <a:cubicBezTo>
                  <a:pt x="19" y="36"/>
                  <a:pt x="22" y="38"/>
                  <a:pt x="25" y="38"/>
                </a:cubicBezTo>
                <a:cubicBezTo>
                  <a:pt x="32" y="38"/>
                  <a:pt x="38" y="32"/>
                  <a:pt x="38" y="25"/>
                </a:cubicBezTo>
                <a:cubicBezTo>
                  <a:pt x="38" y="18"/>
                  <a:pt x="32" y="12"/>
                  <a:pt x="25" y="12"/>
                </a:cubicBezTo>
                <a:cubicBezTo>
                  <a:pt x="23" y="12"/>
                  <a:pt x="21" y="13"/>
                  <a:pt x="19" y="14"/>
                </a:cubicBezTo>
                <a:close/>
                <a:moveTo>
                  <a:pt x="15" y="13"/>
                </a:moveTo>
                <a:cubicBezTo>
                  <a:pt x="15" y="13"/>
                  <a:pt x="15" y="13"/>
                  <a:pt x="15" y="13"/>
                </a:cubicBezTo>
                <a:cubicBezTo>
                  <a:pt x="15" y="13"/>
                  <a:pt x="14" y="13"/>
                  <a:pt x="14" y="14"/>
                </a:cubicBezTo>
                <a:cubicBezTo>
                  <a:pt x="14" y="14"/>
                  <a:pt x="13" y="15"/>
                  <a:pt x="13" y="15"/>
                </a:cubicBezTo>
                <a:cubicBezTo>
                  <a:pt x="13" y="16"/>
                  <a:pt x="14" y="16"/>
                  <a:pt x="14" y="16"/>
                </a:cubicBezTo>
                <a:cubicBezTo>
                  <a:pt x="14" y="17"/>
                  <a:pt x="15" y="17"/>
                  <a:pt x="15" y="17"/>
                </a:cubicBezTo>
                <a:cubicBezTo>
                  <a:pt x="16" y="17"/>
                  <a:pt x="16" y="17"/>
                  <a:pt x="17" y="16"/>
                </a:cubicBezTo>
                <a:cubicBezTo>
                  <a:pt x="17" y="16"/>
                  <a:pt x="17" y="16"/>
                  <a:pt x="17" y="15"/>
                </a:cubicBezTo>
                <a:cubicBezTo>
                  <a:pt x="17" y="15"/>
                  <a:pt x="17" y="14"/>
                  <a:pt x="17" y="14"/>
                </a:cubicBezTo>
                <a:cubicBezTo>
                  <a:pt x="16" y="13"/>
                  <a:pt x="16" y="13"/>
                  <a:pt x="15" y="13"/>
                </a:cubicBezTo>
                <a:close/>
                <a:moveTo>
                  <a:pt x="27" y="22"/>
                </a:moveTo>
                <a:cubicBezTo>
                  <a:pt x="27" y="22"/>
                  <a:pt x="27" y="22"/>
                  <a:pt x="27" y="22"/>
                </a:cubicBezTo>
                <a:cubicBezTo>
                  <a:pt x="27" y="21"/>
                  <a:pt x="26" y="21"/>
                  <a:pt x="25" y="21"/>
                </a:cubicBezTo>
                <a:cubicBezTo>
                  <a:pt x="24" y="21"/>
                  <a:pt x="23" y="22"/>
                  <a:pt x="23" y="22"/>
                </a:cubicBezTo>
                <a:cubicBezTo>
                  <a:pt x="22" y="23"/>
                  <a:pt x="21" y="24"/>
                  <a:pt x="21" y="25"/>
                </a:cubicBezTo>
                <a:cubicBezTo>
                  <a:pt x="21" y="26"/>
                  <a:pt x="22" y="27"/>
                  <a:pt x="23" y="28"/>
                </a:cubicBezTo>
                <a:cubicBezTo>
                  <a:pt x="23" y="28"/>
                  <a:pt x="24" y="29"/>
                  <a:pt x="25" y="29"/>
                </a:cubicBezTo>
                <a:cubicBezTo>
                  <a:pt x="26" y="29"/>
                  <a:pt x="27" y="29"/>
                  <a:pt x="27" y="28"/>
                </a:cubicBezTo>
                <a:cubicBezTo>
                  <a:pt x="27" y="28"/>
                  <a:pt x="27" y="28"/>
                  <a:pt x="27" y="28"/>
                </a:cubicBezTo>
                <a:cubicBezTo>
                  <a:pt x="27" y="27"/>
                  <a:pt x="26" y="26"/>
                  <a:pt x="26" y="25"/>
                </a:cubicBezTo>
                <a:cubicBezTo>
                  <a:pt x="26" y="24"/>
                  <a:pt x="27" y="23"/>
                  <a:pt x="27" y="22"/>
                </a:cubicBezTo>
                <a:cubicBezTo>
                  <a:pt x="27" y="22"/>
                  <a:pt x="27" y="22"/>
                  <a:pt x="27" y="22"/>
                </a:cubicBezTo>
                <a:close/>
                <a:moveTo>
                  <a:pt x="29" y="24"/>
                </a:moveTo>
                <a:cubicBezTo>
                  <a:pt x="29" y="24"/>
                  <a:pt x="29" y="24"/>
                  <a:pt x="29" y="24"/>
                </a:cubicBezTo>
                <a:cubicBezTo>
                  <a:pt x="29" y="24"/>
                  <a:pt x="28" y="24"/>
                  <a:pt x="28" y="25"/>
                </a:cubicBezTo>
                <a:cubicBezTo>
                  <a:pt x="28" y="25"/>
                  <a:pt x="29" y="26"/>
                  <a:pt x="29" y="26"/>
                </a:cubicBezTo>
                <a:cubicBezTo>
                  <a:pt x="29" y="27"/>
                  <a:pt x="30" y="27"/>
                  <a:pt x="30" y="27"/>
                </a:cubicBezTo>
                <a:cubicBezTo>
                  <a:pt x="31" y="27"/>
                  <a:pt x="31" y="27"/>
                  <a:pt x="32" y="26"/>
                </a:cubicBezTo>
                <a:cubicBezTo>
                  <a:pt x="32" y="26"/>
                  <a:pt x="32" y="26"/>
                  <a:pt x="32" y="26"/>
                </a:cubicBezTo>
                <a:cubicBezTo>
                  <a:pt x="32" y="26"/>
                  <a:pt x="32" y="26"/>
                  <a:pt x="32" y="26"/>
                </a:cubicBezTo>
                <a:cubicBezTo>
                  <a:pt x="32" y="26"/>
                  <a:pt x="32" y="25"/>
                  <a:pt x="32" y="25"/>
                </a:cubicBezTo>
                <a:cubicBezTo>
                  <a:pt x="32" y="24"/>
                  <a:pt x="32" y="24"/>
                  <a:pt x="32" y="24"/>
                </a:cubicBezTo>
                <a:cubicBezTo>
                  <a:pt x="32" y="24"/>
                  <a:pt x="32" y="24"/>
                  <a:pt x="32" y="24"/>
                </a:cubicBezTo>
                <a:cubicBezTo>
                  <a:pt x="31" y="23"/>
                  <a:pt x="31" y="23"/>
                  <a:pt x="30" y="23"/>
                </a:cubicBezTo>
                <a:cubicBezTo>
                  <a:pt x="30" y="23"/>
                  <a:pt x="29" y="23"/>
                  <a:pt x="29" y="24"/>
                </a:cubicBezTo>
                <a:close/>
              </a:path>
            </a:pathLst>
          </a:custGeom>
          <a:solidFill>
            <a:schemeClr val="accent2"/>
          </a:solidFill>
          <a:ln>
            <a:noFill/>
          </a:ln>
          <a:extLst/>
        </p:spPr>
        <p:txBody>
          <a:bodyPr/>
          <a:lstStyle/>
          <a:p>
            <a:endParaRPr lang="zh-CN" altLang="en-US"/>
          </a:p>
        </p:txBody>
      </p:sp>
      <p:sp>
        <p:nvSpPr>
          <p:cNvPr id="226" name="Freeform 674"/>
          <p:cNvSpPr>
            <a:spLocks noEditPoints="1"/>
          </p:cNvSpPr>
          <p:nvPr/>
        </p:nvSpPr>
        <p:spPr bwMode="auto">
          <a:xfrm>
            <a:off x="4180205" y="2186988"/>
            <a:ext cx="281626" cy="281626"/>
          </a:xfrm>
          <a:custGeom>
            <a:avLst/>
            <a:gdLst>
              <a:gd name="T0" fmla="*/ 44 w 48"/>
              <a:gd name="T1" fmla="*/ 12 h 48"/>
              <a:gd name="T2" fmla="*/ 47 w 48"/>
              <a:gd name="T3" fmla="*/ 12 h 48"/>
              <a:gd name="T4" fmla="*/ 47 w 48"/>
              <a:gd name="T5" fmla="*/ 15 h 48"/>
              <a:gd name="T6" fmla="*/ 42 w 48"/>
              <a:gd name="T7" fmla="*/ 20 h 48"/>
              <a:gd name="T8" fmla="*/ 37 w 48"/>
              <a:gd name="T9" fmla="*/ 24 h 48"/>
              <a:gd name="T10" fmla="*/ 42 w 48"/>
              <a:gd name="T11" fmla="*/ 28 h 48"/>
              <a:gd name="T12" fmla="*/ 47 w 48"/>
              <a:gd name="T13" fmla="*/ 33 h 48"/>
              <a:gd name="T14" fmla="*/ 47 w 48"/>
              <a:gd name="T15" fmla="*/ 36 h 48"/>
              <a:gd name="T16" fmla="*/ 44 w 48"/>
              <a:gd name="T17" fmla="*/ 36 h 48"/>
              <a:gd name="T18" fmla="*/ 39 w 48"/>
              <a:gd name="T19" fmla="*/ 31 h 48"/>
              <a:gd name="T20" fmla="*/ 33 w 48"/>
              <a:gd name="T21" fmla="*/ 25 h 48"/>
              <a:gd name="T22" fmla="*/ 33 w 48"/>
              <a:gd name="T23" fmla="*/ 25 h 48"/>
              <a:gd name="T24" fmla="*/ 33 w 48"/>
              <a:gd name="T25" fmla="*/ 23 h 48"/>
              <a:gd name="T26" fmla="*/ 39 w 48"/>
              <a:gd name="T27" fmla="*/ 17 h 48"/>
              <a:gd name="T28" fmla="*/ 44 w 48"/>
              <a:gd name="T29" fmla="*/ 12 h 48"/>
              <a:gd name="T30" fmla="*/ 36 w 48"/>
              <a:gd name="T31" fmla="*/ 44 h 48"/>
              <a:gd name="T32" fmla="*/ 36 w 48"/>
              <a:gd name="T33" fmla="*/ 44 h 48"/>
              <a:gd name="T34" fmla="*/ 36 w 48"/>
              <a:gd name="T35" fmla="*/ 47 h 48"/>
              <a:gd name="T36" fmla="*/ 33 w 48"/>
              <a:gd name="T37" fmla="*/ 47 h 48"/>
              <a:gd name="T38" fmla="*/ 28 w 48"/>
              <a:gd name="T39" fmla="*/ 42 h 48"/>
              <a:gd name="T40" fmla="*/ 24 w 48"/>
              <a:gd name="T41" fmla="*/ 38 h 48"/>
              <a:gd name="T42" fmla="*/ 20 w 48"/>
              <a:gd name="T43" fmla="*/ 42 h 48"/>
              <a:gd name="T44" fmla="*/ 14 w 48"/>
              <a:gd name="T45" fmla="*/ 47 h 48"/>
              <a:gd name="T46" fmla="*/ 12 w 48"/>
              <a:gd name="T47" fmla="*/ 47 h 48"/>
              <a:gd name="T48" fmla="*/ 12 w 48"/>
              <a:gd name="T49" fmla="*/ 44 h 48"/>
              <a:gd name="T50" fmla="*/ 17 w 48"/>
              <a:gd name="T51" fmla="*/ 39 h 48"/>
              <a:gd name="T52" fmla="*/ 22 w 48"/>
              <a:gd name="T53" fmla="*/ 34 h 48"/>
              <a:gd name="T54" fmla="*/ 22 w 48"/>
              <a:gd name="T55" fmla="*/ 34 h 48"/>
              <a:gd name="T56" fmla="*/ 25 w 48"/>
              <a:gd name="T57" fmla="*/ 34 h 48"/>
              <a:gd name="T58" fmla="*/ 31 w 48"/>
              <a:gd name="T59" fmla="*/ 39 h 48"/>
              <a:gd name="T60" fmla="*/ 36 w 48"/>
              <a:gd name="T61" fmla="*/ 44 h 48"/>
              <a:gd name="T62" fmla="*/ 3 w 48"/>
              <a:gd name="T63" fmla="*/ 36 h 48"/>
              <a:gd name="T64" fmla="*/ 3 w 48"/>
              <a:gd name="T65" fmla="*/ 36 h 48"/>
              <a:gd name="T66" fmla="*/ 1 w 48"/>
              <a:gd name="T67" fmla="*/ 36 h 48"/>
              <a:gd name="T68" fmla="*/ 1 w 48"/>
              <a:gd name="T69" fmla="*/ 33 h 48"/>
              <a:gd name="T70" fmla="*/ 6 w 48"/>
              <a:gd name="T71" fmla="*/ 28 h 48"/>
              <a:gd name="T72" fmla="*/ 10 w 48"/>
              <a:gd name="T73" fmla="*/ 24 h 48"/>
              <a:gd name="T74" fmla="*/ 6 w 48"/>
              <a:gd name="T75" fmla="*/ 20 h 48"/>
              <a:gd name="T76" fmla="*/ 1 w 48"/>
              <a:gd name="T77" fmla="*/ 15 h 48"/>
              <a:gd name="T78" fmla="*/ 1 w 48"/>
              <a:gd name="T79" fmla="*/ 12 h 48"/>
              <a:gd name="T80" fmla="*/ 3 w 48"/>
              <a:gd name="T81" fmla="*/ 12 h 48"/>
              <a:gd name="T82" fmla="*/ 9 w 48"/>
              <a:gd name="T83" fmla="*/ 17 h 48"/>
              <a:gd name="T84" fmla="*/ 14 w 48"/>
              <a:gd name="T85" fmla="*/ 23 h 48"/>
              <a:gd name="T86" fmla="*/ 14 w 48"/>
              <a:gd name="T87" fmla="*/ 23 h 48"/>
              <a:gd name="T88" fmla="*/ 14 w 48"/>
              <a:gd name="T89" fmla="*/ 25 h 48"/>
              <a:gd name="T90" fmla="*/ 9 w 48"/>
              <a:gd name="T91" fmla="*/ 31 h 48"/>
              <a:gd name="T92" fmla="*/ 3 w 48"/>
              <a:gd name="T93" fmla="*/ 36 h 48"/>
              <a:gd name="T94" fmla="*/ 12 w 48"/>
              <a:gd name="T95" fmla="*/ 4 h 48"/>
              <a:gd name="T96" fmla="*/ 12 w 48"/>
              <a:gd name="T97" fmla="*/ 4 h 48"/>
              <a:gd name="T98" fmla="*/ 12 w 48"/>
              <a:gd name="T99" fmla="*/ 1 h 48"/>
              <a:gd name="T100" fmla="*/ 14 w 48"/>
              <a:gd name="T101" fmla="*/ 1 h 48"/>
              <a:gd name="T102" fmla="*/ 20 w 48"/>
              <a:gd name="T103" fmla="*/ 6 h 48"/>
              <a:gd name="T104" fmla="*/ 24 w 48"/>
              <a:gd name="T105" fmla="*/ 10 h 48"/>
              <a:gd name="T106" fmla="*/ 28 w 48"/>
              <a:gd name="T107" fmla="*/ 6 h 48"/>
              <a:gd name="T108" fmla="*/ 33 w 48"/>
              <a:gd name="T109" fmla="*/ 1 h 48"/>
              <a:gd name="T110" fmla="*/ 36 w 48"/>
              <a:gd name="T111" fmla="*/ 1 h 48"/>
              <a:gd name="T112" fmla="*/ 36 w 48"/>
              <a:gd name="T113" fmla="*/ 4 h 48"/>
              <a:gd name="T114" fmla="*/ 31 w 48"/>
              <a:gd name="T115" fmla="*/ 9 h 48"/>
              <a:gd name="T116" fmla="*/ 25 w 48"/>
              <a:gd name="T117" fmla="*/ 14 h 48"/>
              <a:gd name="T118" fmla="*/ 25 w 48"/>
              <a:gd name="T119" fmla="*/ 14 h 48"/>
              <a:gd name="T120" fmla="*/ 22 w 48"/>
              <a:gd name="T121" fmla="*/ 14 h 48"/>
              <a:gd name="T122" fmla="*/ 17 w 48"/>
              <a:gd name="T123" fmla="*/ 9 h 48"/>
              <a:gd name="T124" fmla="*/ 12 w 48"/>
              <a:gd name="T12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 h="48">
                <a:moveTo>
                  <a:pt x="44" y="12"/>
                </a:moveTo>
                <a:cubicBezTo>
                  <a:pt x="45" y="11"/>
                  <a:pt x="46" y="11"/>
                  <a:pt x="47" y="12"/>
                </a:cubicBezTo>
                <a:cubicBezTo>
                  <a:pt x="48" y="13"/>
                  <a:pt x="48" y="14"/>
                  <a:pt x="47" y="15"/>
                </a:cubicBezTo>
                <a:cubicBezTo>
                  <a:pt x="42" y="20"/>
                  <a:pt x="42" y="20"/>
                  <a:pt x="42" y="20"/>
                </a:cubicBezTo>
                <a:cubicBezTo>
                  <a:pt x="37" y="24"/>
                  <a:pt x="37" y="24"/>
                  <a:pt x="37" y="24"/>
                </a:cubicBezTo>
                <a:cubicBezTo>
                  <a:pt x="42" y="28"/>
                  <a:pt x="42" y="28"/>
                  <a:pt x="42" y="28"/>
                </a:cubicBezTo>
                <a:cubicBezTo>
                  <a:pt x="47" y="33"/>
                  <a:pt x="47" y="33"/>
                  <a:pt x="47" y="33"/>
                </a:cubicBezTo>
                <a:cubicBezTo>
                  <a:pt x="48" y="34"/>
                  <a:pt x="48" y="35"/>
                  <a:pt x="47" y="36"/>
                </a:cubicBezTo>
                <a:cubicBezTo>
                  <a:pt x="46" y="37"/>
                  <a:pt x="45" y="37"/>
                  <a:pt x="44" y="36"/>
                </a:cubicBezTo>
                <a:cubicBezTo>
                  <a:pt x="39" y="31"/>
                  <a:pt x="39" y="31"/>
                  <a:pt x="39" y="31"/>
                </a:cubicBezTo>
                <a:cubicBezTo>
                  <a:pt x="33" y="25"/>
                  <a:pt x="33" y="25"/>
                  <a:pt x="33" y="25"/>
                </a:cubicBezTo>
                <a:cubicBezTo>
                  <a:pt x="33" y="25"/>
                  <a:pt x="33" y="25"/>
                  <a:pt x="33" y="25"/>
                </a:cubicBezTo>
                <a:cubicBezTo>
                  <a:pt x="33" y="25"/>
                  <a:pt x="33" y="23"/>
                  <a:pt x="33" y="23"/>
                </a:cubicBezTo>
                <a:cubicBezTo>
                  <a:pt x="39" y="17"/>
                  <a:pt x="39" y="17"/>
                  <a:pt x="39" y="17"/>
                </a:cubicBezTo>
                <a:cubicBezTo>
                  <a:pt x="44" y="12"/>
                  <a:pt x="44" y="12"/>
                  <a:pt x="44" y="12"/>
                </a:cubicBezTo>
                <a:close/>
                <a:moveTo>
                  <a:pt x="36" y="44"/>
                </a:moveTo>
                <a:cubicBezTo>
                  <a:pt x="36" y="44"/>
                  <a:pt x="36" y="44"/>
                  <a:pt x="36" y="44"/>
                </a:cubicBezTo>
                <a:cubicBezTo>
                  <a:pt x="37" y="45"/>
                  <a:pt x="37" y="46"/>
                  <a:pt x="36" y="47"/>
                </a:cubicBezTo>
                <a:cubicBezTo>
                  <a:pt x="35" y="48"/>
                  <a:pt x="34" y="48"/>
                  <a:pt x="33" y="47"/>
                </a:cubicBezTo>
                <a:cubicBezTo>
                  <a:pt x="28" y="42"/>
                  <a:pt x="28" y="42"/>
                  <a:pt x="28" y="42"/>
                </a:cubicBezTo>
                <a:cubicBezTo>
                  <a:pt x="24" y="38"/>
                  <a:pt x="24" y="38"/>
                  <a:pt x="24" y="38"/>
                </a:cubicBezTo>
                <a:cubicBezTo>
                  <a:pt x="20" y="42"/>
                  <a:pt x="20" y="42"/>
                  <a:pt x="20" y="42"/>
                </a:cubicBezTo>
                <a:cubicBezTo>
                  <a:pt x="14" y="47"/>
                  <a:pt x="14" y="47"/>
                  <a:pt x="14" y="47"/>
                </a:cubicBezTo>
                <a:cubicBezTo>
                  <a:pt x="14" y="48"/>
                  <a:pt x="12" y="48"/>
                  <a:pt x="12" y="47"/>
                </a:cubicBezTo>
                <a:cubicBezTo>
                  <a:pt x="11" y="46"/>
                  <a:pt x="11" y="45"/>
                  <a:pt x="12" y="44"/>
                </a:cubicBezTo>
                <a:cubicBezTo>
                  <a:pt x="17" y="39"/>
                  <a:pt x="17" y="39"/>
                  <a:pt x="17" y="39"/>
                </a:cubicBezTo>
                <a:cubicBezTo>
                  <a:pt x="22" y="34"/>
                  <a:pt x="22" y="34"/>
                  <a:pt x="22" y="34"/>
                </a:cubicBezTo>
                <a:cubicBezTo>
                  <a:pt x="22" y="34"/>
                  <a:pt x="22" y="34"/>
                  <a:pt x="22" y="34"/>
                </a:cubicBezTo>
                <a:cubicBezTo>
                  <a:pt x="23" y="33"/>
                  <a:pt x="24" y="33"/>
                  <a:pt x="25" y="34"/>
                </a:cubicBezTo>
                <a:cubicBezTo>
                  <a:pt x="31" y="39"/>
                  <a:pt x="31" y="39"/>
                  <a:pt x="31" y="39"/>
                </a:cubicBezTo>
                <a:cubicBezTo>
                  <a:pt x="36" y="44"/>
                  <a:pt x="36" y="44"/>
                  <a:pt x="36" y="44"/>
                </a:cubicBezTo>
                <a:close/>
                <a:moveTo>
                  <a:pt x="3" y="36"/>
                </a:moveTo>
                <a:cubicBezTo>
                  <a:pt x="3" y="36"/>
                  <a:pt x="3" y="36"/>
                  <a:pt x="3" y="36"/>
                </a:cubicBezTo>
                <a:cubicBezTo>
                  <a:pt x="3" y="37"/>
                  <a:pt x="1" y="37"/>
                  <a:pt x="1" y="36"/>
                </a:cubicBezTo>
                <a:cubicBezTo>
                  <a:pt x="0" y="35"/>
                  <a:pt x="0" y="34"/>
                  <a:pt x="1" y="33"/>
                </a:cubicBezTo>
                <a:cubicBezTo>
                  <a:pt x="6" y="28"/>
                  <a:pt x="6" y="28"/>
                  <a:pt x="6" y="28"/>
                </a:cubicBezTo>
                <a:cubicBezTo>
                  <a:pt x="10" y="24"/>
                  <a:pt x="10" y="24"/>
                  <a:pt x="10" y="24"/>
                </a:cubicBezTo>
                <a:cubicBezTo>
                  <a:pt x="6" y="20"/>
                  <a:pt x="6" y="20"/>
                  <a:pt x="6" y="20"/>
                </a:cubicBezTo>
                <a:cubicBezTo>
                  <a:pt x="1" y="15"/>
                  <a:pt x="1" y="15"/>
                  <a:pt x="1" y="15"/>
                </a:cubicBezTo>
                <a:cubicBezTo>
                  <a:pt x="0" y="14"/>
                  <a:pt x="0" y="13"/>
                  <a:pt x="1" y="12"/>
                </a:cubicBezTo>
                <a:cubicBezTo>
                  <a:pt x="1" y="11"/>
                  <a:pt x="3" y="11"/>
                  <a:pt x="3" y="12"/>
                </a:cubicBezTo>
                <a:cubicBezTo>
                  <a:pt x="9" y="17"/>
                  <a:pt x="9" y="17"/>
                  <a:pt x="9" y="17"/>
                </a:cubicBezTo>
                <a:cubicBezTo>
                  <a:pt x="14" y="23"/>
                  <a:pt x="14" y="23"/>
                  <a:pt x="14" y="23"/>
                </a:cubicBezTo>
                <a:cubicBezTo>
                  <a:pt x="14" y="23"/>
                  <a:pt x="14" y="23"/>
                  <a:pt x="14" y="23"/>
                </a:cubicBezTo>
                <a:cubicBezTo>
                  <a:pt x="15" y="23"/>
                  <a:pt x="15" y="25"/>
                  <a:pt x="14" y="25"/>
                </a:cubicBezTo>
                <a:cubicBezTo>
                  <a:pt x="9" y="31"/>
                  <a:pt x="9" y="31"/>
                  <a:pt x="9" y="31"/>
                </a:cubicBezTo>
                <a:cubicBezTo>
                  <a:pt x="3" y="36"/>
                  <a:pt x="3" y="36"/>
                  <a:pt x="3" y="36"/>
                </a:cubicBezTo>
                <a:close/>
                <a:moveTo>
                  <a:pt x="12" y="4"/>
                </a:moveTo>
                <a:cubicBezTo>
                  <a:pt x="12" y="4"/>
                  <a:pt x="12" y="4"/>
                  <a:pt x="12" y="4"/>
                </a:cubicBezTo>
                <a:cubicBezTo>
                  <a:pt x="11" y="3"/>
                  <a:pt x="11" y="2"/>
                  <a:pt x="12" y="1"/>
                </a:cubicBezTo>
                <a:cubicBezTo>
                  <a:pt x="12" y="0"/>
                  <a:pt x="14" y="0"/>
                  <a:pt x="14" y="1"/>
                </a:cubicBezTo>
                <a:cubicBezTo>
                  <a:pt x="20" y="6"/>
                  <a:pt x="20" y="6"/>
                  <a:pt x="20" y="6"/>
                </a:cubicBezTo>
                <a:cubicBezTo>
                  <a:pt x="24" y="10"/>
                  <a:pt x="24" y="10"/>
                  <a:pt x="24" y="10"/>
                </a:cubicBezTo>
                <a:cubicBezTo>
                  <a:pt x="28" y="6"/>
                  <a:pt x="28" y="6"/>
                  <a:pt x="28" y="6"/>
                </a:cubicBezTo>
                <a:cubicBezTo>
                  <a:pt x="33" y="1"/>
                  <a:pt x="33" y="1"/>
                  <a:pt x="33" y="1"/>
                </a:cubicBezTo>
                <a:cubicBezTo>
                  <a:pt x="34" y="0"/>
                  <a:pt x="35" y="0"/>
                  <a:pt x="36" y="1"/>
                </a:cubicBezTo>
                <a:cubicBezTo>
                  <a:pt x="37" y="2"/>
                  <a:pt x="37" y="3"/>
                  <a:pt x="36" y="4"/>
                </a:cubicBezTo>
                <a:cubicBezTo>
                  <a:pt x="31" y="9"/>
                  <a:pt x="31" y="9"/>
                  <a:pt x="31" y="9"/>
                </a:cubicBezTo>
                <a:cubicBezTo>
                  <a:pt x="25" y="14"/>
                  <a:pt x="25" y="14"/>
                  <a:pt x="25" y="14"/>
                </a:cubicBezTo>
                <a:cubicBezTo>
                  <a:pt x="25" y="14"/>
                  <a:pt x="25" y="14"/>
                  <a:pt x="25" y="14"/>
                </a:cubicBezTo>
                <a:cubicBezTo>
                  <a:pt x="24" y="15"/>
                  <a:pt x="23" y="15"/>
                  <a:pt x="22" y="14"/>
                </a:cubicBezTo>
                <a:cubicBezTo>
                  <a:pt x="17" y="9"/>
                  <a:pt x="17" y="9"/>
                  <a:pt x="17" y="9"/>
                </a:cubicBezTo>
                <a:cubicBezTo>
                  <a:pt x="12" y="4"/>
                  <a:pt x="12" y="4"/>
                  <a:pt x="12" y="4"/>
                </a:cubicBezTo>
                <a:close/>
              </a:path>
            </a:pathLst>
          </a:custGeom>
          <a:solidFill>
            <a:schemeClr val="accent2"/>
          </a:solidFill>
          <a:ln>
            <a:noFill/>
          </a:ln>
          <a:extLst/>
        </p:spPr>
        <p:txBody>
          <a:bodyPr/>
          <a:lstStyle/>
          <a:p>
            <a:endParaRPr lang="zh-CN" altLang="en-US"/>
          </a:p>
        </p:txBody>
      </p:sp>
      <p:sp>
        <p:nvSpPr>
          <p:cNvPr id="227" name="Freeform 675"/>
          <p:cNvSpPr>
            <a:spLocks noEditPoints="1"/>
          </p:cNvSpPr>
          <p:nvPr/>
        </p:nvSpPr>
        <p:spPr bwMode="auto">
          <a:xfrm>
            <a:off x="586538" y="2181121"/>
            <a:ext cx="246423" cy="293361"/>
          </a:xfrm>
          <a:custGeom>
            <a:avLst/>
            <a:gdLst>
              <a:gd name="T0" fmla="*/ 2 w 42"/>
              <a:gd name="T1" fmla="*/ 0 h 50"/>
              <a:gd name="T2" fmla="*/ 2 w 42"/>
              <a:gd name="T3" fmla="*/ 0 h 50"/>
              <a:gd name="T4" fmla="*/ 2 w 42"/>
              <a:gd name="T5" fmla="*/ 0 h 50"/>
              <a:gd name="T6" fmla="*/ 40 w 42"/>
              <a:gd name="T7" fmla="*/ 0 h 50"/>
              <a:gd name="T8" fmla="*/ 42 w 42"/>
              <a:gd name="T9" fmla="*/ 2 h 50"/>
              <a:gd name="T10" fmla="*/ 42 w 42"/>
              <a:gd name="T11" fmla="*/ 3 h 50"/>
              <a:gd name="T12" fmla="*/ 32 w 42"/>
              <a:gd name="T13" fmla="*/ 13 h 50"/>
              <a:gd name="T14" fmla="*/ 42 w 42"/>
              <a:gd name="T15" fmla="*/ 22 h 50"/>
              <a:gd name="T16" fmla="*/ 42 w 42"/>
              <a:gd name="T17" fmla="*/ 25 h 50"/>
              <a:gd name="T18" fmla="*/ 40 w 42"/>
              <a:gd name="T19" fmla="*/ 26 h 50"/>
              <a:gd name="T20" fmla="*/ 40 w 42"/>
              <a:gd name="T21" fmla="*/ 26 h 50"/>
              <a:gd name="T22" fmla="*/ 4 w 42"/>
              <a:gd name="T23" fmla="*/ 26 h 50"/>
              <a:gd name="T24" fmla="*/ 4 w 42"/>
              <a:gd name="T25" fmla="*/ 48 h 50"/>
              <a:gd name="T26" fmla="*/ 2 w 42"/>
              <a:gd name="T27" fmla="*/ 50 h 50"/>
              <a:gd name="T28" fmla="*/ 0 w 42"/>
              <a:gd name="T29" fmla="*/ 48 h 50"/>
              <a:gd name="T30" fmla="*/ 0 w 42"/>
              <a:gd name="T31" fmla="*/ 24 h 50"/>
              <a:gd name="T32" fmla="*/ 0 w 42"/>
              <a:gd name="T33" fmla="*/ 24 h 50"/>
              <a:gd name="T34" fmla="*/ 0 w 42"/>
              <a:gd name="T35" fmla="*/ 24 h 50"/>
              <a:gd name="T36" fmla="*/ 0 w 42"/>
              <a:gd name="T37" fmla="*/ 2 h 50"/>
              <a:gd name="T38" fmla="*/ 2 w 42"/>
              <a:gd name="T39" fmla="*/ 0 h 50"/>
              <a:gd name="T40" fmla="*/ 2 w 42"/>
              <a:gd name="T41" fmla="*/ 0 h 50"/>
              <a:gd name="T42" fmla="*/ 2 w 42"/>
              <a:gd name="T43" fmla="*/ 0 h 50"/>
              <a:gd name="T44" fmla="*/ 2 w 42"/>
              <a:gd name="T45" fmla="*/ 0 h 50"/>
              <a:gd name="T46" fmla="*/ 2 w 42"/>
              <a:gd name="T47" fmla="*/ 0 h 50"/>
              <a:gd name="T48" fmla="*/ 4 w 42"/>
              <a:gd name="T49" fmla="*/ 4 h 50"/>
              <a:gd name="T50" fmla="*/ 4 w 42"/>
              <a:gd name="T51" fmla="*/ 4 h 50"/>
              <a:gd name="T52" fmla="*/ 4 w 42"/>
              <a:gd name="T53" fmla="*/ 22 h 50"/>
              <a:gd name="T54" fmla="*/ 36 w 42"/>
              <a:gd name="T55" fmla="*/ 22 h 50"/>
              <a:gd name="T56" fmla="*/ 28 w 42"/>
              <a:gd name="T57" fmla="*/ 14 h 50"/>
              <a:gd name="T58" fmla="*/ 28 w 42"/>
              <a:gd name="T59" fmla="*/ 12 h 50"/>
              <a:gd name="T60" fmla="*/ 36 w 42"/>
              <a:gd name="T61" fmla="*/ 4 h 50"/>
              <a:gd name="T62" fmla="*/ 4 w 42"/>
              <a:gd name="T63"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50">
                <a:moveTo>
                  <a:pt x="2" y="0"/>
                </a:moveTo>
                <a:cubicBezTo>
                  <a:pt x="2" y="0"/>
                  <a:pt x="2" y="0"/>
                  <a:pt x="2" y="0"/>
                </a:cubicBezTo>
                <a:cubicBezTo>
                  <a:pt x="2" y="0"/>
                  <a:pt x="2" y="0"/>
                  <a:pt x="2" y="0"/>
                </a:cubicBezTo>
                <a:cubicBezTo>
                  <a:pt x="40" y="0"/>
                  <a:pt x="40" y="0"/>
                  <a:pt x="40" y="0"/>
                </a:cubicBezTo>
                <a:cubicBezTo>
                  <a:pt x="41" y="0"/>
                  <a:pt x="42" y="1"/>
                  <a:pt x="42" y="2"/>
                </a:cubicBezTo>
                <a:cubicBezTo>
                  <a:pt x="42" y="3"/>
                  <a:pt x="42" y="3"/>
                  <a:pt x="42" y="3"/>
                </a:cubicBezTo>
                <a:cubicBezTo>
                  <a:pt x="32" y="13"/>
                  <a:pt x="32" y="13"/>
                  <a:pt x="32" y="13"/>
                </a:cubicBezTo>
                <a:cubicBezTo>
                  <a:pt x="42" y="22"/>
                  <a:pt x="42" y="22"/>
                  <a:pt x="42" y="22"/>
                </a:cubicBezTo>
                <a:cubicBezTo>
                  <a:pt x="42" y="23"/>
                  <a:pt x="42" y="24"/>
                  <a:pt x="42" y="25"/>
                </a:cubicBezTo>
                <a:cubicBezTo>
                  <a:pt x="41" y="26"/>
                  <a:pt x="41" y="26"/>
                  <a:pt x="40" y="26"/>
                </a:cubicBezTo>
                <a:cubicBezTo>
                  <a:pt x="40" y="26"/>
                  <a:pt x="40" y="26"/>
                  <a:pt x="40" y="26"/>
                </a:cubicBezTo>
                <a:cubicBezTo>
                  <a:pt x="4" y="26"/>
                  <a:pt x="4" y="26"/>
                  <a:pt x="4" y="26"/>
                </a:cubicBezTo>
                <a:cubicBezTo>
                  <a:pt x="4" y="48"/>
                  <a:pt x="4" y="48"/>
                  <a:pt x="4" y="48"/>
                </a:cubicBezTo>
                <a:cubicBezTo>
                  <a:pt x="4" y="49"/>
                  <a:pt x="3" y="50"/>
                  <a:pt x="2" y="50"/>
                </a:cubicBezTo>
                <a:cubicBezTo>
                  <a:pt x="1" y="50"/>
                  <a:pt x="0" y="49"/>
                  <a:pt x="0" y="48"/>
                </a:cubicBezTo>
                <a:cubicBezTo>
                  <a:pt x="0" y="24"/>
                  <a:pt x="0" y="24"/>
                  <a:pt x="0" y="24"/>
                </a:cubicBezTo>
                <a:cubicBezTo>
                  <a:pt x="0" y="24"/>
                  <a:pt x="0" y="24"/>
                  <a:pt x="0" y="24"/>
                </a:cubicBezTo>
                <a:cubicBezTo>
                  <a:pt x="0" y="24"/>
                  <a:pt x="0" y="24"/>
                  <a:pt x="0" y="24"/>
                </a:cubicBezTo>
                <a:cubicBezTo>
                  <a:pt x="0" y="2"/>
                  <a:pt x="0" y="2"/>
                  <a:pt x="0" y="2"/>
                </a:cubicBezTo>
                <a:cubicBezTo>
                  <a:pt x="0" y="1"/>
                  <a:pt x="1" y="0"/>
                  <a:pt x="2" y="0"/>
                </a:cubicBezTo>
                <a:close/>
                <a:moveTo>
                  <a:pt x="2" y="0"/>
                </a:moveTo>
                <a:cubicBezTo>
                  <a:pt x="2" y="0"/>
                  <a:pt x="2" y="0"/>
                  <a:pt x="2" y="0"/>
                </a:cubicBezTo>
                <a:cubicBezTo>
                  <a:pt x="2" y="0"/>
                  <a:pt x="2" y="0"/>
                  <a:pt x="2" y="0"/>
                </a:cubicBezTo>
                <a:cubicBezTo>
                  <a:pt x="2" y="0"/>
                  <a:pt x="2" y="0"/>
                  <a:pt x="2" y="0"/>
                </a:cubicBezTo>
                <a:close/>
                <a:moveTo>
                  <a:pt x="4" y="4"/>
                </a:moveTo>
                <a:cubicBezTo>
                  <a:pt x="4" y="4"/>
                  <a:pt x="4" y="4"/>
                  <a:pt x="4" y="4"/>
                </a:cubicBezTo>
                <a:cubicBezTo>
                  <a:pt x="4" y="22"/>
                  <a:pt x="4" y="22"/>
                  <a:pt x="4" y="22"/>
                </a:cubicBezTo>
                <a:cubicBezTo>
                  <a:pt x="36" y="22"/>
                  <a:pt x="36" y="22"/>
                  <a:pt x="36" y="22"/>
                </a:cubicBezTo>
                <a:cubicBezTo>
                  <a:pt x="28" y="14"/>
                  <a:pt x="28" y="14"/>
                  <a:pt x="28" y="14"/>
                </a:cubicBezTo>
                <a:cubicBezTo>
                  <a:pt x="27" y="13"/>
                  <a:pt x="27" y="12"/>
                  <a:pt x="28" y="12"/>
                </a:cubicBezTo>
                <a:cubicBezTo>
                  <a:pt x="36" y="4"/>
                  <a:pt x="36" y="4"/>
                  <a:pt x="36" y="4"/>
                </a:cubicBezTo>
                <a:cubicBezTo>
                  <a:pt x="4" y="4"/>
                  <a:pt x="4" y="4"/>
                  <a:pt x="4" y="4"/>
                </a:cubicBezTo>
                <a:close/>
              </a:path>
            </a:pathLst>
          </a:custGeom>
          <a:solidFill>
            <a:schemeClr val="accent2"/>
          </a:solidFill>
          <a:ln>
            <a:noFill/>
          </a:ln>
          <a:extLst/>
        </p:spPr>
        <p:txBody>
          <a:bodyPr/>
          <a:lstStyle/>
          <a:p>
            <a:endParaRPr lang="zh-CN" altLang="en-US"/>
          </a:p>
        </p:txBody>
      </p:sp>
      <p:sp>
        <p:nvSpPr>
          <p:cNvPr id="228" name="Freeform 676"/>
          <p:cNvSpPr>
            <a:spLocks noEditPoints="1"/>
          </p:cNvSpPr>
          <p:nvPr/>
        </p:nvSpPr>
        <p:spPr bwMode="auto">
          <a:xfrm>
            <a:off x="1085251" y="2181121"/>
            <a:ext cx="302162" cy="293361"/>
          </a:xfrm>
          <a:custGeom>
            <a:avLst/>
            <a:gdLst>
              <a:gd name="T0" fmla="*/ 49 w 51"/>
              <a:gd name="T1" fmla="*/ 34 h 50"/>
              <a:gd name="T2" fmla="*/ 49 w 51"/>
              <a:gd name="T3" fmla="*/ 37 h 50"/>
              <a:gd name="T4" fmla="*/ 25 w 51"/>
              <a:gd name="T5" fmla="*/ 50 h 50"/>
              <a:gd name="T6" fmla="*/ 1 w 51"/>
              <a:gd name="T7" fmla="*/ 35 h 50"/>
              <a:gd name="T8" fmla="*/ 9 w 51"/>
              <a:gd name="T9" fmla="*/ 30 h 50"/>
              <a:gd name="T10" fmla="*/ 1 w 51"/>
              <a:gd name="T11" fmla="*/ 24 h 50"/>
              <a:gd name="T12" fmla="*/ 9 w 51"/>
              <a:gd name="T13" fmla="*/ 20 h 50"/>
              <a:gd name="T14" fmla="*/ 1 w 51"/>
              <a:gd name="T15" fmla="*/ 13 h 50"/>
              <a:gd name="T16" fmla="*/ 25 w 51"/>
              <a:gd name="T17" fmla="*/ 0 h 50"/>
              <a:gd name="T18" fmla="*/ 49 w 51"/>
              <a:gd name="T19" fmla="*/ 13 h 50"/>
              <a:gd name="T20" fmla="*/ 49 w 51"/>
              <a:gd name="T21" fmla="*/ 16 h 50"/>
              <a:gd name="T22" fmla="*/ 49 w 51"/>
              <a:gd name="T23" fmla="*/ 23 h 50"/>
              <a:gd name="T24" fmla="*/ 49 w 51"/>
              <a:gd name="T25" fmla="*/ 27 h 50"/>
              <a:gd name="T26" fmla="*/ 45 w 51"/>
              <a:gd name="T27" fmla="*/ 36 h 50"/>
              <a:gd name="T28" fmla="*/ 39 w 51"/>
              <a:gd name="T29" fmla="*/ 32 h 50"/>
              <a:gd name="T30" fmla="*/ 26 w 51"/>
              <a:gd name="T31" fmla="*/ 39 h 50"/>
              <a:gd name="T32" fmla="*/ 26 w 51"/>
              <a:gd name="T33" fmla="*/ 39 h 50"/>
              <a:gd name="T34" fmla="*/ 26 w 51"/>
              <a:gd name="T35" fmla="*/ 39 h 50"/>
              <a:gd name="T36" fmla="*/ 25 w 51"/>
              <a:gd name="T37" fmla="*/ 39 h 50"/>
              <a:gd name="T38" fmla="*/ 25 w 51"/>
              <a:gd name="T39" fmla="*/ 39 h 50"/>
              <a:gd name="T40" fmla="*/ 7 w 51"/>
              <a:gd name="T41" fmla="*/ 36 h 50"/>
              <a:gd name="T42" fmla="*/ 45 w 51"/>
              <a:gd name="T43" fmla="*/ 36 h 50"/>
              <a:gd name="T44" fmla="*/ 26 w 51"/>
              <a:gd name="T45" fmla="*/ 35 h 50"/>
              <a:gd name="T46" fmla="*/ 39 w 51"/>
              <a:gd name="T47" fmla="*/ 22 h 50"/>
              <a:gd name="T48" fmla="*/ 26 w 51"/>
              <a:gd name="T49" fmla="*/ 28 h 50"/>
              <a:gd name="T50" fmla="*/ 26 w 51"/>
              <a:gd name="T51" fmla="*/ 28 h 50"/>
              <a:gd name="T52" fmla="*/ 26 w 51"/>
              <a:gd name="T53" fmla="*/ 28 h 50"/>
              <a:gd name="T54" fmla="*/ 25 w 51"/>
              <a:gd name="T55" fmla="*/ 28 h 50"/>
              <a:gd name="T56" fmla="*/ 25 w 51"/>
              <a:gd name="T57" fmla="*/ 28 h 50"/>
              <a:gd name="T58" fmla="*/ 7 w 51"/>
              <a:gd name="T59" fmla="*/ 25 h 50"/>
              <a:gd name="T60" fmla="*/ 26 w 51"/>
              <a:gd name="T61" fmla="*/ 24 h 50"/>
              <a:gd name="T62" fmla="*/ 45 w 51"/>
              <a:gd name="T63" fmla="*/ 14 h 50"/>
              <a:gd name="T64" fmla="*/ 7 w 51"/>
              <a:gd name="T65" fmla="*/ 1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50">
                <a:moveTo>
                  <a:pt x="43" y="30"/>
                </a:moveTo>
                <a:cubicBezTo>
                  <a:pt x="49" y="34"/>
                  <a:pt x="49" y="34"/>
                  <a:pt x="49" y="34"/>
                </a:cubicBezTo>
                <a:cubicBezTo>
                  <a:pt x="50" y="34"/>
                  <a:pt x="51" y="36"/>
                  <a:pt x="50" y="37"/>
                </a:cubicBezTo>
                <a:cubicBezTo>
                  <a:pt x="50" y="37"/>
                  <a:pt x="50" y="37"/>
                  <a:pt x="49" y="37"/>
                </a:cubicBezTo>
                <a:cubicBezTo>
                  <a:pt x="27" y="50"/>
                  <a:pt x="27" y="50"/>
                  <a:pt x="27" y="50"/>
                </a:cubicBezTo>
                <a:cubicBezTo>
                  <a:pt x="26" y="50"/>
                  <a:pt x="25" y="50"/>
                  <a:pt x="25" y="50"/>
                </a:cubicBezTo>
                <a:cubicBezTo>
                  <a:pt x="2" y="37"/>
                  <a:pt x="2" y="37"/>
                  <a:pt x="2" y="37"/>
                </a:cubicBezTo>
                <a:cubicBezTo>
                  <a:pt x="1" y="37"/>
                  <a:pt x="0" y="36"/>
                  <a:pt x="1" y="35"/>
                </a:cubicBezTo>
                <a:cubicBezTo>
                  <a:pt x="1" y="34"/>
                  <a:pt x="1" y="34"/>
                  <a:pt x="2" y="34"/>
                </a:cubicBezTo>
                <a:cubicBezTo>
                  <a:pt x="9" y="30"/>
                  <a:pt x="9" y="30"/>
                  <a:pt x="9" y="30"/>
                </a:cubicBezTo>
                <a:cubicBezTo>
                  <a:pt x="2" y="27"/>
                  <a:pt x="2" y="27"/>
                  <a:pt x="2" y="27"/>
                </a:cubicBezTo>
                <a:cubicBezTo>
                  <a:pt x="1" y="26"/>
                  <a:pt x="0" y="25"/>
                  <a:pt x="1" y="24"/>
                </a:cubicBezTo>
                <a:cubicBezTo>
                  <a:pt x="1" y="24"/>
                  <a:pt x="1" y="23"/>
                  <a:pt x="2" y="23"/>
                </a:cubicBezTo>
                <a:cubicBezTo>
                  <a:pt x="9" y="20"/>
                  <a:pt x="9" y="20"/>
                  <a:pt x="9" y="20"/>
                </a:cubicBezTo>
                <a:cubicBezTo>
                  <a:pt x="2" y="16"/>
                  <a:pt x="2" y="16"/>
                  <a:pt x="2" y="16"/>
                </a:cubicBezTo>
                <a:cubicBezTo>
                  <a:pt x="1" y="15"/>
                  <a:pt x="0" y="14"/>
                  <a:pt x="1" y="13"/>
                </a:cubicBezTo>
                <a:cubicBezTo>
                  <a:pt x="1" y="13"/>
                  <a:pt x="1" y="13"/>
                  <a:pt x="2" y="13"/>
                </a:cubicBezTo>
                <a:cubicBezTo>
                  <a:pt x="25" y="0"/>
                  <a:pt x="25" y="0"/>
                  <a:pt x="25" y="0"/>
                </a:cubicBezTo>
                <a:cubicBezTo>
                  <a:pt x="25" y="0"/>
                  <a:pt x="26" y="0"/>
                  <a:pt x="27" y="0"/>
                </a:cubicBezTo>
                <a:cubicBezTo>
                  <a:pt x="49" y="13"/>
                  <a:pt x="49" y="13"/>
                  <a:pt x="49" y="13"/>
                </a:cubicBezTo>
                <a:cubicBezTo>
                  <a:pt x="50" y="13"/>
                  <a:pt x="51" y="14"/>
                  <a:pt x="50" y="15"/>
                </a:cubicBezTo>
                <a:cubicBezTo>
                  <a:pt x="50" y="15"/>
                  <a:pt x="50" y="16"/>
                  <a:pt x="49" y="16"/>
                </a:cubicBezTo>
                <a:cubicBezTo>
                  <a:pt x="43" y="20"/>
                  <a:pt x="43" y="20"/>
                  <a:pt x="43" y="20"/>
                </a:cubicBezTo>
                <a:cubicBezTo>
                  <a:pt x="49" y="23"/>
                  <a:pt x="49" y="23"/>
                  <a:pt x="49" y="23"/>
                </a:cubicBezTo>
                <a:cubicBezTo>
                  <a:pt x="50" y="24"/>
                  <a:pt x="51" y="25"/>
                  <a:pt x="50" y="26"/>
                </a:cubicBezTo>
                <a:cubicBezTo>
                  <a:pt x="50" y="26"/>
                  <a:pt x="50" y="26"/>
                  <a:pt x="49" y="27"/>
                </a:cubicBezTo>
                <a:cubicBezTo>
                  <a:pt x="43" y="30"/>
                  <a:pt x="43" y="30"/>
                  <a:pt x="43" y="30"/>
                </a:cubicBezTo>
                <a:close/>
                <a:moveTo>
                  <a:pt x="45" y="36"/>
                </a:moveTo>
                <a:cubicBezTo>
                  <a:pt x="45" y="36"/>
                  <a:pt x="45" y="36"/>
                  <a:pt x="45" y="36"/>
                </a:cubicBezTo>
                <a:cubicBezTo>
                  <a:pt x="39" y="32"/>
                  <a:pt x="39" y="32"/>
                  <a:pt x="39" y="32"/>
                </a:cubicBezTo>
                <a:cubicBezTo>
                  <a:pt x="27" y="39"/>
                  <a:pt x="27" y="39"/>
                  <a:pt x="27" y="39"/>
                </a:cubicBezTo>
                <a:cubicBezTo>
                  <a:pt x="26" y="39"/>
                  <a:pt x="26" y="39"/>
                  <a:pt x="26" y="39"/>
                </a:cubicBezTo>
                <a:cubicBezTo>
                  <a:pt x="26" y="39"/>
                  <a:pt x="26" y="39"/>
                  <a:pt x="26" y="39"/>
                </a:cubicBezTo>
                <a:cubicBezTo>
                  <a:pt x="26" y="39"/>
                  <a:pt x="26" y="39"/>
                  <a:pt x="26" y="39"/>
                </a:cubicBezTo>
                <a:cubicBezTo>
                  <a:pt x="26" y="39"/>
                  <a:pt x="26" y="39"/>
                  <a:pt x="26" y="39"/>
                </a:cubicBezTo>
                <a:cubicBezTo>
                  <a:pt x="26" y="39"/>
                  <a:pt x="26" y="39"/>
                  <a:pt x="26" y="39"/>
                </a:cubicBezTo>
                <a:cubicBezTo>
                  <a:pt x="26" y="39"/>
                  <a:pt x="26" y="39"/>
                  <a:pt x="26" y="39"/>
                </a:cubicBezTo>
                <a:cubicBezTo>
                  <a:pt x="25" y="39"/>
                  <a:pt x="25" y="39"/>
                  <a:pt x="25" y="39"/>
                </a:cubicBezTo>
                <a:cubicBezTo>
                  <a:pt x="25" y="39"/>
                  <a:pt x="25" y="39"/>
                  <a:pt x="25" y="39"/>
                </a:cubicBezTo>
                <a:cubicBezTo>
                  <a:pt x="25" y="39"/>
                  <a:pt x="25" y="39"/>
                  <a:pt x="25" y="39"/>
                </a:cubicBezTo>
                <a:cubicBezTo>
                  <a:pt x="13" y="32"/>
                  <a:pt x="13" y="32"/>
                  <a:pt x="13" y="32"/>
                </a:cubicBezTo>
                <a:cubicBezTo>
                  <a:pt x="7" y="36"/>
                  <a:pt x="7" y="36"/>
                  <a:pt x="7" y="36"/>
                </a:cubicBezTo>
                <a:cubicBezTo>
                  <a:pt x="26" y="46"/>
                  <a:pt x="26" y="46"/>
                  <a:pt x="26" y="46"/>
                </a:cubicBezTo>
                <a:cubicBezTo>
                  <a:pt x="45" y="36"/>
                  <a:pt x="45" y="36"/>
                  <a:pt x="45" y="36"/>
                </a:cubicBezTo>
                <a:close/>
                <a:moveTo>
                  <a:pt x="26" y="35"/>
                </a:moveTo>
                <a:cubicBezTo>
                  <a:pt x="26" y="35"/>
                  <a:pt x="26" y="35"/>
                  <a:pt x="26" y="35"/>
                </a:cubicBezTo>
                <a:cubicBezTo>
                  <a:pt x="32" y="32"/>
                  <a:pt x="38" y="28"/>
                  <a:pt x="45" y="25"/>
                </a:cubicBezTo>
                <a:cubicBezTo>
                  <a:pt x="39" y="22"/>
                  <a:pt x="39" y="22"/>
                  <a:pt x="39" y="22"/>
                </a:cubicBezTo>
                <a:cubicBezTo>
                  <a:pt x="27" y="28"/>
                  <a:pt x="27" y="28"/>
                  <a:pt x="27" y="28"/>
                </a:cubicBezTo>
                <a:cubicBezTo>
                  <a:pt x="26" y="28"/>
                  <a:pt x="26" y="28"/>
                  <a:pt x="26" y="28"/>
                </a:cubicBezTo>
                <a:cubicBezTo>
                  <a:pt x="26" y="28"/>
                  <a:pt x="26" y="28"/>
                  <a:pt x="26" y="28"/>
                </a:cubicBezTo>
                <a:cubicBezTo>
                  <a:pt x="26" y="28"/>
                  <a:pt x="26" y="28"/>
                  <a:pt x="26" y="28"/>
                </a:cubicBezTo>
                <a:cubicBezTo>
                  <a:pt x="26" y="28"/>
                  <a:pt x="26" y="28"/>
                  <a:pt x="26" y="28"/>
                </a:cubicBezTo>
                <a:cubicBezTo>
                  <a:pt x="26" y="28"/>
                  <a:pt x="26" y="28"/>
                  <a:pt x="26" y="28"/>
                </a:cubicBezTo>
                <a:cubicBezTo>
                  <a:pt x="26" y="28"/>
                  <a:pt x="26" y="28"/>
                  <a:pt x="26" y="28"/>
                </a:cubicBezTo>
                <a:cubicBezTo>
                  <a:pt x="25" y="28"/>
                  <a:pt x="25" y="28"/>
                  <a:pt x="25" y="28"/>
                </a:cubicBezTo>
                <a:cubicBezTo>
                  <a:pt x="25" y="28"/>
                  <a:pt x="25" y="28"/>
                  <a:pt x="25" y="28"/>
                </a:cubicBezTo>
                <a:cubicBezTo>
                  <a:pt x="25" y="28"/>
                  <a:pt x="25" y="28"/>
                  <a:pt x="25" y="28"/>
                </a:cubicBezTo>
                <a:cubicBezTo>
                  <a:pt x="13" y="22"/>
                  <a:pt x="13" y="22"/>
                  <a:pt x="13" y="22"/>
                </a:cubicBezTo>
                <a:cubicBezTo>
                  <a:pt x="7" y="25"/>
                  <a:pt x="7" y="25"/>
                  <a:pt x="7" y="25"/>
                </a:cubicBezTo>
                <a:cubicBezTo>
                  <a:pt x="13" y="28"/>
                  <a:pt x="19" y="32"/>
                  <a:pt x="26" y="35"/>
                </a:cubicBezTo>
                <a:close/>
                <a:moveTo>
                  <a:pt x="26" y="24"/>
                </a:moveTo>
                <a:cubicBezTo>
                  <a:pt x="26" y="24"/>
                  <a:pt x="26" y="24"/>
                  <a:pt x="26" y="24"/>
                </a:cubicBezTo>
                <a:cubicBezTo>
                  <a:pt x="32" y="21"/>
                  <a:pt x="38" y="18"/>
                  <a:pt x="45" y="14"/>
                </a:cubicBezTo>
                <a:cubicBezTo>
                  <a:pt x="26" y="4"/>
                  <a:pt x="26" y="4"/>
                  <a:pt x="26" y="4"/>
                </a:cubicBezTo>
                <a:cubicBezTo>
                  <a:pt x="7" y="14"/>
                  <a:pt x="7" y="14"/>
                  <a:pt x="7" y="14"/>
                </a:cubicBezTo>
                <a:cubicBezTo>
                  <a:pt x="13" y="18"/>
                  <a:pt x="19" y="21"/>
                  <a:pt x="26" y="24"/>
                </a:cubicBezTo>
                <a:close/>
              </a:path>
            </a:pathLst>
          </a:custGeom>
          <a:solidFill>
            <a:schemeClr val="accent2"/>
          </a:solidFill>
          <a:ln>
            <a:noFill/>
          </a:ln>
          <a:extLst/>
        </p:spPr>
        <p:txBody>
          <a:bodyPr/>
          <a:lstStyle/>
          <a:p>
            <a:endParaRPr lang="zh-CN" altLang="en-US"/>
          </a:p>
        </p:txBody>
      </p:sp>
      <p:sp>
        <p:nvSpPr>
          <p:cNvPr id="229" name="Freeform 677"/>
          <p:cNvSpPr>
            <a:spLocks noEditPoints="1"/>
          </p:cNvSpPr>
          <p:nvPr/>
        </p:nvSpPr>
        <p:spPr bwMode="auto">
          <a:xfrm>
            <a:off x="4684786" y="2198722"/>
            <a:ext cx="293361" cy="258157"/>
          </a:xfrm>
          <a:custGeom>
            <a:avLst/>
            <a:gdLst>
              <a:gd name="T0" fmla="*/ 12 w 50"/>
              <a:gd name="T1" fmla="*/ 14 h 44"/>
              <a:gd name="T2" fmla="*/ 12 w 50"/>
              <a:gd name="T3" fmla="*/ 14 h 44"/>
              <a:gd name="T4" fmla="*/ 12 w 50"/>
              <a:gd name="T5" fmla="*/ 14 h 44"/>
              <a:gd name="T6" fmla="*/ 12 w 50"/>
              <a:gd name="T7" fmla="*/ 14 h 44"/>
              <a:gd name="T8" fmla="*/ 12 w 50"/>
              <a:gd name="T9" fmla="*/ 14 h 44"/>
              <a:gd name="T10" fmla="*/ 12 w 50"/>
              <a:gd name="T11" fmla="*/ 14 h 44"/>
              <a:gd name="T12" fmla="*/ 15 w 50"/>
              <a:gd name="T13" fmla="*/ 13 h 44"/>
              <a:gd name="T14" fmla="*/ 16 w 50"/>
              <a:gd name="T15" fmla="*/ 14 h 44"/>
              <a:gd name="T16" fmla="*/ 19 w 50"/>
              <a:gd name="T17" fmla="*/ 21 h 44"/>
              <a:gd name="T18" fmla="*/ 28 w 50"/>
              <a:gd name="T19" fmla="*/ 2 h 44"/>
              <a:gd name="T20" fmla="*/ 30 w 50"/>
              <a:gd name="T21" fmla="*/ 1 h 44"/>
              <a:gd name="T22" fmla="*/ 31 w 50"/>
              <a:gd name="T23" fmla="*/ 2 h 44"/>
              <a:gd name="T24" fmla="*/ 49 w 50"/>
              <a:gd name="T25" fmla="*/ 41 h 44"/>
              <a:gd name="T26" fmla="*/ 48 w 50"/>
              <a:gd name="T27" fmla="*/ 43 h 44"/>
              <a:gd name="T28" fmla="*/ 48 w 50"/>
              <a:gd name="T29" fmla="*/ 44 h 44"/>
              <a:gd name="T30" fmla="*/ 2 w 50"/>
              <a:gd name="T31" fmla="*/ 44 h 44"/>
              <a:gd name="T32" fmla="*/ 0 w 50"/>
              <a:gd name="T33" fmla="*/ 42 h 44"/>
              <a:gd name="T34" fmla="*/ 0 w 50"/>
              <a:gd name="T35" fmla="*/ 41 h 44"/>
              <a:gd name="T36" fmla="*/ 12 w 50"/>
              <a:gd name="T37" fmla="*/ 14 h 44"/>
              <a:gd name="T38" fmla="*/ 21 w 50"/>
              <a:gd name="T39" fmla="*/ 29 h 44"/>
              <a:gd name="T40" fmla="*/ 21 w 50"/>
              <a:gd name="T41" fmla="*/ 29 h 44"/>
              <a:gd name="T42" fmla="*/ 26 w 50"/>
              <a:gd name="T43" fmla="*/ 40 h 44"/>
              <a:gd name="T44" fmla="*/ 26 w 50"/>
              <a:gd name="T45" fmla="*/ 40 h 44"/>
              <a:gd name="T46" fmla="*/ 45 w 50"/>
              <a:gd name="T47" fmla="*/ 40 h 44"/>
              <a:gd name="T48" fmla="*/ 30 w 50"/>
              <a:gd name="T49" fmla="*/ 7 h 44"/>
              <a:gd name="T50" fmla="*/ 21 w 50"/>
              <a:gd name="T51" fmla="*/ 26 h 44"/>
              <a:gd name="T52" fmla="*/ 21 w 50"/>
              <a:gd name="T53" fmla="*/ 29 h 44"/>
              <a:gd name="T54" fmla="*/ 23 w 50"/>
              <a:gd name="T55" fmla="*/ 40 h 44"/>
              <a:gd name="T56" fmla="*/ 23 w 50"/>
              <a:gd name="T57" fmla="*/ 40 h 44"/>
              <a:gd name="T58" fmla="*/ 14 w 50"/>
              <a:gd name="T59" fmla="*/ 19 h 44"/>
              <a:gd name="T60" fmla="*/ 5 w 50"/>
              <a:gd name="T61" fmla="*/ 40 h 44"/>
              <a:gd name="T62" fmla="*/ 23 w 50"/>
              <a:gd name="T63"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4">
                <a:moveTo>
                  <a:pt x="12" y="14"/>
                </a:move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3" y="13"/>
                  <a:pt x="14" y="12"/>
                  <a:pt x="15" y="13"/>
                </a:cubicBezTo>
                <a:cubicBezTo>
                  <a:pt x="15" y="13"/>
                  <a:pt x="16" y="13"/>
                  <a:pt x="16" y="14"/>
                </a:cubicBezTo>
                <a:cubicBezTo>
                  <a:pt x="19" y="21"/>
                  <a:pt x="19" y="21"/>
                  <a:pt x="19" y="21"/>
                </a:cubicBezTo>
                <a:cubicBezTo>
                  <a:pt x="28" y="2"/>
                  <a:pt x="28" y="2"/>
                  <a:pt x="28" y="2"/>
                </a:cubicBezTo>
                <a:cubicBezTo>
                  <a:pt x="28" y="1"/>
                  <a:pt x="30" y="0"/>
                  <a:pt x="30" y="1"/>
                </a:cubicBezTo>
                <a:cubicBezTo>
                  <a:pt x="31" y="1"/>
                  <a:pt x="31" y="1"/>
                  <a:pt x="31" y="2"/>
                </a:cubicBezTo>
                <a:cubicBezTo>
                  <a:pt x="49" y="41"/>
                  <a:pt x="49" y="41"/>
                  <a:pt x="49" y="41"/>
                </a:cubicBezTo>
                <a:cubicBezTo>
                  <a:pt x="50" y="42"/>
                  <a:pt x="49" y="43"/>
                  <a:pt x="48" y="43"/>
                </a:cubicBezTo>
                <a:cubicBezTo>
                  <a:pt x="48" y="43"/>
                  <a:pt x="48" y="44"/>
                  <a:pt x="48" y="44"/>
                </a:cubicBezTo>
                <a:cubicBezTo>
                  <a:pt x="2" y="44"/>
                  <a:pt x="2" y="44"/>
                  <a:pt x="2" y="44"/>
                </a:cubicBezTo>
                <a:cubicBezTo>
                  <a:pt x="1" y="44"/>
                  <a:pt x="0" y="43"/>
                  <a:pt x="0" y="42"/>
                </a:cubicBezTo>
                <a:cubicBezTo>
                  <a:pt x="0" y="41"/>
                  <a:pt x="0" y="41"/>
                  <a:pt x="0" y="41"/>
                </a:cubicBezTo>
                <a:cubicBezTo>
                  <a:pt x="12" y="14"/>
                  <a:pt x="12" y="14"/>
                  <a:pt x="12" y="14"/>
                </a:cubicBezTo>
                <a:close/>
                <a:moveTo>
                  <a:pt x="21" y="29"/>
                </a:moveTo>
                <a:cubicBezTo>
                  <a:pt x="21" y="29"/>
                  <a:pt x="21" y="29"/>
                  <a:pt x="21" y="29"/>
                </a:cubicBezTo>
                <a:cubicBezTo>
                  <a:pt x="26" y="40"/>
                  <a:pt x="26" y="40"/>
                  <a:pt x="26" y="40"/>
                </a:cubicBezTo>
                <a:cubicBezTo>
                  <a:pt x="26" y="40"/>
                  <a:pt x="26" y="40"/>
                  <a:pt x="26" y="40"/>
                </a:cubicBezTo>
                <a:cubicBezTo>
                  <a:pt x="45" y="40"/>
                  <a:pt x="45" y="40"/>
                  <a:pt x="45" y="40"/>
                </a:cubicBezTo>
                <a:cubicBezTo>
                  <a:pt x="30" y="7"/>
                  <a:pt x="30" y="7"/>
                  <a:pt x="30" y="7"/>
                </a:cubicBezTo>
                <a:cubicBezTo>
                  <a:pt x="21" y="26"/>
                  <a:pt x="21" y="26"/>
                  <a:pt x="21" y="26"/>
                </a:cubicBezTo>
                <a:cubicBezTo>
                  <a:pt x="20" y="28"/>
                  <a:pt x="21" y="28"/>
                  <a:pt x="21" y="29"/>
                </a:cubicBezTo>
                <a:close/>
                <a:moveTo>
                  <a:pt x="23" y="40"/>
                </a:moveTo>
                <a:cubicBezTo>
                  <a:pt x="23" y="40"/>
                  <a:pt x="23" y="40"/>
                  <a:pt x="23" y="40"/>
                </a:cubicBezTo>
                <a:cubicBezTo>
                  <a:pt x="14" y="19"/>
                  <a:pt x="14" y="19"/>
                  <a:pt x="14" y="19"/>
                </a:cubicBezTo>
                <a:cubicBezTo>
                  <a:pt x="5" y="40"/>
                  <a:pt x="5" y="40"/>
                  <a:pt x="5" y="40"/>
                </a:cubicBezTo>
                <a:cubicBezTo>
                  <a:pt x="23" y="40"/>
                  <a:pt x="23" y="40"/>
                  <a:pt x="23" y="40"/>
                </a:cubicBezTo>
                <a:close/>
              </a:path>
            </a:pathLst>
          </a:custGeom>
          <a:solidFill>
            <a:schemeClr val="accent2"/>
          </a:solidFill>
          <a:ln>
            <a:noFill/>
          </a:ln>
          <a:extLst/>
        </p:spPr>
        <p:txBody>
          <a:bodyPr/>
          <a:lstStyle/>
          <a:p>
            <a:endParaRPr lang="zh-CN" altLang="en-US"/>
          </a:p>
        </p:txBody>
      </p:sp>
      <p:sp>
        <p:nvSpPr>
          <p:cNvPr id="230" name="Freeform 678"/>
          <p:cNvSpPr>
            <a:spLocks noEditPoints="1"/>
          </p:cNvSpPr>
          <p:nvPr/>
        </p:nvSpPr>
        <p:spPr bwMode="auto">
          <a:xfrm>
            <a:off x="5767285" y="2181121"/>
            <a:ext cx="205352" cy="293361"/>
          </a:xfrm>
          <a:custGeom>
            <a:avLst/>
            <a:gdLst>
              <a:gd name="T0" fmla="*/ 19 w 35"/>
              <a:gd name="T1" fmla="*/ 44 h 50"/>
              <a:gd name="T2" fmla="*/ 16 w 35"/>
              <a:gd name="T3" fmla="*/ 46 h 50"/>
              <a:gd name="T4" fmla="*/ 26 w 35"/>
              <a:gd name="T5" fmla="*/ 39 h 50"/>
              <a:gd name="T6" fmla="*/ 30 w 35"/>
              <a:gd name="T7" fmla="*/ 38 h 50"/>
              <a:gd name="T8" fmla="*/ 25 w 35"/>
              <a:gd name="T9" fmla="*/ 29 h 50"/>
              <a:gd name="T10" fmla="*/ 28 w 35"/>
              <a:gd name="T11" fmla="*/ 27 h 50"/>
              <a:gd name="T12" fmla="*/ 22 w 35"/>
              <a:gd name="T13" fmla="*/ 18 h 50"/>
              <a:gd name="T14" fmla="*/ 25 w 35"/>
              <a:gd name="T15" fmla="*/ 16 h 50"/>
              <a:gd name="T16" fmla="*/ 10 w 35"/>
              <a:gd name="T17" fmla="*/ 16 h 50"/>
              <a:gd name="T18" fmla="*/ 13 w 35"/>
              <a:gd name="T19" fmla="*/ 17 h 50"/>
              <a:gd name="T20" fmla="*/ 7 w 35"/>
              <a:gd name="T21" fmla="*/ 27 h 50"/>
              <a:gd name="T22" fmla="*/ 9 w 35"/>
              <a:gd name="T23" fmla="*/ 27 h 50"/>
              <a:gd name="T24" fmla="*/ 5 w 35"/>
              <a:gd name="T25" fmla="*/ 38 h 50"/>
              <a:gd name="T26" fmla="*/ 26 w 35"/>
              <a:gd name="T27" fmla="*/ 39 h 50"/>
              <a:gd name="T28" fmla="*/ 23 w 35"/>
              <a:gd name="T29" fmla="*/ 43 h 50"/>
              <a:gd name="T30" fmla="*/ 21 w 35"/>
              <a:gd name="T31" fmla="*/ 50 h 50"/>
              <a:gd name="T32" fmla="*/ 14 w 35"/>
              <a:gd name="T33" fmla="*/ 50 h 50"/>
              <a:gd name="T34" fmla="*/ 12 w 35"/>
              <a:gd name="T35" fmla="*/ 48 h 50"/>
              <a:gd name="T36" fmla="*/ 8 w 35"/>
              <a:gd name="T37" fmla="*/ 43 h 50"/>
              <a:gd name="T38" fmla="*/ 1 w 35"/>
              <a:gd name="T39" fmla="*/ 39 h 50"/>
              <a:gd name="T40" fmla="*/ 5 w 35"/>
              <a:gd name="T41" fmla="*/ 31 h 50"/>
              <a:gd name="T42" fmla="*/ 2 w 35"/>
              <a:gd name="T43" fmla="*/ 29 h 50"/>
              <a:gd name="T44" fmla="*/ 8 w 35"/>
              <a:gd name="T45" fmla="*/ 20 h 50"/>
              <a:gd name="T46" fmla="*/ 5 w 35"/>
              <a:gd name="T47" fmla="*/ 18 h 50"/>
              <a:gd name="T48" fmla="*/ 16 w 35"/>
              <a:gd name="T49" fmla="*/ 1 h 50"/>
              <a:gd name="T50" fmla="*/ 19 w 35"/>
              <a:gd name="T51" fmla="*/ 1 h 50"/>
              <a:gd name="T52" fmla="*/ 30 w 35"/>
              <a:gd name="T53" fmla="*/ 20 h 50"/>
              <a:gd name="T54" fmla="*/ 28 w 35"/>
              <a:gd name="T55" fmla="*/ 20 h 50"/>
              <a:gd name="T56" fmla="*/ 33 w 35"/>
              <a:gd name="T57" fmla="*/ 30 h 50"/>
              <a:gd name="T58" fmla="*/ 32 w 35"/>
              <a:gd name="T59" fmla="*/ 31 h 50"/>
              <a:gd name="T60" fmla="*/ 34 w 35"/>
              <a:gd name="T61" fmla="*/ 38 h 50"/>
              <a:gd name="T62" fmla="*/ 34 w 35"/>
              <a:gd name="T63" fmla="*/ 41 h 50"/>
              <a:gd name="T64" fmla="*/ 23 w 35"/>
              <a:gd name="T65"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50">
                <a:moveTo>
                  <a:pt x="19" y="46"/>
                </a:moveTo>
                <a:cubicBezTo>
                  <a:pt x="19" y="44"/>
                  <a:pt x="19" y="44"/>
                  <a:pt x="19" y="44"/>
                </a:cubicBezTo>
                <a:cubicBezTo>
                  <a:pt x="18" y="44"/>
                  <a:pt x="17" y="44"/>
                  <a:pt x="16" y="44"/>
                </a:cubicBezTo>
                <a:cubicBezTo>
                  <a:pt x="16" y="46"/>
                  <a:pt x="16" y="46"/>
                  <a:pt x="16" y="46"/>
                </a:cubicBezTo>
                <a:cubicBezTo>
                  <a:pt x="17" y="46"/>
                  <a:pt x="18" y="46"/>
                  <a:pt x="19" y="46"/>
                </a:cubicBezTo>
                <a:close/>
                <a:moveTo>
                  <a:pt x="26" y="39"/>
                </a:moveTo>
                <a:cubicBezTo>
                  <a:pt x="26" y="39"/>
                  <a:pt x="26" y="39"/>
                  <a:pt x="26" y="39"/>
                </a:cubicBezTo>
                <a:cubicBezTo>
                  <a:pt x="28" y="39"/>
                  <a:pt x="29" y="39"/>
                  <a:pt x="30" y="38"/>
                </a:cubicBezTo>
                <a:cubicBezTo>
                  <a:pt x="29" y="36"/>
                  <a:pt x="27" y="33"/>
                  <a:pt x="26" y="30"/>
                </a:cubicBezTo>
                <a:cubicBezTo>
                  <a:pt x="25" y="30"/>
                  <a:pt x="25" y="29"/>
                  <a:pt x="25" y="29"/>
                </a:cubicBezTo>
                <a:cubicBezTo>
                  <a:pt x="25" y="28"/>
                  <a:pt x="26" y="27"/>
                  <a:pt x="27" y="27"/>
                </a:cubicBezTo>
                <a:cubicBezTo>
                  <a:pt x="28" y="27"/>
                  <a:pt x="28" y="27"/>
                  <a:pt x="28" y="27"/>
                </a:cubicBezTo>
                <a:cubicBezTo>
                  <a:pt x="22" y="19"/>
                  <a:pt x="22" y="19"/>
                  <a:pt x="22" y="19"/>
                </a:cubicBezTo>
                <a:cubicBezTo>
                  <a:pt x="22" y="19"/>
                  <a:pt x="22" y="19"/>
                  <a:pt x="22" y="18"/>
                </a:cubicBezTo>
                <a:cubicBezTo>
                  <a:pt x="22" y="17"/>
                  <a:pt x="23" y="16"/>
                  <a:pt x="24" y="16"/>
                </a:cubicBezTo>
                <a:cubicBezTo>
                  <a:pt x="25" y="16"/>
                  <a:pt x="25" y="16"/>
                  <a:pt x="25" y="16"/>
                </a:cubicBezTo>
                <a:cubicBezTo>
                  <a:pt x="18" y="5"/>
                  <a:pt x="18" y="5"/>
                  <a:pt x="18" y="5"/>
                </a:cubicBezTo>
                <a:cubicBezTo>
                  <a:pt x="10" y="16"/>
                  <a:pt x="10" y="16"/>
                  <a:pt x="10" y="16"/>
                </a:cubicBezTo>
                <a:cubicBezTo>
                  <a:pt x="12" y="16"/>
                  <a:pt x="12" y="16"/>
                  <a:pt x="12" y="16"/>
                </a:cubicBezTo>
                <a:cubicBezTo>
                  <a:pt x="12" y="16"/>
                  <a:pt x="12" y="16"/>
                  <a:pt x="13" y="17"/>
                </a:cubicBezTo>
                <a:cubicBezTo>
                  <a:pt x="14" y="17"/>
                  <a:pt x="14" y="19"/>
                  <a:pt x="13" y="19"/>
                </a:cubicBezTo>
                <a:cubicBezTo>
                  <a:pt x="7" y="27"/>
                  <a:pt x="7" y="27"/>
                  <a:pt x="7" y="27"/>
                </a:cubicBezTo>
                <a:cubicBezTo>
                  <a:pt x="8" y="27"/>
                  <a:pt x="8" y="27"/>
                  <a:pt x="8" y="27"/>
                </a:cubicBezTo>
                <a:cubicBezTo>
                  <a:pt x="9" y="27"/>
                  <a:pt x="9" y="27"/>
                  <a:pt x="9" y="27"/>
                </a:cubicBezTo>
                <a:cubicBezTo>
                  <a:pt x="10" y="28"/>
                  <a:pt x="10" y="29"/>
                  <a:pt x="10" y="30"/>
                </a:cubicBezTo>
                <a:cubicBezTo>
                  <a:pt x="8" y="33"/>
                  <a:pt x="7" y="36"/>
                  <a:pt x="5" y="38"/>
                </a:cubicBezTo>
                <a:cubicBezTo>
                  <a:pt x="6" y="39"/>
                  <a:pt x="8" y="39"/>
                  <a:pt x="9" y="39"/>
                </a:cubicBezTo>
                <a:cubicBezTo>
                  <a:pt x="15" y="40"/>
                  <a:pt x="21" y="40"/>
                  <a:pt x="26" y="39"/>
                </a:cubicBezTo>
                <a:close/>
                <a:moveTo>
                  <a:pt x="23" y="43"/>
                </a:moveTo>
                <a:cubicBezTo>
                  <a:pt x="23" y="43"/>
                  <a:pt x="23" y="43"/>
                  <a:pt x="23" y="43"/>
                </a:cubicBezTo>
                <a:cubicBezTo>
                  <a:pt x="23" y="48"/>
                  <a:pt x="23" y="48"/>
                  <a:pt x="23" y="48"/>
                </a:cubicBezTo>
                <a:cubicBezTo>
                  <a:pt x="23" y="49"/>
                  <a:pt x="22" y="50"/>
                  <a:pt x="21" y="50"/>
                </a:cubicBezTo>
                <a:cubicBezTo>
                  <a:pt x="21" y="50"/>
                  <a:pt x="21" y="50"/>
                  <a:pt x="21" y="50"/>
                </a:cubicBezTo>
                <a:cubicBezTo>
                  <a:pt x="19" y="50"/>
                  <a:pt x="17" y="50"/>
                  <a:pt x="14" y="50"/>
                </a:cubicBezTo>
                <a:cubicBezTo>
                  <a:pt x="13" y="50"/>
                  <a:pt x="12" y="49"/>
                  <a:pt x="12" y="48"/>
                </a:cubicBezTo>
                <a:cubicBezTo>
                  <a:pt x="12" y="48"/>
                  <a:pt x="12" y="48"/>
                  <a:pt x="12" y="48"/>
                </a:cubicBezTo>
                <a:cubicBezTo>
                  <a:pt x="12" y="43"/>
                  <a:pt x="12" y="43"/>
                  <a:pt x="12" y="43"/>
                </a:cubicBezTo>
                <a:cubicBezTo>
                  <a:pt x="11" y="43"/>
                  <a:pt x="10" y="43"/>
                  <a:pt x="8" y="43"/>
                </a:cubicBezTo>
                <a:cubicBezTo>
                  <a:pt x="6" y="43"/>
                  <a:pt x="3" y="42"/>
                  <a:pt x="2" y="41"/>
                </a:cubicBezTo>
                <a:cubicBezTo>
                  <a:pt x="1" y="41"/>
                  <a:pt x="0" y="40"/>
                  <a:pt x="1" y="39"/>
                </a:cubicBezTo>
                <a:cubicBezTo>
                  <a:pt x="1" y="39"/>
                  <a:pt x="1" y="38"/>
                  <a:pt x="1" y="38"/>
                </a:cubicBezTo>
                <a:cubicBezTo>
                  <a:pt x="3" y="36"/>
                  <a:pt x="4" y="33"/>
                  <a:pt x="5" y="31"/>
                </a:cubicBezTo>
                <a:cubicBezTo>
                  <a:pt x="4" y="31"/>
                  <a:pt x="4" y="31"/>
                  <a:pt x="4" y="31"/>
                </a:cubicBezTo>
                <a:cubicBezTo>
                  <a:pt x="3" y="31"/>
                  <a:pt x="2" y="30"/>
                  <a:pt x="2" y="29"/>
                </a:cubicBezTo>
                <a:cubicBezTo>
                  <a:pt x="2" y="28"/>
                  <a:pt x="2" y="28"/>
                  <a:pt x="2" y="28"/>
                </a:cubicBezTo>
                <a:cubicBezTo>
                  <a:pt x="8" y="20"/>
                  <a:pt x="8" y="20"/>
                  <a:pt x="8" y="20"/>
                </a:cubicBezTo>
                <a:cubicBezTo>
                  <a:pt x="7" y="20"/>
                  <a:pt x="7" y="20"/>
                  <a:pt x="7" y="20"/>
                </a:cubicBezTo>
                <a:cubicBezTo>
                  <a:pt x="6" y="20"/>
                  <a:pt x="5" y="19"/>
                  <a:pt x="5" y="18"/>
                </a:cubicBezTo>
                <a:cubicBezTo>
                  <a:pt x="5" y="18"/>
                  <a:pt x="5" y="17"/>
                  <a:pt x="5" y="17"/>
                </a:cubicBezTo>
                <a:cubicBezTo>
                  <a:pt x="16" y="1"/>
                  <a:pt x="16" y="1"/>
                  <a:pt x="16" y="1"/>
                </a:cubicBezTo>
                <a:cubicBezTo>
                  <a:pt x="17" y="0"/>
                  <a:pt x="18" y="0"/>
                  <a:pt x="19" y="0"/>
                </a:cubicBezTo>
                <a:cubicBezTo>
                  <a:pt x="19" y="1"/>
                  <a:pt x="19" y="1"/>
                  <a:pt x="19" y="1"/>
                </a:cubicBezTo>
                <a:cubicBezTo>
                  <a:pt x="30" y="17"/>
                  <a:pt x="30" y="17"/>
                  <a:pt x="30" y="17"/>
                </a:cubicBezTo>
                <a:cubicBezTo>
                  <a:pt x="31" y="18"/>
                  <a:pt x="31" y="19"/>
                  <a:pt x="30" y="20"/>
                </a:cubicBezTo>
                <a:cubicBezTo>
                  <a:pt x="29" y="20"/>
                  <a:pt x="29" y="20"/>
                  <a:pt x="29" y="20"/>
                </a:cubicBezTo>
                <a:cubicBezTo>
                  <a:pt x="28" y="20"/>
                  <a:pt x="28" y="20"/>
                  <a:pt x="28" y="20"/>
                </a:cubicBezTo>
                <a:cubicBezTo>
                  <a:pt x="33" y="28"/>
                  <a:pt x="33" y="28"/>
                  <a:pt x="33" y="28"/>
                </a:cubicBezTo>
                <a:cubicBezTo>
                  <a:pt x="34" y="29"/>
                  <a:pt x="34" y="30"/>
                  <a:pt x="33" y="30"/>
                </a:cubicBezTo>
                <a:cubicBezTo>
                  <a:pt x="33" y="31"/>
                  <a:pt x="32" y="31"/>
                  <a:pt x="32" y="31"/>
                </a:cubicBezTo>
                <a:cubicBezTo>
                  <a:pt x="32" y="31"/>
                  <a:pt x="32" y="31"/>
                  <a:pt x="32" y="31"/>
                </a:cubicBezTo>
                <a:cubicBezTo>
                  <a:pt x="30" y="31"/>
                  <a:pt x="30" y="31"/>
                  <a:pt x="30" y="31"/>
                </a:cubicBezTo>
                <a:cubicBezTo>
                  <a:pt x="32" y="33"/>
                  <a:pt x="33" y="36"/>
                  <a:pt x="34" y="38"/>
                </a:cubicBezTo>
                <a:cubicBezTo>
                  <a:pt x="35" y="39"/>
                  <a:pt x="35" y="41"/>
                  <a:pt x="34" y="41"/>
                </a:cubicBezTo>
                <a:cubicBezTo>
                  <a:pt x="34" y="41"/>
                  <a:pt x="34" y="41"/>
                  <a:pt x="34" y="41"/>
                </a:cubicBezTo>
                <a:cubicBezTo>
                  <a:pt x="32" y="42"/>
                  <a:pt x="30" y="43"/>
                  <a:pt x="27" y="43"/>
                </a:cubicBezTo>
                <a:cubicBezTo>
                  <a:pt x="26" y="43"/>
                  <a:pt x="24" y="43"/>
                  <a:pt x="23" y="43"/>
                </a:cubicBezTo>
                <a:close/>
              </a:path>
            </a:pathLst>
          </a:custGeom>
          <a:solidFill>
            <a:schemeClr val="accent2"/>
          </a:solidFill>
          <a:ln>
            <a:noFill/>
          </a:ln>
          <a:extLst/>
        </p:spPr>
        <p:txBody>
          <a:bodyPr/>
          <a:lstStyle/>
          <a:p>
            <a:endParaRPr lang="zh-CN" altLang="en-US"/>
          </a:p>
        </p:txBody>
      </p:sp>
      <p:sp>
        <p:nvSpPr>
          <p:cNvPr id="231" name="Freeform 679"/>
          <p:cNvSpPr>
            <a:spLocks noEditPoints="1"/>
          </p:cNvSpPr>
          <p:nvPr/>
        </p:nvSpPr>
        <p:spPr bwMode="auto">
          <a:xfrm>
            <a:off x="2132549" y="2181121"/>
            <a:ext cx="302160" cy="293361"/>
          </a:xfrm>
          <a:custGeom>
            <a:avLst/>
            <a:gdLst>
              <a:gd name="T0" fmla="*/ 22 w 51"/>
              <a:gd name="T1" fmla="*/ 7 h 50"/>
              <a:gd name="T2" fmla="*/ 16 w 51"/>
              <a:gd name="T3" fmla="*/ 13 h 50"/>
              <a:gd name="T4" fmla="*/ 16 w 51"/>
              <a:gd name="T5" fmla="*/ 14 h 50"/>
              <a:gd name="T6" fmla="*/ 18 w 51"/>
              <a:gd name="T7" fmla="*/ 14 h 50"/>
              <a:gd name="T8" fmla="*/ 23 w 51"/>
              <a:gd name="T9" fmla="*/ 9 h 50"/>
              <a:gd name="T10" fmla="*/ 27 w 51"/>
              <a:gd name="T11" fmla="*/ 12 h 50"/>
              <a:gd name="T12" fmla="*/ 25 w 51"/>
              <a:gd name="T13" fmla="*/ 14 h 50"/>
              <a:gd name="T14" fmla="*/ 25 w 51"/>
              <a:gd name="T15" fmla="*/ 16 h 50"/>
              <a:gd name="T16" fmla="*/ 26 w 51"/>
              <a:gd name="T17" fmla="*/ 16 h 50"/>
              <a:gd name="T18" fmla="*/ 28 w 51"/>
              <a:gd name="T19" fmla="*/ 14 h 50"/>
              <a:gd name="T20" fmla="*/ 31 w 51"/>
              <a:gd name="T21" fmla="*/ 17 h 50"/>
              <a:gd name="T22" fmla="*/ 26 w 51"/>
              <a:gd name="T23" fmla="*/ 22 h 50"/>
              <a:gd name="T24" fmla="*/ 26 w 51"/>
              <a:gd name="T25" fmla="*/ 24 h 50"/>
              <a:gd name="T26" fmla="*/ 28 w 51"/>
              <a:gd name="T27" fmla="*/ 24 h 50"/>
              <a:gd name="T28" fmla="*/ 33 w 51"/>
              <a:gd name="T29" fmla="*/ 19 h 50"/>
              <a:gd name="T30" fmla="*/ 36 w 51"/>
              <a:gd name="T31" fmla="*/ 22 h 50"/>
              <a:gd name="T32" fmla="*/ 35 w 51"/>
              <a:gd name="T33" fmla="*/ 24 h 50"/>
              <a:gd name="T34" fmla="*/ 35 w 51"/>
              <a:gd name="T35" fmla="*/ 26 h 50"/>
              <a:gd name="T36" fmla="*/ 36 w 51"/>
              <a:gd name="T37" fmla="*/ 26 h 50"/>
              <a:gd name="T38" fmla="*/ 38 w 51"/>
              <a:gd name="T39" fmla="*/ 24 h 50"/>
              <a:gd name="T40" fmla="*/ 41 w 51"/>
              <a:gd name="T41" fmla="*/ 27 h 50"/>
              <a:gd name="T42" fmla="*/ 36 w 51"/>
              <a:gd name="T43" fmla="*/ 32 h 50"/>
              <a:gd name="T44" fmla="*/ 36 w 51"/>
              <a:gd name="T45" fmla="*/ 34 h 50"/>
              <a:gd name="T46" fmla="*/ 38 w 51"/>
              <a:gd name="T47" fmla="*/ 34 h 50"/>
              <a:gd name="T48" fmla="*/ 43 w 51"/>
              <a:gd name="T49" fmla="*/ 29 h 50"/>
              <a:gd name="T50" fmla="*/ 46 w 51"/>
              <a:gd name="T51" fmla="*/ 32 h 50"/>
              <a:gd name="T52" fmla="*/ 32 w 51"/>
              <a:gd name="T53" fmla="*/ 45 h 50"/>
              <a:gd name="T54" fmla="*/ 5 w 51"/>
              <a:gd name="T55" fmla="*/ 18 h 50"/>
              <a:gd name="T56" fmla="*/ 19 w 51"/>
              <a:gd name="T57" fmla="*/ 5 h 50"/>
              <a:gd name="T58" fmla="*/ 22 w 51"/>
              <a:gd name="T59" fmla="*/ 7 h 50"/>
              <a:gd name="T60" fmla="*/ 50 w 51"/>
              <a:gd name="T61" fmla="*/ 30 h 50"/>
              <a:gd name="T62" fmla="*/ 50 w 51"/>
              <a:gd name="T63" fmla="*/ 30 h 50"/>
              <a:gd name="T64" fmla="*/ 20 w 51"/>
              <a:gd name="T65" fmla="*/ 1 h 50"/>
              <a:gd name="T66" fmla="*/ 20 w 51"/>
              <a:gd name="T67" fmla="*/ 1 h 50"/>
              <a:gd name="T68" fmla="*/ 17 w 51"/>
              <a:gd name="T69" fmla="*/ 1 h 50"/>
              <a:gd name="T70" fmla="*/ 1 w 51"/>
              <a:gd name="T71" fmla="*/ 17 h 50"/>
              <a:gd name="T72" fmla="*/ 1 w 51"/>
              <a:gd name="T73" fmla="*/ 17 h 50"/>
              <a:gd name="T74" fmla="*/ 1 w 51"/>
              <a:gd name="T75" fmla="*/ 20 h 50"/>
              <a:gd name="T76" fmla="*/ 31 w 51"/>
              <a:gd name="T77" fmla="*/ 49 h 50"/>
              <a:gd name="T78" fmla="*/ 34 w 51"/>
              <a:gd name="T79" fmla="*/ 49 h 50"/>
              <a:gd name="T80" fmla="*/ 50 w 51"/>
              <a:gd name="T81" fmla="*/ 33 h 50"/>
              <a:gd name="T82" fmla="*/ 50 w 51"/>
              <a:gd name="T83" fmla="*/ 33 h 50"/>
              <a:gd name="T84" fmla="*/ 50 w 51"/>
              <a:gd name="T85"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50">
                <a:moveTo>
                  <a:pt x="22" y="7"/>
                </a:moveTo>
                <a:cubicBezTo>
                  <a:pt x="16" y="13"/>
                  <a:pt x="16" y="13"/>
                  <a:pt x="16" y="13"/>
                </a:cubicBezTo>
                <a:cubicBezTo>
                  <a:pt x="16" y="13"/>
                  <a:pt x="16" y="14"/>
                  <a:pt x="16" y="14"/>
                </a:cubicBezTo>
                <a:cubicBezTo>
                  <a:pt x="17" y="15"/>
                  <a:pt x="18" y="15"/>
                  <a:pt x="18" y="14"/>
                </a:cubicBezTo>
                <a:cubicBezTo>
                  <a:pt x="23" y="9"/>
                  <a:pt x="23" y="9"/>
                  <a:pt x="23" y="9"/>
                </a:cubicBezTo>
                <a:cubicBezTo>
                  <a:pt x="27" y="12"/>
                  <a:pt x="27" y="12"/>
                  <a:pt x="27" y="12"/>
                </a:cubicBezTo>
                <a:cubicBezTo>
                  <a:pt x="25" y="14"/>
                  <a:pt x="25" y="14"/>
                  <a:pt x="25" y="14"/>
                </a:cubicBezTo>
                <a:cubicBezTo>
                  <a:pt x="24" y="15"/>
                  <a:pt x="24" y="15"/>
                  <a:pt x="25" y="16"/>
                </a:cubicBezTo>
                <a:cubicBezTo>
                  <a:pt x="25" y="16"/>
                  <a:pt x="26" y="16"/>
                  <a:pt x="26" y="16"/>
                </a:cubicBezTo>
                <a:cubicBezTo>
                  <a:pt x="28" y="14"/>
                  <a:pt x="28" y="14"/>
                  <a:pt x="28" y="14"/>
                </a:cubicBezTo>
                <a:cubicBezTo>
                  <a:pt x="31" y="17"/>
                  <a:pt x="31" y="17"/>
                  <a:pt x="31" y="17"/>
                </a:cubicBezTo>
                <a:cubicBezTo>
                  <a:pt x="26" y="22"/>
                  <a:pt x="26" y="22"/>
                  <a:pt x="26" y="22"/>
                </a:cubicBezTo>
                <a:cubicBezTo>
                  <a:pt x="26" y="23"/>
                  <a:pt x="26" y="24"/>
                  <a:pt x="26" y="24"/>
                </a:cubicBezTo>
                <a:cubicBezTo>
                  <a:pt x="27" y="25"/>
                  <a:pt x="28" y="25"/>
                  <a:pt x="28" y="24"/>
                </a:cubicBezTo>
                <a:cubicBezTo>
                  <a:pt x="33" y="19"/>
                  <a:pt x="33" y="19"/>
                  <a:pt x="33" y="19"/>
                </a:cubicBezTo>
                <a:cubicBezTo>
                  <a:pt x="36" y="22"/>
                  <a:pt x="36" y="22"/>
                  <a:pt x="36" y="22"/>
                </a:cubicBezTo>
                <a:cubicBezTo>
                  <a:pt x="35" y="24"/>
                  <a:pt x="35" y="24"/>
                  <a:pt x="35" y="24"/>
                </a:cubicBezTo>
                <a:cubicBezTo>
                  <a:pt x="34" y="25"/>
                  <a:pt x="34" y="25"/>
                  <a:pt x="35" y="26"/>
                </a:cubicBezTo>
                <a:cubicBezTo>
                  <a:pt x="35" y="26"/>
                  <a:pt x="36" y="26"/>
                  <a:pt x="36" y="26"/>
                </a:cubicBezTo>
                <a:cubicBezTo>
                  <a:pt x="38" y="24"/>
                  <a:pt x="38" y="24"/>
                  <a:pt x="38" y="24"/>
                </a:cubicBezTo>
                <a:cubicBezTo>
                  <a:pt x="41" y="27"/>
                  <a:pt x="41" y="27"/>
                  <a:pt x="41" y="27"/>
                </a:cubicBezTo>
                <a:cubicBezTo>
                  <a:pt x="36" y="32"/>
                  <a:pt x="36" y="32"/>
                  <a:pt x="36" y="32"/>
                </a:cubicBezTo>
                <a:cubicBezTo>
                  <a:pt x="36" y="33"/>
                  <a:pt x="36" y="34"/>
                  <a:pt x="36" y="34"/>
                </a:cubicBezTo>
                <a:cubicBezTo>
                  <a:pt x="37" y="34"/>
                  <a:pt x="37" y="34"/>
                  <a:pt x="38" y="34"/>
                </a:cubicBezTo>
                <a:cubicBezTo>
                  <a:pt x="43" y="29"/>
                  <a:pt x="43" y="29"/>
                  <a:pt x="43" y="29"/>
                </a:cubicBezTo>
                <a:cubicBezTo>
                  <a:pt x="46" y="32"/>
                  <a:pt x="46" y="32"/>
                  <a:pt x="46" y="32"/>
                </a:cubicBezTo>
                <a:cubicBezTo>
                  <a:pt x="32" y="45"/>
                  <a:pt x="32" y="45"/>
                  <a:pt x="32" y="45"/>
                </a:cubicBezTo>
                <a:cubicBezTo>
                  <a:pt x="5" y="18"/>
                  <a:pt x="5" y="18"/>
                  <a:pt x="5" y="18"/>
                </a:cubicBezTo>
                <a:cubicBezTo>
                  <a:pt x="19" y="5"/>
                  <a:pt x="19" y="5"/>
                  <a:pt x="19" y="5"/>
                </a:cubicBezTo>
                <a:cubicBezTo>
                  <a:pt x="22" y="7"/>
                  <a:pt x="22" y="7"/>
                  <a:pt x="22" y="7"/>
                </a:cubicBezTo>
                <a:close/>
                <a:moveTo>
                  <a:pt x="50" y="30"/>
                </a:moveTo>
                <a:cubicBezTo>
                  <a:pt x="50" y="30"/>
                  <a:pt x="50" y="30"/>
                  <a:pt x="50" y="30"/>
                </a:cubicBezTo>
                <a:cubicBezTo>
                  <a:pt x="20" y="1"/>
                  <a:pt x="20" y="1"/>
                  <a:pt x="20" y="1"/>
                </a:cubicBezTo>
                <a:cubicBezTo>
                  <a:pt x="20" y="1"/>
                  <a:pt x="20" y="1"/>
                  <a:pt x="20" y="1"/>
                </a:cubicBezTo>
                <a:cubicBezTo>
                  <a:pt x="19" y="0"/>
                  <a:pt x="18" y="0"/>
                  <a:pt x="17" y="1"/>
                </a:cubicBezTo>
                <a:cubicBezTo>
                  <a:pt x="1" y="17"/>
                  <a:pt x="1" y="17"/>
                  <a:pt x="1" y="17"/>
                </a:cubicBezTo>
                <a:cubicBezTo>
                  <a:pt x="1" y="17"/>
                  <a:pt x="1" y="17"/>
                  <a:pt x="1" y="17"/>
                </a:cubicBezTo>
                <a:cubicBezTo>
                  <a:pt x="0" y="18"/>
                  <a:pt x="0" y="19"/>
                  <a:pt x="1" y="20"/>
                </a:cubicBezTo>
                <a:cubicBezTo>
                  <a:pt x="31" y="49"/>
                  <a:pt x="31" y="49"/>
                  <a:pt x="31" y="49"/>
                </a:cubicBezTo>
                <a:cubicBezTo>
                  <a:pt x="32" y="50"/>
                  <a:pt x="33" y="50"/>
                  <a:pt x="34" y="49"/>
                </a:cubicBezTo>
                <a:cubicBezTo>
                  <a:pt x="50" y="33"/>
                  <a:pt x="50" y="33"/>
                  <a:pt x="50" y="33"/>
                </a:cubicBezTo>
                <a:cubicBezTo>
                  <a:pt x="50" y="33"/>
                  <a:pt x="50" y="33"/>
                  <a:pt x="50" y="33"/>
                </a:cubicBezTo>
                <a:cubicBezTo>
                  <a:pt x="51" y="32"/>
                  <a:pt x="51" y="31"/>
                  <a:pt x="50" y="30"/>
                </a:cubicBezTo>
                <a:close/>
              </a:path>
            </a:pathLst>
          </a:custGeom>
          <a:solidFill>
            <a:schemeClr val="accent2"/>
          </a:solidFill>
          <a:ln>
            <a:noFill/>
          </a:ln>
          <a:extLst/>
        </p:spPr>
        <p:txBody>
          <a:bodyPr/>
          <a:lstStyle/>
          <a:p>
            <a:endParaRPr lang="zh-CN" altLang="en-US"/>
          </a:p>
        </p:txBody>
      </p:sp>
      <p:sp>
        <p:nvSpPr>
          <p:cNvPr id="232" name="Freeform 680"/>
          <p:cNvSpPr>
            <a:spLocks noEditPoints="1"/>
          </p:cNvSpPr>
          <p:nvPr/>
        </p:nvSpPr>
        <p:spPr bwMode="auto">
          <a:xfrm>
            <a:off x="5198166" y="2181121"/>
            <a:ext cx="299228" cy="287493"/>
          </a:xfrm>
          <a:custGeom>
            <a:avLst/>
            <a:gdLst>
              <a:gd name="T0" fmla="*/ 43 w 51"/>
              <a:gd name="T1" fmla="*/ 49 h 49"/>
              <a:gd name="T2" fmla="*/ 43 w 51"/>
              <a:gd name="T3" fmla="*/ 49 h 49"/>
              <a:gd name="T4" fmla="*/ 43 w 51"/>
              <a:gd name="T5" fmla="*/ 49 h 49"/>
              <a:gd name="T6" fmla="*/ 22 w 51"/>
              <a:gd name="T7" fmla="*/ 49 h 49"/>
              <a:gd name="T8" fmla="*/ 28 w 51"/>
              <a:gd name="T9" fmla="*/ 30 h 49"/>
              <a:gd name="T10" fmla="*/ 9 w 51"/>
              <a:gd name="T11" fmla="*/ 24 h 49"/>
              <a:gd name="T12" fmla="*/ 9 w 51"/>
              <a:gd name="T13" fmla="*/ 24 h 49"/>
              <a:gd name="T14" fmla="*/ 9 w 51"/>
              <a:gd name="T15" fmla="*/ 24 h 49"/>
              <a:gd name="T16" fmla="*/ 7 w 51"/>
              <a:gd name="T17" fmla="*/ 22 h 49"/>
              <a:gd name="T18" fmla="*/ 3 w 51"/>
              <a:gd name="T19" fmla="*/ 14 h 49"/>
              <a:gd name="T20" fmla="*/ 3 w 51"/>
              <a:gd name="T21" fmla="*/ 3 h 49"/>
              <a:gd name="T22" fmla="*/ 14 w 51"/>
              <a:gd name="T23" fmla="*/ 3 h 49"/>
              <a:gd name="T24" fmla="*/ 14 w 51"/>
              <a:gd name="T25" fmla="*/ 14 h 49"/>
              <a:gd name="T26" fmla="*/ 11 w 51"/>
              <a:gd name="T27" fmla="*/ 17 h 49"/>
              <a:gd name="T28" fmla="*/ 28 w 51"/>
              <a:gd name="T29" fmla="*/ 22 h 49"/>
              <a:gd name="T30" fmla="*/ 22 w 51"/>
              <a:gd name="T31" fmla="*/ 33 h 49"/>
              <a:gd name="T32" fmla="*/ 41 w 51"/>
              <a:gd name="T33" fmla="*/ 47 h 49"/>
              <a:gd name="T34" fmla="*/ 37 w 51"/>
              <a:gd name="T35" fmla="*/ 39 h 49"/>
              <a:gd name="T36" fmla="*/ 37 w 51"/>
              <a:gd name="T37" fmla="*/ 39 h 49"/>
              <a:gd name="T38" fmla="*/ 37 w 51"/>
              <a:gd name="T39" fmla="*/ 28 h 49"/>
              <a:gd name="T40" fmla="*/ 48 w 51"/>
              <a:gd name="T41" fmla="*/ 28 h 49"/>
              <a:gd name="T42" fmla="*/ 48 w 51"/>
              <a:gd name="T43" fmla="*/ 39 h 49"/>
              <a:gd name="T44" fmla="*/ 45 w 51"/>
              <a:gd name="T45" fmla="*/ 47 h 49"/>
              <a:gd name="T46" fmla="*/ 12 w 51"/>
              <a:gd name="T47" fmla="*/ 12 h 49"/>
              <a:gd name="T48" fmla="*/ 12 w 51"/>
              <a:gd name="T49" fmla="*/ 6 h 49"/>
              <a:gd name="T50" fmla="*/ 6 w 51"/>
              <a:gd name="T51" fmla="*/ 6 h 49"/>
              <a:gd name="T52" fmla="*/ 6 w 51"/>
              <a:gd name="T53" fmla="*/ 12 h 49"/>
              <a:gd name="T54" fmla="*/ 46 w 51"/>
              <a:gd name="T55" fmla="*/ 37 h 49"/>
              <a:gd name="T56" fmla="*/ 47 w 51"/>
              <a:gd name="T57" fmla="*/ 34 h 49"/>
              <a:gd name="T58" fmla="*/ 46 w 51"/>
              <a:gd name="T59" fmla="*/ 31 h 49"/>
              <a:gd name="T60" fmla="*/ 38 w 51"/>
              <a:gd name="T61" fmla="*/ 34 h 49"/>
              <a:gd name="T62" fmla="*/ 40 w 51"/>
              <a:gd name="T63"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49">
                <a:moveTo>
                  <a:pt x="43" y="49"/>
                </a:moveTo>
                <a:cubicBezTo>
                  <a:pt x="43" y="49"/>
                  <a:pt x="43" y="49"/>
                  <a:pt x="43" y="49"/>
                </a:cubicBezTo>
                <a:cubicBezTo>
                  <a:pt x="43" y="49"/>
                  <a:pt x="43" y="49"/>
                  <a:pt x="43" y="49"/>
                </a:cubicBezTo>
                <a:cubicBezTo>
                  <a:pt x="43" y="49"/>
                  <a:pt x="43" y="49"/>
                  <a:pt x="43" y="49"/>
                </a:cubicBezTo>
                <a:cubicBezTo>
                  <a:pt x="43" y="49"/>
                  <a:pt x="43" y="49"/>
                  <a:pt x="43" y="49"/>
                </a:cubicBezTo>
                <a:cubicBezTo>
                  <a:pt x="43" y="49"/>
                  <a:pt x="43" y="49"/>
                  <a:pt x="43" y="49"/>
                </a:cubicBezTo>
                <a:cubicBezTo>
                  <a:pt x="43" y="49"/>
                  <a:pt x="43" y="49"/>
                  <a:pt x="43" y="49"/>
                </a:cubicBezTo>
                <a:cubicBezTo>
                  <a:pt x="22" y="49"/>
                  <a:pt x="22" y="49"/>
                  <a:pt x="22" y="49"/>
                </a:cubicBezTo>
                <a:cubicBezTo>
                  <a:pt x="10" y="49"/>
                  <a:pt x="10" y="30"/>
                  <a:pt x="22" y="30"/>
                </a:cubicBezTo>
                <a:cubicBezTo>
                  <a:pt x="28" y="30"/>
                  <a:pt x="28" y="30"/>
                  <a:pt x="28" y="30"/>
                </a:cubicBezTo>
                <a:cubicBezTo>
                  <a:pt x="32" y="30"/>
                  <a:pt x="32" y="24"/>
                  <a:pt x="28" y="24"/>
                </a:cubicBezTo>
                <a:cubicBezTo>
                  <a:pt x="9" y="24"/>
                  <a:pt x="9" y="24"/>
                  <a:pt x="9" y="24"/>
                </a:cubicBezTo>
                <a:cubicBezTo>
                  <a:pt x="9" y="24"/>
                  <a:pt x="9" y="24"/>
                  <a:pt x="9" y="24"/>
                </a:cubicBezTo>
                <a:cubicBezTo>
                  <a:pt x="9" y="24"/>
                  <a:pt x="9" y="24"/>
                  <a:pt x="9" y="24"/>
                </a:cubicBezTo>
                <a:cubicBezTo>
                  <a:pt x="9" y="24"/>
                  <a:pt x="9" y="24"/>
                  <a:pt x="9" y="24"/>
                </a:cubicBezTo>
                <a:cubicBezTo>
                  <a:pt x="9" y="24"/>
                  <a:pt x="9" y="24"/>
                  <a:pt x="9" y="24"/>
                </a:cubicBezTo>
                <a:cubicBezTo>
                  <a:pt x="9" y="24"/>
                  <a:pt x="9" y="24"/>
                  <a:pt x="9" y="24"/>
                </a:cubicBezTo>
                <a:cubicBezTo>
                  <a:pt x="8" y="24"/>
                  <a:pt x="7" y="23"/>
                  <a:pt x="7" y="22"/>
                </a:cubicBezTo>
                <a:cubicBezTo>
                  <a:pt x="7" y="17"/>
                  <a:pt x="7" y="17"/>
                  <a:pt x="7" y="17"/>
                </a:cubicBezTo>
                <a:cubicBezTo>
                  <a:pt x="5" y="16"/>
                  <a:pt x="4" y="15"/>
                  <a:pt x="3" y="14"/>
                </a:cubicBezTo>
                <a:cubicBezTo>
                  <a:pt x="3" y="14"/>
                  <a:pt x="3" y="14"/>
                  <a:pt x="3" y="14"/>
                </a:cubicBezTo>
                <a:cubicBezTo>
                  <a:pt x="0" y="11"/>
                  <a:pt x="0" y="6"/>
                  <a:pt x="3" y="3"/>
                </a:cubicBezTo>
                <a:cubicBezTo>
                  <a:pt x="3" y="3"/>
                  <a:pt x="3" y="3"/>
                  <a:pt x="3" y="3"/>
                </a:cubicBezTo>
                <a:cubicBezTo>
                  <a:pt x="6" y="0"/>
                  <a:pt x="11" y="0"/>
                  <a:pt x="14" y="3"/>
                </a:cubicBezTo>
                <a:cubicBezTo>
                  <a:pt x="18" y="6"/>
                  <a:pt x="18" y="11"/>
                  <a:pt x="14" y="14"/>
                </a:cubicBezTo>
                <a:cubicBezTo>
                  <a:pt x="14" y="14"/>
                  <a:pt x="14" y="14"/>
                  <a:pt x="14" y="14"/>
                </a:cubicBezTo>
                <a:cubicBezTo>
                  <a:pt x="14" y="14"/>
                  <a:pt x="14" y="14"/>
                  <a:pt x="14" y="14"/>
                </a:cubicBezTo>
                <a:cubicBezTo>
                  <a:pt x="13" y="15"/>
                  <a:pt x="12" y="16"/>
                  <a:pt x="11" y="17"/>
                </a:cubicBezTo>
                <a:cubicBezTo>
                  <a:pt x="11" y="22"/>
                  <a:pt x="11" y="22"/>
                  <a:pt x="11" y="22"/>
                </a:cubicBezTo>
                <a:cubicBezTo>
                  <a:pt x="28" y="22"/>
                  <a:pt x="28" y="22"/>
                  <a:pt x="28" y="22"/>
                </a:cubicBezTo>
                <a:cubicBezTo>
                  <a:pt x="35" y="22"/>
                  <a:pt x="35" y="33"/>
                  <a:pt x="28" y="33"/>
                </a:cubicBezTo>
                <a:cubicBezTo>
                  <a:pt x="22" y="33"/>
                  <a:pt x="22" y="33"/>
                  <a:pt x="22" y="33"/>
                </a:cubicBezTo>
                <a:cubicBezTo>
                  <a:pt x="13" y="33"/>
                  <a:pt x="13" y="47"/>
                  <a:pt x="22" y="47"/>
                </a:cubicBezTo>
                <a:cubicBezTo>
                  <a:pt x="41" y="47"/>
                  <a:pt x="41" y="47"/>
                  <a:pt x="41" y="47"/>
                </a:cubicBezTo>
                <a:cubicBezTo>
                  <a:pt x="41" y="41"/>
                  <a:pt x="41" y="41"/>
                  <a:pt x="41" y="41"/>
                </a:cubicBezTo>
                <a:cubicBezTo>
                  <a:pt x="39" y="41"/>
                  <a:pt x="38" y="40"/>
                  <a:pt x="37" y="39"/>
                </a:cubicBezTo>
                <a:cubicBezTo>
                  <a:pt x="37" y="39"/>
                  <a:pt x="37" y="39"/>
                  <a:pt x="37" y="39"/>
                </a:cubicBezTo>
                <a:cubicBezTo>
                  <a:pt x="37" y="39"/>
                  <a:pt x="37" y="39"/>
                  <a:pt x="37" y="39"/>
                </a:cubicBezTo>
                <a:cubicBezTo>
                  <a:pt x="35" y="38"/>
                  <a:pt x="35" y="36"/>
                  <a:pt x="35" y="34"/>
                </a:cubicBezTo>
                <a:cubicBezTo>
                  <a:pt x="35" y="31"/>
                  <a:pt x="35" y="29"/>
                  <a:pt x="37" y="28"/>
                </a:cubicBezTo>
                <a:cubicBezTo>
                  <a:pt x="40" y="25"/>
                  <a:pt x="45" y="25"/>
                  <a:pt x="48" y="28"/>
                </a:cubicBezTo>
                <a:cubicBezTo>
                  <a:pt x="48" y="28"/>
                  <a:pt x="48" y="28"/>
                  <a:pt x="48" y="28"/>
                </a:cubicBezTo>
                <a:cubicBezTo>
                  <a:pt x="50" y="29"/>
                  <a:pt x="51" y="31"/>
                  <a:pt x="51" y="34"/>
                </a:cubicBezTo>
                <a:cubicBezTo>
                  <a:pt x="51" y="36"/>
                  <a:pt x="50" y="38"/>
                  <a:pt x="48" y="39"/>
                </a:cubicBezTo>
                <a:cubicBezTo>
                  <a:pt x="47" y="40"/>
                  <a:pt x="46" y="41"/>
                  <a:pt x="45" y="41"/>
                </a:cubicBezTo>
                <a:cubicBezTo>
                  <a:pt x="45" y="47"/>
                  <a:pt x="45" y="47"/>
                  <a:pt x="45" y="47"/>
                </a:cubicBezTo>
                <a:cubicBezTo>
                  <a:pt x="45" y="48"/>
                  <a:pt x="44" y="49"/>
                  <a:pt x="43" y="49"/>
                </a:cubicBezTo>
                <a:close/>
                <a:moveTo>
                  <a:pt x="12" y="12"/>
                </a:moveTo>
                <a:cubicBezTo>
                  <a:pt x="12" y="12"/>
                  <a:pt x="12" y="12"/>
                  <a:pt x="12" y="12"/>
                </a:cubicBezTo>
                <a:cubicBezTo>
                  <a:pt x="13" y="10"/>
                  <a:pt x="13" y="7"/>
                  <a:pt x="12" y="6"/>
                </a:cubicBezTo>
                <a:cubicBezTo>
                  <a:pt x="10" y="4"/>
                  <a:pt x="8" y="4"/>
                  <a:pt x="6" y="6"/>
                </a:cubicBezTo>
                <a:cubicBezTo>
                  <a:pt x="6" y="6"/>
                  <a:pt x="6" y="6"/>
                  <a:pt x="6" y="6"/>
                </a:cubicBezTo>
                <a:cubicBezTo>
                  <a:pt x="4" y="7"/>
                  <a:pt x="4" y="10"/>
                  <a:pt x="6" y="12"/>
                </a:cubicBezTo>
                <a:cubicBezTo>
                  <a:pt x="6" y="12"/>
                  <a:pt x="6" y="12"/>
                  <a:pt x="6" y="12"/>
                </a:cubicBezTo>
                <a:cubicBezTo>
                  <a:pt x="8" y="13"/>
                  <a:pt x="10" y="13"/>
                  <a:pt x="12" y="12"/>
                </a:cubicBezTo>
                <a:close/>
                <a:moveTo>
                  <a:pt x="46" y="37"/>
                </a:moveTo>
                <a:cubicBezTo>
                  <a:pt x="46" y="37"/>
                  <a:pt x="46" y="37"/>
                  <a:pt x="46" y="37"/>
                </a:cubicBezTo>
                <a:cubicBezTo>
                  <a:pt x="46" y="36"/>
                  <a:pt x="47" y="35"/>
                  <a:pt x="47" y="34"/>
                </a:cubicBezTo>
                <a:cubicBezTo>
                  <a:pt x="47" y="33"/>
                  <a:pt x="46" y="31"/>
                  <a:pt x="46" y="31"/>
                </a:cubicBezTo>
                <a:cubicBezTo>
                  <a:pt x="46" y="31"/>
                  <a:pt x="46" y="31"/>
                  <a:pt x="46" y="31"/>
                </a:cubicBezTo>
                <a:cubicBezTo>
                  <a:pt x="44" y="29"/>
                  <a:pt x="41" y="29"/>
                  <a:pt x="40" y="31"/>
                </a:cubicBezTo>
                <a:cubicBezTo>
                  <a:pt x="39" y="31"/>
                  <a:pt x="38" y="33"/>
                  <a:pt x="38" y="34"/>
                </a:cubicBezTo>
                <a:cubicBezTo>
                  <a:pt x="38" y="35"/>
                  <a:pt x="39" y="36"/>
                  <a:pt x="40" y="37"/>
                </a:cubicBezTo>
                <a:cubicBezTo>
                  <a:pt x="40" y="37"/>
                  <a:pt x="40" y="37"/>
                  <a:pt x="40" y="37"/>
                </a:cubicBezTo>
                <a:cubicBezTo>
                  <a:pt x="41" y="38"/>
                  <a:pt x="44" y="38"/>
                  <a:pt x="46" y="37"/>
                </a:cubicBezTo>
                <a:close/>
              </a:path>
            </a:pathLst>
          </a:custGeom>
          <a:solidFill>
            <a:schemeClr val="accent2"/>
          </a:solidFill>
          <a:ln>
            <a:noFill/>
          </a:ln>
          <a:extLst/>
        </p:spPr>
        <p:txBody>
          <a:bodyPr/>
          <a:lstStyle/>
          <a:p>
            <a:endParaRPr lang="zh-CN" altLang="en-US"/>
          </a:p>
        </p:txBody>
      </p:sp>
      <p:sp>
        <p:nvSpPr>
          <p:cNvPr id="233" name="Freeform 681"/>
          <p:cNvSpPr>
            <a:spLocks noEditPoints="1"/>
          </p:cNvSpPr>
          <p:nvPr/>
        </p:nvSpPr>
        <p:spPr bwMode="auto">
          <a:xfrm>
            <a:off x="6744177" y="2756107"/>
            <a:ext cx="293361" cy="293361"/>
          </a:xfrm>
          <a:custGeom>
            <a:avLst/>
            <a:gdLst>
              <a:gd name="T0" fmla="*/ 26 w 50"/>
              <a:gd name="T1" fmla="*/ 39 h 50"/>
              <a:gd name="T2" fmla="*/ 24 w 50"/>
              <a:gd name="T3" fmla="*/ 39 h 50"/>
              <a:gd name="T4" fmla="*/ 16 w 50"/>
              <a:gd name="T5" fmla="*/ 38 h 50"/>
              <a:gd name="T6" fmla="*/ 14 w 50"/>
              <a:gd name="T7" fmla="*/ 36 h 50"/>
              <a:gd name="T8" fmla="*/ 18 w 50"/>
              <a:gd name="T9" fmla="*/ 13 h 50"/>
              <a:gd name="T10" fmla="*/ 25 w 50"/>
              <a:gd name="T11" fmla="*/ 10 h 50"/>
              <a:gd name="T12" fmla="*/ 36 w 50"/>
              <a:gd name="T13" fmla="*/ 21 h 50"/>
              <a:gd name="T14" fmla="*/ 34 w 50"/>
              <a:gd name="T15" fmla="*/ 38 h 50"/>
              <a:gd name="T16" fmla="*/ 26 w 50"/>
              <a:gd name="T17" fmla="*/ 38 h 50"/>
              <a:gd name="T18" fmla="*/ 4 w 50"/>
              <a:gd name="T19" fmla="*/ 48 h 50"/>
              <a:gd name="T20" fmla="*/ 0 w 50"/>
              <a:gd name="T21" fmla="*/ 48 h 50"/>
              <a:gd name="T22" fmla="*/ 8 w 50"/>
              <a:gd name="T23" fmla="*/ 8 h 50"/>
              <a:gd name="T24" fmla="*/ 25 w 50"/>
              <a:gd name="T25" fmla="*/ 0 h 50"/>
              <a:gd name="T26" fmla="*/ 43 w 50"/>
              <a:gd name="T27" fmla="*/ 8 h 50"/>
              <a:gd name="T28" fmla="*/ 50 w 50"/>
              <a:gd name="T29" fmla="*/ 48 h 50"/>
              <a:gd name="T30" fmla="*/ 46 w 50"/>
              <a:gd name="T31" fmla="*/ 48 h 50"/>
              <a:gd name="T32" fmla="*/ 40 w 50"/>
              <a:gd name="T33" fmla="*/ 10 h 50"/>
              <a:gd name="T34" fmla="*/ 11 w 50"/>
              <a:gd name="T35" fmla="*/ 10 h 50"/>
              <a:gd name="T36" fmla="*/ 4 w 50"/>
              <a:gd name="T37" fmla="*/ 25 h 50"/>
              <a:gd name="T38" fmla="*/ 30 w 50"/>
              <a:gd name="T39" fmla="*/ 16 h 50"/>
              <a:gd name="T40" fmla="*/ 25 w 50"/>
              <a:gd name="T41" fmla="*/ 14 h 50"/>
              <a:gd name="T42" fmla="*/ 20 w 50"/>
              <a:gd name="T43" fmla="*/ 16 h 50"/>
              <a:gd name="T44" fmla="*/ 18 w 50"/>
              <a:gd name="T45" fmla="*/ 35 h 50"/>
              <a:gd name="T46" fmla="*/ 32 w 50"/>
              <a:gd name="T47" fmla="*/ 21 h 50"/>
              <a:gd name="T48" fmla="*/ 24 w 50"/>
              <a:gd name="T49" fmla="*/ 47 h 50"/>
              <a:gd name="T50" fmla="*/ 25 w 50"/>
              <a:gd name="T51" fmla="*/ 46 h 50"/>
              <a:gd name="T52" fmla="*/ 26 w 50"/>
              <a:gd name="T53" fmla="*/ 48 h 50"/>
              <a:gd name="T54" fmla="*/ 24 w 50"/>
              <a:gd name="T55" fmla="*/ 48 h 50"/>
              <a:gd name="T56" fmla="*/ 24 w 50"/>
              <a:gd name="T57" fmla="*/ 42 h 50"/>
              <a:gd name="T58" fmla="*/ 25 w 50"/>
              <a:gd name="T59" fmla="*/ 41 h 50"/>
              <a:gd name="T60" fmla="*/ 26 w 50"/>
              <a:gd name="T61" fmla="*/ 44 h 50"/>
              <a:gd name="T62" fmla="*/ 24 w 50"/>
              <a:gd name="T63"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50">
                <a:moveTo>
                  <a:pt x="26" y="38"/>
                </a:moveTo>
                <a:cubicBezTo>
                  <a:pt x="26" y="39"/>
                  <a:pt x="26" y="39"/>
                  <a:pt x="26" y="39"/>
                </a:cubicBezTo>
                <a:cubicBezTo>
                  <a:pt x="26" y="40"/>
                  <a:pt x="26" y="40"/>
                  <a:pt x="25" y="40"/>
                </a:cubicBezTo>
                <a:cubicBezTo>
                  <a:pt x="25" y="40"/>
                  <a:pt x="24" y="40"/>
                  <a:pt x="24" y="39"/>
                </a:cubicBezTo>
                <a:cubicBezTo>
                  <a:pt x="24" y="38"/>
                  <a:pt x="24" y="38"/>
                  <a:pt x="24" y="38"/>
                </a:cubicBezTo>
                <a:cubicBezTo>
                  <a:pt x="16" y="38"/>
                  <a:pt x="16" y="38"/>
                  <a:pt x="16" y="38"/>
                </a:cubicBezTo>
                <a:cubicBezTo>
                  <a:pt x="15" y="38"/>
                  <a:pt x="14" y="38"/>
                  <a:pt x="14" y="36"/>
                </a:cubicBezTo>
                <a:cubicBezTo>
                  <a:pt x="14" y="36"/>
                  <a:pt x="14" y="36"/>
                  <a:pt x="14" y="36"/>
                </a:cubicBezTo>
                <a:cubicBezTo>
                  <a:pt x="14" y="21"/>
                  <a:pt x="14" y="21"/>
                  <a:pt x="14" y="21"/>
                </a:cubicBezTo>
                <a:cubicBezTo>
                  <a:pt x="14" y="18"/>
                  <a:pt x="16" y="15"/>
                  <a:pt x="18" y="13"/>
                </a:cubicBezTo>
                <a:cubicBezTo>
                  <a:pt x="18" y="13"/>
                  <a:pt x="18" y="13"/>
                  <a:pt x="18" y="13"/>
                </a:cubicBezTo>
                <a:cubicBezTo>
                  <a:pt x="20" y="11"/>
                  <a:pt x="22" y="10"/>
                  <a:pt x="25" y="10"/>
                </a:cubicBezTo>
                <a:cubicBezTo>
                  <a:pt x="28" y="10"/>
                  <a:pt x="31" y="11"/>
                  <a:pt x="33" y="13"/>
                </a:cubicBezTo>
                <a:cubicBezTo>
                  <a:pt x="35" y="15"/>
                  <a:pt x="36" y="18"/>
                  <a:pt x="36" y="21"/>
                </a:cubicBezTo>
                <a:cubicBezTo>
                  <a:pt x="36" y="36"/>
                  <a:pt x="36" y="36"/>
                  <a:pt x="36" y="36"/>
                </a:cubicBezTo>
                <a:cubicBezTo>
                  <a:pt x="36" y="38"/>
                  <a:pt x="35" y="38"/>
                  <a:pt x="34" y="38"/>
                </a:cubicBezTo>
                <a:cubicBezTo>
                  <a:pt x="34" y="38"/>
                  <a:pt x="34" y="38"/>
                  <a:pt x="34" y="38"/>
                </a:cubicBezTo>
                <a:cubicBezTo>
                  <a:pt x="26" y="38"/>
                  <a:pt x="26" y="38"/>
                  <a:pt x="26" y="38"/>
                </a:cubicBezTo>
                <a:close/>
                <a:moveTo>
                  <a:pt x="4" y="48"/>
                </a:moveTo>
                <a:cubicBezTo>
                  <a:pt x="4" y="48"/>
                  <a:pt x="4" y="48"/>
                  <a:pt x="4" y="48"/>
                </a:cubicBezTo>
                <a:cubicBezTo>
                  <a:pt x="4" y="49"/>
                  <a:pt x="3" y="50"/>
                  <a:pt x="2" y="50"/>
                </a:cubicBezTo>
                <a:cubicBezTo>
                  <a:pt x="1" y="50"/>
                  <a:pt x="0" y="49"/>
                  <a:pt x="0" y="48"/>
                </a:cubicBezTo>
                <a:cubicBezTo>
                  <a:pt x="0" y="25"/>
                  <a:pt x="0" y="25"/>
                  <a:pt x="0" y="25"/>
                </a:cubicBezTo>
                <a:cubicBezTo>
                  <a:pt x="0" y="18"/>
                  <a:pt x="3" y="12"/>
                  <a:pt x="8" y="8"/>
                </a:cubicBezTo>
                <a:cubicBezTo>
                  <a:pt x="8" y="8"/>
                  <a:pt x="8" y="8"/>
                  <a:pt x="8" y="8"/>
                </a:cubicBezTo>
                <a:cubicBezTo>
                  <a:pt x="12" y="3"/>
                  <a:pt x="19" y="0"/>
                  <a:pt x="25" y="0"/>
                </a:cubicBezTo>
                <a:cubicBezTo>
                  <a:pt x="32" y="0"/>
                  <a:pt x="38" y="3"/>
                  <a:pt x="43" y="8"/>
                </a:cubicBezTo>
                <a:cubicBezTo>
                  <a:pt x="43" y="8"/>
                  <a:pt x="43" y="8"/>
                  <a:pt x="43" y="8"/>
                </a:cubicBezTo>
                <a:cubicBezTo>
                  <a:pt x="47" y="12"/>
                  <a:pt x="50" y="18"/>
                  <a:pt x="50" y="25"/>
                </a:cubicBezTo>
                <a:cubicBezTo>
                  <a:pt x="50" y="48"/>
                  <a:pt x="50" y="48"/>
                  <a:pt x="50" y="48"/>
                </a:cubicBezTo>
                <a:cubicBezTo>
                  <a:pt x="50" y="49"/>
                  <a:pt x="49" y="50"/>
                  <a:pt x="48" y="50"/>
                </a:cubicBezTo>
                <a:cubicBezTo>
                  <a:pt x="47" y="50"/>
                  <a:pt x="46" y="49"/>
                  <a:pt x="46" y="48"/>
                </a:cubicBezTo>
                <a:cubicBezTo>
                  <a:pt x="46" y="25"/>
                  <a:pt x="46" y="25"/>
                  <a:pt x="46" y="25"/>
                </a:cubicBezTo>
                <a:cubicBezTo>
                  <a:pt x="46" y="19"/>
                  <a:pt x="44" y="14"/>
                  <a:pt x="40" y="10"/>
                </a:cubicBezTo>
                <a:cubicBezTo>
                  <a:pt x="36" y="7"/>
                  <a:pt x="31" y="4"/>
                  <a:pt x="25" y="4"/>
                </a:cubicBezTo>
                <a:cubicBezTo>
                  <a:pt x="20" y="4"/>
                  <a:pt x="14" y="7"/>
                  <a:pt x="11" y="10"/>
                </a:cubicBezTo>
                <a:cubicBezTo>
                  <a:pt x="10" y="10"/>
                  <a:pt x="10" y="10"/>
                  <a:pt x="10" y="10"/>
                </a:cubicBezTo>
                <a:cubicBezTo>
                  <a:pt x="7" y="14"/>
                  <a:pt x="4" y="19"/>
                  <a:pt x="4" y="25"/>
                </a:cubicBezTo>
                <a:cubicBezTo>
                  <a:pt x="4" y="48"/>
                  <a:pt x="4" y="48"/>
                  <a:pt x="4" y="48"/>
                </a:cubicBezTo>
                <a:close/>
                <a:moveTo>
                  <a:pt x="30" y="16"/>
                </a:moveTo>
                <a:cubicBezTo>
                  <a:pt x="30" y="16"/>
                  <a:pt x="30" y="16"/>
                  <a:pt x="30" y="16"/>
                </a:cubicBezTo>
                <a:cubicBezTo>
                  <a:pt x="29" y="15"/>
                  <a:pt x="27" y="14"/>
                  <a:pt x="25" y="14"/>
                </a:cubicBezTo>
                <a:cubicBezTo>
                  <a:pt x="23" y="14"/>
                  <a:pt x="22" y="15"/>
                  <a:pt x="20" y="16"/>
                </a:cubicBezTo>
                <a:cubicBezTo>
                  <a:pt x="20" y="16"/>
                  <a:pt x="20" y="16"/>
                  <a:pt x="20" y="16"/>
                </a:cubicBezTo>
                <a:cubicBezTo>
                  <a:pt x="19" y="17"/>
                  <a:pt x="18" y="19"/>
                  <a:pt x="18" y="21"/>
                </a:cubicBezTo>
                <a:cubicBezTo>
                  <a:pt x="18" y="35"/>
                  <a:pt x="18" y="35"/>
                  <a:pt x="18" y="35"/>
                </a:cubicBezTo>
                <a:cubicBezTo>
                  <a:pt x="32" y="35"/>
                  <a:pt x="32" y="35"/>
                  <a:pt x="32" y="35"/>
                </a:cubicBezTo>
                <a:cubicBezTo>
                  <a:pt x="32" y="21"/>
                  <a:pt x="32" y="21"/>
                  <a:pt x="32" y="21"/>
                </a:cubicBezTo>
                <a:cubicBezTo>
                  <a:pt x="32" y="19"/>
                  <a:pt x="32" y="17"/>
                  <a:pt x="30" y="16"/>
                </a:cubicBezTo>
                <a:close/>
                <a:moveTo>
                  <a:pt x="24" y="47"/>
                </a:moveTo>
                <a:cubicBezTo>
                  <a:pt x="24" y="47"/>
                  <a:pt x="24" y="47"/>
                  <a:pt x="24" y="47"/>
                </a:cubicBezTo>
                <a:cubicBezTo>
                  <a:pt x="24" y="46"/>
                  <a:pt x="25" y="46"/>
                  <a:pt x="25" y="46"/>
                </a:cubicBezTo>
                <a:cubicBezTo>
                  <a:pt x="26" y="46"/>
                  <a:pt x="26" y="46"/>
                  <a:pt x="26" y="47"/>
                </a:cubicBezTo>
                <a:cubicBezTo>
                  <a:pt x="26" y="48"/>
                  <a:pt x="26" y="48"/>
                  <a:pt x="26" y="48"/>
                </a:cubicBezTo>
                <a:cubicBezTo>
                  <a:pt x="26" y="49"/>
                  <a:pt x="26" y="49"/>
                  <a:pt x="25" y="49"/>
                </a:cubicBezTo>
                <a:cubicBezTo>
                  <a:pt x="25" y="49"/>
                  <a:pt x="24" y="49"/>
                  <a:pt x="24" y="48"/>
                </a:cubicBezTo>
                <a:cubicBezTo>
                  <a:pt x="24" y="47"/>
                  <a:pt x="24" y="47"/>
                  <a:pt x="24" y="47"/>
                </a:cubicBezTo>
                <a:close/>
                <a:moveTo>
                  <a:pt x="24" y="42"/>
                </a:moveTo>
                <a:cubicBezTo>
                  <a:pt x="24" y="42"/>
                  <a:pt x="24" y="42"/>
                  <a:pt x="24" y="42"/>
                </a:cubicBezTo>
                <a:cubicBezTo>
                  <a:pt x="24" y="42"/>
                  <a:pt x="25" y="41"/>
                  <a:pt x="25" y="41"/>
                </a:cubicBezTo>
                <a:cubicBezTo>
                  <a:pt x="26" y="41"/>
                  <a:pt x="26" y="42"/>
                  <a:pt x="26" y="42"/>
                </a:cubicBezTo>
                <a:cubicBezTo>
                  <a:pt x="26" y="44"/>
                  <a:pt x="26" y="44"/>
                  <a:pt x="26" y="44"/>
                </a:cubicBezTo>
                <a:cubicBezTo>
                  <a:pt x="26" y="44"/>
                  <a:pt x="26" y="45"/>
                  <a:pt x="25" y="45"/>
                </a:cubicBezTo>
                <a:cubicBezTo>
                  <a:pt x="25" y="45"/>
                  <a:pt x="24" y="44"/>
                  <a:pt x="24" y="44"/>
                </a:cubicBezTo>
                <a:cubicBezTo>
                  <a:pt x="24" y="42"/>
                  <a:pt x="24" y="42"/>
                  <a:pt x="24" y="42"/>
                </a:cubicBezTo>
                <a:close/>
              </a:path>
            </a:pathLst>
          </a:custGeom>
          <a:solidFill>
            <a:schemeClr val="accent2"/>
          </a:solidFill>
          <a:ln>
            <a:noFill/>
          </a:ln>
          <a:extLst/>
        </p:spPr>
        <p:txBody>
          <a:bodyPr/>
          <a:lstStyle/>
          <a:p>
            <a:endParaRPr lang="zh-CN" altLang="en-US"/>
          </a:p>
        </p:txBody>
      </p:sp>
      <p:sp>
        <p:nvSpPr>
          <p:cNvPr id="234" name="Freeform 682"/>
          <p:cNvSpPr>
            <a:spLocks noEditPoints="1"/>
          </p:cNvSpPr>
          <p:nvPr/>
        </p:nvSpPr>
        <p:spPr bwMode="auto">
          <a:xfrm>
            <a:off x="1091118" y="2756107"/>
            <a:ext cx="296295" cy="293361"/>
          </a:xfrm>
          <a:custGeom>
            <a:avLst/>
            <a:gdLst>
              <a:gd name="T0" fmla="*/ 32 w 50"/>
              <a:gd name="T1" fmla="*/ 25 h 50"/>
              <a:gd name="T2" fmla="*/ 30 w 50"/>
              <a:gd name="T3" fmla="*/ 30 h 50"/>
              <a:gd name="T4" fmla="*/ 20 w 50"/>
              <a:gd name="T5" fmla="*/ 30 h 50"/>
              <a:gd name="T6" fmla="*/ 20 w 50"/>
              <a:gd name="T7" fmla="*/ 20 h 50"/>
              <a:gd name="T8" fmla="*/ 30 w 50"/>
              <a:gd name="T9" fmla="*/ 20 h 50"/>
              <a:gd name="T10" fmla="*/ 46 w 50"/>
              <a:gd name="T11" fmla="*/ 11 h 50"/>
              <a:gd name="T12" fmla="*/ 49 w 50"/>
              <a:gd name="T13" fmla="*/ 13 h 50"/>
              <a:gd name="T14" fmla="*/ 41 w 50"/>
              <a:gd name="T15" fmla="*/ 21 h 50"/>
              <a:gd name="T16" fmla="*/ 42 w 50"/>
              <a:gd name="T17" fmla="*/ 25 h 50"/>
              <a:gd name="T18" fmla="*/ 41 w 50"/>
              <a:gd name="T19" fmla="*/ 29 h 50"/>
              <a:gd name="T20" fmla="*/ 49 w 50"/>
              <a:gd name="T21" fmla="*/ 37 h 50"/>
              <a:gd name="T22" fmla="*/ 46 w 50"/>
              <a:gd name="T23" fmla="*/ 40 h 50"/>
              <a:gd name="T24" fmla="*/ 38 w 50"/>
              <a:gd name="T25" fmla="*/ 31 h 50"/>
              <a:gd name="T26" fmla="*/ 38 w 50"/>
              <a:gd name="T27" fmla="*/ 27 h 50"/>
              <a:gd name="T28" fmla="*/ 38 w 50"/>
              <a:gd name="T29" fmla="*/ 23 h 50"/>
              <a:gd name="T30" fmla="*/ 38 w 50"/>
              <a:gd name="T31" fmla="*/ 19 h 50"/>
              <a:gd name="T32" fmla="*/ 46 w 50"/>
              <a:gd name="T33" fmla="*/ 11 h 50"/>
              <a:gd name="T34" fmla="*/ 39 w 50"/>
              <a:gd name="T35" fmla="*/ 47 h 50"/>
              <a:gd name="T36" fmla="*/ 36 w 50"/>
              <a:gd name="T37" fmla="*/ 50 h 50"/>
              <a:gd name="T38" fmla="*/ 29 w 50"/>
              <a:gd name="T39" fmla="*/ 42 h 50"/>
              <a:gd name="T40" fmla="*/ 25 w 50"/>
              <a:gd name="T41" fmla="*/ 43 h 50"/>
              <a:gd name="T42" fmla="*/ 20 w 50"/>
              <a:gd name="T43" fmla="*/ 42 h 50"/>
              <a:gd name="T44" fmla="*/ 13 w 50"/>
              <a:gd name="T45" fmla="*/ 50 h 50"/>
              <a:gd name="T46" fmla="*/ 10 w 50"/>
              <a:gd name="T47" fmla="*/ 47 h 50"/>
              <a:gd name="T48" fmla="*/ 18 w 50"/>
              <a:gd name="T49" fmla="*/ 38 h 50"/>
              <a:gd name="T50" fmla="*/ 20 w 50"/>
              <a:gd name="T51" fmla="*/ 38 h 50"/>
              <a:gd name="T52" fmla="*/ 25 w 50"/>
              <a:gd name="T53" fmla="*/ 39 h 50"/>
              <a:gd name="T54" fmla="*/ 29 w 50"/>
              <a:gd name="T55" fmla="*/ 38 h 50"/>
              <a:gd name="T56" fmla="*/ 35 w 50"/>
              <a:gd name="T57" fmla="*/ 43 h 50"/>
              <a:gd name="T58" fmla="*/ 3 w 50"/>
              <a:gd name="T59" fmla="*/ 40 h 50"/>
              <a:gd name="T60" fmla="*/ 0 w 50"/>
              <a:gd name="T61" fmla="*/ 40 h 50"/>
              <a:gd name="T62" fmla="*/ 4 w 50"/>
              <a:gd name="T63" fmla="*/ 33 h 50"/>
              <a:gd name="T64" fmla="*/ 8 w 50"/>
              <a:gd name="T65" fmla="*/ 28 h 50"/>
              <a:gd name="T66" fmla="*/ 8 w 50"/>
              <a:gd name="T67" fmla="*/ 22 h 50"/>
              <a:gd name="T68" fmla="*/ 4 w 50"/>
              <a:gd name="T69" fmla="*/ 18 h 50"/>
              <a:gd name="T70" fmla="*/ 0 w 50"/>
              <a:gd name="T71" fmla="*/ 11 h 50"/>
              <a:gd name="T72" fmla="*/ 7 w 50"/>
              <a:gd name="T73" fmla="*/ 15 h 50"/>
              <a:gd name="T74" fmla="*/ 12 w 50"/>
              <a:gd name="T75" fmla="*/ 21 h 50"/>
              <a:gd name="T76" fmla="*/ 11 w 50"/>
              <a:gd name="T77" fmla="*/ 25 h 50"/>
              <a:gd name="T78" fmla="*/ 12 w 50"/>
              <a:gd name="T79" fmla="*/ 29 h 50"/>
              <a:gd name="T80" fmla="*/ 7 w 50"/>
              <a:gd name="T81" fmla="*/ 36 h 50"/>
              <a:gd name="T82" fmla="*/ 10 w 50"/>
              <a:gd name="T83" fmla="*/ 4 h 50"/>
              <a:gd name="T84" fmla="*/ 10 w 50"/>
              <a:gd name="T85" fmla="*/ 1 h 50"/>
              <a:gd name="T86" fmla="*/ 17 w 50"/>
              <a:gd name="T87" fmla="*/ 5 h 50"/>
              <a:gd name="T88" fmla="*/ 17 w 50"/>
              <a:gd name="T89" fmla="*/ 5 h 50"/>
              <a:gd name="T90" fmla="*/ 22 w 50"/>
              <a:gd name="T91" fmla="*/ 8 h 50"/>
              <a:gd name="T92" fmla="*/ 27 w 50"/>
              <a:gd name="T93" fmla="*/ 8 h 50"/>
              <a:gd name="T94" fmla="*/ 32 w 50"/>
              <a:gd name="T95" fmla="*/ 5 h 50"/>
              <a:gd name="T96" fmla="*/ 36 w 50"/>
              <a:gd name="T97" fmla="*/ 1 h 50"/>
              <a:gd name="T98" fmla="*/ 39 w 50"/>
              <a:gd name="T99" fmla="*/ 4 h 50"/>
              <a:gd name="T100" fmla="*/ 35 w 50"/>
              <a:gd name="T101" fmla="*/ 8 h 50"/>
              <a:gd name="T102" fmla="*/ 29 w 50"/>
              <a:gd name="T103" fmla="*/ 12 h 50"/>
              <a:gd name="T104" fmla="*/ 25 w 50"/>
              <a:gd name="T105" fmla="*/ 12 h 50"/>
              <a:gd name="T106" fmla="*/ 21 w 50"/>
              <a:gd name="T107" fmla="*/ 12 h 50"/>
              <a:gd name="T108" fmla="*/ 14 w 50"/>
              <a:gd name="T109" fmla="*/ 8 h 50"/>
              <a:gd name="T110" fmla="*/ 10 w 50"/>
              <a:gd name="T111" fmla="*/ 4 h 50"/>
              <a:gd name="T112" fmla="*/ 29 w 50"/>
              <a:gd name="T113" fmla="*/ 25 h 50"/>
              <a:gd name="T114" fmla="*/ 25 w 50"/>
              <a:gd name="T115" fmla="*/ 20 h 50"/>
              <a:gd name="T116" fmla="*/ 20 w 50"/>
              <a:gd name="T117" fmla="*/ 25 h 50"/>
              <a:gd name="T118" fmla="*/ 25 w 50"/>
              <a:gd name="T119" fmla="*/ 30 h 50"/>
              <a:gd name="T120" fmla="*/ 29 w 50"/>
              <a:gd name="T121"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 h="50">
                <a:moveTo>
                  <a:pt x="30" y="20"/>
                </a:moveTo>
                <a:cubicBezTo>
                  <a:pt x="31" y="22"/>
                  <a:pt x="32" y="23"/>
                  <a:pt x="32" y="25"/>
                </a:cubicBezTo>
                <a:cubicBezTo>
                  <a:pt x="32" y="27"/>
                  <a:pt x="31" y="29"/>
                  <a:pt x="30" y="30"/>
                </a:cubicBezTo>
                <a:cubicBezTo>
                  <a:pt x="30" y="30"/>
                  <a:pt x="30" y="30"/>
                  <a:pt x="30" y="30"/>
                </a:cubicBezTo>
                <a:cubicBezTo>
                  <a:pt x="28" y="32"/>
                  <a:pt x="26" y="32"/>
                  <a:pt x="25" y="32"/>
                </a:cubicBezTo>
                <a:cubicBezTo>
                  <a:pt x="23" y="32"/>
                  <a:pt x="21" y="32"/>
                  <a:pt x="20" y="30"/>
                </a:cubicBezTo>
                <a:cubicBezTo>
                  <a:pt x="18" y="29"/>
                  <a:pt x="17" y="27"/>
                  <a:pt x="17" y="25"/>
                </a:cubicBezTo>
                <a:cubicBezTo>
                  <a:pt x="17" y="23"/>
                  <a:pt x="18" y="22"/>
                  <a:pt x="20" y="20"/>
                </a:cubicBezTo>
                <a:cubicBezTo>
                  <a:pt x="21" y="19"/>
                  <a:pt x="23" y="18"/>
                  <a:pt x="25" y="18"/>
                </a:cubicBezTo>
                <a:cubicBezTo>
                  <a:pt x="26" y="18"/>
                  <a:pt x="28" y="19"/>
                  <a:pt x="30" y="20"/>
                </a:cubicBezTo>
                <a:close/>
                <a:moveTo>
                  <a:pt x="46" y="11"/>
                </a:moveTo>
                <a:cubicBezTo>
                  <a:pt x="46" y="11"/>
                  <a:pt x="46" y="11"/>
                  <a:pt x="46" y="11"/>
                </a:cubicBezTo>
                <a:cubicBezTo>
                  <a:pt x="47" y="10"/>
                  <a:pt x="48" y="10"/>
                  <a:pt x="49" y="11"/>
                </a:cubicBezTo>
                <a:cubicBezTo>
                  <a:pt x="50" y="11"/>
                  <a:pt x="50" y="13"/>
                  <a:pt x="49" y="13"/>
                </a:cubicBezTo>
                <a:cubicBezTo>
                  <a:pt x="45" y="18"/>
                  <a:pt x="45" y="18"/>
                  <a:pt x="45" y="18"/>
                </a:cubicBezTo>
                <a:cubicBezTo>
                  <a:pt x="41" y="21"/>
                  <a:pt x="41" y="21"/>
                  <a:pt x="41" y="21"/>
                </a:cubicBezTo>
                <a:cubicBezTo>
                  <a:pt x="42" y="21"/>
                  <a:pt x="42" y="22"/>
                  <a:pt x="42" y="22"/>
                </a:cubicBezTo>
                <a:cubicBezTo>
                  <a:pt x="42" y="23"/>
                  <a:pt x="42" y="24"/>
                  <a:pt x="42" y="25"/>
                </a:cubicBezTo>
                <a:cubicBezTo>
                  <a:pt x="42" y="26"/>
                  <a:pt x="42" y="27"/>
                  <a:pt x="42" y="28"/>
                </a:cubicBezTo>
                <a:cubicBezTo>
                  <a:pt x="42" y="28"/>
                  <a:pt x="42" y="29"/>
                  <a:pt x="41" y="29"/>
                </a:cubicBezTo>
                <a:cubicBezTo>
                  <a:pt x="45" y="33"/>
                  <a:pt x="45" y="33"/>
                  <a:pt x="45" y="33"/>
                </a:cubicBezTo>
                <a:cubicBezTo>
                  <a:pt x="49" y="37"/>
                  <a:pt x="49" y="37"/>
                  <a:pt x="49" y="37"/>
                </a:cubicBezTo>
                <a:cubicBezTo>
                  <a:pt x="50" y="38"/>
                  <a:pt x="50" y="39"/>
                  <a:pt x="49" y="40"/>
                </a:cubicBezTo>
                <a:cubicBezTo>
                  <a:pt x="48" y="40"/>
                  <a:pt x="47" y="40"/>
                  <a:pt x="46" y="40"/>
                </a:cubicBezTo>
                <a:cubicBezTo>
                  <a:pt x="42" y="36"/>
                  <a:pt x="42" y="36"/>
                  <a:pt x="42" y="36"/>
                </a:cubicBezTo>
                <a:cubicBezTo>
                  <a:pt x="38" y="31"/>
                  <a:pt x="38" y="31"/>
                  <a:pt x="38" y="31"/>
                </a:cubicBezTo>
                <a:cubicBezTo>
                  <a:pt x="37" y="31"/>
                  <a:pt x="37" y="30"/>
                  <a:pt x="37" y="29"/>
                </a:cubicBezTo>
                <a:cubicBezTo>
                  <a:pt x="38" y="29"/>
                  <a:pt x="38" y="28"/>
                  <a:pt x="38" y="27"/>
                </a:cubicBezTo>
                <a:cubicBezTo>
                  <a:pt x="38" y="27"/>
                  <a:pt x="38" y="26"/>
                  <a:pt x="38" y="25"/>
                </a:cubicBezTo>
                <a:cubicBezTo>
                  <a:pt x="38" y="24"/>
                  <a:pt x="38" y="24"/>
                  <a:pt x="38" y="23"/>
                </a:cubicBezTo>
                <a:cubicBezTo>
                  <a:pt x="38" y="22"/>
                  <a:pt x="38" y="22"/>
                  <a:pt x="37" y="21"/>
                </a:cubicBezTo>
                <a:cubicBezTo>
                  <a:pt x="37" y="20"/>
                  <a:pt x="37" y="20"/>
                  <a:pt x="38" y="19"/>
                </a:cubicBezTo>
                <a:cubicBezTo>
                  <a:pt x="42" y="15"/>
                  <a:pt x="42" y="15"/>
                  <a:pt x="42" y="15"/>
                </a:cubicBezTo>
                <a:cubicBezTo>
                  <a:pt x="46" y="11"/>
                  <a:pt x="46" y="11"/>
                  <a:pt x="46" y="11"/>
                </a:cubicBezTo>
                <a:close/>
                <a:moveTo>
                  <a:pt x="39" y="47"/>
                </a:moveTo>
                <a:cubicBezTo>
                  <a:pt x="39" y="47"/>
                  <a:pt x="39" y="47"/>
                  <a:pt x="39" y="47"/>
                </a:cubicBezTo>
                <a:cubicBezTo>
                  <a:pt x="40" y="48"/>
                  <a:pt x="40" y="49"/>
                  <a:pt x="39" y="50"/>
                </a:cubicBezTo>
                <a:cubicBezTo>
                  <a:pt x="38" y="50"/>
                  <a:pt x="37" y="50"/>
                  <a:pt x="36" y="50"/>
                </a:cubicBezTo>
                <a:cubicBezTo>
                  <a:pt x="32" y="45"/>
                  <a:pt x="32" y="45"/>
                  <a:pt x="32" y="45"/>
                </a:cubicBezTo>
                <a:cubicBezTo>
                  <a:pt x="29" y="42"/>
                  <a:pt x="29" y="42"/>
                  <a:pt x="29" y="42"/>
                </a:cubicBezTo>
                <a:cubicBezTo>
                  <a:pt x="28" y="42"/>
                  <a:pt x="28" y="42"/>
                  <a:pt x="27" y="42"/>
                </a:cubicBezTo>
                <a:cubicBezTo>
                  <a:pt x="26" y="42"/>
                  <a:pt x="26" y="43"/>
                  <a:pt x="25" y="43"/>
                </a:cubicBezTo>
                <a:cubicBezTo>
                  <a:pt x="24" y="43"/>
                  <a:pt x="23" y="42"/>
                  <a:pt x="22" y="42"/>
                </a:cubicBezTo>
                <a:cubicBezTo>
                  <a:pt x="21" y="42"/>
                  <a:pt x="21" y="42"/>
                  <a:pt x="20" y="42"/>
                </a:cubicBezTo>
                <a:cubicBezTo>
                  <a:pt x="17" y="45"/>
                  <a:pt x="17" y="45"/>
                  <a:pt x="17" y="45"/>
                </a:cubicBezTo>
                <a:cubicBezTo>
                  <a:pt x="13" y="50"/>
                  <a:pt x="13" y="50"/>
                  <a:pt x="13" y="50"/>
                </a:cubicBezTo>
                <a:cubicBezTo>
                  <a:pt x="12" y="50"/>
                  <a:pt x="11" y="50"/>
                  <a:pt x="10" y="50"/>
                </a:cubicBezTo>
                <a:cubicBezTo>
                  <a:pt x="9" y="49"/>
                  <a:pt x="9" y="48"/>
                  <a:pt x="10" y="47"/>
                </a:cubicBezTo>
                <a:cubicBezTo>
                  <a:pt x="14" y="43"/>
                  <a:pt x="14" y="43"/>
                  <a:pt x="14" y="43"/>
                </a:cubicBezTo>
                <a:cubicBezTo>
                  <a:pt x="18" y="38"/>
                  <a:pt x="18" y="38"/>
                  <a:pt x="18" y="38"/>
                </a:cubicBezTo>
                <a:cubicBezTo>
                  <a:pt x="18" y="38"/>
                  <a:pt x="18" y="38"/>
                  <a:pt x="18" y="38"/>
                </a:cubicBezTo>
                <a:cubicBezTo>
                  <a:pt x="19" y="38"/>
                  <a:pt x="20" y="38"/>
                  <a:pt x="20" y="38"/>
                </a:cubicBezTo>
                <a:cubicBezTo>
                  <a:pt x="21" y="38"/>
                  <a:pt x="22" y="38"/>
                  <a:pt x="22" y="39"/>
                </a:cubicBezTo>
                <a:cubicBezTo>
                  <a:pt x="23" y="39"/>
                  <a:pt x="24" y="39"/>
                  <a:pt x="25" y="39"/>
                </a:cubicBezTo>
                <a:cubicBezTo>
                  <a:pt x="25" y="39"/>
                  <a:pt x="26" y="39"/>
                  <a:pt x="27" y="39"/>
                </a:cubicBezTo>
                <a:cubicBezTo>
                  <a:pt x="27" y="38"/>
                  <a:pt x="28" y="38"/>
                  <a:pt x="29" y="38"/>
                </a:cubicBezTo>
                <a:cubicBezTo>
                  <a:pt x="29" y="38"/>
                  <a:pt x="30" y="38"/>
                  <a:pt x="31" y="38"/>
                </a:cubicBezTo>
                <a:cubicBezTo>
                  <a:pt x="35" y="43"/>
                  <a:pt x="35" y="43"/>
                  <a:pt x="35" y="43"/>
                </a:cubicBezTo>
                <a:cubicBezTo>
                  <a:pt x="39" y="47"/>
                  <a:pt x="39" y="47"/>
                  <a:pt x="39" y="47"/>
                </a:cubicBezTo>
                <a:close/>
                <a:moveTo>
                  <a:pt x="3" y="40"/>
                </a:moveTo>
                <a:cubicBezTo>
                  <a:pt x="3" y="40"/>
                  <a:pt x="3" y="40"/>
                  <a:pt x="3" y="40"/>
                </a:cubicBezTo>
                <a:cubicBezTo>
                  <a:pt x="2" y="40"/>
                  <a:pt x="1" y="40"/>
                  <a:pt x="0" y="40"/>
                </a:cubicBezTo>
                <a:cubicBezTo>
                  <a:pt x="0" y="39"/>
                  <a:pt x="0" y="38"/>
                  <a:pt x="0" y="37"/>
                </a:cubicBezTo>
                <a:cubicBezTo>
                  <a:pt x="4" y="33"/>
                  <a:pt x="4" y="33"/>
                  <a:pt x="4" y="33"/>
                </a:cubicBezTo>
                <a:cubicBezTo>
                  <a:pt x="8" y="29"/>
                  <a:pt x="8" y="29"/>
                  <a:pt x="8" y="29"/>
                </a:cubicBezTo>
                <a:cubicBezTo>
                  <a:pt x="8" y="29"/>
                  <a:pt x="8" y="28"/>
                  <a:pt x="8" y="28"/>
                </a:cubicBezTo>
                <a:cubicBezTo>
                  <a:pt x="7" y="27"/>
                  <a:pt x="7" y="26"/>
                  <a:pt x="7" y="25"/>
                </a:cubicBezTo>
                <a:cubicBezTo>
                  <a:pt x="7" y="24"/>
                  <a:pt x="7" y="23"/>
                  <a:pt x="8" y="22"/>
                </a:cubicBezTo>
                <a:cubicBezTo>
                  <a:pt x="8" y="22"/>
                  <a:pt x="8" y="21"/>
                  <a:pt x="8" y="21"/>
                </a:cubicBezTo>
                <a:cubicBezTo>
                  <a:pt x="4" y="18"/>
                  <a:pt x="4" y="18"/>
                  <a:pt x="4" y="18"/>
                </a:cubicBezTo>
                <a:cubicBezTo>
                  <a:pt x="0" y="13"/>
                  <a:pt x="0" y="13"/>
                  <a:pt x="0" y="13"/>
                </a:cubicBezTo>
                <a:cubicBezTo>
                  <a:pt x="0" y="13"/>
                  <a:pt x="0" y="11"/>
                  <a:pt x="0" y="11"/>
                </a:cubicBezTo>
                <a:cubicBezTo>
                  <a:pt x="1" y="10"/>
                  <a:pt x="2" y="10"/>
                  <a:pt x="3" y="11"/>
                </a:cubicBezTo>
                <a:cubicBezTo>
                  <a:pt x="7" y="15"/>
                  <a:pt x="7" y="15"/>
                  <a:pt x="7" y="15"/>
                </a:cubicBezTo>
                <a:cubicBezTo>
                  <a:pt x="11" y="19"/>
                  <a:pt x="11" y="19"/>
                  <a:pt x="11" y="19"/>
                </a:cubicBezTo>
                <a:cubicBezTo>
                  <a:pt x="12" y="20"/>
                  <a:pt x="12" y="20"/>
                  <a:pt x="12" y="21"/>
                </a:cubicBezTo>
                <a:cubicBezTo>
                  <a:pt x="12" y="22"/>
                  <a:pt x="11" y="22"/>
                  <a:pt x="11" y="23"/>
                </a:cubicBezTo>
                <a:cubicBezTo>
                  <a:pt x="11" y="24"/>
                  <a:pt x="11" y="24"/>
                  <a:pt x="11" y="25"/>
                </a:cubicBezTo>
                <a:cubicBezTo>
                  <a:pt x="11" y="26"/>
                  <a:pt x="11" y="27"/>
                  <a:pt x="11" y="27"/>
                </a:cubicBezTo>
                <a:cubicBezTo>
                  <a:pt x="11" y="28"/>
                  <a:pt x="12" y="29"/>
                  <a:pt x="12" y="29"/>
                </a:cubicBezTo>
                <a:cubicBezTo>
                  <a:pt x="12" y="30"/>
                  <a:pt x="12" y="31"/>
                  <a:pt x="11" y="31"/>
                </a:cubicBezTo>
                <a:cubicBezTo>
                  <a:pt x="7" y="36"/>
                  <a:pt x="7" y="36"/>
                  <a:pt x="7" y="36"/>
                </a:cubicBezTo>
                <a:cubicBezTo>
                  <a:pt x="3" y="40"/>
                  <a:pt x="3" y="40"/>
                  <a:pt x="3" y="40"/>
                </a:cubicBezTo>
                <a:close/>
                <a:moveTo>
                  <a:pt x="10" y="4"/>
                </a:moveTo>
                <a:cubicBezTo>
                  <a:pt x="10" y="4"/>
                  <a:pt x="10" y="4"/>
                  <a:pt x="10" y="4"/>
                </a:cubicBezTo>
                <a:cubicBezTo>
                  <a:pt x="9" y="3"/>
                  <a:pt x="9" y="2"/>
                  <a:pt x="10" y="1"/>
                </a:cubicBezTo>
                <a:cubicBezTo>
                  <a:pt x="11" y="0"/>
                  <a:pt x="12" y="0"/>
                  <a:pt x="13" y="1"/>
                </a:cubicBezTo>
                <a:cubicBezTo>
                  <a:pt x="17" y="5"/>
                  <a:pt x="17" y="5"/>
                  <a:pt x="17" y="5"/>
                </a:cubicBezTo>
                <a:cubicBezTo>
                  <a:pt x="17" y="5"/>
                  <a:pt x="17" y="5"/>
                  <a:pt x="17" y="5"/>
                </a:cubicBezTo>
                <a:cubicBezTo>
                  <a:pt x="17" y="5"/>
                  <a:pt x="17" y="5"/>
                  <a:pt x="17" y="5"/>
                </a:cubicBezTo>
                <a:cubicBezTo>
                  <a:pt x="20" y="8"/>
                  <a:pt x="20" y="8"/>
                  <a:pt x="20" y="8"/>
                </a:cubicBezTo>
                <a:cubicBezTo>
                  <a:pt x="21" y="8"/>
                  <a:pt x="21" y="8"/>
                  <a:pt x="22" y="8"/>
                </a:cubicBezTo>
                <a:cubicBezTo>
                  <a:pt x="23" y="8"/>
                  <a:pt x="24" y="8"/>
                  <a:pt x="25" y="8"/>
                </a:cubicBezTo>
                <a:cubicBezTo>
                  <a:pt x="26" y="8"/>
                  <a:pt x="26" y="8"/>
                  <a:pt x="27" y="8"/>
                </a:cubicBezTo>
                <a:cubicBezTo>
                  <a:pt x="28" y="8"/>
                  <a:pt x="28" y="8"/>
                  <a:pt x="29" y="8"/>
                </a:cubicBezTo>
                <a:cubicBezTo>
                  <a:pt x="32" y="5"/>
                  <a:pt x="32" y="5"/>
                  <a:pt x="32" y="5"/>
                </a:cubicBezTo>
                <a:cubicBezTo>
                  <a:pt x="32" y="5"/>
                  <a:pt x="32" y="5"/>
                  <a:pt x="32" y="5"/>
                </a:cubicBezTo>
                <a:cubicBezTo>
                  <a:pt x="36" y="1"/>
                  <a:pt x="36" y="1"/>
                  <a:pt x="36" y="1"/>
                </a:cubicBezTo>
                <a:cubicBezTo>
                  <a:pt x="37" y="0"/>
                  <a:pt x="38" y="0"/>
                  <a:pt x="39" y="1"/>
                </a:cubicBezTo>
                <a:cubicBezTo>
                  <a:pt x="40" y="2"/>
                  <a:pt x="40" y="3"/>
                  <a:pt x="39" y="4"/>
                </a:cubicBezTo>
                <a:cubicBezTo>
                  <a:pt x="35" y="8"/>
                  <a:pt x="35" y="8"/>
                  <a:pt x="35" y="8"/>
                </a:cubicBezTo>
                <a:cubicBezTo>
                  <a:pt x="35" y="8"/>
                  <a:pt x="35" y="8"/>
                  <a:pt x="35" y="8"/>
                </a:cubicBezTo>
                <a:cubicBezTo>
                  <a:pt x="31" y="12"/>
                  <a:pt x="31" y="12"/>
                  <a:pt x="31" y="12"/>
                </a:cubicBezTo>
                <a:cubicBezTo>
                  <a:pt x="30" y="12"/>
                  <a:pt x="30" y="13"/>
                  <a:pt x="29" y="12"/>
                </a:cubicBezTo>
                <a:cubicBezTo>
                  <a:pt x="28" y="12"/>
                  <a:pt x="27" y="12"/>
                  <a:pt x="27" y="12"/>
                </a:cubicBezTo>
                <a:cubicBezTo>
                  <a:pt x="26" y="12"/>
                  <a:pt x="25" y="12"/>
                  <a:pt x="25" y="12"/>
                </a:cubicBezTo>
                <a:cubicBezTo>
                  <a:pt x="24" y="12"/>
                  <a:pt x="23" y="12"/>
                  <a:pt x="22" y="12"/>
                </a:cubicBezTo>
                <a:cubicBezTo>
                  <a:pt x="22" y="12"/>
                  <a:pt x="21" y="12"/>
                  <a:pt x="21" y="12"/>
                </a:cubicBezTo>
                <a:cubicBezTo>
                  <a:pt x="20" y="13"/>
                  <a:pt x="19" y="13"/>
                  <a:pt x="18" y="12"/>
                </a:cubicBezTo>
                <a:cubicBezTo>
                  <a:pt x="14" y="8"/>
                  <a:pt x="14" y="8"/>
                  <a:pt x="14" y="8"/>
                </a:cubicBezTo>
                <a:cubicBezTo>
                  <a:pt x="14" y="8"/>
                  <a:pt x="14" y="8"/>
                  <a:pt x="14" y="8"/>
                </a:cubicBezTo>
                <a:cubicBezTo>
                  <a:pt x="10" y="4"/>
                  <a:pt x="10" y="4"/>
                  <a:pt x="10" y="4"/>
                </a:cubicBezTo>
                <a:close/>
                <a:moveTo>
                  <a:pt x="29" y="25"/>
                </a:moveTo>
                <a:cubicBezTo>
                  <a:pt x="29" y="25"/>
                  <a:pt x="29" y="25"/>
                  <a:pt x="29" y="25"/>
                </a:cubicBezTo>
                <a:cubicBezTo>
                  <a:pt x="29" y="24"/>
                  <a:pt x="29" y="23"/>
                  <a:pt x="28" y="22"/>
                </a:cubicBezTo>
                <a:cubicBezTo>
                  <a:pt x="27" y="21"/>
                  <a:pt x="26" y="20"/>
                  <a:pt x="25" y="20"/>
                </a:cubicBezTo>
                <a:cubicBezTo>
                  <a:pt x="23" y="20"/>
                  <a:pt x="22" y="21"/>
                  <a:pt x="21" y="22"/>
                </a:cubicBezTo>
                <a:cubicBezTo>
                  <a:pt x="20" y="23"/>
                  <a:pt x="20" y="24"/>
                  <a:pt x="20" y="25"/>
                </a:cubicBezTo>
                <a:cubicBezTo>
                  <a:pt x="20" y="26"/>
                  <a:pt x="20" y="28"/>
                  <a:pt x="21" y="29"/>
                </a:cubicBezTo>
                <a:cubicBezTo>
                  <a:pt x="22" y="30"/>
                  <a:pt x="23" y="30"/>
                  <a:pt x="25" y="30"/>
                </a:cubicBezTo>
                <a:cubicBezTo>
                  <a:pt x="26" y="30"/>
                  <a:pt x="27" y="30"/>
                  <a:pt x="28" y="29"/>
                </a:cubicBezTo>
                <a:cubicBezTo>
                  <a:pt x="29" y="28"/>
                  <a:pt x="29" y="26"/>
                  <a:pt x="29" y="25"/>
                </a:cubicBezTo>
                <a:close/>
              </a:path>
            </a:pathLst>
          </a:custGeom>
          <a:solidFill>
            <a:schemeClr val="accent2"/>
          </a:solidFill>
          <a:ln>
            <a:noFill/>
          </a:ln>
          <a:extLst/>
        </p:spPr>
        <p:txBody>
          <a:bodyPr/>
          <a:lstStyle/>
          <a:p>
            <a:endParaRPr lang="zh-CN" altLang="en-US"/>
          </a:p>
        </p:txBody>
      </p:sp>
      <p:sp>
        <p:nvSpPr>
          <p:cNvPr id="235" name="Freeform 684"/>
          <p:cNvSpPr>
            <a:spLocks noEditPoints="1"/>
          </p:cNvSpPr>
          <p:nvPr/>
        </p:nvSpPr>
        <p:spPr bwMode="auto">
          <a:xfrm>
            <a:off x="2138416" y="3307625"/>
            <a:ext cx="290426" cy="293361"/>
          </a:xfrm>
          <a:custGeom>
            <a:avLst/>
            <a:gdLst>
              <a:gd name="T0" fmla="*/ 24 w 49"/>
              <a:gd name="T1" fmla="*/ 0 h 50"/>
              <a:gd name="T2" fmla="*/ 42 w 49"/>
              <a:gd name="T3" fmla="*/ 7 h 50"/>
              <a:gd name="T4" fmla="*/ 42 w 49"/>
              <a:gd name="T5" fmla="*/ 7 h 50"/>
              <a:gd name="T6" fmla="*/ 49 w 49"/>
              <a:gd name="T7" fmla="*/ 25 h 50"/>
              <a:gd name="T8" fmla="*/ 42 w 49"/>
              <a:gd name="T9" fmla="*/ 42 h 50"/>
              <a:gd name="T10" fmla="*/ 42 w 49"/>
              <a:gd name="T11" fmla="*/ 42 h 50"/>
              <a:gd name="T12" fmla="*/ 24 w 49"/>
              <a:gd name="T13" fmla="*/ 50 h 50"/>
              <a:gd name="T14" fmla="*/ 7 w 49"/>
              <a:gd name="T15" fmla="*/ 42 h 50"/>
              <a:gd name="T16" fmla="*/ 0 w 49"/>
              <a:gd name="T17" fmla="*/ 25 h 50"/>
              <a:gd name="T18" fmla="*/ 7 w 49"/>
              <a:gd name="T19" fmla="*/ 7 h 50"/>
              <a:gd name="T20" fmla="*/ 7 w 49"/>
              <a:gd name="T21" fmla="*/ 7 h 50"/>
              <a:gd name="T22" fmla="*/ 7 w 49"/>
              <a:gd name="T23" fmla="*/ 7 h 50"/>
              <a:gd name="T24" fmla="*/ 24 w 49"/>
              <a:gd name="T25" fmla="*/ 0 h 50"/>
              <a:gd name="T26" fmla="*/ 35 w 49"/>
              <a:gd name="T27" fmla="*/ 23 h 50"/>
              <a:gd name="T28" fmla="*/ 35 w 49"/>
              <a:gd name="T29" fmla="*/ 23 h 50"/>
              <a:gd name="T30" fmla="*/ 26 w 49"/>
              <a:gd name="T31" fmla="*/ 23 h 50"/>
              <a:gd name="T32" fmla="*/ 26 w 49"/>
              <a:gd name="T33" fmla="*/ 8 h 50"/>
              <a:gd name="T34" fmla="*/ 24 w 49"/>
              <a:gd name="T35" fmla="*/ 6 h 50"/>
              <a:gd name="T36" fmla="*/ 23 w 49"/>
              <a:gd name="T37" fmla="*/ 8 h 50"/>
              <a:gd name="T38" fmla="*/ 23 w 49"/>
              <a:gd name="T39" fmla="*/ 25 h 50"/>
              <a:gd name="T40" fmla="*/ 23 w 49"/>
              <a:gd name="T41" fmla="*/ 25 h 50"/>
              <a:gd name="T42" fmla="*/ 24 w 49"/>
              <a:gd name="T43" fmla="*/ 27 h 50"/>
              <a:gd name="T44" fmla="*/ 35 w 49"/>
              <a:gd name="T45" fmla="*/ 27 h 50"/>
              <a:gd name="T46" fmla="*/ 37 w 49"/>
              <a:gd name="T47" fmla="*/ 25 h 50"/>
              <a:gd name="T48" fmla="*/ 35 w 49"/>
              <a:gd name="T49" fmla="*/ 23 h 50"/>
              <a:gd name="T50" fmla="*/ 39 w 49"/>
              <a:gd name="T51" fmla="*/ 10 h 50"/>
              <a:gd name="T52" fmla="*/ 39 w 49"/>
              <a:gd name="T53" fmla="*/ 10 h 50"/>
              <a:gd name="T54" fmla="*/ 24 w 49"/>
              <a:gd name="T55" fmla="*/ 4 h 50"/>
              <a:gd name="T56" fmla="*/ 10 w 49"/>
              <a:gd name="T57" fmla="*/ 10 h 50"/>
              <a:gd name="T58" fmla="*/ 10 w 49"/>
              <a:gd name="T59" fmla="*/ 10 h 50"/>
              <a:gd name="T60" fmla="*/ 3 w 49"/>
              <a:gd name="T61" fmla="*/ 25 h 50"/>
              <a:gd name="T62" fmla="*/ 10 w 49"/>
              <a:gd name="T63" fmla="*/ 40 h 50"/>
              <a:gd name="T64" fmla="*/ 24 w 49"/>
              <a:gd name="T65" fmla="*/ 46 h 50"/>
              <a:gd name="T66" fmla="*/ 39 w 49"/>
              <a:gd name="T67" fmla="*/ 40 h 50"/>
              <a:gd name="T68" fmla="*/ 39 w 49"/>
              <a:gd name="T69" fmla="*/ 40 h 50"/>
              <a:gd name="T70" fmla="*/ 46 w 49"/>
              <a:gd name="T71" fmla="*/ 25 h 50"/>
              <a:gd name="T72" fmla="*/ 39 w 49"/>
              <a:gd name="T73" fmla="*/ 10 h 50"/>
              <a:gd name="T74" fmla="*/ 39 w 49"/>
              <a:gd name="T75" fmla="*/ 1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50">
                <a:moveTo>
                  <a:pt x="24" y="0"/>
                </a:moveTo>
                <a:cubicBezTo>
                  <a:pt x="31" y="0"/>
                  <a:pt x="38" y="3"/>
                  <a:pt x="42" y="7"/>
                </a:cubicBezTo>
                <a:cubicBezTo>
                  <a:pt x="42" y="7"/>
                  <a:pt x="42" y="7"/>
                  <a:pt x="42" y="7"/>
                </a:cubicBezTo>
                <a:cubicBezTo>
                  <a:pt x="47" y="12"/>
                  <a:pt x="49" y="18"/>
                  <a:pt x="49" y="25"/>
                </a:cubicBezTo>
                <a:cubicBezTo>
                  <a:pt x="49" y="32"/>
                  <a:pt x="47" y="38"/>
                  <a:pt x="42" y="42"/>
                </a:cubicBezTo>
                <a:cubicBezTo>
                  <a:pt x="42" y="42"/>
                  <a:pt x="42" y="42"/>
                  <a:pt x="42" y="42"/>
                </a:cubicBezTo>
                <a:cubicBezTo>
                  <a:pt x="37" y="47"/>
                  <a:pt x="31" y="50"/>
                  <a:pt x="24" y="50"/>
                </a:cubicBezTo>
                <a:cubicBezTo>
                  <a:pt x="18" y="50"/>
                  <a:pt x="11" y="47"/>
                  <a:pt x="7" y="42"/>
                </a:cubicBezTo>
                <a:cubicBezTo>
                  <a:pt x="2" y="38"/>
                  <a:pt x="0" y="32"/>
                  <a:pt x="0" y="25"/>
                </a:cubicBezTo>
                <a:cubicBezTo>
                  <a:pt x="0" y="18"/>
                  <a:pt x="2" y="12"/>
                  <a:pt x="7" y="7"/>
                </a:cubicBezTo>
                <a:cubicBezTo>
                  <a:pt x="7" y="7"/>
                  <a:pt x="7" y="7"/>
                  <a:pt x="7" y="7"/>
                </a:cubicBezTo>
                <a:cubicBezTo>
                  <a:pt x="7" y="7"/>
                  <a:pt x="7" y="7"/>
                  <a:pt x="7" y="7"/>
                </a:cubicBezTo>
                <a:cubicBezTo>
                  <a:pt x="11" y="3"/>
                  <a:pt x="18" y="0"/>
                  <a:pt x="24" y="0"/>
                </a:cubicBezTo>
                <a:close/>
                <a:moveTo>
                  <a:pt x="35" y="23"/>
                </a:moveTo>
                <a:cubicBezTo>
                  <a:pt x="35" y="23"/>
                  <a:pt x="35" y="23"/>
                  <a:pt x="35" y="23"/>
                </a:cubicBezTo>
                <a:cubicBezTo>
                  <a:pt x="26" y="23"/>
                  <a:pt x="26" y="23"/>
                  <a:pt x="26" y="23"/>
                </a:cubicBezTo>
                <a:cubicBezTo>
                  <a:pt x="26" y="8"/>
                  <a:pt x="26" y="8"/>
                  <a:pt x="26" y="8"/>
                </a:cubicBezTo>
                <a:cubicBezTo>
                  <a:pt x="26" y="7"/>
                  <a:pt x="26" y="6"/>
                  <a:pt x="24" y="6"/>
                </a:cubicBezTo>
                <a:cubicBezTo>
                  <a:pt x="23" y="6"/>
                  <a:pt x="23" y="7"/>
                  <a:pt x="23" y="8"/>
                </a:cubicBezTo>
                <a:cubicBezTo>
                  <a:pt x="23" y="25"/>
                  <a:pt x="23" y="25"/>
                  <a:pt x="23" y="25"/>
                </a:cubicBezTo>
                <a:cubicBezTo>
                  <a:pt x="23" y="25"/>
                  <a:pt x="23" y="25"/>
                  <a:pt x="23" y="25"/>
                </a:cubicBezTo>
                <a:cubicBezTo>
                  <a:pt x="23" y="26"/>
                  <a:pt x="23" y="27"/>
                  <a:pt x="24" y="27"/>
                </a:cubicBezTo>
                <a:cubicBezTo>
                  <a:pt x="35" y="27"/>
                  <a:pt x="35" y="27"/>
                  <a:pt x="35" y="27"/>
                </a:cubicBezTo>
                <a:cubicBezTo>
                  <a:pt x="36" y="27"/>
                  <a:pt x="37" y="26"/>
                  <a:pt x="37" y="25"/>
                </a:cubicBezTo>
                <a:cubicBezTo>
                  <a:pt x="37" y="24"/>
                  <a:pt x="36" y="23"/>
                  <a:pt x="35" y="23"/>
                </a:cubicBezTo>
                <a:close/>
                <a:moveTo>
                  <a:pt x="39" y="10"/>
                </a:moveTo>
                <a:cubicBezTo>
                  <a:pt x="39" y="10"/>
                  <a:pt x="39" y="10"/>
                  <a:pt x="39" y="10"/>
                </a:cubicBezTo>
                <a:cubicBezTo>
                  <a:pt x="36" y="6"/>
                  <a:pt x="30" y="4"/>
                  <a:pt x="24" y="4"/>
                </a:cubicBezTo>
                <a:cubicBezTo>
                  <a:pt x="19" y="4"/>
                  <a:pt x="13" y="6"/>
                  <a:pt x="10" y="10"/>
                </a:cubicBezTo>
                <a:cubicBezTo>
                  <a:pt x="10" y="10"/>
                  <a:pt x="10" y="10"/>
                  <a:pt x="10" y="10"/>
                </a:cubicBezTo>
                <a:cubicBezTo>
                  <a:pt x="6" y="14"/>
                  <a:pt x="3" y="19"/>
                  <a:pt x="3" y="25"/>
                </a:cubicBezTo>
                <a:cubicBezTo>
                  <a:pt x="3" y="31"/>
                  <a:pt x="6" y="36"/>
                  <a:pt x="10" y="40"/>
                </a:cubicBezTo>
                <a:cubicBezTo>
                  <a:pt x="13" y="43"/>
                  <a:pt x="19" y="46"/>
                  <a:pt x="24" y="46"/>
                </a:cubicBezTo>
                <a:cubicBezTo>
                  <a:pt x="30" y="46"/>
                  <a:pt x="35" y="44"/>
                  <a:pt x="39" y="40"/>
                </a:cubicBezTo>
                <a:cubicBezTo>
                  <a:pt x="39" y="40"/>
                  <a:pt x="39" y="40"/>
                  <a:pt x="39" y="40"/>
                </a:cubicBezTo>
                <a:cubicBezTo>
                  <a:pt x="43" y="36"/>
                  <a:pt x="46" y="31"/>
                  <a:pt x="46" y="25"/>
                </a:cubicBezTo>
                <a:cubicBezTo>
                  <a:pt x="46" y="19"/>
                  <a:pt x="43" y="14"/>
                  <a:pt x="39" y="10"/>
                </a:cubicBezTo>
                <a:cubicBezTo>
                  <a:pt x="39" y="10"/>
                  <a:pt x="39" y="10"/>
                  <a:pt x="39" y="10"/>
                </a:cubicBezTo>
                <a:close/>
              </a:path>
            </a:pathLst>
          </a:custGeom>
          <a:solidFill>
            <a:schemeClr val="accent2"/>
          </a:solidFill>
          <a:ln>
            <a:noFill/>
          </a:ln>
          <a:extLst/>
        </p:spPr>
        <p:txBody>
          <a:bodyPr/>
          <a:lstStyle/>
          <a:p>
            <a:endParaRPr lang="zh-CN" altLang="en-US"/>
          </a:p>
        </p:txBody>
      </p:sp>
      <p:sp>
        <p:nvSpPr>
          <p:cNvPr id="236" name="Freeform 691"/>
          <p:cNvSpPr>
            <a:spLocks noEditPoints="1"/>
          </p:cNvSpPr>
          <p:nvPr/>
        </p:nvSpPr>
        <p:spPr bwMode="auto">
          <a:xfrm>
            <a:off x="5743816" y="3307625"/>
            <a:ext cx="252290" cy="293361"/>
          </a:xfrm>
          <a:custGeom>
            <a:avLst/>
            <a:gdLst>
              <a:gd name="T0" fmla="*/ 25 w 43"/>
              <a:gd name="T1" fmla="*/ 27 h 50"/>
              <a:gd name="T2" fmla="*/ 24 w 43"/>
              <a:gd name="T3" fmla="*/ 28 h 50"/>
              <a:gd name="T4" fmla="*/ 24 w 43"/>
              <a:gd name="T5" fmla="*/ 31 h 50"/>
              <a:gd name="T6" fmla="*/ 25 w 43"/>
              <a:gd name="T7" fmla="*/ 32 h 50"/>
              <a:gd name="T8" fmla="*/ 28 w 43"/>
              <a:gd name="T9" fmla="*/ 32 h 50"/>
              <a:gd name="T10" fmla="*/ 29 w 43"/>
              <a:gd name="T11" fmla="*/ 31 h 50"/>
              <a:gd name="T12" fmla="*/ 29 w 43"/>
              <a:gd name="T13" fmla="*/ 28 h 50"/>
              <a:gd name="T14" fmla="*/ 28 w 43"/>
              <a:gd name="T15" fmla="*/ 27 h 50"/>
              <a:gd name="T16" fmla="*/ 43 w 43"/>
              <a:gd name="T17" fmla="*/ 14 h 50"/>
              <a:gd name="T18" fmla="*/ 29 w 43"/>
              <a:gd name="T19" fmla="*/ 0 h 50"/>
              <a:gd name="T20" fmla="*/ 5 w 43"/>
              <a:gd name="T21" fmla="*/ 0 h 50"/>
              <a:gd name="T22" fmla="*/ 0 w 43"/>
              <a:gd name="T23" fmla="*/ 5 h 50"/>
              <a:gd name="T24" fmla="*/ 1 w 43"/>
              <a:gd name="T25" fmla="*/ 48 h 50"/>
              <a:gd name="T26" fmla="*/ 1 w 43"/>
              <a:gd name="T27" fmla="*/ 48 h 50"/>
              <a:gd name="T28" fmla="*/ 38 w 43"/>
              <a:gd name="T29" fmla="*/ 50 h 50"/>
              <a:gd name="T30" fmla="*/ 42 w 43"/>
              <a:gd name="T31" fmla="*/ 48 h 50"/>
              <a:gd name="T32" fmla="*/ 43 w 43"/>
              <a:gd name="T33" fmla="*/ 44 h 50"/>
              <a:gd name="T34" fmla="*/ 43 w 43"/>
              <a:gd name="T35" fmla="*/ 14 h 50"/>
              <a:gd name="T36" fmla="*/ 29 w 43"/>
              <a:gd name="T37" fmla="*/ 6 h 50"/>
              <a:gd name="T38" fmla="*/ 31 w 43"/>
              <a:gd name="T39" fmla="*/ 14 h 50"/>
              <a:gd name="T40" fmla="*/ 29 w 43"/>
              <a:gd name="T41" fmla="*/ 14 h 50"/>
              <a:gd name="T42" fmla="*/ 29 w 43"/>
              <a:gd name="T43" fmla="*/ 6 h 50"/>
              <a:gd name="T44" fmla="*/ 40 w 43"/>
              <a:gd name="T45" fmla="*/ 44 h 50"/>
              <a:gd name="T46" fmla="*/ 39 w 43"/>
              <a:gd name="T47" fmla="*/ 45 h 50"/>
              <a:gd name="T48" fmla="*/ 5 w 43"/>
              <a:gd name="T49" fmla="*/ 46 h 50"/>
              <a:gd name="T50" fmla="*/ 4 w 43"/>
              <a:gd name="T51" fmla="*/ 45 h 50"/>
              <a:gd name="T52" fmla="*/ 4 w 43"/>
              <a:gd name="T53" fmla="*/ 5 h 50"/>
              <a:gd name="T54" fmla="*/ 5 w 43"/>
              <a:gd name="T55" fmla="*/ 4 h 50"/>
              <a:gd name="T56" fmla="*/ 27 w 43"/>
              <a:gd name="T57" fmla="*/ 12 h 50"/>
              <a:gd name="T58" fmla="*/ 28 w 43"/>
              <a:gd name="T59" fmla="*/ 16 h 50"/>
              <a:gd name="T60" fmla="*/ 40 w 43"/>
              <a:gd name="T61" fmla="*/ 17 h 50"/>
              <a:gd name="T62" fmla="*/ 19 w 43"/>
              <a:gd name="T63" fmla="*/ 23 h 50"/>
              <a:gd name="T64" fmla="*/ 17 w 43"/>
              <a:gd name="T65" fmla="*/ 24 h 50"/>
              <a:gd name="T66" fmla="*/ 14 w 43"/>
              <a:gd name="T67" fmla="*/ 35 h 50"/>
              <a:gd name="T68" fmla="*/ 17 w 43"/>
              <a:gd name="T69" fmla="*/ 33 h 50"/>
              <a:gd name="T70" fmla="*/ 21 w 43"/>
              <a:gd name="T71" fmla="*/ 35 h 50"/>
              <a:gd name="T72" fmla="*/ 23 w 43"/>
              <a:gd name="T73" fmla="*/ 34 h 50"/>
              <a:gd name="T74" fmla="*/ 19 w 43"/>
              <a:gd name="T75" fmla="*/ 23 h 50"/>
              <a:gd name="T76" fmla="*/ 17 w 43"/>
              <a:gd name="T77" fmla="*/ 31 h 50"/>
              <a:gd name="T78" fmla="*/ 19 w 43"/>
              <a:gd name="T79" fmla="*/ 31 h 50"/>
              <a:gd name="T80" fmla="*/ 21 w 43"/>
              <a:gd name="T81" fmla="*/ 20 h 50"/>
              <a:gd name="T82" fmla="*/ 20 w 43"/>
              <a:gd name="T83" fmla="*/ 21 h 50"/>
              <a:gd name="T84" fmla="*/ 31 w 43"/>
              <a:gd name="T85" fmla="*/ 24 h 50"/>
              <a:gd name="T86" fmla="*/ 32 w 43"/>
              <a:gd name="T87" fmla="*/ 33 h 50"/>
              <a:gd name="T88" fmla="*/ 11 w 43"/>
              <a:gd name="T89" fmla="*/ 33 h 50"/>
              <a:gd name="T90" fmla="*/ 11 w 43"/>
              <a:gd name="T91" fmla="*/ 25 h 50"/>
              <a:gd name="T92" fmla="*/ 23 w 43"/>
              <a:gd name="T93" fmla="*/ 18 h 50"/>
              <a:gd name="T94" fmla="*/ 9 w 43"/>
              <a:gd name="T95" fmla="*/ 24 h 50"/>
              <a:gd name="T96" fmla="*/ 9 w 43"/>
              <a:gd name="T97" fmla="*/ 34 h 50"/>
              <a:gd name="T98" fmla="*/ 34 w 43"/>
              <a:gd name="T99" fmla="*/ 34 h 50"/>
              <a:gd name="T100" fmla="*/ 33 w 43"/>
              <a:gd name="T101"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 h="50">
                <a:moveTo>
                  <a:pt x="26" y="26"/>
                </a:moveTo>
                <a:cubicBezTo>
                  <a:pt x="26" y="26"/>
                  <a:pt x="25" y="26"/>
                  <a:pt x="25" y="27"/>
                </a:cubicBezTo>
                <a:cubicBezTo>
                  <a:pt x="25" y="28"/>
                  <a:pt x="25" y="28"/>
                  <a:pt x="25" y="28"/>
                </a:cubicBezTo>
                <a:cubicBezTo>
                  <a:pt x="24" y="28"/>
                  <a:pt x="24" y="28"/>
                  <a:pt x="24" y="28"/>
                </a:cubicBezTo>
                <a:cubicBezTo>
                  <a:pt x="23" y="28"/>
                  <a:pt x="23" y="29"/>
                  <a:pt x="23" y="29"/>
                </a:cubicBezTo>
                <a:cubicBezTo>
                  <a:pt x="23" y="30"/>
                  <a:pt x="23" y="31"/>
                  <a:pt x="24" y="31"/>
                </a:cubicBezTo>
                <a:cubicBezTo>
                  <a:pt x="25" y="31"/>
                  <a:pt x="25" y="31"/>
                  <a:pt x="25" y="31"/>
                </a:cubicBezTo>
                <a:cubicBezTo>
                  <a:pt x="25" y="32"/>
                  <a:pt x="25" y="32"/>
                  <a:pt x="25" y="32"/>
                </a:cubicBezTo>
                <a:cubicBezTo>
                  <a:pt x="25" y="33"/>
                  <a:pt x="26" y="33"/>
                  <a:pt x="26" y="33"/>
                </a:cubicBezTo>
                <a:cubicBezTo>
                  <a:pt x="27" y="33"/>
                  <a:pt x="28" y="33"/>
                  <a:pt x="28" y="32"/>
                </a:cubicBezTo>
                <a:cubicBezTo>
                  <a:pt x="28" y="31"/>
                  <a:pt x="28" y="31"/>
                  <a:pt x="28" y="31"/>
                </a:cubicBezTo>
                <a:cubicBezTo>
                  <a:pt x="29" y="31"/>
                  <a:pt x="29" y="31"/>
                  <a:pt x="29" y="31"/>
                </a:cubicBezTo>
                <a:cubicBezTo>
                  <a:pt x="30" y="31"/>
                  <a:pt x="30" y="30"/>
                  <a:pt x="30" y="29"/>
                </a:cubicBezTo>
                <a:cubicBezTo>
                  <a:pt x="30" y="29"/>
                  <a:pt x="30" y="28"/>
                  <a:pt x="29" y="28"/>
                </a:cubicBezTo>
                <a:cubicBezTo>
                  <a:pt x="28" y="28"/>
                  <a:pt x="28" y="28"/>
                  <a:pt x="28" y="28"/>
                </a:cubicBezTo>
                <a:cubicBezTo>
                  <a:pt x="28" y="27"/>
                  <a:pt x="28" y="27"/>
                  <a:pt x="28" y="27"/>
                </a:cubicBezTo>
                <a:cubicBezTo>
                  <a:pt x="28" y="26"/>
                  <a:pt x="27" y="26"/>
                  <a:pt x="26" y="26"/>
                </a:cubicBezTo>
                <a:close/>
                <a:moveTo>
                  <a:pt x="43" y="14"/>
                </a:moveTo>
                <a:cubicBezTo>
                  <a:pt x="43" y="14"/>
                  <a:pt x="43" y="14"/>
                  <a:pt x="43" y="14"/>
                </a:cubicBezTo>
                <a:cubicBezTo>
                  <a:pt x="29" y="0"/>
                  <a:pt x="29" y="0"/>
                  <a:pt x="29" y="0"/>
                </a:cubicBezTo>
                <a:cubicBezTo>
                  <a:pt x="29" y="0"/>
                  <a:pt x="28" y="0"/>
                  <a:pt x="28" y="0"/>
                </a:cubicBezTo>
                <a:cubicBezTo>
                  <a:pt x="5" y="0"/>
                  <a:pt x="5" y="0"/>
                  <a:pt x="5" y="0"/>
                </a:cubicBezTo>
                <a:cubicBezTo>
                  <a:pt x="4" y="0"/>
                  <a:pt x="2" y="0"/>
                  <a:pt x="1" y="1"/>
                </a:cubicBezTo>
                <a:cubicBezTo>
                  <a:pt x="1" y="2"/>
                  <a:pt x="0" y="4"/>
                  <a:pt x="0" y="5"/>
                </a:cubicBezTo>
                <a:cubicBezTo>
                  <a:pt x="0" y="44"/>
                  <a:pt x="0" y="44"/>
                  <a:pt x="0" y="44"/>
                </a:cubicBezTo>
                <a:cubicBezTo>
                  <a:pt x="0" y="46"/>
                  <a:pt x="1" y="47"/>
                  <a:pt x="1" y="48"/>
                </a:cubicBezTo>
                <a:cubicBezTo>
                  <a:pt x="1" y="48"/>
                  <a:pt x="1" y="48"/>
                  <a:pt x="1" y="48"/>
                </a:cubicBezTo>
                <a:cubicBezTo>
                  <a:pt x="1" y="48"/>
                  <a:pt x="1" y="48"/>
                  <a:pt x="1" y="48"/>
                </a:cubicBezTo>
                <a:cubicBezTo>
                  <a:pt x="2" y="49"/>
                  <a:pt x="4" y="50"/>
                  <a:pt x="5" y="50"/>
                </a:cubicBezTo>
                <a:cubicBezTo>
                  <a:pt x="38" y="50"/>
                  <a:pt x="38" y="50"/>
                  <a:pt x="38" y="50"/>
                </a:cubicBezTo>
                <a:cubicBezTo>
                  <a:pt x="40" y="50"/>
                  <a:pt x="41" y="49"/>
                  <a:pt x="42" y="48"/>
                </a:cubicBezTo>
                <a:cubicBezTo>
                  <a:pt x="42" y="48"/>
                  <a:pt x="42" y="48"/>
                  <a:pt x="42" y="48"/>
                </a:cubicBezTo>
                <a:cubicBezTo>
                  <a:pt x="42" y="48"/>
                  <a:pt x="42" y="48"/>
                  <a:pt x="42" y="48"/>
                </a:cubicBezTo>
                <a:cubicBezTo>
                  <a:pt x="43" y="47"/>
                  <a:pt x="43" y="46"/>
                  <a:pt x="43" y="44"/>
                </a:cubicBezTo>
                <a:cubicBezTo>
                  <a:pt x="43" y="16"/>
                  <a:pt x="43" y="16"/>
                  <a:pt x="43" y="16"/>
                </a:cubicBezTo>
                <a:cubicBezTo>
                  <a:pt x="43" y="15"/>
                  <a:pt x="43" y="15"/>
                  <a:pt x="43" y="14"/>
                </a:cubicBezTo>
                <a:close/>
                <a:moveTo>
                  <a:pt x="29" y="6"/>
                </a:moveTo>
                <a:cubicBezTo>
                  <a:pt x="29" y="6"/>
                  <a:pt x="29" y="6"/>
                  <a:pt x="29" y="6"/>
                </a:cubicBezTo>
                <a:cubicBezTo>
                  <a:pt x="38" y="14"/>
                  <a:pt x="38" y="14"/>
                  <a:pt x="38" y="14"/>
                </a:cubicBezTo>
                <a:cubicBezTo>
                  <a:pt x="31" y="14"/>
                  <a:pt x="31" y="14"/>
                  <a:pt x="31" y="14"/>
                </a:cubicBezTo>
                <a:cubicBezTo>
                  <a:pt x="30" y="14"/>
                  <a:pt x="30" y="14"/>
                  <a:pt x="29" y="14"/>
                </a:cubicBezTo>
                <a:cubicBezTo>
                  <a:pt x="29" y="14"/>
                  <a:pt x="29" y="14"/>
                  <a:pt x="29" y="14"/>
                </a:cubicBezTo>
                <a:cubicBezTo>
                  <a:pt x="29" y="13"/>
                  <a:pt x="29" y="13"/>
                  <a:pt x="29" y="12"/>
                </a:cubicBezTo>
                <a:cubicBezTo>
                  <a:pt x="29" y="6"/>
                  <a:pt x="29" y="6"/>
                  <a:pt x="29" y="6"/>
                </a:cubicBezTo>
                <a:close/>
                <a:moveTo>
                  <a:pt x="40" y="44"/>
                </a:moveTo>
                <a:cubicBezTo>
                  <a:pt x="40" y="44"/>
                  <a:pt x="40" y="44"/>
                  <a:pt x="40" y="44"/>
                </a:cubicBezTo>
                <a:cubicBezTo>
                  <a:pt x="40" y="45"/>
                  <a:pt x="40" y="45"/>
                  <a:pt x="39" y="45"/>
                </a:cubicBezTo>
                <a:cubicBezTo>
                  <a:pt x="39" y="45"/>
                  <a:pt x="39" y="45"/>
                  <a:pt x="39" y="45"/>
                </a:cubicBezTo>
                <a:cubicBezTo>
                  <a:pt x="39" y="46"/>
                  <a:pt x="39" y="46"/>
                  <a:pt x="38" y="46"/>
                </a:cubicBezTo>
                <a:cubicBezTo>
                  <a:pt x="5" y="46"/>
                  <a:pt x="5" y="46"/>
                  <a:pt x="5" y="46"/>
                </a:cubicBezTo>
                <a:cubicBezTo>
                  <a:pt x="5" y="46"/>
                  <a:pt x="4" y="46"/>
                  <a:pt x="4" y="45"/>
                </a:cubicBezTo>
                <a:cubicBezTo>
                  <a:pt x="4" y="45"/>
                  <a:pt x="4" y="45"/>
                  <a:pt x="4" y="45"/>
                </a:cubicBezTo>
                <a:cubicBezTo>
                  <a:pt x="4" y="45"/>
                  <a:pt x="4" y="45"/>
                  <a:pt x="4" y="44"/>
                </a:cubicBezTo>
                <a:cubicBezTo>
                  <a:pt x="4" y="5"/>
                  <a:pt x="4" y="5"/>
                  <a:pt x="4" y="5"/>
                </a:cubicBezTo>
                <a:cubicBezTo>
                  <a:pt x="4" y="5"/>
                  <a:pt x="4" y="4"/>
                  <a:pt x="4" y="4"/>
                </a:cubicBezTo>
                <a:cubicBezTo>
                  <a:pt x="4" y="4"/>
                  <a:pt x="5" y="4"/>
                  <a:pt x="5" y="4"/>
                </a:cubicBezTo>
                <a:cubicBezTo>
                  <a:pt x="27" y="4"/>
                  <a:pt x="27" y="4"/>
                  <a:pt x="27" y="4"/>
                </a:cubicBezTo>
                <a:cubicBezTo>
                  <a:pt x="27" y="12"/>
                  <a:pt x="27" y="12"/>
                  <a:pt x="27" y="12"/>
                </a:cubicBezTo>
                <a:cubicBezTo>
                  <a:pt x="27" y="14"/>
                  <a:pt x="27" y="15"/>
                  <a:pt x="28" y="15"/>
                </a:cubicBezTo>
                <a:cubicBezTo>
                  <a:pt x="28" y="16"/>
                  <a:pt x="28" y="16"/>
                  <a:pt x="28" y="16"/>
                </a:cubicBezTo>
                <a:cubicBezTo>
                  <a:pt x="29" y="16"/>
                  <a:pt x="30" y="17"/>
                  <a:pt x="31" y="17"/>
                </a:cubicBezTo>
                <a:cubicBezTo>
                  <a:pt x="40" y="17"/>
                  <a:pt x="40" y="17"/>
                  <a:pt x="40" y="17"/>
                </a:cubicBezTo>
                <a:cubicBezTo>
                  <a:pt x="40" y="44"/>
                  <a:pt x="40" y="44"/>
                  <a:pt x="40" y="44"/>
                </a:cubicBezTo>
                <a:close/>
                <a:moveTo>
                  <a:pt x="19" y="23"/>
                </a:moveTo>
                <a:cubicBezTo>
                  <a:pt x="19" y="23"/>
                  <a:pt x="19" y="23"/>
                  <a:pt x="19" y="23"/>
                </a:cubicBezTo>
                <a:cubicBezTo>
                  <a:pt x="18" y="23"/>
                  <a:pt x="17" y="24"/>
                  <a:pt x="17" y="24"/>
                </a:cubicBezTo>
                <a:cubicBezTo>
                  <a:pt x="14" y="34"/>
                  <a:pt x="14" y="34"/>
                  <a:pt x="14" y="34"/>
                </a:cubicBezTo>
                <a:cubicBezTo>
                  <a:pt x="14" y="35"/>
                  <a:pt x="14" y="35"/>
                  <a:pt x="14" y="35"/>
                </a:cubicBezTo>
                <a:cubicBezTo>
                  <a:pt x="15" y="36"/>
                  <a:pt x="16" y="35"/>
                  <a:pt x="16" y="35"/>
                </a:cubicBezTo>
                <a:cubicBezTo>
                  <a:pt x="17" y="33"/>
                  <a:pt x="17" y="33"/>
                  <a:pt x="17" y="33"/>
                </a:cubicBezTo>
                <a:cubicBezTo>
                  <a:pt x="20" y="33"/>
                  <a:pt x="20" y="33"/>
                  <a:pt x="20" y="33"/>
                </a:cubicBezTo>
                <a:cubicBezTo>
                  <a:pt x="21" y="35"/>
                  <a:pt x="21" y="35"/>
                  <a:pt x="21" y="35"/>
                </a:cubicBezTo>
                <a:cubicBezTo>
                  <a:pt x="21" y="35"/>
                  <a:pt x="22" y="36"/>
                  <a:pt x="22" y="35"/>
                </a:cubicBezTo>
                <a:cubicBezTo>
                  <a:pt x="23" y="35"/>
                  <a:pt x="23" y="35"/>
                  <a:pt x="23" y="34"/>
                </a:cubicBezTo>
                <a:cubicBezTo>
                  <a:pt x="19" y="24"/>
                  <a:pt x="19" y="24"/>
                  <a:pt x="19" y="24"/>
                </a:cubicBezTo>
                <a:cubicBezTo>
                  <a:pt x="19" y="24"/>
                  <a:pt x="19" y="24"/>
                  <a:pt x="19" y="23"/>
                </a:cubicBezTo>
                <a:close/>
                <a:moveTo>
                  <a:pt x="17" y="31"/>
                </a:moveTo>
                <a:cubicBezTo>
                  <a:pt x="17" y="31"/>
                  <a:pt x="17" y="31"/>
                  <a:pt x="17" y="31"/>
                </a:cubicBezTo>
                <a:cubicBezTo>
                  <a:pt x="18" y="28"/>
                  <a:pt x="18" y="28"/>
                  <a:pt x="18" y="28"/>
                </a:cubicBezTo>
                <a:cubicBezTo>
                  <a:pt x="19" y="31"/>
                  <a:pt x="19" y="31"/>
                  <a:pt x="19" y="31"/>
                </a:cubicBezTo>
                <a:cubicBezTo>
                  <a:pt x="17" y="31"/>
                  <a:pt x="17" y="31"/>
                  <a:pt x="17" y="31"/>
                </a:cubicBezTo>
                <a:close/>
                <a:moveTo>
                  <a:pt x="21" y="20"/>
                </a:moveTo>
                <a:cubicBezTo>
                  <a:pt x="21" y="20"/>
                  <a:pt x="21" y="20"/>
                  <a:pt x="21" y="20"/>
                </a:cubicBezTo>
                <a:cubicBezTo>
                  <a:pt x="20" y="20"/>
                  <a:pt x="20" y="21"/>
                  <a:pt x="20" y="21"/>
                </a:cubicBezTo>
                <a:cubicBezTo>
                  <a:pt x="20" y="22"/>
                  <a:pt x="21" y="22"/>
                  <a:pt x="21" y="22"/>
                </a:cubicBezTo>
                <a:cubicBezTo>
                  <a:pt x="26" y="21"/>
                  <a:pt x="29" y="22"/>
                  <a:pt x="31" y="24"/>
                </a:cubicBezTo>
                <a:cubicBezTo>
                  <a:pt x="32" y="25"/>
                  <a:pt x="33" y="26"/>
                  <a:pt x="33" y="28"/>
                </a:cubicBezTo>
                <a:cubicBezTo>
                  <a:pt x="33" y="30"/>
                  <a:pt x="33" y="31"/>
                  <a:pt x="32" y="33"/>
                </a:cubicBezTo>
                <a:cubicBezTo>
                  <a:pt x="31" y="37"/>
                  <a:pt x="27" y="39"/>
                  <a:pt x="22" y="39"/>
                </a:cubicBezTo>
                <a:cubicBezTo>
                  <a:pt x="16" y="39"/>
                  <a:pt x="13" y="37"/>
                  <a:pt x="11" y="33"/>
                </a:cubicBezTo>
                <a:cubicBezTo>
                  <a:pt x="11" y="32"/>
                  <a:pt x="10" y="31"/>
                  <a:pt x="10" y="29"/>
                </a:cubicBezTo>
                <a:cubicBezTo>
                  <a:pt x="10" y="28"/>
                  <a:pt x="11" y="26"/>
                  <a:pt x="11" y="25"/>
                </a:cubicBezTo>
                <a:cubicBezTo>
                  <a:pt x="13" y="21"/>
                  <a:pt x="16" y="19"/>
                  <a:pt x="22" y="19"/>
                </a:cubicBezTo>
                <a:cubicBezTo>
                  <a:pt x="22" y="19"/>
                  <a:pt x="23" y="18"/>
                  <a:pt x="23" y="18"/>
                </a:cubicBezTo>
                <a:cubicBezTo>
                  <a:pt x="23" y="17"/>
                  <a:pt x="22" y="16"/>
                  <a:pt x="22" y="16"/>
                </a:cubicBezTo>
                <a:cubicBezTo>
                  <a:pt x="15" y="16"/>
                  <a:pt x="11" y="20"/>
                  <a:pt x="9" y="24"/>
                </a:cubicBezTo>
                <a:cubicBezTo>
                  <a:pt x="9" y="26"/>
                  <a:pt x="8" y="27"/>
                  <a:pt x="8" y="29"/>
                </a:cubicBezTo>
                <a:cubicBezTo>
                  <a:pt x="8" y="31"/>
                  <a:pt x="9" y="33"/>
                  <a:pt x="9" y="34"/>
                </a:cubicBezTo>
                <a:cubicBezTo>
                  <a:pt x="11" y="38"/>
                  <a:pt x="15" y="42"/>
                  <a:pt x="22" y="42"/>
                </a:cubicBezTo>
                <a:cubicBezTo>
                  <a:pt x="28" y="42"/>
                  <a:pt x="32" y="38"/>
                  <a:pt x="34" y="34"/>
                </a:cubicBezTo>
                <a:cubicBezTo>
                  <a:pt x="35" y="32"/>
                  <a:pt x="35" y="30"/>
                  <a:pt x="35" y="28"/>
                </a:cubicBezTo>
                <a:cubicBezTo>
                  <a:pt x="35" y="26"/>
                  <a:pt x="34" y="24"/>
                  <a:pt x="33" y="22"/>
                </a:cubicBezTo>
                <a:cubicBezTo>
                  <a:pt x="30" y="19"/>
                  <a:pt x="26" y="18"/>
                  <a:pt x="21" y="20"/>
                </a:cubicBezTo>
                <a:close/>
              </a:path>
            </a:pathLst>
          </a:custGeom>
          <a:solidFill>
            <a:schemeClr val="accent2"/>
          </a:solidFill>
          <a:ln>
            <a:noFill/>
          </a:ln>
          <a:extLst/>
        </p:spPr>
        <p:txBody>
          <a:bodyPr/>
          <a:lstStyle/>
          <a:p>
            <a:endParaRPr lang="zh-CN" altLang="en-US"/>
          </a:p>
        </p:txBody>
      </p:sp>
      <p:sp>
        <p:nvSpPr>
          <p:cNvPr id="237" name="Freeform 694"/>
          <p:cNvSpPr>
            <a:spLocks noEditPoints="1"/>
          </p:cNvSpPr>
          <p:nvPr/>
        </p:nvSpPr>
        <p:spPr bwMode="auto">
          <a:xfrm>
            <a:off x="580671" y="3307625"/>
            <a:ext cx="264024" cy="293361"/>
          </a:xfrm>
          <a:custGeom>
            <a:avLst/>
            <a:gdLst>
              <a:gd name="T0" fmla="*/ 2 w 45"/>
              <a:gd name="T1" fmla="*/ 0 h 50"/>
              <a:gd name="T2" fmla="*/ 2 w 45"/>
              <a:gd name="T3" fmla="*/ 0 h 50"/>
              <a:gd name="T4" fmla="*/ 11 w 45"/>
              <a:gd name="T5" fmla="*/ 0 h 50"/>
              <a:gd name="T6" fmla="*/ 43 w 45"/>
              <a:gd name="T7" fmla="*/ 0 h 50"/>
              <a:gd name="T8" fmla="*/ 45 w 45"/>
              <a:gd name="T9" fmla="*/ 2 h 50"/>
              <a:gd name="T10" fmla="*/ 45 w 45"/>
              <a:gd name="T11" fmla="*/ 2 h 50"/>
              <a:gd name="T12" fmla="*/ 45 w 45"/>
              <a:gd name="T13" fmla="*/ 48 h 50"/>
              <a:gd name="T14" fmla="*/ 43 w 45"/>
              <a:gd name="T15" fmla="*/ 50 h 50"/>
              <a:gd name="T16" fmla="*/ 43 w 45"/>
              <a:gd name="T17" fmla="*/ 50 h 50"/>
              <a:gd name="T18" fmla="*/ 11 w 45"/>
              <a:gd name="T19" fmla="*/ 50 h 50"/>
              <a:gd name="T20" fmla="*/ 2 w 45"/>
              <a:gd name="T21" fmla="*/ 50 h 50"/>
              <a:gd name="T22" fmla="*/ 0 w 45"/>
              <a:gd name="T23" fmla="*/ 48 h 50"/>
              <a:gd name="T24" fmla="*/ 0 w 45"/>
              <a:gd name="T25" fmla="*/ 48 h 50"/>
              <a:gd name="T26" fmla="*/ 0 w 45"/>
              <a:gd name="T27" fmla="*/ 2 h 50"/>
              <a:gd name="T28" fmla="*/ 2 w 45"/>
              <a:gd name="T29" fmla="*/ 0 h 50"/>
              <a:gd name="T30" fmla="*/ 12 w 45"/>
              <a:gd name="T31" fmla="*/ 4 h 50"/>
              <a:gd name="T32" fmla="*/ 12 w 45"/>
              <a:gd name="T33" fmla="*/ 4 h 50"/>
              <a:gd name="T34" fmla="*/ 12 w 45"/>
              <a:gd name="T35" fmla="*/ 46 h 50"/>
              <a:gd name="T36" fmla="*/ 41 w 45"/>
              <a:gd name="T37" fmla="*/ 46 h 50"/>
              <a:gd name="T38" fmla="*/ 41 w 45"/>
              <a:gd name="T39" fmla="*/ 4 h 50"/>
              <a:gd name="T40" fmla="*/ 34 w 45"/>
              <a:gd name="T41" fmla="*/ 4 h 50"/>
              <a:gd name="T42" fmla="*/ 34 w 45"/>
              <a:gd name="T43" fmla="*/ 17 h 50"/>
              <a:gd name="T44" fmla="*/ 34 w 45"/>
              <a:gd name="T45" fmla="*/ 31 h 50"/>
              <a:gd name="T46" fmla="*/ 33 w 45"/>
              <a:gd name="T47" fmla="*/ 32 h 50"/>
              <a:gd name="T48" fmla="*/ 32 w 45"/>
              <a:gd name="T49" fmla="*/ 32 h 50"/>
              <a:gd name="T50" fmla="*/ 26 w 45"/>
              <a:gd name="T51" fmla="*/ 26 h 50"/>
              <a:gd name="T52" fmla="*/ 19 w 45"/>
              <a:gd name="T53" fmla="*/ 32 h 50"/>
              <a:gd name="T54" fmla="*/ 18 w 45"/>
              <a:gd name="T55" fmla="*/ 32 h 50"/>
              <a:gd name="T56" fmla="*/ 18 w 45"/>
              <a:gd name="T57" fmla="*/ 31 h 50"/>
              <a:gd name="T58" fmla="*/ 18 w 45"/>
              <a:gd name="T59" fmla="*/ 17 h 50"/>
              <a:gd name="T60" fmla="*/ 18 w 45"/>
              <a:gd name="T61" fmla="*/ 4 h 50"/>
              <a:gd name="T62" fmla="*/ 12 w 45"/>
              <a:gd name="T63" fmla="*/ 4 h 50"/>
              <a:gd name="T64" fmla="*/ 10 w 45"/>
              <a:gd name="T65" fmla="*/ 46 h 50"/>
              <a:gd name="T66" fmla="*/ 10 w 45"/>
              <a:gd name="T67" fmla="*/ 46 h 50"/>
              <a:gd name="T68" fmla="*/ 10 w 45"/>
              <a:gd name="T69" fmla="*/ 4 h 50"/>
              <a:gd name="T70" fmla="*/ 4 w 45"/>
              <a:gd name="T71" fmla="*/ 4 h 50"/>
              <a:gd name="T72" fmla="*/ 4 w 45"/>
              <a:gd name="T73" fmla="*/ 46 h 50"/>
              <a:gd name="T74" fmla="*/ 10 w 45"/>
              <a:gd name="T75" fmla="*/ 46 h 50"/>
              <a:gd name="T76" fmla="*/ 32 w 45"/>
              <a:gd name="T77" fmla="*/ 4 h 50"/>
              <a:gd name="T78" fmla="*/ 32 w 45"/>
              <a:gd name="T79" fmla="*/ 4 h 50"/>
              <a:gd name="T80" fmla="*/ 20 w 45"/>
              <a:gd name="T81" fmla="*/ 4 h 50"/>
              <a:gd name="T82" fmla="*/ 20 w 45"/>
              <a:gd name="T83" fmla="*/ 17 h 50"/>
              <a:gd name="T84" fmla="*/ 20 w 45"/>
              <a:gd name="T85" fmla="*/ 29 h 50"/>
              <a:gd name="T86" fmla="*/ 25 w 45"/>
              <a:gd name="T87" fmla="*/ 24 h 50"/>
              <a:gd name="T88" fmla="*/ 27 w 45"/>
              <a:gd name="T89" fmla="*/ 24 h 50"/>
              <a:gd name="T90" fmla="*/ 32 w 45"/>
              <a:gd name="T91" fmla="*/ 29 h 50"/>
              <a:gd name="T92" fmla="*/ 32 w 45"/>
              <a:gd name="T93" fmla="*/ 17 h 50"/>
              <a:gd name="T94" fmla="*/ 32 w 45"/>
              <a:gd name="T95"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50">
                <a:moveTo>
                  <a:pt x="2" y="0"/>
                </a:moveTo>
                <a:cubicBezTo>
                  <a:pt x="2" y="0"/>
                  <a:pt x="2" y="0"/>
                  <a:pt x="2" y="0"/>
                </a:cubicBezTo>
                <a:cubicBezTo>
                  <a:pt x="11" y="0"/>
                  <a:pt x="11" y="0"/>
                  <a:pt x="11" y="0"/>
                </a:cubicBezTo>
                <a:cubicBezTo>
                  <a:pt x="43" y="0"/>
                  <a:pt x="43" y="0"/>
                  <a:pt x="43" y="0"/>
                </a:cubicBezTo>
                <a:cubicBezTo>
                  <a:pt x="44" y="0"/>
                  <a:pt x="45" y="1"/>
                  <a:pt x="45" y="2"/>
                </a:cubicBezTo>
                <a:cubicBezTo>
                  <a:pt x="45" y="2"/>
                  <a:pt x="45" y="2"/>
                  <a:pt x="45" y="2"/>
                </a:cubicBezTo>
                <a:cubicBezTo>
                  <a:pt x="45" y="48"/>
                  <a:pt x="45" y="48"/>
                  <a:pt x="45" y="48"/>
                </a:cubicBezTo>
                <a:cubicBezTo>
                  <a:pt x="45" y="49"/>
                  <a:pt x="44" y="50"/>
                  <a:pt x="43" y="50"/>
                </a:cubicBezTo>
                <a:cubicBezTo>
                  <a:pt x="43" y="50"/>
                  <a:pt x="43" y="50"/>
                  <a:pt x="43" y="50"/>
                </a:cubicBezTo>
                <a:cubicBezTo>
                  <a:pt x="11" y="50"/>
                  <a:pt x="11" y="50"/>
                  <a:pt x="11" y="50"/>
                </a:cubicBezTo>
                <a:cubicBezTo>
                  <a:pt x="2" y="50"/>
                  <a:pt x="2" y="50"/>
                  <a:pt x="2" y="50"/>
                </a:cubicBezTo>
                <a:cubicBezTo>
                  <a:pt x="1" y="50"/>
                  <a:pt x="0" y="49"/>
                  <a:pt x="0" y="48"/>
                </a:cubicBezTo>
                <a:cubicBezTo>
                  <a:pt x="0" y="48"/>
                  <a:pt x="0" y="48"/>
                  <a:pt x="0" y="48"/>
                </a:cubicBezTo>
                <a:cubicBezTo>
                  <a:pt x="0" y="2"/>
                  <a:pt x="0" y="2"/>
                  <a:pt x="0" y="2"/>
                </a:cubicBezTo>
                <a:cubicBezTo>
                  <a:pt x="0" y="1"/>
                  <a:pt x="1" y="0"/>
                  <a:pt x="2" y="0"/>
                </a:cubicBezTo>
                <a:close/>
                <a:moveTo>
                  <a:pt x="12" y="4"/>
                </a:moveTo>
                <a:cubicBezTo>
                  <a:pt x="12" y="4"/>
                  <a:pt x="12" y="4"/>
                  <a:pt x="12" y="4"/>
                </a:cubicBezTo>
                <a:cubicBezTo>
                  <a:pt x="12" y="46"/>
                  <a:pt x="12" y="46"/>
                  <a:pt x="12" y="46"/>
                </a:cubicBezTo>
                <a:cubicBezTo>
                  <a:pt x="41" y="46"/>
                  <a:pt x="41" y="46"/>
                  <a:pt x="41" y="46"/>
                </a:cubicBezTo>
                <a:cubicBezTo>
                  <a:pt x="41" y="4"/>
                  <a:pt x="41" y="4"/>
                  <a:pt x="41" y="4"/>
                </a:cubicBezTo>
                <a:cubicBezTo>
                  <a:pt x="34" y="4"/>
                  <a:pt x="34" y="4"/>
                  <a:pt x="34" y="4"/>
                </a:cubicBezTo>
                <a:cubicBezTo>
                  <a:pt x="34" y="17"/>
                  <a:pt x="34" y="17"/>
                  <a:pt x="34" y="17"/>
                </a:cubicBezTo>
                <a:cubicBezTo>
                  <a:pt x="34" y="31"/>
                  <a:pt x="34" y="31"/>
                  <a:pt x="34" y="31"/>
                </a:cubicBezTo>
                <a:cubicBezTo>
                  <a:pt x="34" y="32"/>
                  <a:pt x="34" y="32"/>
                  <a:pt x="33" y="32"/>
                </a:cubicBezTo>
                <a:cubicBezTo>
                  <a:pt x="33" y="32"/>
                  <a:pt x="32" y="32"/>
                  <a:pt x="32" y="32"/>
                </a:cubicBezTo>
                <a:cubicBezTo>
                  <a:pt x="26" y="26"/>
                  <a:pt x="26" y="26"/>
                  <a:pt x="26" y="26"/>
                </a:cubicBezTo>
                <a:cubicBezTo>
                  <a:pt x="19" y="32"/>
                  <a:pt x="19" y="32"/>
                  <a:pt x="19" y="32"/>
                </a:cubicBezTo>
                <a:cubicBezTo>
                  <a:pt x="19" y="33"/>
                  <a:pt x="18" y="33"/>
                  <a:pt x="18" y="32"/>
                </a:cubicBezTo>
                <a:cubicBezTo>
                  <a:pt x="18" y="32"/>
                  <a:pt x="18" y="32"/>
                  <a:pt x="18" y="31"/>
                </a:cubicBezTo>
                <a:cubicBezTo>
                  <a:pt x="18" y="17"/>
                  <a:pt x="18" y="17"/>
                  <a:pt x="18" y="17"/>
                </a:cubicBezTo>
                <a:cubicBezTo>
                  <a:pt x="18" y="4"/>
                  <a:pt x="18" y="4"/>
                  <a:pt x="18" y="4"/>
                </a:cubicBezTo>
                <a:cubicBezTo>
                  <a:pt x="12" y="4"/>
                  <a:pt x="12" y="4"/>
                  <a:pt x="12" y="4"/>
                </a:cubicBezTo>
                <a:close/>
                <a:moveTo>
                  <a:pt x="10" y="46"/>
                </a:moveTo>
                <a:cubicBezTo>
                  <a:pt x="10" y="46"/>
                  <a:pt x="10" y="46"/>
                  <a:pt x="10" y="46"/>
                </a:cubicBezTo>
                <a:cubicBezTo>
                  <a:pt x="10" y="4"/>
                  <a:pt x="10" y="4"/>
                  <a:pt x="10" y="4"/>
                </a:cubicBezTo>
                <a:cubicBezTo>
                  <a:pt x="4" y="4"/>
                  <a:pt x="4" y="4"/>
                  <a:pt x="4" y="4"/>
                </a:cubicBezTo>
                <a:cubicBezTo>
                  <a:pt x="4" y="46"/>
                  <a:pt x="4" y="46"/>
                  <a:pt x="4" y="46"/>
                </a:cubicBezTo>
                <a:cubicBezTo>
                  <a:pt x="10" y="46"/>
                  <a:pt x="10" y="46"/>
                  <a:pt x="10" y="46"/>
                </a:cubicBezTo>
                <a:close/>
                <a:moveTo>
                  <a:pt x="32" y="4"/>
                </a:moveTo>
                <a:cubicBezTo>
                  <a:pt x="32" y="4"/>
                  <a:pt x="32" y="4"/>
                  <a:pt x="32" y="4"/>
                </a:cubicBezTo>
                <a:cubicBezTo>
                  <a:pt x="20" y="4"/>
                  <a:pt x="20" y="4"/>
                  <a:pt x="20" y="4"/>
                </a:cubicBezTo>
                <a:cubicBezTo>
                  <a:pt x="20" y="17"/>
                  <a:pt x="20" y="17"/>
                  <a:pt x="20" y="17"/>
                </a:cubicBezTo>
                <a:cubicBezTo>
                  <a:pt x="20" y="29"/>
                  <a:pt x="20" y="29"/>
                  <a:pt x="20" y="29"/>
                </a:cubicBezTo>
                <a:cubicBezTo>
                  <a:pt x="25" y="24"/>
                  <a:pt x="25" y="24"/>
                  <a:pt x="25" y="24"/>
                </a:cubicBezTo>
                <a:cubicBezTo>
                  <a:pt x="25" y="24"/>
                  <a:pt x="26" y="24"/>
                  <a:pt x="27" y="24"/>
                </a:cubicBezTo>
                <a:cubicBezTo>
                  <a:pt x="32" y="29"/>
                  <a:pt x="32" y="29"/>
                  <a:pt x="32" y="29"/>
                </a:cubicBezTo>
                <a:cubicBezTo>
                  <a:pt x="32" y="17"/>
                  <a:pt x="32" y="17"/>
                  <a:pt x="32" y="17"/>
                </a:cubicBezTo>
                <a:cubicBezTo>
                  <a:pt x="32" y="4"/>
                  <a:pt x="32" y="4"/>
                  <a:pt x="32" y="4"/>
                </a:cubicBezTo>
                <a:close/>
              </a:path>
            </a:pathLst>
          </a:custGeom>
          <a:solidFill>
            <a:schemeClr val="accent2"/>
          </a:solidFill>
          <a:ln>
            <a:noFill/>
          </a:ln>
          <a:extLst/>
        </p:spPr>
        <p:txBody>
          <a:bodyPr/>
          <a:lstStyle/>
          <a:p>
            <a:endParaRPr lang="zh-CN" altLang="en-US"/>
          </a:p>
        </p:txBody>
      </p:sp>
      <p:sp>
        <p:nvSpPr>
          <p:cNvPr id="238" name="Freeform 695"/>
          <p:cNvSpPr>
            <a:spLocks noEditPoints="1"/>
          </p:cNvSpPr>
          <p:nvPr/>
        </p:nvSpPr>
        <p:spPr bwMode="auto">
          <a:xfrm>
            <a:off x="1085251" y="3307625"/>
            <a:ext cx="302162" cy="293361"/>
          </a:xfrm>
          <a:custGeom>
            <a:avLst/>
            <a:gdLst>
              <a:gd name="T0" fmla="*/ 39 w 51"/>
              <a:gd name="T1" fmla="*/ 1 h 50"/>
              <a:gd name="T2" fmla="*/ 12 w 51"/>
              <a:gd name="T3" fmla="*/ 1 h 50"/>
              <a:gd name="T4" fmla="*/ 0 w 51"/>
              <a:gd name="T5" fmla="*/ 25 h 50"/>
              <a:gd name="T6" fmla="*/ 49 w 51"/>
              <a:gd name="T7" fmla="*/ 50 h 50"/>
              <a:gd name="T8" fmla="*/ 49 w 51"/>
              <a:gd name="T9" fmla="*/ 23 h 50"/>
              <a:gd name="T10" fmla="*/ 35 w 51"/>
              <a:gd name="T11" fmla="*/ 3 h 50"/>
              <a:gd name="T12" fmla="*/ 16 w 51"/>
              <a:gd name="T13" fmla="*/ 3 h 50"/>
              <a:gd name="T14" fmla="*/ 4 w 51"/>
              <a:gd name="T15" fmla="*/ 46 h 50"/>
              <a:gd name="T16" fmla="*/ 24 w 51"/>
              <a:gd name="T17" fmla="*/ 46 h 50"/>
              <a:gd name="T18" fmla="*/ 27 w 51"/>
              <a:gd name="T19" fmla="*/ 46 h 50"/>
              <a:gd name="T20" fmla="*/ 47 w 51"/>
              <a:gd name="T21" fmla="*/ 46 h 50"/>
              <a:gd name="T22" fmla="*/ 16 w 51"/>
              <a:gd name="T23" fmla="*/ 42 h 50"/>
              <a:gd name="T24" fmla="*/ 18 w 51"/>
              <a:gd name="T25" fmla="*/ 42 h 50"/>
              <a:gd name="T26" fmla="*/ 18 w 51"/>
              <a:gd name="T27" fmla="*/ 38 h 50"/>
              <a:gd name="T28" fmla="*/ 18 w 51"/>
              <a:gd name="T29" fmla="*/ 36 h 50"/>
              <a:gd name="T30" fmla="*/ 18 w 51"/>
              <a:gd name="T31" fmla="*/ 32 h 50"/>
              <a:gd name="T32" fmla="*/ 17 w 51"/>
              <a:gd name="T33" fmla="*/ 30 h 50"/>
              <a:gd name="T34" fmla="*/ 10 w 51"/>
              <a:gd name="T35" fmla="*/ 31 h 50"/>
              <a:gd name="T36" fmla="*/ 12 w 51"/>
              <a:gd name="T37" fmla="*/ 32 h 50"/>
              <a:gd name="T38" fmla="*/ 16 w 51"/>
              <a:gd name="T39" fmla="*/ 32 h 50"/>
              <a:gd name="T40" fmla="*/ 16 w 51"/>
              <a:gd name="T41" fmla="*/ 33 h 50"/>
              <a:gd name="T42" fmla="*/ 16 w 51"/>
              <a:gd name="T43" fmla="*/ 35 h 50"/>
              <a:gd name="T44" fmla="*/ 16 w 51"/>
              <a:gd name="T45" fmla="*/ 35 h 50"/>
              <a:gd name="T46" fmla="*/ 16 w 51"/>
              <a:gd name="T47" fmla="*/ 35 h 50"/>
              <a:gd name="T48" fmla="*/ 12 w 51"/>
              <a:gd name="T49" fmla="*/ 37 h 50"/>
              <a:gd name="T50" fmla="*/ 16 w 51"/>
              <a:gd name="T51" fmla="*/ 37 h 50"/>
              <a:gd name="T52" fmla="*/ 16 w 51"/>
              <a:gd name="T53" fmla="*/ 37 h 50"/>
              <a:gd name="T54" fmla="*/ 16 w 51"/>
              <a:gd name="T55" fmla="*/ 40 h 50"/>
              <a:gd name="T56" fmla="*/ 16 w 51"/>
              <a:gd name="T57" fmla="*/ 40 h 50"/>
              <a:gd name="T58" fmla="*/ 16 w 51"/>
              <a:gd name="T59" fmla="*/ 40 h 50"/>
              <a:gd name="T60" fmla="*/ 37 w 51"/>
              <a:gd name="T61" fmla="*/ 42 h 50"/>
              <a:gd name="T62" fmla="*/ 40 w 51"/>
              <a:gd name="T63" fmla="*/ 41 h 50"/>
              <a:gd name="T64" fmla="*/ 39 w 51"/>
              <a:gd name="T65" fmla="*/ 39 h 50"/>
              <a:gd name="T66" fmla="*/ 38 w 51"/>
              <a:gd name="T67" fmla="*/ 40 h 50"/>
              <a:gd name="T68" fmla="*/ 35 w 51"/>
              <a:gd name="T69" fmla="*/ 39 h 50"/>
              <a:gd name="T70" fmla="*/ 37 w 51"/>
              <a:gd name="T71" fmla="*/ 32 h 50"/>
              <a:gd name="T72" fmla="*/ 39 w 51"/>
              <a:gd name="T73" fmla="*/ 33 h 50"/>
              <a:gd name="T74" fmla="*/ 41 w 51"/>
              <a:gd name="T75" fmla="*/ 34 h 50"/>
              <a:gd name="T76" fmla="*/ 38 w 51"/>
              <a:gd name="T77" fmla="*/ 30 h 50"/>
              <a:gd name="T78" fmla="*/ 33 w 51"/>
              <a:gd name="T79" fmla="*/ 34 h 50"/>
              <a:gd name="T80" fmla="*/ 37 w 51"/>
              <a:gd name="T81" fmla="*/ 42 h 50"/>
              <a:gd name="T82" fmla="*/ 25 w 51"/>
              <a:gd name="T83" fmla="*/ 8 h 50"/>
              <a:gd name="T84" fmla="*/ 23 w 51"/>
              <a:gd name="T85" fmla="*/ 19 h 50"/>
              <a:gd name="T86" fmla="*/ 28 w 51"/>
              <a:gd name="T87" fmla="*/ 19 h 50"/>
              <a:gd name="T88" fmla="*/ 27 w 51"/>
              <a:gd name="T89" fmla="*/ 8 h 50"/>
              <a:gd name="T90" fmla="*/ 25 w 51"/>
              <a:gd name="T91" fmla="*/ 15 h 50"/>
              <a:gd name="T92" fmla="*/ 25 w 51"/>
              <a:gd name="T93"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 h="50">
                <a:moveTo>
                  <a:pt x="49" y="23"/>
                </a:moveTo>
                <a:cubicBezTo>
                  <a:pt x="39" y="23"/>
                  <a:pt x="39" y="23"/>
                  <a:pt x="39" y="23"/>
                </a:cubicBezTo>
                <a:cubicBezTo>
                  <a:pt x="39" y="1"/>
                  <a:pt x="39" y="1"/>
                  <a:pt x="39" y="1"/>
                </a:cubicBezTo>
                <a:cubicBezTo>
                  <a:pt x="39" y="0"/>
                  <a:pt x="38" y="0"/>
                  <a:pt x="37" y="0"/>
                </a:cubicBezTo>
                <a:cubicBezTo>
                  <a:pt x="14" y="0"/>
                  <a:pt x="14" y="0"/>
                  <a:pt x="14" y="0"/>
                </a:cubicBezTo>
                <a:cubicBezTo>
                  <a:pt x="13" y="0"/>
                  <a:pt x="12" y="0"/>
                  <a:pt x="12" y="1"/>
                </a:cubicBezTo>
                <a:cubicBezTo>
                  <a:pt x="12" y="23"/>
                  <a:pt x="12" y="23"/>
                  <a:pt x="12" y="23"/>
                </a:cubicBezTo>
                <a:cubicBezTo>
                  <a:pt x="2" y="23"/>
                  <a:pt x="2" y="23"/>
                  <a:pt x="2" y="23"/>
                </a:cubicBezTo>
                <a:cubicBezTo>
                  <a:pt x="1" y="23"/>
                  <a:pt x="0" y="24"/>
                  <a:pt x="0" y="25"/>
                </a:cubicBezTo>
                <a:cubicBezTo>
                  <a:pt x="0" y="48"/>
                  <a:pt x="0" y="48"/>
                  <a:pt x="0" y="48"/>
                </a:cubicBezTo>
                <a:cubicBezTo>
                  <a:pt x="0" y="49"/>
                  <a:pt x="1" y="50"/>
                  <a:pt x="2" y="50"/>
                </a:cubicBezTo>
                <a:cubicBezTo>
                  <a:pt x="49" y="50"/>
                  <a:pt x="49" y="50"/>
                  <a:pt x="49" y="50"/>
                </a:cubicBezTo>
                <a:cubicBezTo>
                  <a:pt x="50" y="50"/>
                  <a:pt x="51" y="49"/>
                  <a:pt x="51" y="48"/>
                </a:cubicBezTo>
                <a:cubicBezTo>
                  <a:pt x="51" y="25"/>
                  <a:pt x="51" y="25"/>
                  <a:pt x="51" y="25"/>
                </a:cubicBezTo>
                <a:cubicBezTo>
                  <a:pt x="51" y="24"/>
                  <a:pt x="50" y="23"/>
                  <a:pt x="49" y="23"/>
                </a:cubicBezTo>
                <a:close/>
                <a:moveTo>
                  <a:pt x="16" y="3"/>
                </a:moveTo>
                <a:cubicBezTo>
                  <a:pt x="16" y="3"/>
                  <a:pt x="16" y="3"/>
                  <a:pt x="16" y="3"/>
                </a:cubicBezTo>
                <a:cubicBezTo>
                  <a:pt x="35" y="3"/>
                  <a:pt x="35" y="3"/>
                  <a:pt x="35" y="3"/>
                </a:cubicBezTo>
                <a:cubicBezTo>
                  <a:pt x="35" y="23"/>
                  <a:pt x="35" y="23"/>
                  <a:pt x="35" y="23"/>
                </a:cubicBezTo>
                <a:cubicBezTo>
                  <a:pt x="16" y="23"/>
                  <a:pt x="16" y="23"/>
                  <a:pt x="16" y="23"/>
                </a:cubicBezTo>
                <a:cubicBezTo>
                  <a:pt x="16" y="3"/>
                  <a:pt x="16" y="3"/>
                  <a:pt x="16" y="3"/>
                </a:cubicBezTo>
                <a:close/>
                <a:moveTo>
                  <a:pt x="24" y="46"/>
                </a:moveTo>
                <a:cubicBezTo>
                  <a:pt x="24" y="46"/>
                  <a:pt x="24" y="46"/>
                  <a:pt x="24" y="46"/>
                </a:cubicBezTo>
                <a:cubicBezTo>
                  <a:pt x="4" y="46"/>
                  <a:pt x="4" y="46"/>
                  <a:pt x="4" y="46"/>
                </a:cubicBezTo>
                <a:cubicBezTo>
                  <a:pt x="4" y="27"/>
                  <a:pt x="4" y="27"/>
                  <a:pt x="4" y="27"/>
                </a:cubicBezTo>
                <a:cubicBezTo>
                  <a:pt x="24" y="27"/>
                  <a:pt x="24" y="27"/>
                  <a:pt x="24" y="27"/>
                </a:cubicBezTo>
                <a:cubicBezTo>
                  <a:pt x="24" y="46"/>
                  <a:pt x="24" y="46"/>
                  <a:pt x="24" y="46"/>
                </a:cubicBezTo>
                <a:close/>
                <a:moveTo>
                  <a:pt x="47" y="46"/>
                </a:moveTo>
                <a:cubicBezTo>
                  <a:pt x="47" y="46"/>
                  <a:pt x="47" y="46"/>
                  <a:pt x="47" y="46"/>
                </a:cubicBezTo>
                <a:cubicBezTo>
                  <a:pt x="27" y="46"/>
                  <a:pt x="27" y="46"/>
                  <a:pt x="27" y="46"/>
                </a:cubicBezTo>
                <a:cubicBezTo>
                  <a:pt x="27" y="27"/>
                  <a:pt x="27" y="27"/>
                  <a:pt x="27" y="27"/>
                </a:cubicBezTo>
                <a:cubicBezTo>
                  <a:pt x="47" y="27"/>
                  <a:pt x="47" y="27"/>
                  <a:pt x="47" y="27"/>
                </a:cubicBezTo>
                <a:cubicBezTo>
                  <a:pt x="47" y="46"/>
                  <a:pt x="47" y="46"/>
                  <a:pt x="47" y="46"/>
                </a:cubicBezTo>
                <a:close/>
                <a:moveTo>
                  <a:pt x="11" y="42"/>
                </a:moveTo>
                <a:cubicBezTo>
                  <a:pt x="11" y="42"/>
                  <a:pt x="11" y="42"/>
                  <a:pt x="11" y="42"/>
                </a:cubicBezTo>
                <a:cubicBezTo>
                  <a:pt x="16" y="42"/>
                  <a:pt x="16" y="42"/>
                  <a:pt x="16" y="42"/>
                </a:cubicBezTo>
                <a:cubicBezTo>
                  <a:pt x="16" y="42"/>
                  <a:pt x="16" y="42"/>
                  <a:pt x="17" y="42"/>
                </a:cubicBezTo>
                <a:cubicBezTo>
                  <a:pt x="17" y="42"/>
                  <a:pt x="17" y="42"/>
                  <a:pt x="17" y="42"/>
                </a:cubicBezTo>
                <a:cubicBezTo>
                  <a:pt x="18" y="42"/>
                  <a:pt x="18" y="42"/>
                  <a:pt x="18" y="42"/>
                </a:cubicBezTo>
                <a:cubicBezTo>
                  <a:pt x="18" y="41"/>
                  <a:pt x="18" y="41"/>
                  <a:pt x="18" y="41"/>
                </a:cubicBezTo>
                <a:cubicBezTo>
                  <a:pt x="18" y="40"/>
                  <a:pt x="18" y="40"/>
                  <a:pt x="18" y="40"/>
                </a:cubicBezTo>
                <a:cubicBezTo>
                  <a:pt x="18" y="38"/>
                  <a:pt x="18" y="38"/>
                  <a:pt x="18" y="38"/>
                </a:cubicBezTo>
                <a:cubicBezTo>
                  <a:pt x="18" y="37"/>
                  <a:pt x="18" y="37"/>
                  <a:pt x="18" y="37"/>
                </a:cubicBezTo>
                <a:cubicBezTo>
                  <a:pt x="18" y="37"/>
                  <a:pt x="18" y="36"/>
                  <a:pt x="18" y="36"/>
                </a:cubicBezTo>
                <a:cubicBezTo>
                  <a:pt x="18" y="36"/>
                  <a:pt x="18" y="36"/>
                  <a:pt x="18" y="36"/>
                </a:cubicBezTo>
                <a:cubicBezTo>
                  <a:pt x="18" y="36"/>
                  <a:pt x="18" y="35"/>
                  <a:pt x="18" y="35"/>
                </a:cubicBezTo>
                <a:cubicBezTo>
                  <a:pt x="18" y="33"/>
                  <a:pt x="18" y="33"/>
                  <a:pt x="18" y="33"/>
                </a:cubicBezTo>
                <a:cubicBezTo>
                  <a:pt x="18" y="32"/>
                  <a:pt x="18" y="32"/>
                  <a:pt x="18" y="32"/>
                </a:cubicBezTo>
                <a:cubicBezTo>
                  <a:pt x="18" y="31"/>
                  <a:pt x="18" y="31"/>
                  <a:pt x="18" y="31"/>
                </a:cubicBezTo>
                <a:cubicBezTo>
                  <a:pt x="17" y="31"/>
                  <a:pt x="17" y="31"/>
                  <a:pt x="17" y="31"/>
                </a:cubicBezTo>
                <a:cubicBezTo>
                  <a:pt x="17" y="31"/>
                  <a:pt x="17" y="31"/>
                  <a:pt x="17" y="30"/>
                </a:cubicBezTo>
                <a:cubicBezTo>
                  <a:pt x="16" y="30"/>
                  <a:pt x="16" y="30"/>
                  <a:pt x="16" y="30"/>
                </a:cubicBezTo>
                <a:cubicBezTo>
                  <a:pt x="11" y="30"/>
                  <a:pt x="11" y="30"/>
                  <a:pt x="11" y="30"/>
                </a:cubicBezTo>
                <a:cubicBezTo>
                  <a:pt x="10" y="30"/>
                  <a:pt x="10" y="31"/>
                  <a:pt x="10" y="31"/>
                </a:cubicBezTo>
                <a:cubicBezTo>
                  <a:pt x="10" y="41"/>
                  <a:pt x="10" y="41"/>
                  <a:pt x="10" y="41"/>
                </a:cubicBezTo>
                <a:cubicBezTo>
                  <a:pt x="10" y="42"/>
                  <a:pt x="10" y="42"/>
                  <a:pt x="11" y="42"/>
                </a:cubicBezTo>
                <a:close/>
                <a:moveTo>
                  <a:pt x="12" y="32"/>
                </a:moveTo>
                <a:cubicBezTo>
                  <a:pt x="12" y="32"/>
                  <a:pt x="12" y="32"/>
                  <a:pt x="12" y="32"/>
                </a:cubicBezTo>
                <a:cubicBezTo>
                  <a:pt x="16" y="32"/>
                  <a:pt x="16" y="32"/>
                  <a:pt x="16" y="32"/>
                </a:cubicBezTo>
                <a:cubicBezTo>
                  <a:pt x="16" y="32"/>
                  <a:pt x="16" y="32"/>
                  <a:pt x="16" y="32"/>
                </a:cubicBezTo>
                <a:cubicBezTo>
                  <a:pt x="16" y="33"/>
                  <a:pt x="16" y="33"/>
                  <a:pt x="16" y="33"/>
                </a:cubicBezTo>
                <a:cubicBezTo>
                  <a:pt x="16" y="33"/>
                  <a:pt x="16" y="33"/>
                  <a:pt x="16" y="33"/>
                </a:cubicBezTo>
                <a:cubicBezTo>
                  <a:pt x="16" y="33"/>
                  <a:pt x="16" y="33"/>
                  <a:pt x="16" y="33"/>
                </a:cubicBezTo>
                <a:cubicBezTo>
                  <a:pt x="16" y="33"/>
                  <a:pt x="16" y="33"/>
                  <a:pt x="16" y="33"/>
                </a:cubicBezTo>
                <a:cubicBezTo>
                  <a:pt x="16" y="33"/>
                  <a:pt x="16" y="33"/>
                  <a:pt x="16" y="33"/>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6" y="35"/>
                  <a:pt x="16" y="35"/>
                  <a:pt x="16" y="35"/>
                </a:cubicBezTo>
                <a:cubicBezTo>
                  <a:pt x="12" y="35"/>
                  <a:pt x="12" y="35"/>
                  <a:pt x="12" y="35"/>
                </a:cubicBezTo>
                <a:cubicBezTo>
                  <a:pt x="12" y="32"/>
                  <a:pt x="12" y="32"/>
                  <a:pt x="12" y="32"/>
                </a:cubicBezTo>
                <a:close/>
                <a:moveTo>
                  <a:pt x="12" y="37"/>
                </a:moveTo>
                <a:cubicBezTo>
                  <a:pt x="12" y="37"/>
                  <a:pt x="12" y="37"/>
                  <a:pt x="12" y="37"/>
                </a:cubicBezTo>
                <a:cubicBezTo>
                  <a:pt x="16" y="37"/>
                  <a:pt x="16" y="37"/>
                  <a:pt x="16" y="37"/>
                </a:cubicBezTo>
                <a:cubicBezTo>
                  <a:pt x="16" y="37"/>
                  <a:pt x="16" y="37"/>
                  <a:pt x="16" y="37"/>
                </a:cubicBezTo>
                <a:cubicBezTo>
                  <a:pt x="16" y="37"/>
                  <a:pt x="16" y="37"/>
                  <a:pt x="16" y="37"/>
                </a:cubicBezTo>
                <a:cubicBezTo>
                  <a:pt x="16" y="37"/>
                  <a:pt x="16" y="37"/>
                  <a:pt x="16" y="37"/>
                </a:cubicBezTo>
                <a:cubicBezTo>
                  <a:pt x="16" y="37"/>
                  <a:pt x="16" y="37"/>
                  <a:pt x="16" y="37"/>
                </a:cubicBezTo>
                <a:cubicBezTo>
                  <a:pt x="16" y="37"/>
                  <a:pt x="16" y="37"/>
                  <a:pt x="16" y="38"/>
                </a:cubicBezTo>
                <a:cubicBezTo>
                  <a:pt x="16" y="38"/>
                  <a:pt x="16" y="38"/>
                  <a:pt x="16" y="38"/>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2" y="40"/>
                  <a:pt x="12" y="40"/>
                  <a:pt x="12" y="40"/>
                </a:cubicBezTo>
                <a:cubicBezTo>
                  <a:pt x="12" y="37"/>
                  <a:pt x="12" y="37"/>
                  <a:pt x="12" y="37"/>
                </a:cubicBezTo>
                <a:close/>
                <a:moveTo>
                  <a:pt x="37" y="42"/>
                </a:moveTo>
                <a:cubicBezTo>
                  <a:pt x="37" y="42"/>
                  <a:pt x="37" y="42"/>
                  <a:pt x="37" y="42"/>
                </a:cubicBezTo>
                <a:cubicBezTo>
                  <a:pt x="38" y="42"/>
                  <a:pt x="38" y="42"/>
                  <a:pt x="38" y="42"/>
                </a:cubicBezTo>
                <a:cubicBezTo>
                  <a:pt x="39" y="42"/>
                  <a:pt x="40" y="42"/>
                  <a:pt x="40" y="41"/>
                </a:cubicBezTo>
                <a:cubicBezTo>
                  <a:pt x="41" y="41"/>
                  <a:pt x="41" y="40"/>
                  <a:pt x="41" y="39"/>
                </a:cubicBezTo>
                <a:cubicBezTo>
                  <a:pt x="41" y="38"/>
                  <a:pt x="41" y="38"/>
                  <a:pt x="40" y="38"/>
                </a:cubicBezTo>
                <a:cubicBezTo>
                  <a:pt x="39" y="38"/>
                  <a:pt x="39" y="38"/>
                  <a:pt x="39" y="39"/>
                </a:cubicBezTo>
                <a:cubicBezTo>
                  <a:pt x="39" y="39"/>
                  <a:pt x="39" y="39"/>
                  <a:pt x="39" y="40"/>
                </a:cubicBezTo>
                <a:cubicBezTo>
                  <a:pt x="39" y="40"/>
                  <a:pt x="39" y="40"/>
                  <a:pt x="39" y="40"/>
                </a:cubicBezTo>
                <a:cubicBezTo>
                  <a:pt x="38" y="40"/>
                  <a:pt x="38" y="40"/>
                  <a:pt x="38" y="40"/>
                </a:cubicBezTo>
                <a:cubicBezTo>
                  <a:pt x="37" y="40"/>
                  <a:pt x="37" y="40"/>
                  <a:pt x="37" y="40"/>
                </a:cubicBezTo>
                <a:cubicBezTo>
                  <a:pt x="36" y="40"/>
                  <a:pt x="36" y="40"/>
                  <a:pt x="36" y="40"/>
                </a:cubicBezTo>
                <a:cubicBezTo>
                  <a:pt x="35" y="39"/>
                  <a:pt x="35" y="39"/>
                  <a:pt x="35" y="39"/>
                </a:cubicBezTo>
                <a:cubicBezTo>
                  <a:pt x="35" y="34"/>
                  <a:pt x="35" y="34"/>
                  <a:pt x="35" y="34"/>
                </a:cubicBezTo>
                <a:cubicBezTo>
                  <a:pt x="35" y="33"/>
                  <a:pt x="35" y="33"/>
                  <a:pt x="36" y="33"/>
                </a:cubicBezTo>
                <a:cubicBezTo>
                  <a:pt x="36" y="33"/>
                  <a:pt x="36" y="32"/>
                  <a:pt x="37" y="32"/>
                </a:cubicBezTo>
                <a:cubicBezTo>
                  <a:pt x="38" y="32"/>
                  <a:pt x="38" y="32"/>
                  <a:pt x="38" y="32"/>
                </a:cubicBezTo>
                <a:cubicBezTo>
                  <a:pt x="38" y="32"/>
                  <a:pt x="38" y="33"/>
                  <a:pt x="39" y="33"/>
                </a:cubicBezTo>
                <a:cubicBezTo>
                  <a:pt x="39" y="33"/>
                  <a:pt x="39" y="33"/>
                  <a:pt x="39" y="33"/>
                </a:cubicBezTo>
                <a:cubicBezTo>
                  <a:pt x="39" y="33"/>
                  <a:pt x="39" y="33"/>
                  <a:pt x="39" y="34"/>
                </a:cubicBezTo>
                <a:cubicBezTo>
                  <a:pt x="39" y="34"/>
                  <a:pt x="39" y="35"/>
                  <a:pt x="40" y="35"/>
                </a:cubicBezTo>
                <a:cubicBezTo>
                  <a:pt x="41" y="35"/>
                  <a:pt x="41" y="34"/>
                  <a:pt x="41" y="34"/>
                </a:cubicBezTo>
                <a:cubicBezTo>
                  <a:pt x="41" y="33"/>
                  <a:pt x="41" y="32"/>
                  <a:pt x="40" y="31"/>
                </a:cubicBezTo>
                <a:cubicBezTo>
                  <a:pt x="40" y="31"/>
                  <a:pt x="40" y="31"/>
                  <a:pt x="40" y="31"/>
                </a:cubicBezTo>
                <a:cubicBezTo>
                  <a:pt x="40" y="31"/>
                  <a:pt x="39" y="30"/>
                  <a:pt x="38" y="30"/>
                </a:cubicBezTo>
                <a:cubicBezTo>
                  <a:pt x="37" y="30"/>
                  <a:pt x="37" y="30"/>
                  <a:pt x="37" y="30"/>
                </a:cubicBezTo>
                <a:cubicBezTo>
                  <a:pt x="36" y="30"/>
                  <a:pt x="35" y="31"/>
                  <a:pt x="34" y="31"/>
                </a:cubicBezTo>
                <a:cubicBezTo>
                  <a:pt x="33" y="32"/>
                  <a:pt x="33" y="33"/>
                  <a:pt x="33" y="34"/>
                </a:cubicBezTo>
                <a:cubicBezTo>
                  <a:pt x="33" y="39"/>
                  <a:pt x="33" y="39"/>
                  <a:pt x="33" y="39"/>
                </a:cubicBezTo>
                <a:cubicBezTo>
                  <a:pt x="33" y="40"/>
                  <a:pt x="33" y="41"/>
                  <a:pt x="34" y="41"/>
                </a:cubicBezTo>
                <a:cubicBezTo>
                  <a:pt x="35" y="42"/>
                  <a:pt x="36" y="42"/>
                  <a:pt x="37" y="42"/>
                </a:cubicBezTo>
                <a:close/>
                <a:moveTo>
                  <a:pt x="26" y="7"/>
                </a:moveTo>
                <a:cubicBezTo>
                  <a:pt x="26" y="7"/>
                  <a:pt x="26" y="7"/>
                  <a:pt x="26" y="7"/>
                </a:cubicBezTo>
                <a:cubicBezTo>
                  <a:pt x="25" y="7"/>
                  <a:pt x="25" y="7"/>
                  <a:pt x="25" y="8"/>
                </a:cubicBezTo>
                <a:cubicBezTo>
                  <a:pt x="21" y="18"/>
                  <a:pt x="21" y="18"/>
                  <a:pt x="21" y="18"/>
                </a:cubicBezTo>
                <a:cubicBezTo>
                  <a:pt x="21" y="18"/>
                  <a:pt x="21" y="19"/>
                  <a:pt x="22" y="19"/>
                </a:cubicBezTo>
                <a:cubicBezTo>
                  <a:pt x="22" y="19"/>
                  <a:pt x="23" y="19"/>
                  <a:pt x="23" y="19"/>
                </a:cubicBezTo>
                <a:cubicBezTo>
                  <a:pt x="24" y="17"/>
                  <a:pt x="24" y="17"/>
                  <a:pt x="24" y="17"/>
                </a:cubicBezTo>
                <a:cubicBezTo>
                  <a:pt x="27" y="17"/>
                  <a:pt x="27" y="17"/>
                  <a:pt x="27" y="17"/>
                </a:cubicBezTo>
                <a:cubicBezTo>
                  <a:pt x="28" y="19"/>
                  <a:pt x="28" y="19"/>
                  <a:pt x="28" y="19"/>
                </a:cubicBezTo>
                <a:cubicBezTo>
                  <a:pt x="28" y="19"/>
                  <a:pt x="29" y="19"/>
                  <a:pt x="29" y="19"/>
                </a:cubicBezTo>
                <a:cubicBezTo>
                  <a:pt x="30" y="19"/>
                  <a:pt x="30" y="18"/>
                  <a:pt x="30" y="18"/>
                </a:cubicBezTo>
                <a:cubicBezTo>
                  <a:pt x="27" y="8"/>
                  <a:pt x="27" y="8"/>
                  <a:pt x="27" y="8"/>
                </a:cubicBezTo>
                <a:cubicBezTo>
                  <a:pt x="27" y="8"/>
                  <a:pt x="26" y="7"/>
                  <a:pt x="26" y="7"/>
                </a:cubicBezTo>
                <a:close/>
                <a:moveTo>
                  <a:pt x="25" y="15"/>
                </a:moveTo>
                <a:cubicBezTo>
                  <a:pt x="25" y="15"/>
                  <a:pt x="25" y="15"/>
                  <a:pt x="25" y="15"/>
                </a:cubicBezTo>
                <a:cubicBezTo>
                  <a:pt x="26" y="12"/>
                  <a:pt x="26" y="12"/>
                  <a:pt x="26" y="12"/>
                </a:cubicBezTo>
                <a:cubicBezTo>
                  <a:pt x="27" y="15"/>
                  <a:pt x="27" y="15"/>
                  <a:pt x="27" y="15"/>
                </a:cubicBezTo>
                <a:cubicBezTo>
                  <a:pt x="25" y="15"/>
                  <a:pt x="25" y="15"/>
                  <a:pt x="25" y="15"/>
                </a:cubicBezTo>
                <a:close/>
              </a:path>
            </a:pathLst>
          </a:custGeom>
          <a:solidFill>
            <a:schemeClr val="accent2"/>
          </a:solidFill>
          <a:ln>
            <a:noFill/>
          </a:ln>
          <a:extLst/>
        </p:spPr>
        <p:txBody>
          <a:bodyPr/>
          <a:lstStyle/>
          <a:p>
            <a:endParaRPr lang="zh-CN" altLang="en-US"/>
          </a:p>
        </p:txBody>
      </p:sp>
      <p:sp>
        <p:nvSpPr>
          <p:cNvPr id="239" name="Freeform 697"/>
          <p:cNvSpPr>
            <a:spLocks noEditPoints="1"/>
          </p:cNvSpPr>
          <p:nvPr/>
        </p:nvSpPr>
        <p:spPr bwMode="auto">
          <a:xfrm>
            <a:off x="1622101" y="3313492"/>
            <a:ext cx="293361" cy="281626"/>
          </a:xfrm>
          <a:custGeom>
            <a:avLst/>
            <a:gdLst>
              <a:gd name="T0" fmla="*/ 30 w 50"/>
              <a:gd name="T1" fmla="*/ 0 h 48"/>
              <a:gd name="T2" fmla="*/ 36 w 50"/>
              <a:gd name="T3" fmla="*/ 5 h 48"/>
              <a:gd name="T4" fmla="*/ 40 w 50"/>
              <a:gd name="T5" fmla="*/ 7 h 48"/>
              <a:gd name="T6" fmla="*/ 50 w 50"/>
              <a:gd name="T7" fmla="*/ 17 h 48"/>
              <a:gd name="T8" fmla="*/ 47 w 50"/>
              <a:gd name="T9" fmla="*/ 45 h 48"/>
              <a:gd name="T10" fmla="*/ 10 w 50"/>
              <a:gd name="T11" fmla="*/ 48 h 48"/>
              <a:gd name="T12" fmla="*/ 3 w 50"/>
              <a:gd name="T13" fmla="*/ 45 h 48"/>
              <a:gd name="T14" fmla="*/ 0 w 50"/>
              <a:gd name="T15" fmla="*/ 17 h 48"/>
              <a:gd name="T16" fmla="*/ 10 w 50"/>
              <a:gd name="T17" fmla="*/ 7 h 48"/>
              <a:gd name="T18" fmla="*/ 14 w 50"/>
              <a:gd name="T19" fmla="*/ 5 h 48"/>
              <a:gd name="T20" fmla="*/ 19 w 50"/>
              <a:gd name="T21" fmla="*/ 0 h 48"/>
              <a:gd name="T22" fmla="*/ 35 w 50"/>
              <a:gd name="T23" fmla="*/ 11 h 48"/>
              <a:gd name="T24" fmla="*/ 34 w 50"/>
              <a:gd name="T25" fmla="*/ 11 h 48"/>
              <a:gd name="T26" fmla="*/ 15 w 50"/>
              <a:gd name="T27" fmla="*/ 11 h 48"/>
              <a:gd name="T28" fmla="*/ 5 w 50"/>
              <a:gd name="T29" fmla="*/ 13 h 48"/>
              <a:gd name="T30" fmla="*/ 4 w 50"/>
              <a:gd name="T31" fmla="*/ 17 h 48"/>
              <a:gd name="T32" fmla="*/ 9 w 50"/>
              <a:gd name="T33" fmla="*/ 26 h 48"/>
              <a:gd name="T34" fmla="*/ 10 w 50"/>
              <a:gd name="T35" fmla="*/ 22 h 48"/>
              <a:gd name="T36" fmla="*/ 18 w 50"/>
              <a:gd name="T37" fmla="*/ 22 h 48"/>
              <a:gd name="T38" fmla="*/ 20 w 50"/>
              <a:gd name="T39" fmla="*/ 23 h 48"/>
              <a:gd name="T40" fmla="*/ 30 w 50"/>
              <a:gd name="T41" fmla="*/ 26 h 48"/>
              <a:gd name="T42" fmla="*/ 31 w 50"/>
              <a:gd name="T43" fmla="*/ 22 h 48"/>
              <a:gd name="T44" fmla="*/ 39 w 50"/>
              <a:gd name="T45" fmla="*/ 22 h 48"/>
              <a:gd name="T46" fmla="*/ 40 w 50"/>
              <a:gd name="T47" fmla="*/ 23 h 48"/>
              <a:gd name="T48" fmla="*/ 46 w 50"/>
              <a:gd name="T49" fmla="*/ 26 h 48"/>
              <a:gd name="T50" fmla="*/ 44 w 50"/>
              <a:gd name="T51" fmla="*/ 13 h 48"/>
              <a:gd name="T52" fmla="*/ 35 w 50"/>
              <a:gd name="T53" fmla="*/ 11 h 48"/>
              <a:gd name="T54" fmla="*/ 16 w 50"/>
              <a:gd name="T55" fmla="*/ 7 h 48"/>
              <a:gd name="T56" fmla="*/ 33 w 50"/>
              <a:gd name="T57" fmla="*/ 5 h 48"/>
              <a:gd name="T58" fmla="*/ 30 w 50"/>
              <a:gd name="T59" fmla="*/ 2 h 48"/>
              <a:gd name="T60" fmla="*/ 17 w 50"/>
              <a:gd name="T61" fmla="*/ 3 h 48"/>
              <a:gd name="T62" fmla="*/ 16 w 50"/>
              <a:gd name="T63" fmla="*/ 7 h 48"/>
              <a:gd name="T64" fmla="*/ 4 w 50"/>
              <a:gd name="T65" fmla="*/ 29 h 48"/>
              <a:gd name="T66" fmla="*/ 5 w 50"/>
              <a:gd name="T67" fmla="*/ 42 h 48"/>
              <a:gd name="T68" fmla="*/ 10 w 50"/>
              <a:gd name="T69" fmla="*/ 44 h 48"/>
              <a:gd name="T70" fmla="*/ 44 w 50"/>
              <a:gd name="T71" fmla="*/ 42 h 48"/>
              <a:gd name="T72" fmla="*/ 46 w 50"/>
              <a:gd name="T73" fmla="*/ 29 h 48"/>
              <a:gd name="T74" fmla="*/ 40 w 50"/>
              <a:gd name="T75" fmla="*/ 32 h 48"/>
              <a:gd name="T76" fmla="*/ 39 w 50"/>
              <a:gd name="T77" fmla="*/ 33 h 48"/>
              <a:gd name="T78" fmla="*/ 30 w 50"/>
              <a:gd name="T79" fmla="*/ 32 h 48"/>
              <a:gd name="T80" fmla="*/ 30 w 50"/>
              <a:gd name="T81" fmla="*/ 29 h 48"/>
              <a:gd name="T82" fmla="*/ 20 w 50"/>
              <a:gd name="T83" fmla="*/ 32 h 48"/>
              <a:gd name="T84" fmla="*/ 18 w 50"/>
              <a:gd name="T85" fmla="*/ 33 h 48"/>
              <a:gd name="T86" fmla="*/ 9 w 50"/>
              <a:gd name="T87" fmla="*/ 32 h 48"/>
              <a:gd name="T88" fmla="*/ 9 w 50"/>
              <a:gd name="T89" fmla="*/ 29 h 48"/>
              <a:gd name="T90" fmla="*/ 17 w 50"/>
              <a:gd name="T91" fmla="*/ 24 h 48"/>
              <a:gd name="T92" fmla="*/ 11 w 50"/>
              <a:gd name="T93" fmla="*/ 24 h 48"/>
              <a:gd name="T94" fmla="*/ 11 w 50"/>
              <a:gd name="T95" fmla="*/ 27 h 48"/>
              <a:gd name="T96" fmla="*/ 11 w 50"/>
              <a:gd name="T97" fmla="*/ 31 h 48"/>
              <a:gd name="T98" fmla="*/ 17 w 50"/>
              <a:gd name="T99" fmla="*/ 27 h 48"/>
              <a:gd name="T100" fmla="*/ 17 w 50"/>
              <a:gd name="T101" fmla="*/ 27 h 48"/>
              <a:gd name="T102" fmla="*/ 38 w 50"/>
              <a:gd name="T103" fmla="*/ 24 h 48"/>
              <a:gd name="T104" fmla="*/ 32 w 50"/>
              <a:gd name="T105" fmla="*/ 24 h 48"/>
              <a:gd name="T106" fmla="*/ 32 w 50"/>
              <a:gd name="T107" fmla="*/ 27 h 48"/>
              <a:gd name="T108" fmla="*/ 32 w 50"/>
              <a:gd name="T109" fmla="*/ 31 h 48"/>
              <a:gd name="T110" fmla="*/ 38 w 50"/>
              <a:gd name="T111" fmla="*/ 27 h 48"/>
              <a:gd name="T112" fmla="*/ 38 w 50"/>
              <a:gd name="T113"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 h="48">
                <a:moveTo>
                  <a:pt x="19" y="0"/>
                </a:moveTo>
                <a:cubicBezTo>
                  <a:pt x="30" y="0"/>
                  <a:pt x="30" y="0"/>
                  <a:pt x="30" y="0"/>
                </a:cubicBezTo>
                <a:cubicBezTo>
                  <a:pt x="32" y="0"/>
                  <a:pt x="33" y="1"/>
                  <a:pt x="34" y="2"/>
                </a:cubicBezTo>
                <a:cubicBezTo>
                  <a:pt x="35" y="3"/>
                  <a:pt x="36" y="4"/>
                  <a:pt x="36" y="5"/>
                </a:cubicBezTo>
                <a:cubicBezTo>
                  <a:pt x="36" y="7"/>
                  <a:pt x="36" y="7"/>
                  <a:pt x="36" y="7"/>
                </a:cubicBezTo>
                <a:cubicBezTo>
                  <a:pt x="40" y="7"/>
                  <a:pt x="40" y="7"/>
                  <a:pt x="40" y="7"/>
                </a:cubicBezTo>
                <a:cubicBezTo>
                  <a:pt x="42" y="7"/>
                  <a:pt x="45" y="8"/>
                  <a:pt x="47" y="10"/>
                </a:cubicBezTo>
                <a:cubicBezTo>
                  <a:pt x="48" y="12"/>
                  <a:pt x="50" y="14"/>
                  <a:pt x="50" y="17"/>
                </a:cubicBezTo>
                <a:cubicBezTo>
                  <a:pt x="50" y="38"/>
                  <a:pt x="50" y="38"/>
                  <a:pt x="50" y="38"/>
                </a:cubicBezTo>
                <a:cubicBezTo>
                  <a:pt x="50" y="40"/>
                  <a:pt x="48" y="43"/>
                  <a:pt x="47" y="45"/>
                </a:cubicBezTo>
                <a:cubicBezTo>
                  <a:pt x="45" y="46"/>
                  <a:pt x="42" y="48"/>
                  <a:pt x="40" y="48"/>
                </a:cubicBezTo>
                <a:cubicBezTo>
                  <a:pt x="10" y="48"/>
                  <a:pt x="10" y="48"/>
                  <a:pt x="10" y="48"/>
                </a:cubicBezTo>
                <a:cubicBezTo>
                  <a:pt x="7" y="48"/>
                  <a:pt x="4" y="46"/>
                  <a:pt x="3" y="45"/>
                </a:cubicBezTo>
                <a:cubicBezTo>
                  <a:pt x="3" y="45"/>
                  <a:pt x="3" y="45"/>
                  <a:pt x="3" y="45"/>
                </a:cubicBezTo>
                <a:cubicBezTo>
                  <a:pt x="1" y="43"/>
                  <a:pt x="0" y="40"/>
                  <a:pt x="0" y="38"/>
                </a:cubicBezTo>
                <a:cubicBezTo>
                  <a:pt x="0" y="17"/>
                  <a:pt x="0" y="17"/>
                  <a:pt x="0" y="17"/>
                </a:cubicBezTo>
                <a:cubicBezTo>
                  <a:pt x="0" y="14"/>
                  <a:pt x="1" y="12"/>
                  <a:pt x="3" y="10"/>
                </a:cubicBezTo>
                <a:cubicBezTo>
                  <a:pt x="4" y="8"/>
                  <a:pt x="7" y="7"/>
                  <a:pt x="10" y="7"/>
                </a:cubicBezTo>
                <a:cubicBezTo>
                  <a:pt x="14" y="7"/>
                  <a:pt x="14" y="7"/>
                  <a:pt x="14" y="7"/>
                </a:cubicBezTo>
                <a:cubicBezTo>
                  <a:pt x="14" y="5"/>
                  <a:pt x="14" y="5"/>
                  <a:pt x="14" y="5"/>
                </a:cubicBezTo>
                <a:cubicBezTo>
                  <a:pt x="14" y="4"/>
                  <a:pt x="14" y="3"/>
                  <a:pt x="15" y="2"/>
                </a:cubicBezTo>
                <a:cubicBezTo>
                  <a:pt x="16" y="1"/>
                  <a:pt x="18" y="0"/>
                  <a:pt x="19" y="0"/>
                </a:cubicBezTo>
                <a:close/>
                <a:moveTo>
                  <a:pt x="35" y="11"/>
                </a:moveTo>
                <a:cubicBezTo>
                  <a:pt x="35" y="11"/>
                  <a:pt x="35" y="11"/>
                  <a:pt x="35" y="11"/>
                </a:cubicBezTo>
                <a:cubicBezTo>
                  <a:pt x="35" y="11"/>
                  <a:pt x="34" y="11"/>
                  <a:pt x="34" y="11"/>
                </a:cubicBezTo>
                <a:cubicBezTo>
                  <a:pt x="34" y="11"/>
                  <a:pt x="34" y="11"/>
                  <a:pt x="34" y="11"/>
                </a:cubicBezTo>
                <a:cubicBezTo>
                  <a:pt x="15" y="11"/>
                  <a:pt x="15" y="11"/>
                  <a:pt x="15" y="11"/>
                </a:cubicBezTo>
                <a:cubicBezTo>
                  <a:pt x="15" y="11"/>
                  <a:pt x="15" y="11"/>
                  <a:pt x="15" y="11"/>
                </a:cubicBezTo>
                <a:cubicBezTo>
                  <a:pt x="10" y="11"/>
                  <a:pt x="10" y="11"/>
                  <a:pt x="10" y="11"/>
                </a:cubicBezTo>
                <a:cubicBezTo>
                  <a:pt x="8" y="11"/>
                  <a:pt x="6" y="12"/>
                  <a:pt x="5" y="13"/>
                </a:cubicBezTo>
                <a:cubicBezTo>
                  <a:pt x="5" y="13"/>
                  <a:pt x="5" y="13"/>
                  <a:pt x="5" y="13"/>
                </a:cubicBezTo>
                <a:cubicBezTo>
                  <a:pt x="4" y="14"/>
                  <a:pt x="4" y="15"/>
                  <a:pt x="4" y="17"/>
                </a:cubicBezTo>
                <a:cubicBezTo>
                  <a:pt x="4" y="26"/>
                  <a:pt x="4" y="26"/>
                  <a:pt x="4" y="26"/>
                </a:cubicBezTo>
                <a:cubicBezTo>
                  <a:pt x="9" y="26"/>
                  <a:pt x="9" y="26"/>
                  <a:pt x="9" y="26"/>
                </a:cubicBezTo>
                <a:cubicBezTo>
                  <a:pt x="9" y="23"/>
                  <a:pt x="9" y="23"/>
                  <a:pt x="9" y="23"/>
                </a:cubicBezTo>
                <a:cubicBezTo>
                  <a:pt x="9" y="22"/>
                  <a:pt x="10" y="22"/>
                  <a:pt x="10" y="22"/>
                </a:cubicBezTo>
                <a:cubicBezTo>
                  <a:pt x="10" y="22"/>
                  <a:pt x="10" y="22"/>
                  <a:pt x="10" y="22"/>
                </a:cubicBezTo>
                <a:cubicBezTo>
                  <a:pt x="18" y="22"/>
                  <a:pt x="18" y="22"/>
                  <a:pt x="18" y="22"/>
                </a:cubicBezTo>
                <a:cubicBezTo>
                  <a:pt x="19" y="22"/>
                  <a:pt x="20" y="22"/>
                  <a:pt x="20" y="23"/>
                </a:cubicBezTo>
                <a:cubicBezTo>
                  <a:pt x="20" y="23"/>
                  <a:pt x="20" y="23"/>
                  <a:pt x="20" y="23"/>
                </a:cubicBezTo>
                <a:cubicBezTo>
                  <a:pt x="20" y="26"/>
                  <a:pt x="20" y="26"/>
                  <a:pt x="20" y="26"/>
                </a:cubicBezTo>
                <a:cubicBezTo>
                  <a:pt x="30" y="26"/>
                  <a:pt x="30" y="26"/>
                  <a:pt x="30" y="26"/>
                </a:cubicBezTo>
                <a:cubicBezTo>
                  <a:pt x="30" y="23"/>
                  <a:pt x="30" y="23"/>
                  <a:pt x="30" y="23"/>
                </a:cubicBezTo>
                <a:cubicBezTo>
                  <a:pt x="30" y="22"/>
                  <a:pt x="30" y="22"/>
                  <a:pt x="31" y="22"/>
                </a:cubicBezTo>
                <a:cubicBezTo>
                  <a:pt x="31" y="22"/>
                  <a:pt x="31" y="22"/>
                  <a:pt x="31" y="22"/>
                </a:cubicBezTo>
                <a:cubicBezTo>
                  <a:pt x="39" y="22"/>
                  <a:pt x="39" y="22"/>
                  <a:pt x="39" y="22"/>
                </a:cubicBezTo>
                <a:cubicBezTo>
                  <a:pt x="40" y="22"/>
                  <a:pt x="40" y="22"/>
                  <a:pt x="40" y="23"/>
                </a:cubicBezTo>
                <a:cubicBezTo>
                  <a:pt x="40" y="23"/>
                  <a:pt x="40" y="23"/>
                  <a:pt x="40" y="23"/>
                </a:cubicBezTo>
                <a:cubicBezTo>
                  <a:pt x="40" y="26"/>
                  <a:pt x="40" y="26"/>
                  <a:pt x="40" y="26"/>
                </a:cubicBezTo>
                <a:cubicBezTo>
                  <a:pt x="46" y="26"/>
                  <a:pt x="46" y="26"/>
                  <a:pt x="46" y="26"/>
                </a:cubicBezTo>
                <a:cubicBezTo>
                  <a:pt x="46" y="17"/>
                  <a:pt x="46" y="17"/>
                  <a:pt x="46" y="17"/>
                </a:cubicBezTo>
                <a:cubicBezTo>
                  <a:pt x="46" y="15"/>
                  <a:pt x="45" y="14"/>
                  <a:pt x="44" y="13"/>
                </a:cubicBezTo>
                <a:cubicBezTo>
                  <a:pt x="43" y="12"/>
                  <a:pt x="41" y="11"/>
                  <a:pt x="40" y="11"/>
                </a:cubicBezTo>
                <a:cubicBezTo>
                  <a:pt x="35" y="11"/>
                  <a:pt x="35" y="11"/>
                  <a:pt x="35" y="11"/>
                </a:cubicBezTo>
                <a:close/>
                <a:moveTo>
                  <a:pt x="16" y="7"/>
                </a:moveTo>
                <a:cubicBezTo>
                  <a:pt x="16" y="7"/>
                  <a:pt x="16" y="7"/>
                  <a:pt x="16" y="7"/>
                </a:cubicBezTo>
                <a:cubicBezTo>
                  <a:pt x="33" y="7"/>
                  <a:pt x="33" y="7"/>
                  <a:pt x="33" y="7"/>
                </a:cubicBezTo>
                <a:cubicBezTo>
                  <a:pt x="33" y="5"/>
                  <a:pt x="33" y="5"/>
                  <a:pt x="33" y="5"/>
                </a:cubicBezTo>
                <a:cubicBezTo>
                  <a:pt x="33" y="5"/>
                  <a:pt x="33" y="4"/>
                  <a:pt x="32" y="3"/>
                </a:cubicBezTo>
                <a:cubicBezTo>
                  <a:pt x="32" y="3"/>
                  <a:pt x="31" y="2"/>
                  <a:pt x="30" y="2"/>
                </a:cubicBezTo>
                <a:cubicBezTo>
                  <a:pt x="19" y="2"/>
                  <a:pt x="19" y="2"/>
                  <a:pt x="19" y="2"/>
                </a:cubicBezTo>
                <a:cubicBezTo>
                  <a:pt x="18" y="2"/>
                  <a:pt x="18" y="3"/>
                  <a:pt x="17" y="3"/>
                </a:cubicBezTo>
                <a:cubicBezTo>
                  <a:pt x="16" y="4"/>
                  <a:pt x="16" y="5"/>
                  <a:pt x="16" y="5"/>
                </a:cubicBezTo>
                <a:cubicBezTo>
                  <a:pt x="16" y="7"/>
                  <a:pt x="16" y="7"/>
                  <a:pt x="16" y="7"/>
                </a:cubicBezTo>
                <a:close/>
                <a:moveTo>
                  <a:pt x="4" y="29"/>
                </a:moveTo>
                <a:cubicBezTo>
                  <a:pt x="4" y="29"/>
                  <a:pt x="4" y="29"/>
                  <a:pt x="4" y="29"/>
                </a:cubicBezTo>
                <a:cubicBezTo>
                  <a:pt x="4" y="38"/>
                  <a:pt x="4" y="38"/>
                  <a:pt x="4" y="38"/>
                </a:cubicBezTo>
                <a:cubicBezTo>
                  <a:pt x="4" y="39"/>
                  <a:pt x="4" y="41"/>
                  <a:pt x="5" y="42"/>
                </a:cubicBezTo>
                <a:cubicBezTo>
                  <a:pt x="5" y="42"/>
                  <a:pt x="5" y="42"/>
                  <a:pt x="5" y="42"/>
                </a:cubicBezTo>
                <a:cubicBezTo>
                  <a:pt x="6" y="43"/>
                  <a:pt x="8" y="44"/>
                  <a:pt x="10" y="44"/>
                </a:cubicBezTo>
                <a:cubicBezTo>
                  <a:pt x="40" y="44"/>
                  <a:pt x="40" y="44"/>
                  <a:pt x="40" y="44"/>
                </a:cubicBezTo>
                <a:cubicBezTo>
                  <a:pt x="41" y="44"/>
                  <a:pt x="43" y="43"/>
                  <a:pt x="44" y="42"/>
                </a:cubicBezTo>
                <a:cubicBezTo>
                  <a:pt x="45" y="41"/>
                  <a:pt x="46" y="39"/>
                  <a:pt x="46" y="38"/>
                </a:cubicBezTo>
                <a:cubicBezTo>
                  <a:pt x="46" y="29"/>
                  <a:pt x="46" y="29"/>
                  <a:pt x="46" y="29"/>
                </a:cubicBezTo>
                <a:cubicBezTo>
                  <a:pt x="40" y="29"/>
                  <a:pt x="40" y="29"/>
                  <a:pt x="40" y="29"/>
                </a:cubicBezTo>
                <a:cubicBezTo>
                  <a:pt x="40" y="32"/>
                  <a:pt x="40" y="32"/>
                  <a:pt x="40" y="32"/>
                </a:cubicBezTo>
                <a:cubicBezTo>
                  <a:pt x="40" y="33"/>
                  <a:pt x="40" y="33"/>
                  <a:pt x="39" y="33"/>
                </a:cubicBezTo>
                <a:cubicBezTo>
                  <a:pt x="39" y="33"/>
                  <a:pt x="39" y="33"/>
                  <a:pt x="39" y="33"/>
                </a:cubicBezTo>
                <a:cubicBezTo>
                  <a:pt x="31" y="33"/>
                  <a:pt x="31" y="33"/>
                  <a:pt x="31" y="33"/>
                </a:cubicBezTo>
                <a:cubicBezTo>
                  <a:pt x="30" y="33"/>
                  <a:pt x="30" y="33"/>
                  <a:pt x="30" y="32"/>
                </a:cubicBezTo>
                <a:cubicBezTo>
                  <a:pt x="30" y="32"/>
                  <a:pt x="30" y="32"/>
                  <a:pt x="30" y="32"/>
                </a:cubicBezTo>
                <a:cubicBezTo>
                  <a:pt x="30" y="29"/>
                  <a:pt x="30" y="29"/>
                  <a:pt x="30" y="29"/>
                </a:cubicBezTo>
                <a:cubicBezTo>
                  <a:pt x="20" y="29"/>
                  <a:pt x="20" y="29"/>
                  <a:pt x="20" y="29"/>
                </a:cubicBezTo>
                <a:cubicBezTo>
                  <a:pt x="20" y="32"/>
                  <a:pt x="20" y="32"/>
                  <a:pt x="20" y="32"/>
                </a:cubicBezTo>
                <a:cubicBezTo>
                  <a:pt x="20" y="33"/>
                  <a:pt x="19" y="33"/>
                  <a:pt x="18" y="33"/>
                </a:cubicBezTo>
                <a:cubicBezTo>
                  <a:pt x="18" y="33"/>
                  <a:pt x="18" y="33"/>
                  <a:pt x="18" y="33"/>
                </a:cubicBezTo>
                <a:cubicBezTo>
                  <a:pt x="10" y="33"/>
                  <a:pt x="10" y="33"/>
                  <a:pt x="10" y="33"/>
                </a:cubicBezTo>
                <a:cubicBezTo>
                  <a:pt x="10" y="33"/>
                  <a:pt x="9" y="33"/>
                  <a:pt x="9" y="32"/>
                </a:cubicBezTo>
                <a:cubicBezTo>
                  <a:pt x="9" y="32"/>
                  <a:pt x="9" y="32"/>
                  <a:pt x="9" y="32"/>
                </a:cubicBezTo>
                <a:cubicBezTo>
                  <a:pt x="9" y="29"/>
                  <a:pt x="9" y="29"/>
                  <a:pt x="9" y="29"/>
                </a:cubicBezTo>
                <a:cubicBezTo>
                  <a:pt x="4" y="29"/>
                  <a:pt x="4" y="29"/>
                  <a:pt x="4" y="29"/>
                </a:cubicBezTo>
                <a:close/>
                <a:moveTo>
                  <a:pt x="17" y="24"/>
                </a:moveTo>
                <a:cubicBezTo>
                  <a:pt x="17" y="24"/>
                  <a:pt x="17" y="24"/>
                  <a:pt x="17" y="24"/>
                </a:cubicBezTo>
                <a:cubicBezTo>
                  <a:pt x="11" y="24"/>
                  <a:pt x="11" y="24"/>
                  <a:pt x="11" y="24"/>
                </a:cubicBezTo>
                <a:cubicBezTo>
                  <a:pt x="11" y="27"/>
                  <a:pt x="11" y="27"/>
                  <a:pt x="11" y="27"/>
                </a:cubicBezTo>
                <a:cubicBezTo>
                  <a:pt x="11" y="27"/>
                  <a:pt x="11" y="27"/>
                  <a:pt x="11" y="27"/>
                </a:cubicBezTo>
                <a:cubicBezTo>
                  <a:pt x="11" y="27"/>
                  <a:pt x="11" y="27"/>
                  <a:pt x="11" y="27"/>
                </a:cubicBezTo>
                <a:cubicBezTo>
                  <a:pt x="11" y="31"/>
                  <a:pt x="11" y="31"/>
                  <a:pt x="11" y="31"/>
                </a:cubicBezTo>
                <a:cubicBezTo>
                  <a:pt x="17" y="31"/>
                  <a:pt x="17" y="31"/>
                  <a:pt x="17" y="31"/>
                </a:cubicBezTo>
                <a:cubicBezTo>
                  <a:pt x="17" y="27"/>
                  <a:pt x="17" y="27"/>
                  <a:pt x="17" y="27"/>
                </a:cubicBezTo>
                <a:cubicBezTo>
                  <a:pt x="17" y="27"/>
                  <a:pt x="17" y="27"/>
                  <a:pt x="17" y="27"/>
                </a:cubicBezTo>
                <a:cubicBezTo>
                  <a:pt x="17" y="27"/>
                  <a:pt x="17" y="27"/>
                  <a:pt x="17" y="27"/>
                </a:cubicBezTo>
                <a:cubicBezTo>
                  <a:pt x="17" y="24"/>
                  <a:pt x="17" y="24"/>
                  <a:pt x="17" y="24"/>
                </a:cubicBezTo>
                <a:close/>
                <a:moveTo>
                  <a:pt x="38" y="24"/>
                </a:moveTo>
                <a:cubicBezTo>
                  <a:pt x="38" y="24"/>
                  <a:pt x="38" y="24"/>
                  <a:pt x="38" y="24"/>
                </a:cubicBezTo>
                <a:cubicBezTo>
                  <a:pt x="32" y="24"/>
                  <a:pt x="32" y="24"/>
                  <a:pt x="32" y="24"/>
                </a:cubicBezTo>
                <a:cubicBezTo>
                  <a:pt x="32" y="27"/>
                  <a:pt x="32" y="27"/>
                  <a:pt x="32" y="27"/>
                </a:cubicBezTo>
                <a:cubicBezTo>
                  <a:pt x="32" y="27"/>
                  <a:pt x="32" y="27"/>
                  <a:pt x="32" y="27"/>
                </a:cubicBezTo>
                <a:cubicBezTo>
                  <a:pt x="32" y="27"/>
                  <a:pt x="32" y="27"/>
                  <a:pt x="32" y="27"/>
                </a:cubicBezTo>
                <a:cubicBezTo>
                  <a:pt x="32" y="31"/>
                  <a:pt x="32" y="31"/>
                  <a:pt x="32" y="31"/>
                </a:cubicBezTo>
                <a:cubicBezTo>
                  <a:pt x="38" y="31"/>
                  <a:pt x="38" y="31"/>
                  <a:pt x="38" y="31"/>
                </a:cubicBezTo>
                <a:cubicBezTo>
                  <a:pt x="38" y="27"/>
                  <a:pt x="38" y="27"/>
                  <a:pt x="38" y="27"/>
                </a:cubicBezTo>
                <a:cubicBezTo>
                  <a:pt x="38" y="27"/>
                  <a:pt x="38" y="27"/>
                  <a:pt x="38" y="27"/>
                </a:cubicBezTo>
                <a:cubicBezTo>
                  <a:pt x="38" y="27"/>
                  <a:pt x="38" y="27"/>
                  <a:pt x="38" y="27"/>
                </a:cubicBezTo>
                <a:cubicBezTo>
                  <a:pt x="38" y="24"/>
                  <a:pt x="38" y="24"/>
                  <a:pt x="38" y="24"/>
                </a:cubicBezTo>
                <a:close/>
              </a:path>
            </a:pathLst>
          </a:custGeom>
          <a:solidFill>
            <a:schemeClr val="accent2"/>
          </a:solidFill>
          <a:ln>
            <a:noFill/>
          </a:ln>
          <a:extLst/>
        </p:spPr>
        <p:txBody>
          <a:bodyPr/>
          <a:lstStyle/>
          <a:p>
            <a:endParaRPr lang="zh-CN" altLang="en-US"/>
          </a:p>
        </p:txBody>
      </p:sp>
      <p:sp>
        <p:nvSpPr>
          <p:cNvPr id="240" name="Freeform 700"/>
          <p:cNvSpPr>
            <a:spLocks noEditPoints="1"/>
          </p:cNvSpPr>
          <p:nvPr/>
        </p:nvSpPr>
        <p:spPr bwMode="auto">
          <a:xfrm>
            <a:off x="6779380" y="3307625"/>
            <a:ext cx="228821" cy="293361"/>
          </a:xfrm>
          <a:custGeom>
            <a:avLst/>
            <a:gdLst>
              <a:gd name="T0" fmla="*/ 28 w 39"/>
              <a:gd name="T1" fmla="*/ 33 h 50"/>
              <a:gd name="T2" fmla="*/ 28 w 39"/>
              <a:gd name="T3" fmla="*/ 33 h 50"/>
              <a:gd name="T4" fmla="*/ 35 w 39"/>
              <a:gd name="T5" fmla="*/ 19 h 50"/>
              <a:gd name="T6" fmla="*/ 19 w 39"/>
              <a:gd name="T7" fmla="*/ 4 h 50"/>
              <a:gd name="T8" fmla="*/ 4 w 39"/>
              <a:gd name="T9" fmla="*/ 19 h 50"/>
              <a:gd name="T10" fmla="*/ 11 w 39"/>
              <a:gd name="T11" fmla="*/ 33 h 50"/>
              <a:gd name="T12" fmla="*/ 11 w 39"/>
              <a:gd name="T13" fmla="*/ 33 h 50"/>
              <a:gd name="T14" fmla="*/ 19 w 39"/>
              <a:gd name="T15" fmla="*/ 35 h 50"/>
              <a:gd name="T16" fmla="*/ 20 w 39"/>
              <a:gd name="T17" fmla="*/ 21 h 50"/>
              <a:gd name="T18" fmla="*/ 19 w 39"/>
              <a:gd name="T19" fmla="*/ 21 h 50"/>
              <a:gd name="T20" fmla="*/ 14 w 39"/>
              <a:gd name="T21" fmla="*/ 20 h 50"/>
              <a:gd name="T22" fmla="*/ 9 w 39"/>
              <a:gd name="T23" fmla="*/ 21 h 50"/>
              <a:gd name="T24" fmla="*/ 8 w 39"/>
              <a:gd name="T25" fmla="*/ 20 h 50"/>
              <a:gd name="T26" fmla="*/ 14 w 39"/>
              <a:gd name="T27" fmla="*/ 17 h 50"/>
              <a:gd name="T28" fmla="*/ 19 w 39"/>
              <a:gd name="T29" fmla="*/ 19 h 50"/>
              <a:gd name="T30" fmla="*/ 25 w 39"/>
              <a:gd name="T31" fmla="*/ 17 h 50"/>
              <a:gd name="T32" fmla="*/ 31 w 39"/>
              <a:gd name="T33" fmla="*/ 20 h 50"/>
              <a:gd name="T34" fmla="*/ 29 w 39"/>
              <a:gd name="T35" fmla="*/ 21 h 50"/>
              <a:gd name="T36" fmla="*/ 25 w 39"/>
              <a:gd name="T37" fmla="*/ 20 h 50"/>
              <a:gd name="T38" fmla="*/ 20 w 39"/>
              <a:gd name="T39" fmla="*/ 21 h 50"/>
              <a:gd name="T40" fmla="*/ 30 w 39"/>
              <a:gd name="T41" fmla="*/ 36 h 50"/>
              <a:gd name="T42" fmla="*/ 29 w 39"/>
              <a:gd name="T43" fmla="*/ 45 h 50"/>
              <a:gd name="T44" fmla="*/ 25 w 39"/>
              <a:gd name="T45" fmla="*/ 45 h 50"/>
              <a:gd name="T46" fmla="*/ 19 w 39"/>
              <a:gd name="T47" fmla="*/ 50 h 50"/>
              <a:gd name="T48" fmla="*/ 14 w 39"/>
              <a:gd name="T49" fmla="*/ 45 h 50"/>
              <a:gd name="T50" fmla="*/ 8 w 39"/>
              <a:gd name="T51" fmla="*/ 44 h 50"/>
              <a:gd name="T52" fmla="*/ 8 w 39"/>
              <a:gd name="T53" fmla="*/ 36 h 50"/>
              <a:gd name="T54" fmla="*/ 0 w 39"/>
              <a:gd name="T55" fmla="*/ 19 h 50"/>
              <a:gd name="T56" fmla="*/ 19 w 39"/>
              <a:gd name="T57" fmla="*/ 0 h 50"/>
              <a:gd name="T58" fmla="*/ 39 w 39"/>
              <a:gd name="T59" fmla="*/ 19 h 50"/>
              <a:gd name="T60" fmla="*/ 30 w 39"/>
              <a:gd name="T61" fmla="*/ 36 h 50"/>
              <a:gd name="T62" fmla="*/ 12 w 39"/>
              <a:gd name="T63" fmla="*/ 38 h 50"/>
              <a:gd name="T64" fmla="*/ 15 w 39"/>
              <a:gd name="T65" fmla="*/ 42 h 50"/>
              <a:gd name="T66" fmla="*/ 17 w 39"/>
              <a:gd name="T67" fmla="*/ 44 h 50"/>
              <a:gd name="T68" fmla="*/ 18 w 39"/>
              <a:gd name="T69" fmla="*/ 45 h 50"/>
              <a:gd name="T70" fmla="*/ 19 w 39"/>
              <a:gd name="T71" fmla="*/ 46 h 50"/>
              <a:gd name="T72" fmla="*/ 21 w 39"/>
              <a:gd name="T73" fmla="*/ 45 h 50"/>
              <a:gd name="T74" fmla="*/ 22 w 39"/>
              <a:gd name="T75" fmla="*/ 44 h 50"/>
              <a:gd name="T76" fmla="*/ 27 w 39"/>
              <a:gd name="T77" fmla="*/ 42 h 50"/>
              <a:gd name="T78" fmla="*/ 19 w 39"/>
              <a:gd name="T7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 h="50">
                <a:moveTo>
                  <a:pt x="28" y="33"/>
                </a:moveTo>
                <a:cubicBezTo>
                  <a:pt x="28" y="33"/>
                  <a:pt x="28" y="33"/>
                  <a:pt x="28" y="33"/>
                </a:cubicBezTo>
                <a:cubicBezTo>
                  <a:pt x="28" y="33"/>
                  <a:pt x="28" y="33"/>
                  <a:pt x="28" y="33"/>
                </a:cubicBezTo>
                <a:cubicBezTo>
                  <a:pt x="28" y="33"/>
                  <a:pt x="28" y="33"/>
                  <a:pt x="28" y="33"/>
                </a:cubicBezTo>
                <a:cubicBezTo>
                  <a:pt x="29" y="32"/>
                  <a:pt x="30" y="32"/>
                  <a:pt x="30" y="31"/>
                </a:cubicBezTo>
                <a:cubicBezTo>
                  <a:pt x="33" y="28"/>
                  <a:pt x="35" y="24"/>
                  <a:pt x="35" y="19"/>
                </a:cubicBezTo>
                <a:cubicBezTo>
                  <a:pt x="35" y="15"/>
                  <a:pt x="33" y="11"/>
                  <a:pt x="30" y="8"/>
                </a:cubicBezTo>
                <a:cubicBezTo>
                  <a:pt x="28" y="5"/>
                  <a:pt x="24" y="4"/>
                  <a:pt x="19" y="4"/>
                </a:cubicBezTo>
                <a:cubicBezTo>
                  <a:pt x="15" y="4"/>
                  <a:pt x="11" y="5"/>
                  <a:pt x="8" y="8"/>
                </a:cubicBezTo>
                <a:cubicBezTo>
                  <a:pt x="5" y="11"/>
                  <a:pt x="4" y="15"/>
                  <a:pt x="4" y="19"/>
                </a:cubicBezTo>
                <a:cubicBezTo>
                  <a:pt x="4" y="24"/>
                  <a:pt x="5" y="28"/>
                  <a:pt x="8" y="31"/>
                </a:cubicBezTo>
                <a:cubicBezTo>
                  <a:pt x="9" y="32"/>
                  <a:pt x="10" y="32"/>
                  <a:pt x="11" y="33"/>
                </a:cubicBezTo>
                <a:cubicBezTo>
                  <a:pt x="11" y="33"/>
                  <a:pt x="11" y="33"/>
                  <a:pt x="11" y="33"/>
                </a:cubicBezTo>
                <a:cubicBezTo>
                  <a:pt x="11" y="33"/>
                  <a:pt x="11" y="33"/>
                  <a:pt x="11" y="33"/>
                </a:cubicBezTo>
                <a:cubicBezTo>
                  <a:pt x="11" y="33"/>
                  <a:pt x="11" y="33"/>
                  <a:pt x="11" y="33"/>
                </a:cubicBezTo>
                <a:cubicBezTo>
                  <a:pt x="14" y="34"/>
                  <a:pt x="16" y="35"/>
                  <a:pt x="19" y="35"/>
                </a:cubicBezTo>
                <a:cubicBezTo>
                  <a:pt x="22" y="35"/>
                  <a:pt x="25" y="34"/>
                  <a:pt x="28" y="33"/>
                </a:cubicBezTo>
                <a:close/>
                <a:moveTo>
                  <a:pt x="20" y="21"/>
                </a:moveTo>
                <a:cubicBezTo>
                  <a:pt x="20" y="21"/>
                  <a:pt x="20" y="21"/>
                  <a:pt x="20" y="21"/>
                </a:cubicBezTo>
                <a:cubicBezTo>
                  <a:pt x="20" y="22"/>
                  <a:pt x="19" y="22"/>
                  <a:pt x="19" y="21"/>
                </a:cubicBezTo>
                <a:cubicBezTo>
                  <a:pt x="18" y="21"/>
                  <a:pt x="17" y="20"/>
                  <a:pt x="16" y="20"/>
                </a:cubicBezTo>
                <a:cubicBezTo>
                  <a:pt x="16" y="20"/>
                  <a:pt x="15" y="20"/>
                  <a:pt x="14" y="20"/>
                </a:cubicBezTo>
                <a:cubicBezTo>
                  <a:pt x="13" y="20"/>
                  <a:pt x="12" y="20"/>
                  <a:pt x="12" y="20"/>
                </a:cubicBezTo>
                <a:cubicBezTo>
                  <a:pt x="11" y="20"/>
                  <a:pt x="10" y="21"/>
                  <a:pt x="9" y="21"/>
                </a:cubicBezTo>
                <a:cubicBezTo>
                  <a:pt x="9" y="22"/>
                  <a:pt x="8" y="22"/>
                  <a:pt x="8" y="21"/>
                </a:cubicBezTo>
                <a:cubicBezTo>
                  <a:pt x="7" y="21"/>
                  <a:pt x="7" y="20"/>
                  <a:pt x="8" y="20"/>
                </a:cubicBezTo>
                <a:cubicBezTo>
                  <a:pt x="9" y="19"/>
                  <a:pt x="10" y="18"/>
                  <a:pt x="11" y="18"/>
                </a:cubicBezTo>
                <a:cubicBezTo>
                  <a:pt x="12" y="17"/>
                  <a:pt x="13" y="17"/>
                  <a:pt x="14" y="17"/>
                </a:cubicBezTo>
                <a:cubicBezTo>
                  <a:pt x="15" y="17"/>
                  <a:pt x="16" y="17"/>
                  <a:pt x="17" y="18"/>
                </a:cubicBezTo>
                <a:cubicBezTo>
                  <a:pt x="18" y="18"/>
                  <a:pt x="19" y="19"/>
                  <a:pt x="19" y="19"/>
                </a:cubicBezTo>
                <a:cubicBezTo>
                  <a:pt x="20" y="19"/>
                  <a:pt x="21" y="18"/>
                  <a:pt x="21" y="18"/>
                </a:cubicBezTo>
                <a:cubicBezTo>
                  <a:pt x="22" y="17"/>
                  <a:pt x="23" y="17"/>
                  <a:pt x="25" y="17"/>
                </a:cubicBezTo>
                <a:cubicBezTo>
                  <a:pt x="26" y="17"/>
                  <a:pt x="27" y="17"/>
                  <a:pt x="28" y="18"/>
                </a:cubicBezTo>
                <a:cubicBezTo>
                  <a:pt x="29" y="18"/>
                  <a:pt x="30" y="19"/>
                  <a:pt x="31" y="20"/>
                </a:cubicBezTo>
                <a:cubicBezTo>
                  <a:pt x="31" y="20"/>
                  <a:pt x="31" y="21"/>
                  <a:pt x="31" y="21"/>
                </a:cubicBezTo>
                <a:cubicBezTo>
                  <a:pt x="30" y="22"/>
                  <a:pt x="30" y="22"/>
                  <a:pt x="29" y="21"/>
                </a:cubicBezTo>
                <a:cubicBezTo>
                  <a:pt x="29" y="21"/>
                  <a:pt x="28" y="20"/>
                  <a:pt x="27" y="20"/>
                </a:cubicBezTo>
                <a:cubicBezTo>
                  <a:pt x="26" y="20"/>
                  <a:pt x="26" y="20"/>
                  <a:pt x="25" y="20"/>
                </a:cubicBezTo>
                <a:cubicBezTo>
                  <a:pt x="24" y="20"/>
                  <a:pt x="23" y="20"/>
                  <a:pt x="22" y="20"/>
                </a:cubicBezTo>
                <a:cubicBezTo>
                  <a:pt x="21" y="20"/>
                  <a:pt x="21" y="21"/>
                  <a:pt x="20" y="21"/>
                </a:cubicBezTo>
                <a:close/>
                <a:moveTo>
                  <a:pt x="30" y="36"/>
                </a:moveTo>
                <a:cubicBezTo>
                  <a:pt x="30" y="36"/>
                  <a:pt x="30" y="36"/>
                  <a:pt x="30" y="36"/>
                </a:cubicBezTo>
                <a:cubicBezTo>
                  <a:pt x="30" y="44"/>
                  <a:pt x="30" y="44"/>
                  <a:pt x="30" y="44"/>
                </a:cubicBezTo>
                <a:cubicBezTo>
                  <a:pt x="30" y="45"/>
                  <a:pt x="30" y="45"/>
                  <a:pt x="29" y="45"/>
                </a:cubicBezTo>
                <a:cubicBezTo>
                  <a:pt x="29" y="45"/>
                  <a:pt x="29" y="45"/>
                  <a:pt x="29" y="45"/>
                </a:cubicBezTo>
                <a:cubicBezTo>
                  <a:pt x="25" y="45"/>
                  <a:pt x="25" y="45"/>
                  <a:pt x="25" y="45"/>
                </a:cubicBezTo>
                <a:cubicBezTo>
                  <a:pt x="25" y="46"/>
                  <a:pt x="24" y="47"/>
                  <a:pt x="24" y="48"/>
                </a:cubicBezTo>
                <a:cubicBezTo>
                  <a:pt x="23" y="49"/>
                  <a:pt x="21" y="50"/>
                  <a:pt x="19" y="50"/>
                </a:cubicBezTo>
                <a:cubicBezTo>
                  <a:pt x="18" y="50"/>
                  <a:pt x="16" y="49"/>
                  <a:pt x="15" y="48"/>
                </a:cubicBezTo>
                <a:cubicBezTo>
                  <a:pt x="14" y="47"/>
                  <a:pt x="14" y="46"/>
                  <a:pt x="14" y="45"/>
                </a:cubicBezTo>
                <a:cubicBezTo>
                  <a:pt x="10" y="45"/>
                  <a:pt x="10" y="45"/>
                  <a:pt x="10" y="45"/>
                </a:cubicBezTo>
                <a:cubicBezTo>
                  <a:pt x="9" y="45"/>
                  <a:pt x="8" y="45"/>
                  <a:pt x="8" y="44"/>
                </a:cubicBezTo>
                <a:cubicBezTo>
                  <a:pt x="8" y="43"/>
                  <a:pt x="8" y="43"/>
                  <a:pt x="8" y="43"/>
                </a:cubicBezTo>
                <a:cubicBezTo>
                  <a:pt x="8" y="36"/>
                  <a:pt x="8" y="36"/>
                  <a:pt x="8" y="36"/>
                </a:cubicBezTo>
                <a:cubicBezTo>
                  <a:pt x="7" y="35"/>
                  <a:pt x="6" y="34"/>
                  <a:pt x="5" y="33"/>
                </a:cubicBezTo>
                <a:cubicBezTo>
                  <a:pt x="2" y="30"/>
                  <a:pt x="0" y="25"/>
                  <a:pt x="0" y="19"/>
                </a:cubicBezTo>
                <a:cubicBezTo>
                  <a:pt x="0" y="14"/>
                  <a:pt x="2" y="9"/>
                  <a:pt x="5" y="6"/>
                </a:cubicBezTo>
                <a:cubicBezTo>
                  <a:pt x="9" y="2"/>
                  <a:pt x="14" y="0"/>
                  <a:pt x="19" y="0"/>
                </a:cubicBezTo>
                <a:cubicBezTo>
                  <a:pt x="25" y="0"/>
                  <a:pt x="30" y="2"/>
                  <a:pt x="33" y="6"/>
                </a:cubicBezTo>
                <a:cubicBezTo>
                  <a:pt x="37" y="9"/>
                  <a:pt x="39" y="14"/>
                  <a:pt x="39" y="19"/>
                </a:cubicBezTo>
                <a:cubicBezTo>
                  <a:pt x="39" y="25"/>
                  <a:pt x="37" y="30"/>
                  <a:pt x="33" y="33"/>
                </a:cubicBezTo>
                <a:cubicBezTo>
                  <a:pt x="32" y="34"/>
                  <a:pt x="31" y="35"/>
                  <a:pt x="30" y="36"/>
                </a:cubicBezTo>
                <a:close/>
                <a:moveTo>
                  <a:pt x="12" y="38"/>
                </a:moveTo>
                <a:cubicBezTo>
                  <a:pt x="12" y="38"/>
                  <a:pt x="12" y="38"/>
                  <a:pt x="12" y="38"/>
                </a:cubicBezTo>
                <a:cubicBezTo>
                  <a:pt x="12" y="42"/>
                  <a:pt x="12" y="42"/>
                  <a:pt x="12" y="42"/>
                </a:cubicBezTo>
                <a:cubicBezTo>
                  <a:pt x="15" y="42"/>
                  <a:pt x="15" y="42"/>
                  <a:pt x="15" y="42"/>
                </a:cubicBezTo>
                <a:cubicBezTo>
                  <a:pt x="15" y="42"/>
                  <a:pt x="15" y="42"/>
                  <a:pt x="15" y="42"/>
                </a:cubicBezTo>
                <a:cubicBezTo>
                  <a:pt x="16" y="42"/>
                  <a:pt x="17" y="42"/>
                  <a:pt x="17" y="44"/>
                </a:cubicBezTo>
                <a:cubicBezTo>
                  <a:pt x="17" y="44"/>
                  <a:pt x="17" y="44"/>
                  <a:pt x="17" y="44"/>
                </a:cubicBezTo>
                <a:cubicBezTo>
                  <a:pt x="17" y="44"/>
                  <a:pt x="17" y="45"/>
                  <a:pt x="18" y="45"/>
                </a:cubicBezTo>
                <a:cubicBezTo>
                  <a:pt x="18" y="45"/>
                  <a:pt x="18" y="45"/>
                  <a:pt x="18" y="45"/>
                </a:cubicBezTo>
                <a:cubicBezTo>
                  <a:pt x="18" y="46"/>
                  <a:pt x="19" y="46"/>
                  <a:pt x="19" y="46"/>
                </a:cubicBezTo>
                <a:cubicBezTo>
                  <a:pt x="20" y="46"/>
                  <a:pt x="21" y="46"/>
                  <a:pt x="21" y="45"/>
                </a:cubicBezTo>
                <a:cubicBezTo>
                  <a:pt x="21" y="45"/>
                  <a:pt x="21" y="45"/>
                  <a:pt x="21" y="45"/>
                </a:cubicBezTo>
                <a:cubicBezTo>
                  <a:pt x="21" y="45"/>
                  <a:pt x="22" y="44"/>
                  <a:pt x="22" y="44"/>
                </a:cubicBezTo>
                <a:cubicBezTo>
                  <a:pt x="22" y="44"/>
                  <a:pt x="22" y="44"/>
                  <a:pt x="22" y="44"/>
                </a:cubicBezTo>
                <a:cubicBezTo>
                  <a:pt x="22" y="42"/>
                  <a:pt x="22" y="42"/>
                  <a:pt x="23" y="42"/>
                </a:cubicBezTo>
                <a:cubicBezTo>
                  <a:pt x="27" y="42"/>
                  <a:pt x="27" y="42"/>
                  <a:pt x="27" y="42"/>
                </a:cubicBezTo>
                <a:cubicBezTo>
                  <a:pt x="27" y="38"/>
                  <a:pt x="27" y="38"/>
                  <a:pt x="27" y="38"/>
                </a:cubicBezTo>
                <a:cubicBezTo>
                  <a:pt x="24" y="39"/>
                  <a:pt x="22" y="39"/>
                  <a:pt x="19" y="39"/>
                </a:cubicBezTo>
                <a:cubicBezTo>
                  <a:pt x="17" y="39"/>
                  <a:pt x="14" y="39"/>
                  <a:pt x="12" y="38"/>
                </a:cubicBezTo>
                <a:close/>
              </a:path>
            </a:pathLst>
          </a:custGeom>
          <a:solidFill>
            <a:schemeClr val="accent2"/>
          </a:solidFill>
          <a:ln>
            <a:noFill/>
          </a:ln>
          <a:extLst/>
        </p:spPr>
        <p:txBody>
          <a:bodyPr/>
          <a:lstStyle/>
          <a:p>
            <a:endParaRPr lang="zh-CN" altLang="en-US"/>
          </a:p>
        </p:txBody>
      </p:sp>
      <p:sp>
        <p:nvSpPr>
          <p:cNvPr id="241" name="Freeform 701"/>
          <p:cNvSpPr>
            <a:spLocks noEditPoints="1"/>
          </p:cNvSpPr>
          <p:nvPr/>
        </p:nvSpPr>
        <p:spPr bwMode="auto">
          <a:xfrm>
            <a:off x="3655089" y="3336961"/>
            <a:ext cx="296295" cy="234688"/>
          </a:xfrm>
          <a:custGeom>
            <a:avLst/>
            <a:gdLst>
              <a:gd name="T0" fmla="*/ 0 w 50"/>
              <a:gd name="T1" fmla="*/ 1 h 40"/>
              <a:gd name="T2" fmla="*/ 3 w 50"/>
              <a:gd name="T3" fmla="*/ 29 h 40"/>
              <a:gd name="T4" fmla="*/ 5 w 50"/>
              <a:gd name="T5" fmla="*/ 32 h 40"/>
              <a:gd name="T6" fmla="*/ 1 w 50"/>
              <a:gd name="T7" fmla="*/ 36 h 40"/>
              <a:gd name="T8" fmla="*/ 1 w 50"/>
              <a:gd name="T9" fmla="*/ 39 h 40"/>
              <a:gd name="T10" fmla="*/ 49 w 50"/>
              <a:gd name="T11" fmla="*/ 39 h 40"/>
              <a:gd name="T12" fmla="*/ 48 w 50"/>
              <a:gd name="T13" fmla="*/ 35 h 40"/>
              <a:gd name="T14" fmla="*/ 46 w 50"/>
              <a:gd name="T15" fmla="*/ 33 h 40"/>
              <a:gd name="T16" fmla="*/ 45 w 50"/>
              <a:gd name="T17" fmla="*/ 31 h 40"/>
              <a:gd name="T18" fmla="*/ 50 w 50"/>
              <a:gd name="T19" fmla="*/ 27 h 40"/>
              <a:gd name="T20" fmla="*/ 45 w 50"/>
              <a:gd name="T21" fmla="*/ 35 h 40"/>
              <a:gd name="T22" fmla="*/ 46 w 50"/>
              <a:gd name="T23" fmla="*/ 36 h 40"/>
              <a:gd name="T24" fmla="*/ 46 w 50"/>
              <a:gd name="T25" fmla="*/ 37 h 40"/>
              <a:gd name="T26" fmla="*/ 3 w 50"/>
              <a:gd name="T27" fmla="*/ 38 h 40"/>
              <a:gd name="T28" fmla="*/ 4 w 50"/>
              <a:gd name="T29" fmla="*/ 36 h 40"/>
              <a:gd name="T30" fmla="*/ 14 w 50"/>
              <a:gd name="T31" fmla="*/ 34 h 40"/>
              <a:gd name="T32" fmla="*/ 16 w 50"/>
              <a:gd name="T33" fmla="*/ 35 h 40"/>
              <a:gd name="T34" fmla="*/ 17 w 50"/>
              <a:gd name="T35" fmla="*/ 36 h 40"/>
              <a:gd name="T36" fmla="*/ 21 w 50"/>
              <a:gd name="T37" fmla="*/ 34 h 40"/>
              <a:gd name="T38" fmla="*/ 30 w 50"/>
              <a:gd name="T39" fmla="*/ 35 h 40"/>
              <a:gd name="T40" fmla="*/ 31 w 50"/>
              <a:gd name="T41" fmla="*/ 36 h 40"/>
              <a:gd name="T42" fmla="*/ 34 w 50"/>
              <a:gd name="T43" fmla="*/ 35 h 40"/>
              <a:gd name="T44" fmla="*/ 44 w 50"/>
              <a:gd name="T45" fmla="*/ 34 h 40"/>
              <a:gd name="T46" fmla="*/ 5 w 50"/>
              <a:gd name="T47" fmla="*/ 27 h 40"/>
              <a:gd name="T48" fmla="*/ 6 w 50"/>
              <a:gd name="T49" fmla="*/ 25 h 40"/>
              <a:gd name="T50" fmla="*/ 14 w 50"/>
              <a:gd name="T51" fmla="*/ 30 h 40"/>
              <a:gd name="T52" fmla="*/ 8 w 50"/>
              <a:gd name="T53" fmla="*/ 32 h 40"/>
              <a:gd name="T54" fmla="*/ 5 w 50"/>
              <a:gd name="T55" fmla="*/ 27 h 40"/>
              <a:gd name="T56" fmla="*/ 16 w 50"/>
              <a:gd name="T57" fmla="*/ 31 h 40"/>
              <a:gd name="T58" fmla="*/ 20 w 50"/>
              <a:gd name="T59" fmla="*/ 32 h 40"/>
              <a:gd name="T60" fmla="*/ 17 w 50"/>
              <a:gd name="T61" fmla="*/ 33 h 40"/>
              <a:gd name="T62" fmla="*/ 20 w 50"/>
              <a:gd name="T63" fmla="*/ 27 h 40"/>
              <a:gd name="T64" fmla="*/ 20 w 50"/>
              <a:gd name="T65" fmla="*/ 25 h 40"/>
              <a:gd name="T66" fmla="*/ 29 w 50"/>
              <a:gd name="T67" fmla="*/ 30 h 40"/>
              <a:gd name="T68" fmla="*/ 25 w 50"/>
              <a:gd name="T69" fmla="*/ 32 h 40"/>
              <a:gd name="T70" fmla="*/ 20 w 50"/>
              <a:gd name="T71" fmla="*/ 27 h 40"/>
              <a:gd name="T72" fmla="*/ 31 w 50"/>
              <a:gd name="T73" fmla="*/ 31 h 40"/>
              <a:gd name="T74" fmla="*/ 34 w 50"/>
              <a:gd name="T75" fmla="*/ 32 h 40"/>
              <a:gd name="T76" fmla="*/ 32 w 50"/>
              <a:gd name="T77" fmla="*/ 33 h 40"/>
              <a:gd name="T78" fmla="*/ 34 w 50"/>
              <a:gd name="T79" fmla="*/ 27 h 40"/>
              <a:gd name="T80" fmla="*/ 34 w 50"/>
              <a:gd name="T81" fmla="*/ 26 h 40"/>
              <a:gd name="T82" fmla="*/ 43 w 50"/>
              <a:gd name="T83" fmla="*/ 30 h 40"/>
              <a:gd name="T84" fmla="*/ 39 w 50"/>
              <a:gd name="T85" fmla="*/ 32 h 40"/>
              <a:gd name="T86" fmla="*/ 34 w 50"/>
              <a:gd name="T87" fmla="*/ 27 h 40"/>
              <a:gd name="T88" fmla="*/ 44 w 50"/>
              <a:gd name="T89" fmla="*/ 22 h 40"/>
              <a:gd name="T90" fmla="*/ 32 w 50"/>
              <a:gd name="T91" fmla="*/ 25 h 40"/>
              <a:gd name="T92" fmla="*/ 25 w 50"/>
              <a:gd name="T93" fmla="*/ 20 h 40"/>
              <a:gd name="T94" fmla="*/ 17 w 50"/>
              <a:gd name="T95" fmla="*/ 26 h 40"/>
              <a:gd name="T96" fmla="*/ 4 w 50"/>
              <a:gd name="T97"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0">
                <a:moveTo>
                  <a:pt x="48" y="0"/>
                </a:moveTo>
                <a:cubicBezTo>
                  <a:pt x="2" y="0"/>
                  <a:pt x="2" y="0"/>
                  <a:pt x="2" y="0"/>
                </a:cubicBezTo>
                <a:cubicBezTo>
                  <a:pt x="1" y="0"/>
                  <a:pt x="0" y="0"/>
                  <a:pt x="0" y="1"/>
                </a:cubicBezTo>
                <a:cubicBezTo>
                  <a:pt x="0" y="27"/>
                  <a:pt x="0" y="27"/>
                  <a:pt x="0" y="27"/>
                </a:cubicBezTo>
                <a:cubicBezTo>
                  <a:pt x="0" y="28"/>
                  <a:pt x="1" y="29"/>
                  <a:pt x="2" y="29"/>
                </a:cubicBezTo>
                <a:cubicBezTo>
                  <a:pt x="3" y="29"/>
                  <a:pt x="3" y="29"/>
                  <a:pt x="3" y="29"/>
                </a:cubicBezTo>
                <a:cubicBezTo>
                  <a:pt x="3" y="29"/>
                  <a:pt x="3" y="29"/>
                  <a:pt x="3" y="29"/>
                </a:cubicBezTo>
                <a:cubicBezTo>
                  <a:pt x="3" y="30"/>
                  <a:pt x="4" y="30"/>
                  <a:pt x="4" y="31"/>
                </a:cubicBezTo>
                <a:cubicBezTo>
                  <a:pt x="4" y="31"/>
                  <a:pt x="5" y="32"/>
                  <a:pt x="5" y="32"/>
                </a:cubicBezTo>
                <a:cubicBezTo>
                  <a:pt x="5" y="32"/>
                  <a:pt x="4" y="32"/>
                  <a:pt x="4" y="33"/>
                </a:cubicBezTo>
                <a:cubicBezTo>
                  <a:pt x="3" y="33"/>
                  <a:pt x="2" y="34"/>
                  <a:pt x="2" y="35"/>
                </a:cubicBezTo>
                <a:cubicBezTo>
                  <a:pt x="1" y="35"/>
                  <a:pt x="1" y="36"/>
                  <a:pt x="1" y="36"/>
                </a:cubicBezTo>
                <a:cubicBezTo>
                  <a:pt x="1" y="36"/>
                  <a:pt x="1" y="36"/>
                  <a:pt x="1" y="36"/>
                </a:cubicBezTo>
                <a:cubicBezTo>
                  <a:pt x="1" y="37"/>
                  <a:pt x="1" y="37"/>
                  <a:pt x="1" y="38"/>
                </a:cubicBezTo>
                <a:cubicBezTo>
                  <a:pt x="1" y="39"/>
                  <a:pt x="1" y="39"/>
                  <a:pt x="1" y="39"/>
                </a:cubicBezTo>
                <a:cubicBezTo>
                  <a:pt x="1" y="39"/>
                  <a:pt x="1" y="40"/>
                  <a:pt x="2" y="40"/>
                </a:cubicBezTo>
                <a:cubicBezTo>
                  <a:pt x="48" y="40"/>
                  <a:pt x="48" y="40"/>
                  <a:pt x="48" y="40"/>
                </a:cubicBezTo>
                <a:cubicBezTo>
                  <a:pt x="48" y="40"/>
                  <a:pt x="49" y="39"/>
                  <a:pt x="49" y="39"/>
                </a:cubicBezTo>
                <a:cubicBezTo>
                  <a:pt x="49" y="38"/>
                  <a:pt x="49" y="38"/>
                  <a:pt x="49" y="38"/>
                </a:cubicBezTo>
                <a:cubicBezTo>
                  <a:pt x="49" y="38"/>
                  <a:pt x="49" y="37"/>
                  <a:pt x="49" y="37"/>
                </a:cubicBezTo>
                <a:cubicBezTo>
                  <a:pt x="49" y="36"/>
                  <a:pt x="48" y="36"/>
                  <a:pt x="48" y="35"/>
                </a:cubicBezTo>
                <a:cubicBezTo>
                  <a:pt x="48" y="35"/>
                  <a:pt x="48" y="34"/>
                  <a:pt x="47" y="34"/>
                </a:cubicBezTo>
                <a:cubicBezTo>
                  <a:pt x="47" y="34"/>
                  <a:pt x="47" y="33"/>
                  <a:pt x="46" y="33"/>
                </a:cubicBezTo>
                <a:cubicBezTo>
                  <a:pt x="46" y="33"/>
                  <a:pt x="46" y="33"/>
                  <a:pt x="46" y="33"/>
                </a:cubicBezTo>
                <a:cubicBezTo>
                  <a:pt x="46" y="33"/>
                  <a:pt x="45" y="32"/>
                  <a:pt x="45" y="32"/>
                </a:cubicBezTo>
                <a:cubicBezTo>
                  <a:pt x="44" y="32"/>
                  <a:pt x="44" y="32"/>
                  <a:pt x="44" y="32"/>
                </a:cubicBezTo>
                <a:cubicBezTo>
                  <a:pt x="45" y="32"/>
                  <a:pt x="45" y="31"/>
                  <a:pt x="45" y="31"/>
                </a:cubicBezTo>
                <a:cubicBezTo>
                  <a:pt x="46" y="30"/>
                  <a:pt x="46" y="30"/>
                  <a:pt x="46" y="29"/>
                </a:cubicBezTo>
                <a:cubicBezTo>
                  <a:pt x="48" y="29"/>
                  <a:pt x="48" y="29"/>
                  <a:pt x="48" y="29"/>
                </a:cubicBezTo>
                <a:cubicBezTo>
                  <a:pt x="49" y="29"/>
                  <a:pt x="50" y="28"/>
                  <a:pt x="50" y="27"/>
                </a:cubicBezTo>
                <a:cubicBezTo>
                  <a:pt x="50" y="1"/>
                  <a:pt x="50" y="1"/>
                  <a:pt x="50" y="1"/>
                </a:cubicBezTo>
                <a:cubicBezTo>
                  <a:pt x="50" y="0"/>
                  <a:pt x="49" y="0"/>
                  <a:pt x="48" y="0"/>
                </a:cubicBezTo>
                <a:close/>
                <a:moveTo>
                  <a:pt x="45" y="35"/>
                </a:moveTo>
                <a:cubicBezTo>
                  <a:pt x="45" y="35"/>
                  <a:pt x="45" y="35"/>
                  <a:pt x="45" y="35"/>
                </a:cubicBezTo>
                <a:cubicBezTo>
                  <a:pt x="45" y="35"/>
                  <a:pt x="45" y="35"/>
                  <a:pt x="45" y="35"/>
                </a:cubicBezTo>
                <a:cubicBezTo>
                  <a:pt x="45" y="35"/>
                  <a:pt x="45" y="35"/>
                  <a:pt x="46" y="36"/>
                </a:cubicBezTo>
                <a:cubicBezTo>
                  <a:pt x="46" y="36"/>
                  <a:pt x="46" y="36"/>
                  <a:pt x="46" y="36"/>
                </a:cubicBezTo>
                <a:cubicBezTo>
                  <a:pt x="46" y="36"/>
                  <a:pt x="46" y="36"/>
                  <a:pt x="46" y="36"/>
                </a:cubicBezTo>
                <a:cubicBezTo>
                  <a:pt x="46" y="37"/>
                  <a:pt x="46" y="37"/>
                  <a:pt x="46" y="37"/>
                </a:cubicBezTo>
                <a:cubicBezTo>
                  <a:pt x="46" y="37"/>
                  <a:pt x="46" y="37"/>
                  <a:pt x="46" y="37"/>
                </a:cubicBezTo>
                <a:cubicBezTo>
                  <a:pt x="46" y="37"/>
                  <a:pt x="47" y="37"/>
                  <a:pt x="47" y="38"/>
                </a:cubicBezTo>
                <a:cubicBezTo>
                  <a:pt x="3" y="38"/>
                  <a:pt x="3" y="38"/>
                  <a:pt x="3" y="38"/>
                </a:cubicBezTo>
                <a:cubicBezTo>
                  <a:pt x="3" y="37"/>
                  <a:pt x="3" y="37"/>
                  <a:pt x="3" y="37"/>
                </a:cubicBezTo>
                <a:cubicBezTo>
                  <a:pt x="3" y="37"/>
                  <a:pt x="3" y="37"/>
                  <a:pt x="3" y="37"/>
                </a:cubicBezTo>
                <a:cubicBezTo>
                  <a:pt x="3" y="37"/>
                  <a:pt x="3" y="36"/>
                  <a:pt x="4" y="36"/>
                </a:cubicBezTo>
                <a:cubicBezTo>
                  <a:pt x="4" y="35"/>
                  <a:pt x="4" y="35"/>
                  <a:pt x="5" y="35"/>
                </a:cubicBezTo>
                <a:cubicBezTo>
                  <a:pt x="5" y="34"/>
                  <a:pt x="6" y="34"/>
                  <a:pt x="7" y="34"/>
                </a:cubicBezTo>
                <a:cubicBezTo>
                  <a:pt x="14" y="34"/>
                  <a:pt x="14" y="34"/>
                  <a:pt x="14" y="34"/>
                </a:cubicBezTo>
                <a:cubicBezTo>
                  <a:pt x="14" y="34"/>
                  <a:pt x="14" y="34"/>
                  <a:pt x="15" y="34"/>
                </a:cubicBezTo>
                <a:cubicBezTo>
                  <a:pt x="15" y="35"/>
                  <a:pt x="16" y="35"/>
                  <a:pt x="16" y="35"/>
                </a:cubicBezTo>
                <a:cubicBezTo>
                  <a:pt x="16" y="35"/>
                  <a:pt x="16" y="35"/>
                  <a:pt x="16" y="35"/>
                </a:cubicBezTo>
                <a:cubicBezTo>
                  <a:pt x="16" y="35"/>
                  <a:pt x="16" y="35"/>
                  <a:pt x="16" y="35"/>
                </a:cubicBezTo>
                <a:cubicBezTo>
                  <a:pt x="16" y="35"/>
                  <a:pt x="16" y="35"/>
                  <a:pt x="17" y="36"/>
                </a:cubicBezTo>
                <a:cubicBezTo>
                  <a:pt x="17" y="36"/>
                  <a:pt x="17" y="36"/>
                  <a:pt x="17" y="36"/>
                </a:cubicBezTo>
                <a:cubicBezTo>
                  <a:pt x="17" y="36"/>
                  <a:pt x="18" y="36"/>
                  <a:pt x="18" y="36"/>
                </a:cubicBezTo>
                <a:cubicBezTo>
                  <a:pt x="19" y="35"/>
                  <a:pt x="19" y="35"/>
                  <a:pt x="20" y="35"/>
                </a:cubicBezTo>
                <a:cubicBezTo>
                  <a:pt x="20" y="34"/>
                  <a:pt x="21" y="34"/>
                  <a:pt x="21" y="34"/>
                </a:cubicBezTo>
                <a:cubicBezTo>
                  <a:pt x="28" y="34"/>
                  <a:pt x="28" y="34"/>
                  <a:pt x="28" y="34"/>
                </a:cubicBezTo>
                <a:cubicBezTo>
                  <a:pt x="29" y="34"/>
                  <a:pt x="29" y="34"/>
                  <a:pt x="29" y="34"/>
                </a:cubicBezTo>
                <a:cubicBezTo>
                  <a:pt x="30" y="35"/>
                  <a:pt x="30" y="35"/>
                  <a:pt x="30" y="35"/>
                </a:cubicBezTo>
                <a:cubicBezTo>
                  <a:pt x="30" y="35"/>
                  <a:pt x="31" y="35"/>
                  <a:pt x="31" y="35"/>
                </a:cubicBezTo>
                <a:cubicBezTo>
                  <a:pt x="31" y="35"/>
                  <a:pt x="31" y="35"/>
                  <a:pt x="31" y="35"/>
                </a:cubicBezTo>
                <a:cubicBezTo>
                  <a:pt x="31" y="35"/>
                  <a:pt x="31" y="35"/>
                  <a:pt x="31" y="36"/>
                </a:cubicBezTo>
                <a:cubicBezTo>
                  <a:pt x="31" y="36"/>
                  <a:pt x="31" y="36"/>
                  <a:pt x="31" y="36"/>
                </a:cubicBezTo>
                <a:cubicBezTo>
                  <a:pt x="32" y="36"/>
                  <a:pt x="32" y="36"/>
                  <a:pt x="33" y="36"/>
                </a:cubicBezTo>
                <a:cubicBezTo>
                  <a:pt x="33" y="35"/>
                  <a:pt x="34" y="35"/>
                  <a:pt x="34" y="35"/>
                </a:cubicBezTo>
                <a:cubicBezTo>
                  <a:pt x="35" y="34"/>
                  <a:pt x="35" y="34"/>
                  <a:pt x="36" y="34"/>
                </a:cubicBezTo>
                <a:cubicBezTo>
                  <a:pt x="43" y="34"/>
                  <a:pt x="43" y="34"/>
                  <a:pt x="43" y="34"/>
                </a:cubicBezTo>
                <a:cubicBezTo>
                  <a:pt x="43" y="34"/>
                  <a:pt x="44" y="34"/>
                  <a:pt x="44" y="34"/>
                </a:cubicBezTo>
                <a:cubicBezTo>
                  <a:pt x="44" y="34"/>
                  <a:pt x="44" y="34"/>
                  <a:pt x="44" y="34"/>
                </a:cubicBezTo>
                <a:cubicBezTo>
                  <a:pt x="44" y="35"/>
                  <a:pt x="45" y="35"/>
                  <a:pt x="45" y="35"/>
                </a:cubicBezTo>
                <a:close/>
                <a:moveTo>
                  <a:pt x="5" y="27"/>
                </a:moveTo>
                <a:cubicBezTo>
                  <a:pt x="5" y="27"/>
                  <a:pt x="5" y="27"/>
                  <a:pt x="5" y="27"/>
                </a:cubicBezTo>
                <a:cubicBezTo>
                  <a:pt x="5" y="27"/>
                  <a:pt x="5" y="26"/>
                  <a:pt x="5" y="26"/>
                </a:cubicBezTo>
                <a:cubicBezTo>
                  <a:pt x="5" y="26"/>
                  <a:pt x="5" y="25"/>
                  <a:pt x="6" y="25"/>
                </a:cubicBezTo>
                <a:cubicBezTo>
                  <a:pt x="6" y="23"/>
                  <a:pt x="8" y="22"/>
                  <a:pt x="10" y="22"/>
                </a:cubicBezTo>
                <a:cubicBezTo>
                  <a:pt x="13" y="22"/>
                  <a:pt x="15" y="24"/>
                  <a:pt x="15" y="27"/>
                </a:cubicBezTo>
                <a:cubicBezTo>
                  <a:pt x="15" y="28"/>
                  <a:pt x="15" y="29"/>
                  <a:pt x="14" y="30"/>
                </a:cubicBezTo>
                <a:cubicBezTo>
                  <a:pt x="14" y="30"/>
                  <a:pt x="13" y="31"/>
                  <a:pt x="12" y="32"/>
                </a:cubicBezTo>
                <a:cubicBezTo>
                  <a:pt x="12" y="32"/>
                  <a:pt x="11" y="32"/>
                  <a:pt x="10" y="32"/>
                </a:cubicBezTo>
                <a:cubicBezTo>
                  <a:pt x="10" y="32"/>
                  <a:pt x="9" y="32"/>
                  <a:pt x="8" y="32"/>
                </a:cubicBezTo>
                <a:cubicBezTo>
                  <a:pt x="8" y="32"/>
                  <a:pt x="8" y="32"/>
                  <a:pt x="8" y="32"/>
                </a:cubicBezTo>
                <a:cubicBezTo>
                  <a:pt x="7" y="31"/>
                  <a:pt x="7" y="30"/>
                  <a:pt x="6" y="30"/>
                </a:cubicBezTo>
                <a:cubicBezTo>
                  <a:pt x="5" y="29"/>
                  <a:pt x="5" y="28"/>
                  <a:pt x="5" y="27"/>
                </a:cubicBezTo>
                <a:close/>
                <a:moveTo>
                  <a:pt x="15" y="32"/>
                </a:moveTo>
                <a:cubicBezTo>
                  <a:pt x="15" y="32"/>
                  <a:pt x="15" y="32"/>
                  <a:pt x="15" y="32"/>
                </a:cubicBezTo>
                <a:cubicBezTo>
                  <a:pt x="16" y="32"/>
                  <a:pt x="16" y="31"/>
                  <a:pt x="16" y="31"/>
                </a:cubicBezTo>
                <a:cubicBezTo>
                  <a:pt x="17" y="30"/>
                  <a:pt x="17" y="29"/>
                  <a:pt x="17" y="28"/>
                </a:cubicBezTo>
                <a:cubicBezTo>
                  <a:pt x="18" y="29"/>
                  <a:pt x="18" y="30"/>
                  <a:pt x="19" y="31"/>
                </a:cubicBezTo>
                <a:cubicBezTo>
                  <a:pt x="19" y="31"/>
                  <a:pt x="19" y="32"/>
                  <a:pt x="20" y="32"/>
                </a:cubicBezTo>
                <a:cubicBezTo>
                  <a:pt x="19" y="32"/>
                  <a:pt x="19" y="32"/>
                  <a:pt x="19" y="33"/>
                </a:cubicBezTo>
                <a:cubicBezTo>
                  <a:pt x="18" y="33"/>
                  <a:pt x="18" y="33"/>
                  <a:pt x="17" y="33"/>
                </a:cubicBezTo>
                <a:cubicBezTo>
                  <a:pt x="17" y="33"/>
                  <a:pt x="17" y="33"/>
                  <a:pt x="17" y="33"/>
                </a:cubicBezTo>
                <a:cubicBezTo>
                  <a:pt x="17" y="33"/>
                  <a:pt x="16" y="32"/>
                  <a:pt x="15" y="32"/>
                </a:cubicBezTo>
                <a:cubicBezTo>
                  <a:pt x="15" y="32"/>
                  <a:pt x="15" y="32"/>
                  <a:pt x="15" y="32"/>
                </a:cubicBezTo>
                <a:close/>
                <a:moveTo>
                  <a:pt x="20" y="27"/>
                </a:moveTo>
                <a:cubicBezTo>
                  <a:pt x="20" y="27"/>
                  <a:pt x="20" y="27"/>
                  <a:pt x="20" y="27"/>
                </a:cubicBezTo>
                <a:cubicBezTo>
                  <a:pt x="20" y="27"/>
                  <a:pt x="20" y="26"/>
                  <a:pt x="20" y="26"/>
                </a:cubicBezTo>
                <a:cubicBezTo>
                  <a:pt x="20" y="26"/>
                  <a:pt x="20" y="25"/>
                  <a:pt x="20" y="25"/>
                </a:cubicBezTo>
                <a:cubicBezTo>
                  <a:pt x="21" y="23"/>
                  <a:pt x="23" y="22"/>
                  <a:pt x="25" y="22"/>
                </a:cubicBezTo>
                <a:cubicBezTo>
                  <a:pt x="28" y="22"/>
                  <a:pt x="30" y="24"/>
                  <a:pt x="30" y="27"/>
                </a:cubicBezTo>
                <a:cubicBezTo>
                  <a:pt x="30" y="28"/>
                  <a:pt x="29" y="29"/>
                  <a:pt x="29" y="30"/>
                </a:cubicBezTo>
                <a:cubicBezTo>
                  <a:pt x="28" y="30"/>
                  <a:pt x="28" y="31"/>
                  <a:pt x="27" y="32"/>
                </a:cubicBezTo>
                <a:cubicBezTo>
                  <a:pt x="27" y="32"/>
                  <a:pt x="27" y="32"/>
                  <a:pt x="27" y="32"/>
                </a:cubicBezTo>
                <a:cubicBezTo>
                  <a:pt x="26" y="32"/>
                  <a:pt x="25" y="32"/>
                  <a:pt x="25" y="32"/>
                </a:cubicBezTo>
                <a:cubicBezTo>
                  <a:pt x="24" y="32"/>
                  <a:pt x="23" y="32"/>
                  <a:pt x="23" y="32"/>
                </a:cubicBezTo>
                <a:cubicBezTo>
                  <a:pt x="22" y="31"/>
                  <a:pt x="21" y="30"/>
                  <a:pt x="21" y="30"/>
                </a:cubicBezTo>
                <a:cubicBezTo>
                  <a:pt x="20" y="29"/>
                  <a:pt x="20" y="28"/>
                  <a:pt x="20" y="27"/>
                </a:cubicBezTo>
                <a:close/>
                <a:moveTo>
                  <a:pt x="30" y="32"/>
                </a:moveTo>
                <a:cubicBezTo>
                  <a:pt x="30" y="32"/>
                  <a:pt x="30" y="32"/>
                  <a:pt x="30" y="32"/>
                </a:cubicBezTo>
                <a:cubicBezTo>
                  <a:pt x="30" y="32"/>
                  <a:pt x="31" y="31"/>
                  <a:pt x="31" y="31"/>
                </a:cubicBezTo>
                <a:cubicBezTo>
                  <a:pt x="31" y="30"/>
                  <a:pt x="32" y="29"/>
                  <a:pt x="32" y="28"/>
                </a:cubicBezTo>
                <a:cubicBezTo>
                  <a:pt x="32" y="29"/>
                  <a:pt x="33" y="30"/>
                  <a:pt x="33" y="31"/>
                </a:cubicBezTo>
                <a:cubicBezTo>
                  <a:pt x="33" y="31"/>
                  <a:pt x="34" y="32"/>
                  <a:pt x="34" y="32"/>
                </a:cubicBezTo>
                <a:cubicBezTo>
                  <a:pt x="34" y="32"/>
                  <a:pt x="34" y="32"/>
                  <a:pt x="33" y="33"/>
                </a:cubicBezTo>
                <a:cubicBezTo>
                  <a:pt x="33" y="33"/>
                  <a:pt x="32" y="33"/>
                  <a:pt x="32" y="33"/>
                </a:cubicBezTo>
                <a:cubicBezTo>
                  <a:pt x="32" y="33"/>
                  <a:pt x="32" y="33"/>
                  <a:pt x="32" y="33"/>
                </a:cubicBezTo>
                <a:cubicBezTo>
                  <a:pt x="31" y="33"/>
                  <a:pt x="31" y="32"/>
                  <a:pt x="30" y="32"/>
                </a:cubicBezTo>
                <a:cubicBezTo>
                  <a:pt x="30" y="32"/>
                  <a:pt x="30" y="32"/>
                  <a:pt x="30" y="32"/>
                </a:cubicBezTo>
                <a:close/>
                <a:moveTo>
                  <a:pt x="34" y="27"/>
                </a:moveTo>
                <a:cubicBezTo>
                  <a:pt x="34" y="27"/>
                  <a:pt x="34" y="27"/>
                  <a:pt x="34" y="27"/>
                </a:cubicBezTo>
                <a:cubicBezTo>
                  <a:pt x="34" y="27"/>
                  <a:pt x="34" y="26"/>
                  <a:pt x="34" y="26"/>
                </a:cubicBezTo>
                <a:cubicBezTo>
                  <a:pt x="34" y="26"/>
                  <a:pt x="34" y="26"/>
                  <a:pt x="34" y="26"/>
                </a:cubicBezTo>
                <a:cubicBezTo>
                  <a:pt x="35" y="24"/>
                  <a:pt x="37" y="22"/>
                  <a:pt x="39" y="22"/>
                </a:cubicBezTo>
                <a:cubicBezTo>
                  <a:pt x="42" y="22"/>
                  <a:pt x="44" y="24"/>
                  <a:pt x="44" y="27"/>
                </a:cubicBezTo>
                <a:cubicBezTo>
                  <a:pt x="44" y="28"/>
                  <a:pt x="44" y="29"/>
                  <a:pt x="43" y="30"/>
                </a:cubicBezTo>
                <a:cubicBezTo>
                  <a:pt x="43" y="30"/>
                  <a:pt x="42" y="31"/>
                  <a:pt x="41" y="32"/>
                </a:cubicBezTo>
                <a:cubicBezTo>
                  <a:pt x="41" y="32"/>
                  <a:pt x="41" y="32"/>
                  <a:pt x="41" y="32"/>
                </a:cubicBezTo>
                <a:cubicBezTo>
                  <a:pt x="41" y="32"/>
                  <a:pt x="40" y="32"/>
                  <a:pt x="39" y="32"/>
                </a:cubicBezTo>
                <a:cubicBezTo>
                  <a:pt x="39" y="32"/>
                  <a:pt x="38" y="32"/>
                  <a:pt x="37" y="32"/>
                </a:cubicBezTo>
                <a:cubicBezTo>
                  <a:pt x="36" y="31"/>
                  <a:pt x="36" y="30"/>
                  <a:pt x="35" y="30"/>
                </a:cubicBezTo>
                <a:cubicBezTo>
                  <a:pt x="35" y="29"/>
                  <a:pt x="34" y="28"/>
                  <a:pt x="34" y="27"/>
                </a:cubicBezTo>
                <a:close/>
                <a:moveTo>
                  <a:pt x="46" y="23"/>
                </a:moveTo>
                <a:cubicBezTo>
                  <a:pt x="46" y="23"/>
                  <a:pt x="46" y="23"/>
                  <a:pt x="46" y="23"/>
                </a:cubicBezTo>
                <a:cubicBezTo>
                  <a:pt x="45" y="23"/>
                  <a:pt x="45" y="22"/>
                  <a:pt x="44" y="22"/>
                </a:cubicBezTo>
                <a:cubicBezTo>
                  <a:pt x="43" y="20"/>
                  <a:pt x="41" y="20"/>
                  <a:pt x="39" y="20"/>
                </a:cubicBezTo>
                <a:cubicBezTo>
                  <a:pt x="36" y="20"/>
                  <a:pt x="34" y="21"/>
                  <a:pt x="32" y="24"/>
                </a:cubicBezTo>
                <a:cubicBezTo>
                  <a:pt x="32" y="25"/>
                  <a:pt x="32" y="25"/>
                  <a:pt x="32" y="25"/>
                </a:cubicBezTo>
                <a:cubicBezTo>
                  <a:pt x="32" y="25"/>
                  <a:pt x="32" y="25"/>
                  <a:pt x="32" y="25"/>
                </a:cubicBezTo>
                <a:cubicBezTo>
                  <a:pt x="32" y="26"/>
                  <a:pt x="32" y="26"/>
                  <a:pt x="32" y="26"/>
                </a:cubicBezTo>
                <a:cubicBezTo>
                  <a:pt x="31" y="22"/>
                  <a:pt x="28" y="20"/>
                  <a:pt x="25" y="20"/>
                </a:cubicBezTo>
                <a:cubicBezTo>
                  <a:pt x="22" y="20"/>
                  <a:pt x="19" y="21"/>
                  <a:pt x="18" y="24"/>
                </a:cubicBezTo>
                <a:cubicBezTo>
                  <a:pt x="18" y="25"/>
                  <a:pt x="18" y="25"/>
                  <a:pt x="18" y="25"/>
                </a:cubicBezTo>
                <a:cubicBezTo>
                  <a:pt x="17" y="26"/>
                  <a:pt x="17" y="26"/>
                  <a:pt x="17" y="26"/>
                </a:cubicBezTo>
                <a:cubicBezTo>
                  <a:pt x="17" y="22"/>
                  <a:pt x="14" y="20"/>
                  <a:pt x="10" y="20"/>
                </a:cubicBezTo>
                <a:cubicBezTo>
                  <a:pt x="8" y="20"/>
                  <a:pt x="5" y="21"/>
                  <a:pt x="4" y="23"/>
                </a:cubicBezTo>
                <a:cubicBezTo>
                  <a:pt x="4" y="3"/>
                  <a:pt x="4" y="3"/>
                  <a:pt x="4" y="3"/>
                </a:cubicBezTo>
                <a:cubicBezTo>
                  <a:pt x="46" y="3"/>
                  <a:pt x="46" y="3"/>
                  <a:pt x="46" y="3"/>
                </a:cubicBezTo>
                <a:cubicBezTo>
                  <a:pt x="46" y="23"/>
                  <a:pt x="46" y="23"/>
                  <a:pt x="46" y="23"/>
                </a:cubicBezTo>
                <a:close/>
              </a:path>
            </a:pathLst>
          </a:custGeom>
          <a:solidFill>
            <a:schemeClr val="accent2"/>
          </a:solidFill>
          <a:ln>
            <a:noFill/>
          </a:ln>
          <a:extLst/>
        </p:spPr>
        <p:txBody>
          <a:bodyPr/>
          <a:lstStyle/>
          <a:p>
            <a:endParaRPr lang="zh-CN" altLang="en-US"/>
          </a:p>
        </p:txBody>
      </p:sp>
      <p:sp>
        <p:nvSpPr>
          <p:cNvPr id="242" name="Freeform 703"/>
          <p:cNvSpPr>
            <a:spLocks noEditPoints="1"/>
          </p:cNvSpPr>
          <p:nvPr/>
        </p:nvSpPr>
        <p:spPr bwMode="auto">
          <a:xfrm>
            <a:off x="5168830" y="3313492"/>
            <a:ext cx="363767" cy="281626"/>
          </a:xfrm>
          <a:custGeom>
            <a:avLst/>
            <a:gdLst>
              <a:gd name="T0" fmla="*/ 17 w 62"/>
              <a:gd name="T1" fmla="*/ 34 h 48"/>
              <a:gd name="T2" fmla="*/ 13 w 62"/>
              <a:gd name="T3" fmla="*/ 29 h 48"/>
              <a:gd name="T4" fmla="*/ 14 w 62"/>
              <a:gd name="T5" fmla="*/ 24 h 48"/>
              <a:gd name="T6" fmla="*/ 6 w 62"/>
              <a:gd name="T7" fmla="*/ 16 h 48"/>
              <a:gd name="T8" fmla="*/ 9 w 62"/>
              <a:gd name="T9" fmla="*/ 24 h 48"/>
              <a:gd name="T10" fmla="*/ 10 w 62"/>
              <a:gd name="T11" fmla="*/ 30 h 48"/>
              <a:gd name="T12" fmla="*/ 8 w 62"/>
              <a:gd name="T13" fmla="*/ 31 h 48"/>
              <a:gd name="T14" fmla="*/ 6 w 62"/>
              <a:gd name="T15" fmla="*/ 32 h 48"/>
              <a:gd name="T16" fmla="*/ 4 w 62"/>
              <a:gd name="T17" fmla="*/ 32 h 48"/>
              <a:gd name="T18" fmla="*/ 2 w 62"/>
              <a:gd name="T19" fmla="*/ 31 h 48"/>
              <a:gd name="T20" fmla="*/ 0 w 62"/>
              <a:gd name="T21" fmla="*/ 30 h 48"/>
              <a:gd name="T22" fmla="*/ 1 w 62"/>
              <a:gd name="T23" fmla="*/ 24 h 48"/>
              <a:gd name="T24" fmla="*/ 4 w 62"/>
              <a:gd name="T25" fmla="*/ 16 h 48"/>
              <a:gd name="T26" fmla="*/ 4 w 62"/>
              <a:gd name="T27" fmla="*/ 12 h 48"/>
              <a:gd name="T28" fmla="*/ 32 w 62"/>
              <a:gd name="T29" fmla="*/ 1 h 48"/>
              <a:gd name="T30" fmla="*/ 33 w 62"/>
              <a:gd name="T31" fmla="*/ 1 h 48"/>
              <a:gd name="T32" fmla="*/ 61 w 62"/>
              <a:gd name="T33" fmla="*/ 13 h 48"/>
              <a:gd name="T34" fmla="*/ 51 w 62"/>
              <a:gd name="T35" fmla="*/ 19 h 48"/>
              <a:gd name="T36" fmla="*/ 51 w 62"/>
              <a:gd name="T37" fmla="*/ 25 h 48"/>
              <a:gd name="T38" fmla="*/ 48 w 62"/>
              <a:gd name="T39" fmla="*/ 34 h 48"/>
              <a:gd name="T40" fmla="*/ 40 w 62"/>
              <a:gd name="T41" fmla="*/ 44 h 48"/>
              <a:gd name="T42" fmla="*/ 4 w 62"/>
              <a:gd name="T43" fmla="*/ 23 h 48"/>
              <a:gd name="T44" fmla="*/ 4 w 62"/>
              <a:gd name="T45" fmla="*/ 23 h 48"/>
              <a:gd name="T46" fmla="*/ 5 w 62"/>
              <a:gd name="T47" fmla="*/ 25 h 48"/>
              <a:gd name="T48" fmla="*/ 5 w 62"/>
              <a:gd name="T49" fmla="*/ 25 h 48"/>
              <a:gd name="T50" fmla="*/ 6 w 62"/>
              <a:gd name="T51" fmla="*/ 24 h 48"/>
              <a:gd name="T52" fmla="*/ 6 w 62"/>
              <a:gd name="T53" fmla="*/ 23 h 48"/>
              <a:gd name="T54" fmla="*/ 32 w 62"/>
              <a:gd name="T55" fmla="*/ 4 h 48"/>
              <a:gd name="T56" fmla="*/ 10 w 62"/>
              <a:gd name="T57" fmla="*/ 14 h 48"/>
              <a:gd name="T58" fmla="*/ 16 w 62"/>
              <a:gd name="T59" fmla="*/ 15 h 48"/>
              <a:gd name="T60" fmla="*/ 43 w 62"/>
              <a:gd name="T61" fmla="*/ 12 h 48"/>
              <a:gd name="T62" fmla="*/ 49 w 62"/>
              <a:gd name="T63" fmla="*/ 16 h 48"/>
              <a:gd name="T64" fmla="*/ 32 w 62"/>
              <a:gd name="T65" fmla="*/ 4 h 48"/>
              <a:gd name="T66" fmla="*/ 22 w 62"/>
              <a:gd name="T67" fmla="*/ 14 h 48"/>
              <a:gd name="T68" fmla="*/ 18 w 62"/>
              <a:gd name="T69" fmla="*/ 21 h 48"/>
              <a:gd name="T70" fmla="*/ 44 w 62"/>
              <a:gd name="T71" fmla="*/ 20 h 48"/>
              <a:gd name="T72" fmla="*/ 47 w 62"/>
              <a:gd name="T73" fmla="*/ 15 h 48"/>
              <a:gd name="T74" fmla="*/ 22 w 62"/>
              <a:gd name="T75" fmla="*/ 14 h 48"/>
              <a:gd name="T76" fmla="*/ 21 w 62"/>
              <a:gd name="T77" fmla="*/ 24 h 48"/>
              <a:gd name="T78" fmla="*/ 16 w 62"/>
              <a:gd name="T79" fmla="*/ 31 h 48"/>
              <a:gd name="T80" fmla="*/ 17 w 62"/>
              <a:gd name="T81" fmla="*/ 31 h 48"/>
              <a:gd name="T82" fmla="*/ 18 w 62"/>
              <a:gd name="T83" fmla="*/ 32 h 48"/>
              <a:gd name="T84" fmla="*/ 39 w 62"/>
              <a:gd name="T85" fmla="*/ 42 h 48"/>
              <a:gd name="T86" fmla="*/ 47 w 62"/>
              <a:gd name="T87" fmla="*/ 31 h 48"/>
              <a:gd name="T88" fmla="*/ 48 w 62"/>
              <a:gd name="T89" fmla="*/ 31 h 48"/>
              <a:gd name="T90" fmla="*/ 50 w 62"/>
              <a:gd name="T91" fmla="*/ 29 h 48"/>
              <a:gd name="T92" fmla="*/ 21 w 62"/>
              <a:gd name="T9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 h="48">
                <a:moveTo>
                  <a:pt x="24" y="44"/>
                </a:moveTo>
                <a:cubicBezTo>
                  <a:pt x="21" y="41"/>
                  <a:pt x="18" y="38"/>
                  <a:pt x="17" y="34"/>
                </a:cubicBezTo>
                <a:cubicBezTo>
                  <a:pt x="17" y="34"/>
                  <a:pt x="16" y="34"/>
                  <a:pt x="16" y="34"/>
                </a:cubicBezTo>
                <a:cubicBezTo>
                  <a:pt x="14" y="34"/>
                  <a:pt x="13" y="31"/>
                  <a:pt x="13" y="29"/>
                </a:cubicBezTo>
                <a:cubicBezTo>
                  <a:pt x="13" y="27"/>
                  <a:pt x="13" y="26"/>
                  <a:pt x="14" y="25"/>
                </a:cubicBezTo>
                <a:cubicBezTo>
                  <a:pt x="14" y="25"/>
                  <a:pt x="14" y="25"/>
                  <a:pt x="14" y="24"/>
                </a:cubicBezTo>
                <a:cubicBezTo>
                  <a:pt x="14" y="19"/>
                  <a:pt x="14" y="19"/>
                  <a:pt x="14" y="19"/>
                </a:cubicBezTo>
                <a:cubicBezTo>
                  <a:pt x="6" y="16"/>
                  <a:pt x="6" y="16"/>
                  <a:pt x="6" y="16"/>
                </a:cubicBezTo>
                <a:cubicBezTo>
                  <a:pt x="6" y="21"/>
                  <a:pt x="6" y="21"/>
                  <a:pt x="6" y="21"/>
                </a:cubicBezTo>
                <a:cubicBezTo>
                  <a:pt x="8" y="21"/>
                  <a:pt x="9" y="23"/>
                  <a:pt x="9" y="24"/>
                </a:cubicBezTo>
                <a:cubicBezTo>
                  <a:pt x="9" y="25"/>
                  <a:pt x="8" y="26"/>
                  <a:pt x="8" y="27"/>
                </a:cubicBezTo>
                <a:cubicBezTo>
                  <a:pt x="10" y="30"/>
                  <a:pt x="10" y="30"/>
                  <a:pt x="10" y="30"/>
                </a:cubicBezTo>
                <a:cubicBezTo>
                  <a:pt x="10" y="31"/>
                  <a:pt x="10" y="31"/>
                  <a:pt x="10" y="32"/>
                </a:cubicBezTo>
                <a:cubicBezTo>
                  <a:pt x="9" y="32"/>
                  <a:pt x="8" y="32"/>
                  <a:pt x="8" y="31"/>
                </a:cubicBezTo>
                <a:cubicBezTo>
                  <a:pt x="6" y="28"/>
                  <a:pt x="6" y="28"/>
                  <a:pt x="6" y="28"/>
                </a:cubicBezTo>
                <a:cubicBezTo>
                  <a:pt x="6" y="32"/>
                  <a:pt x="6" y="32"/>
                  <a:pt x="6" y="32"/>
                </a:cubicBezTo>
                <a:cubicBezTo>
                  <a:pt x="6" y="32"/>
                  <a:pt x="6" y="33"/>
                  <a:pt x="5" y="33"/>
                </a:cubicBezTo>
                <a:cubicBezTo>
                  <a:pt x="5" y="33"/>
                  <a:pt x="4" y="32"/>
                  <a:pt x="4" y="32"/>
                </a:cubicBezTo>
                <a:cubicBezTo>
                  <a:pt x="4" y="28"/>
                  <a:pt x="4" y="28"/>
                  <a:pt x="4" y="28"/>
                </a:cubicBezTo>
                <a:cubicBezTo>
                  <a:pt x="2" y="31"/>
                  <a:pt x="2" y="31"/>
                  <a:pt x="2" y="31"/>
                </a:cubicBezTo>
                <a:cubicBezTo>
                  <a:pt x="2" y="32"/>
                  <a:pt x="1" y="32"/>
                  <a:pt x="1" y="32"/>
                </a:cubicBezTo>
                <a:cubicBezTo>
                  <a:pt x="0" y="31"/>
                  <a:pt x="0" y="31"/>
                  <a:pt x="0" y="30"/>
                </a:cubicBezTo>
                <a:cubicBezTo>
                  <a:pt x="2" y="27"/>
                  <a:pt x="2" y="27"/>
                  <a:pt x="2" y="27"/>
                </a:cubicBezTo>
                <a:cubicBezTo>
                  <a:pt x="2" y="26"/>
                  <a:pt x="1" y="25"/>
                  <a:pt x="1" y="24"/>
                </a:cubicBezTo>
                <a:cubicBezTo>
                  <a:pt x="1" y="23"/>
                  <a:pt x="3" y="21"/>
                  <a:pt x="4" y="21"/>
                </a:cubicBezTo>
                <a:cubicBezTo>
                  <a:pt x="4" y="16"/>
                  <a:pt x="4" y="16"/>
                  <a:pt x="4" y="16"/>
                </a:cubicBezTo>
                <a:cubicBezTo>
                  <a:pt x="3" y="15"/>
                  <a:pt x="3" y="14"/>
                  <a:pt x="3" y="13"/>
                </a:cubicBezTo>
                <a:cubicBezTo>
                  <a:pt x="4" y="13"/>
                  <a:pt x="4" y="12"/>
                  <a:pt x="4" y="12"/>
                </a:cubicBezTo>
                <a:cubicBezTo>
                  <a:pt x="4" y="12"/>
                  <a:pt x="4" y="12"/>
                  <a:pt x="4" y="12"/>
                </a:cubicBezTo>
                <a:cubicBezTo>
                  <a:pt x="32" y="1"/>
                  <a:pt x="32" y="1"/>
                  <a:pt x="32" y="1"/>
                </a:cubicBezTo>
                <a:cubicBezTo>
                  <a:pt x="32" y="0"/>
                  <a:pt x="32" y="0"/>
                  <a:pt x="32" y="0"/>
                </a:cubicBezTo>
                <a:cubicBezTo>
                  <a:pt x="33" y="0"/>
                  <a:pt x="33" y="0"/>
                  <a:pt x="33" y="1"/>
                </a:cubicBezTo>
                <a:cubicBezTo>
                  <a:pt x="60" y="12"/>
                  <a:pt x="60" y="12"/>
                  <a:pt x="60" y="12"/>
                </a:cubicBezTo>
                <a:cubicBezTo>
                  <a:pt x="61" y="12"/>
                  <a:pt x="61" y="13"/>
                  <a:pt x="61" y="13"/>
                </a:cubicBezTo>
                <a:cubicBezTo>
                  <a:pt x="62" y="14"/>
                  <a:pt x="61" y="15"/>
                  <a:pt x="60" y="16"/>
                </a:cubicBezTo>
                <a:cubicBezTo>
                  <a:pt x="51" y="19"/>
                  <a:pt x="51" y="19"/>
                  <a:pt x="51" y="19"/>
                </a:cubicBezTo>
                <a:cubicBezTo>
                  <a:pt x="51" y="24"/>
                  <a:pt x="51" y="24"/>
                  <a:pt x="51" y="24"/>
                </a:cubicBezTo>
                <a:cubicBezTo>
                  <a:pt x="51" y="25"/>
                  <a:pt x="51" y="25"/>
                  <a:pt x="51" y="25"/>
                </a:cubicBezTo>
                <a:cubicBezTo>
                  <a:pt x="52" y="26"/>
                  <a:pt x="52" y="27"/>
                  <a:pt x="52" y="29"/>
                </a:cubicBezTo>
                <a:cubicBezTo>
                  <a:pt x="52" y="31"/>
                  <a:pt x="51" y="34"/>
                  <a:pt x="48" y="34"/>
                </a:cubicBezTo>
                <a:cubicBezTo>
                  <a:pt x="48" y="34"/>
                  <a:pt x="48" y="34"/>
                  <a:pt x="48" y="34"/>
                </a:cubicBezTo>
                <a:cubicBezTo>
                  <a:pt x="46" y="38"/>
                  <a:pt x="44" y="41"/>
                  <a:pt x="40" y="44"/>
                </a:cubicBezTo>
                <a:cubicBezTo>
                  <a:pt x="35" y="48"/>
                  <a:pt x="29" y="48"/>
                  <a:pt x="24" y="44"/>
                </a:cubicBezTo>
                <a:close/>
                <a:moveTo>
                  <a:pt x="4" y="23"/>
                </a:moveTo>
                <a:cubicBezTo>
                  <a:pt x="4" y="23"/>
                  <a:pt x="4" y="23"/>
                  <a:pt x="4" y="23"/>
                </a:cubicBezTo>
                <a:cubicBezTo>
                  <a:pt x="4" y="23"/>
                  <a:pt x="4" y="23"/>
                  <a:pt x="4" y="23"/>
                </a:cubicBezTo>
                <a:cubicBezTo>
                  <a:pt x="4" y="23"/>
                  <a:pt x="4" y="24"/>
                  <a:pt x="4" y="24"/>
                </a:cubicBezTo>
                <a:cubicBezTo>
                  <a:pt x="4" y="25"/>
                  <a:pt x="4" y="25"/>
                  <a:pt x="5" y="25"/>
                </a:cubicBezTo>
                <a:cubicBezTo>
                  <a:pt x="5" y="25"/>
                  <a:pt x="5" y="25"/>
                  <a:pt x="5" y="25"/>
                </a:cubicBezTo>
                <a:cubicBezTo>
                  <a:pt x="5" y="25"/>
                  <a:pt x="5" y="25"/>
                  <a:pt x="5" y="25"/>
                </a:cubicBezTo>
                <a:cubicBezTo>
                  <a:pt x="5" y="25"/>
                  <a:pt x="5" y="25"/>
                  <a:pt x="5" y="25"/>
                </a:cubicBezTo>
                <a:cubicBezTo>
                  <a:pt x="6" y="25"/>
                  <a:pt x="6" y="25"/>
                  <a:pt x="6" y="24"/>
                </a:cubicBezTo>
                <a:cubicBezTo>
                  <a:pt x="6" y="24"/>
                  <a:pt x="6" y="23"/>
                  <a:pt x="6" y="23"/>
                </a:cubicBezTo>
                <a:cubicBezTo>
                  <a:pt x="6" y="23"/>
                  <a:pt x="6" y="23"/>
                  <a:pt x="6" y="23"/>
                </a:cubicBezTo>
                <a:cubicBezTo>
                  <a:pt x="6" y="23"/>
                  <a:pt x="5" y="23"/>
                  <a:pt x="4" y="23"/>
                </a:cubicBezTo>
                <a:close/>
                <a:moveTo>
                  <a:pt x="32" y="4"/>
                </a:moveTo>
                <a:cubicBezTo>
                  <a:pt x="32" y="4"/>
                  <a:pt x="32" y="4"/>
                  <a:pt x="32" y="4"/>
                </a:cubicBezTo>
                <a:cubicBezTo>
                  <a:pt x="10" y="14"/>
                  <a:pt x="10" y="14"/>
                  <a:pt x="10" y="14"/>
                </a:cubicBezTo>
                <a:cubicBezTo>
                  <a:pt x="16" y="16"/>
                  <a:pt x="16" y="16"/>
                  <a:pt x="16" y="16"/>
                </a:cubicBezTo>
                <a:cubicBezTo>
                  <a:pt x="16" y="15"/>
                  <a:pt x="16" y="15"/>
                  <a:pt x="16" y="15"/>
                </a:cubicBezTo>
                <a:cubicBezTo>
                  <a:pt x="16" y="14"/>
                  <a:pt x="18" y="12"/>
                  <a:pt x="21" y="12"/>
                </a:cubicBezTo>
                <a:cubicBezTo>
                  <a:pt x="28" y="10"/>
                  <a:pt x="36" y="10"/>
                  <a:pt x="43" y="12"/>
                </a:cubicBezTo>
                <a:cubicBezTo>
                  <a:pt x="47" y="12"/>
                  <a:pt x="49" y="14"/>
                  <a:pt x="49" y="15"/>
                </a:cubicBezTo>
                <a:cubicBezTo>
                  <a:pt x="49" y="16"/>
                  <a:pt x="49" y="16"/>
                  <a:pt x="49" y="16"/>
                </a:cubicBezTo>
                <a:cubicBezTo>
                  <a:pt x="54" y="14"/>
                  <a:pt x="54" y="14"/>
                  <a:pt x="54" y="14"/>
                </a:cubicBezTo>
                <a:cubicBezTo>
                  <a:pt x="32" y="4"/>
                  <a:pt x="32" y="4"/>
                  <a:pt x="32" y="4"/>
                </a:cubicBezTo>
                <a:close/>
                <a:moveTo>
                  <a:pt x="22" y="14"/>
                </a:moveTo>
                <a:cubicBezTo>
                  <a:pt x="22" y="14"/>
                  <a:pt x="22" y="14"/>
                  <a:pt x="22" y="14"/>
                </a:cubicBezTo>
                <a:cubicBezTo>
                  <a:pt x="19" y="14"/>
                  <a:pt x="18" y="15"/>
                  <a:pt x="18" y="15"/>
                </a:cubicBezTo>
                <a:cubicBezTo>
                  <a:pt x="18" y="21"/>
                  <a:pt x="18" y="21"/>
                  <a:pt x="18" y="21"/>
                </a:cubicBezTo>
                <a:cubicBezTo>
                  <a:pt x="19" y="21"/>
                  <a:pt x="20" y="21"/>
                  <a:pt x="21" y="20"/>
                </a:cubicBezTo>
                <a:cubicBezTo>
                  <a:pt x="28" y="19"/>
                  <a:pt x="37" y="19"/>
                  <a:pt x="44" y="20"/>
                </a:cubicBezTo>
                <a:cubicBezTo>
                  <a:pt x="45" y="21"/>
                  <a:pt x="46" y="21"/>
                  <a:pt x="47" y="21"/>
                </a:cubicBezTo>
                <a:cubicBezTo>
                  <a:pt x="47" y="15"/>
                  <a:pt x="47" y="15"/>
                  <a:pt x="47" y="15"/>
                </a:cubicBezTo>
                <a:cubicBezTo>
                  <a:pt x="47" y="15"/>
                  <a:pt x="45" y="14"/>
                  <a:pt x="43" y="14"/>
                </a:cubicBezTo>
                <a:cubicBezTo>
                  <a:pt x="36" y="12"/>
                  <a:pt x="28" y="12"/>
                  <a:pt x="22" y="14"/>
                </a:cubicBezTo>
                <a:close/>
                <a:moveTo>
                  <a:pt x="21" y="24"/>
                </a:moveTo>
                <a:cubicBezTo>
                  <a:pt x="21" y="24"/>
                  <a:pt x="21" y="24"/>
                  <a:pt x="21" y="24"/>
                </a:cubicBezTo>
                <a:cubicBezTo>
                  <a:pt x="19" y="25"/>
                  <a:pt x="15" y="25"/>
                  <a:pt x="15" y="29"/>
                </a:cubicBezTo>
                <a:cubicBezTo>
                  <a:pt x="15" y="29"/>
                  <a:pt x="15" y="31"/>
                  <a:pt x="16" y="31"/>
                </a:cubicBezTo>
                <a:cubicBezTo>
                  <a:pt x="16" y="31"/>
                  <a:pt x="16" y="31"/>
                  <a:pt x="16" y="31"/>
                </a:cubicBezTo>
                <a:cubicBezTo>
                  <a:pt x="17" y="31"/>
                  <a:pt x="17" y="31"/>
                  <a:pt x="17" y="31"/>
                </a:cubicBezTo>
                <a:cubicBezTo>
                  <a:pt x="17" y="31"/>
                  <a:pt x="17" y="31"/>
                  <a:pt x="17" y="31"/>
                </a:cubicBezTo>
                <a:cubicBezTo>
                  <a:pt x="18" y="31"/>
                  <a:pt x="18" y="31"/>
                  <a:pt x="18" y="32"/>
                </a:cubicBezTo>
                <a:cubicBezTo>
                  <a:pt x="20" y="36"/>
                  <a:pt x="22" y="40"/>
                  <a:pt x="26" y="42"/>
                </a:cubicBezTo>
                <a:cubicBezTo>
                  <a:pt x="30" y="46"/>
                  <a:pt x="35" y="46"/>
                  <a:pt x="39" y="42"/>
                </a:cubicBezTo>
                <a:cubicBezTo>
                  <a:pt x="42" y="40"/>
                  <a:pt x="45" y="36"/>
                  <a:pt x="46" y="32"/>
                </a:cubicBezTo>
                <a:cubicBezTo>
                  <a:pt x="46" y="31"/>
                  <a:pt x="47" y="31"/>
                  <a:pt x="47" y="31"/>
                </a:cubicBezTo>
                <a:cubicBezTo>
                  <a:pt x="48" y="31"/>
                  <a:pt x="48" y="31"/>
                  <a:pt x="48" y="31"/>
                </a:cubicBezTo>
                <a:cubicBezTo>
                  <a:pt x="48" y="31"/>
                  <a:pt x="48" y="31"/>
                  <a:pt x="48" y="31"/>
                </a:cubicBezTo>
                <a:cubicBezTo>
                  <a:pt x="48" y="31"/>
                  <a:pt x="48" y="31"/>
                  <a:pt x="48" y="31"/>
                </a:cubicBezTo>
                <a:cubicBezTo>
                  <a:pt x="49" y="31"/>
                  <a:pt x="50" y="29"/>
                  <a:pt x="50" y="29"/>
                </a:cubicBezTo>
                <a:cubicBezTo>
                  <a:pt x="50" y="25"/>
                  <a:pt x="46" y="25"/>
                  <a:pt x="43" y="24"/>
                </a:cubicBezTo>
                <a:cubicBezTo>
                  <a:pt x="36" y="23"/>
                  <a:pt x="28" y="23"/>
                  <a:pt x="21" y="24"/>
                </a:cubicBezTo>
                <a:close/>
              </a:path>
            </a:pathLst>
          </a:custGeom>
          <a:solidFill>
            <a:schemeClr val="accent2"/>
          </a:solidFill>
          <a:ln>
            <a:noFill/>
          </a:ln>
          <a:extLst/>
        </p:spPr>
        <p:txBody>
          <a:bodyPr/>
          <a:lstStyle/>
          <a:p>
            <a:endParaRPr lang="zh-CN" altLang="en-US"/>
          </a:p>
        </p:txBody>
      </p:sp>
      <p:sp>
        <p:nvSpPr>
          <p:cNvPr id="243" name="Freeform 704"/>
          <p:cNvSpPr>
            <a:spLocks noEditPoints="1"/>
          </p:cNvSpPr>
          <p:nvPr/>
        </p:nvSpPr>
        <p:spPr bwMode="auto">
          <a:xfrm>
            <a:off x="7785606" y="3336961"/>
            <a:ext cx="305095" cy="228821"/>
          </a:xfrm>
          <a:custGeom>
            <a:avLst/>
            <a:gdLst>
              <a:gd name="T0" fmla="*/ 30 w 52"/>
              <a:gd name="T1" fmla="*/ 22 h 39"/>
              <a:gd name="T2" fmla="*/ 49 w 52"/>
              <a:gd name="T3" fmla="*/ 21 h 39"/>
              <a:gd name="T4" fmla="*/ 46 w 52"/>
              <a:gd name="T5" fmla="*/ 8 h 39"/>
              <a:gd name="T6" fmla="*/ 42 w 52"/>
              <a:gd name="T7" fmla="*/ 3 h 39"/>
              <a:gd name="T8" fmla="*/ 37 w 52"/>
              <a:gd name="T9" fmla="*/ 10 h 39"/>
              <a:gd name="T10" fmla="*/ 35 w 52"/>
              <a:gd name="T11" fmla="*/ 10 h 39"/>
              <a:gd name="T12" fmla="*/ 42 w 52"/>
              <a:gd name="T13" fmla="*/ 0 h 39"/>
              <a:gd name="T14" fmla="*/ 48 w 52"/>
              <a:gd name="T15" fmla="*/ 7 h 39"/>
              <a:gd name="T16" fmla="*/ 52 w 52"/>
              <a:gd name="T17" fmla="*/ 23 h 39"/>
              <a:gd name="T18" fmla="*/ 50 w 52"/>
              <a:gd name="T19" fmla="*/ 25 h 39"/>
              <a:gd name="T20" fmla="*/ 47 w 52"/>
              <a:gd name="T21" fmla="*/ 36 h 39"/>
              <a:gd name="T22" fmla="*/ 28 w 52"/>
              <a:gd name="T23" fmla="*/ 28 h 39"/>
              <a:gd name="T24" fmla="*/ 24 w 52"/>
              <a:gd name="T25" fmla="*/ 25 h 39"/>
              <a:gd name="T26" fmla="*/ 13 w 52"/>
              <a:gd name="T27" fmla="*/ 39 h 39"/>
              <a:gd name="T28" fmla="*/ 5 w 52"/>
              <a:gd name="T29" fmla="*/ 36 h 39"/>
              <a:gd name="T30" fmla="*/ 2 w 52"/>
              <a:gd name="T31" fmla="*/ 25 h 39"/>
              <a:gd name="T32" fmla="*/ 0 w 52"/>
              <a:gd name="T33" fmla="*/ 22 h 39"/>
              <a:gd name="T34" fmla="*/ 6 w 52"/>
              <a:gd name="T35" fmla="*/ 3 h 39"/>
              <a:gd name="T36" fmla="*/ 16 w 52"/>
              <a:gd name="T37" fmla="*/ 3 h 39"/>
              <a:gd name="T38" fmla="*/ 16 w 52"/>
              <a:gd name="T39" fmla="*/ 11 h 39"/>
              <a:gd name="T40" fmla="*/ 14 w 52"/>
              <a:gd name="T41" fmla="*/ 5 h 39"/>
              <a:gd name="T42" fmla="*/ 8 w 52"/>
              <a:gd name="T43" fmla="*/ 4 h 39"/>
              <a:gd name="T44" fmla="*/ 3 w 52"/>
              <a:gd name="T45" fmla="*/ 21 h 39"/>
              <a:gd name="T46" fmla="*/ 13 w 52"/>
              <a:gd name="T47" fmla="*/ 16 h 39"/>
              <a:gd name="T48" fmla="*/ 23 w 52"/>
              <a:gd name="T49" fmla="*/ 22 h 39"/>
              <a:gd name="T50" fmla="*/ 6 w 52"/>
              <a:gd name="T51" fmla="*/ 24 h 39"/>
              <a:gd name="T52" fmla="*/ 7 w 52"/>
              <a:gd name="T53" fmla="*/ 33 h 39"/>
              <a:gd name="T54" fmla="*/ 13 w 52"/>
              <a:gd name="T55" fmla="*/ 35 h 39"/>
              <a:gd name="T56" fmla="*/ 18 w 52"/>
              <a:gd name="T57" fmla="*/ 22 h 39"/>
              <a:gd name="T58" fmla="*/ 6 w 52"/>
              <a:gd name="T59" fmla="*/ 24 h 39"/>
              <a:gd name="T60" fmla="*/ 39 w 52"/>
              <a:gd name="T61" fmla="*/ 20 h 39"/>
              <a:gd name="T62" fmla="*/ 39 w 52"/>
              <a:gd name="T63" fmla="*/ 35 h 39"/>
              <a:gd name="T64" fmla="*/ 45 w 52"/>
              <a:gd name="T65" fmla="*/ 33 h 39"/>
              <a:gd name="T66" fmla="*/ 47 w 52"/>
              <a:gd name="T6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39">
                <a:moveTo>
                  <a:pt x="23" y="22"/>
                </a:moveTo>
                <a:cubicBezTo>
                  <a:pt x="25" y="21"/>
                  <a:pt x="27" y="21"/>
                  <a:pt x="30" y="22"/>
                </a:cubicBezTo>
                <a:cubicBezTo>
                  <a:pt x="32" y="18"/>
                  <a:pt x="35" y="16"/>
                  <a:pt x="39" y="16"/>
                </a:cubicBezTo>
                <a:cubicBezTo>
                  <a:pt x="43" y="16"/>
                  <a:pt x="47" y="18"/>
                  <a:pt x="49" y="21"/>
                </a:cubicBezTo>
                <a:cubicBezTo>
                  <a:pt x="50" y="21"/>
                  <a:pt x="50" y="21"/>
                  <a:pt x="50" y="21"/>
                </a:cubicBezTo>
                <a:cubicBezTo>
                  <a:pt x="46" y="8"/>
                  <a:pt x="46" y="8"/>
                  <a:pt x="46" y="8"/>
                </a:cubicBezTo>
                <a:cubicBezTo>
                  <a:pt x="45" y="6"/>
                  <a:pt x="45" y="5"/>
                  <a:pt x="44" y="4"/>
                </a:cubicBezTo>
                <a:cubicBezTo>
                  <a:pt x="44" y="3"/>
                  <a:pt x="43" y="3"/>
                  <a:pt x="42" y="3"/>
                </a:cubicBezTo>
                <a:cubicBezTo>
                  <a:pt x="41" y="3"/>
                  <a:pt x="39" y="3"/>
                  <a:pt x="39" y="5"/>
                </a:cubicBezTo>
                <a:cubicBezTo>
                  <a:pt x="38" y="6"/>
                  <a:pt x="37" y="8"/>
                  <a:pt x="37" y="10"/>
                </a:cubicBezTo>
                <a:cubicBezTo>
                  <a:pt x="37" y="10"/>
                  <a:pt x="37" y="11"/>
                  <a:pt x="36" y="11"/>
                </a:cubicBezTo>
                <a:cubicBezTo>
                  <a:pt x="35" y="11"/>
                  <a:pt x="35" y="10"/>
                  <a:pt x="35" y="10"/>
                </a:cubicBezTo>
                <a:cubicBezTo>
                  <a:pt x="35" y="7"/>
                  <a:pt x="36" y="5"/>
                  <a:pt x="37" y="3"/>
                </a:cubicBezTo>
                <a:cubicBezTo>
                  <a:pt x="38" y="2"/>
                  <a:pt x="40" y="0"/>
                  <a:pt x="42" y="0"/>
                </a:cubicBezTo>
                <a:cubicBezTo>
                  <a:pt x="44" y="0"/>
                  <a:pt x="45" y="1"/>
                  <a:pt x="46" y="3"/>
                </a:cubicBezTo>
                <a:cubicBezTo>
                  <a:pt x="47" y="4"/>
                  <a:pt x="47" y="6"/>
                  <a:pt x="48" y="7"/>
                </a:cubicBezTo>
                <a:cubicBezTo>
                  <a:pt x="52" y="22"/>
                  <a:pt x="52" y="22"/>
                  <a:pt x="52" y="22"/>
                </a:cubicBezTo>
                <a:cubicBezTo>
                  <a:pt x="52" y="22"/>
                  <a:pt x="52" y="23"/>
                  <a:pt x="52" y="23"/>
                </a:cubicBezTo>
                <a:cubicBezTo>
                  <a:pt x="52" y="24"/>
                  <a:pt x="52" y="25"/>
                  <a:pt x="51" y="25"/>
                </a:cubicBezTo>
                <a:cubicBezTo>
                  <a:pt x="50" y="25"/>
                  <a:pt x="50" y="25"/>
                  <a:pt x="50" y="25"/>
                </a:cubicBezTo>
                <a:cubicBezTo>
                  <a:pt x="51" y="26"/>
                  <a:pt x="51" y="27"/>
                  <a:pt x="51" y="28"/>
                </a:cubicBezTo>
                <a:cubicBezTo>
                  <a:pt x="51" y="31"/>
                  <a:pt x="50" y="34"/>
                  <a:pt x="47" y="36"/>
                </a:cubicBezTo>
                <a:cubicBezTo>
                  <a:pt x="45" y="38"/>
                  <a:pt x="43" y="39"/>
                  <a:pt x="39" y="39"/>
                </a:cubicBezTo>
                <a:cubicBezTo>
                  <a:pt x="33" y="39"/>
                  <a:pt x="28" y="34"/>
                  <a:pt x="28" y="28"/>
                </a:cubicBezTo>
                <a:cubicBezTo>
                  <a:pt x="28" y="27"/>
                  <a:pt x="28" y="26"/>
                  <a:pt x="28" y="25"/>
                </a:cubicBezTo>
                <a:cubicBezTo>
                  <a:pt x="27" y="25"/>
                  <a:pt x="25" y="25"/>
                  <a:pt x="24" y="25"/>
                </a:cubicBezTo>
                <a:cubicBezTo>
                  <a:pt x="24" y="26"/>
                  <a:pt x="24" y="27"/>
                  <a:pt x="24" y="28"/>
                </a:cubicBezTo>
                <a:cubicBezTo>
                  <a:pt x="24" y="34"/>
                  <a:pt x="19" y="39"/>
                  <a:pt x="13" y="39"/>
                </a:cubicBezTo>
                <a:cubicBezTo>
                  <a:pt x="10" y="39"/>
                  <a:pt x="7" y="38"/>
                  <a:pt x="5" y="36"/>
                </a:cubicBezTo>
                <a:cubicBezTo>
                  <a:pt x="5" y="36"/>
                  <a:pt x="5" y="36"/>
                  <a:pt x="5" y="36"/>
                </a:cubicBezTo>
                <a:cubicBezTo>
                  <a:pt x="2" y="33"/>
                  <a:pt x="1" y="29"/>
                  <a:pt x="2" y="25"/>
                </a:cubicBezTo>
                <a:cubicBezTo>
                  <a:pt x="2" y="25"/>
                  <a:pt x="2" y="25"/>
                  <a:pt x="2" y="25"/>
                </a:cubicBezTo>
                <a:cubicBezTo>
                  <a:pt x="1" y="25"/>
                  <a:pt x="0" y="24"/>
                  <a:pt x="0" y="23"/>
                </a:cubicBezTo>
                <a:cubicBezTo>
                  <a:pt x="0" y="22"/>
                  <a:pt x="0" y="22"/>
                  <a:pt x="0" y="22"/>
                </a:cubicBezTo>
                <a:cubicBezTo>
                  <a:pt x="5" y="7"/>
                  <a:pt x="5" y="7"/>
                  <a:pt x="5" y="7"/>
                </a:cubicBezTo>
                <a:cubicBezTo>
                  <a:pt x="5" y="6"/>
                  <a:pt x="5" y="4"/>
                  <a:pt x="6" y="3"/>
                </a:cubicBezTo>
                <a:cubicBezTo>
                  <a:pt x="7" y="1"/>
                  <a:pt x="9" y="0"/>
                  <a:pt x="11" y="0"/>
                </a:cubicBezTo>
                <a:cubicBezTo>
                  <a:pt x="13" y="0"/>
                  <a:pt x="14" y="2"/>
                  <a:pt x="16" y="3"/>
                </a:cubicBezTo>
                <a:cubicBezTo>
                  <a:pt x="17" y="5"/>
                  <a:pt x="17" y="7"/>
                  <a:pt x="17" y="10"/>
                </a:cubicBezTo>
                <a:cubicBezTo>
                  <a:pt x="17" y="10"/>
                  <a:pt x="17" y="11"/>
                  <a:pt x="16" y="11"/>
                </a:cubicBezTo>
                <a:cubicBezTo>
                  <a:pt x="16" y="11"/>
                  <a:pt x="15" y="10"/>
                  <a:pt x="15" y="10"/>
                </a:cubicBezTo>
                <a:cubicBezTo>
                  <a:pt x="15" y="8"/>
                  <a:pt x="15" y="6"/>
                  <a:pt x="14" y="5"/>
                </a:cubicBezTo>
                <a:cubicBezTo>
                  <a:pt x="13" y="3"/>
                  <a:pt x="12" y="3"/>
                  <a:pt x="11" y="3"/>
                </a:cubicBezTo>
                <a:cubicBezTo>
                  <a:pt x="9" y="3"/>
                  <a:pt x="9" y="3"/>
                  <a:pt x="8" y="4"/>
                </a:cubicBezTo>
                <a:cubicBezTo>
                  <a:pt x="7" y="5"/>
                  <a:pt x="7" y="6"/>
                  <a:pt x="7" y="8"/>
                </a:cubicBezTo>
                <a:cubicBezTo>
                  <a:pt x="3" y="21"/>
                  <a:pt x="3" y="21"/>
                  <a:pt x="3" y="21"/>
                </a:cubicBezTo>
                <a:cubicBezTo>
                  <a:pt x="3" y="21"/>
                  <a:pt x="3" y="21"/>
                  <a:pt x="3" y="21"/>
                </a:cubicBezTo>
                <a:cubicBezTo>
                  <a:pt x="6" y="18"/>
                  <a:pt x="9" y="16"/>
                  <a:pt x="13" y="16"/>
                </a:cubicBezTo>
                <a:cubicBezTo>
                  <a:pt x="16" y="16"/>
                  <a:pt x="19" y="17"/>
                  <a:pt x="21" y="20"/>
                </a:cubicBezTo>
                <a:cubicBezTo>
                  <a:pt x="22" y="20"/>
                  <a:pt x="22" y="21"/>
                  <a:pt x="23" y="22"/>
                </a:cubicBezTo>
                <a:close/>
                <a:moveTo>
                  <a:pt x="6" y="24"/>
                </a:moveTo>
                <a:cubicBezTo>
                  <a:pt x="6" y="24"/>
                  <a:pt x="6" y="24"/>
                  <a:pt x="6" y="24"/>
                </a:cubicBezTo>
                <a:cubicBezTo>
                  <a:pt x="6" y="24"/>
                  <a:pt x="6" y="24"/>
                  <a:pt x="6" y="24"/>
                </a:cubicBezTo>
                <a:cubicBezTo>
                  <a:pt x="5" y="27"/>
                  <a:pt x="5" y="31"/>
                  <a:pt x="7" y="33"/>
                </a:cubicBezTo>
                <a:cubicBezTo>
                  <a:pt x="7" y="33"/>
                  <a:pt x="7" y="33"/>
                  <a:pt x="7" y="33"/>
                </a:cubicBezTo>
                <a:cubicBezTo>
                  <a:pt x="9" y="34"/>
                  <a:pt x="11" y="35"/>
                  <a:pt x="13" y="35"/>
                </a:cubicBezTo>
                <a:cubicBezTo>
                  <a:pt x="17" y="35"/>
                  <a:pt x="20" y="32"/>
                  <a:pt x="20" y="28"/>
                </a:cubicBezTo>
                <a:cubicBezTo>
                  <a:pt x="20" y="26"/>
                  <a:pt x="20" y="24"/>
                  <a:pt x="18" y="22"/>
                </a:cubicBezTo>
                <a:cubicBezTo>
                  <a:pt x="17" y="21"/>
                  <a:pt x="15" y="20"/>
                  <a:pt x="13" y="20"/>
                </a:cubicBezTo>
                <a:cubicBezTo>
                  <a:pt x="10" y="20"/>
                  <a:pt x="8" y="22"/>
                  <a:pt x="6" y="24"/>
                </a:cubicBezTo>
                <a:close/>
                <a:moveTo>
                  <a:pt x="39" y="20"/>
                </a:moveTo>
                <a:cubicBezTo>
                  <a:pt x="39" y="20"/>
                  <a:pt x="39" y="20"/>
                  <a:pt x="39" y="20"/>
                </a:cubicBezTo>
                <a:cubicBezTo>
                  <a:pt x="35" y="20"/>
                  <a:pt x="32" y="23"/>
                  <a:pt x="32" y="28"/>
                </a:cubicBezTo>
                <a:cubicBezTo>
                  <a:pt x="32" y="32"/>
                  <a:pt x="35" y="35"/>
                  <a:pt x="39" y="35"/>
                </a:cubicBezTo>
                <a:cubicBezTo>
                  <a:pt x="41" y="35"/>
                  <a:pt x="43" y="34"/>
                  <a:pt x="45" y="33"/>
                </a:cubicBezTo>
                <a:cubicBezTo>
                  <a:pt x="45" y="33"/>
                  <a:pt x="45" y="33"/>
                  <a:pt x="45" y="33"/>
                </a:cubicBezTo>
                <a:cubicBezTo>
                  <a:pt x="45" y="33"/>
                  <a:pt x="45" y="33"/>
                  <a:pt x="45" y="33"/>
                </a:cubicBezTo>
                <a:cubicBezTo>
                  <a:pt x="46" y="32"/>
                  <a:pt x="47" y="30"/>
                  <a:pt x="47" y="28"/>
                </a:cubicBezTo>
                <a:cubicBezTo>
                  <a:pt x="47" y="23"/>
                  <a:pt x="44" y="20"/>
                  <a:pt x="39" y="20"/>
                </a:cubicBezTo>
                <a:close/>
              </a:path>
            </a:pathLst>
          </a:custGeom>
          <a:solidFill>
            <a:schemeClr val="accent2"/>
          </a:solidFill>
          <a:ln>
            <a:noFill/>
          </a:ln>
          <a:extLst/>
        </p:spPr>
        <p:txBody>
          <a:bodyPr/>
          <a:lstStyle/>
          <a:p>
            <a:endParaRPr lang="zh-CN" altLang="en-US"/>
          </a:p>
        </p:txBody>
      </p:sp>
      <p:sp>
        <p:nvSpPr>
          <p:cNvPr id="244" name="Freeform 706"/>
          <p:cNvSpPr>
            <a:spLocks noEditPoints="1"/>
          </p:cNvSpPr>
          <p:nvPr/>
        </p:nvSpPr>
        <p:spPr bwMode="auto">
          <a:xfrm>
            <a:off x="4708254" y="3313492"/>
            <a:ext cx="240556" cy="281626"/>
          </a:xfrm>
          <a:custGeom>
            <a:avLst/>
            <a:gdLst>
              <a:gd name="T0" fmla="*/ 36 w 41"/>
              <a:gd name="T1" fmla="*/ 0 h 48"/>
              <a:gd name="T2" fmla="*/ 35 w 41"/>
              <a:gd name="T3" fmla="*/ 3 h 48"/>
              <a:gd name="T4" fmla="*/ 41 w 41"/>
              <a:gd name="T5" fmla="*/ 18 h 48"/>
              <a:gd name="T6" fmla="*/ 34 w 41"/>
              <a:gd name="T7" fmla="*/ 34 h 48"/>
              <a:gd name="T8" fmla="*/ 27 w 41"/>
              <a:gd name="T9" fmla="*/ 39 h 48"/>
              <a:gd name="T10" fmla="*/ 20 w 41"/>
              <a:gd name="T11" fmla="*/ 41 h 48"/>
              <a:gd name="T12" fmla="*/ 28 w 41"/>
              <a:gd name="T13" fmla="*/ 44 h 48"/>
              <a:gd name="T14" fmla="*/ 28 w 41"/>
              <a:gd name="T15" fmla="*/ 48 h 48"/>
              <a:gd name="T16" fmla="*/ 18 w 41"/>
              <a:gd name="T17" fmla="*/ 48 h 48"/>
              <a:gd name="T18" fmla="*/ 9 w 41"/>
              <a:gd name="T19" fmla="*/ 48 h 48"/>
              <a:gd name="T20" fmla="*/ 9 w 41"/>
              <a:gd name="T21" fmla="*/ 44 h 48"/>
              <a:gd name="T22" fmla="*/ 17 w 41"/>
              <a:gd name="T23" fmla="*/ 41 h 48"/>
              <a:gd name="T24" fmla="*/ 10 w 41"/>
              <a:gd name="T25" fmla="*/ 39 h 48"/>
              <a:gd name="T26" fmla="*/ 3 w 41"/>
              <a:gd name="T27" fmla="*/ 35 h 48"/>
              <a:gd name="T28" fmla="*/ 1 w 41"/>
              <a:gd name="T29" fmla="*/ 36 h 48"/>
              <a:gd name="T30" fmla="*/ 5 w 41"/>
              <a:gd name="T31" fmla="*/ 30 h 48"/>
              <a:gd name="T32" fmla="*/ 6 w 41"/>
              <a:gd name="T33" fmla="*/ 5 h 48"/>
              <a:gd name="T34" fmla="*/ 18 w 41"/>
              <a:gd name="T35" fmla="*/ 0 h 48"/>
              <a:gd name="T36" fmla="*/ 33 w 41"/>
              <a:gd name="T37" fmla="*/ 2 h 48"/>
              <a:gd name="T38" fmla="*/ 33 w 41"/>
              <a:gd name="T39" fmla="*/ 2 h 48"/>
              <a:gd name="T40" fmla="*/ 35 w 41"/>
              <a:gd name="T41" fmla="*/ 0 h 48"/>
              <a:gd name="T42" fmla="*/ 34 w 41"/>
              <a:gd name="T43" fmla="*/ 4 h 48"/>
              <a:gd name="T44" fmla="*/ 37 w 41"/>
              <a:gd name="T45" fmla="*/ 18 h 48"/>
              <a:gd name="T46" fmla="*/ 31 w 41"/>
              <a:gd name="T47" fmla="*/ 31 h 48"/>
              <a:gd name="T48" fmla="*/ 6 w 41"/>
              <a:gd name="T49" fmla="*/ 32 h 48"/>
              <a:gd name="T50" fmla="*/ 11 w 41"/>
              <a:gd name="T51" fmla="*/ 37 h 48"/>
              <a:gd name="T52" fmla="*/ 26 w 41"/>
              <a:gd name="T53" fmla="*/ 37 h 48"/>
              <a:gd name="T54" fmla="*/ 33 w 41"/>
              <a:gd name="T55" fmla="*/ 32 h 48"/>
              <a:gd name="T56" fmla="*/ 33 w 41"/>
              <a:gd name="T57" fmla="*/ 32 h 48"/>
              <a:gd name="T58" fmla="*/ 39 w 41"/>
              <a:gd name="T59" fmla="*/ 18 h 48"/>
              <a:gd name="T60" fmla="*/ 34 w 41"/>
              <a:gd name="T61" fmla="*/ 4 h 48"/>
              <a:gd name="T62" fmla="*/ 29 w 41"/>
              <a:gd name="T63" fmla="*/ 8 h 48"/>
              <a:gd name="T64" fmla="*/ 8 w 41"/>
              <a:gd name="T65" fmla="*/ 8 h 48"/>
              <a:gd name="T66" fmla="*/ 8 w 41"/>
              <a:gd name="T67" fmla="*/ 28 h 48"/>
              <a:gd name="T68" fmla="*/ 29 w 41"/>
              <a:gd name="T69" fmla="*/ 28 h 48"/>
              <a:gd name="T70" fmla="*/ 33 w 41"/>
              <a:gd name="T71" fmla="*/ 18 h 48"/>
              <a:gd name="T72" fmla="*/ 29 w 41"/>
              <a:gd name="T73"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48">
                <a:moveTo>
                  <a:pt x="35" y="0"/>
                </a:moveTo>
                <a:cubicBezTo>
                  <a:pt x="35" y="0"/>
                  <a:pt x="36" y="0"/>
                  <a:pt x="36" y="0"/>
                </a:cubicBezTo>
                <a:cubicBezTo>
                  <a:pt x="37" y="0"/>
                  <a:pt x="37" y="1"/>
                  <a:pt x="36" y="2"/>
                </a:cubicBezTo>
                <a:cubicBezTo>
                  <a:pt x="35" y="3"/>
                  <a:pt x="35" y="3"/>
                  <a:pt x="35" y="3"/>
                </a:cubicBezTo>
                <a:cubicBezTo>
                  <a:pt x="37" y="5"/>
                  <a:pt x="38" y="7"/>
                  <a:pt x="39" y="9"/>
                </a:cubicBezTo>
                <a:cubicBezTo>
                  <a:pt x="40" y="12"/>
                  <a:pt x="41" y="15"/>
                  <a:pt x="41" y="18"/>
                </a:cubicBezTo>
                <a:cubicBezTo>
                  <a:pt x="41" y="21"/>
                  <a:pt x="40" y="24"/>
                  <a:pt x="39" y="26"/>
                </a:cubicBezTo>
                <a:cubicBezTo>
                  <a:pt x="38" y="29"/>
                  <a:pt x="36" y="32"/>
                  <a:pt x="34" y="34"/>
                </a:cubicBezTo>
                <a:cubicBezTo>
                  <a:pt x="32" y="36"/>
                  <a:pt x="30" y="37"/>
                  <a:pt x="27" y="39"/>
                </a:cubicBezTo>
                <a:cubicBezTo>
                  <a:pt x="27" y="39"/>
                  <a:pt x="27" y="39"/>
                  <a:pt x="27" y="39"/>
                </a:cubicBezTo>
                <a:cubicBezTo>
                  <a:pt x="25" y="40"/>
                  <a:pt x="23" y="40"/>
                  <a:pt x="20" y="40"/>
                </a:cubicBezTo>
                <a:cubicBezTo>
                  <a:pt x="20" y="40"/>
                  <a:pt x="20" y="40"/>
                  <a:pt x="20" y="41"/>
                </a:cubicBezTo>
                <a:cubicBezTo>
                  <a:pt x="20" y="44"/>
                  <a:pt x="20" y="44"/>
                  <a:pt x="20" y="44"/>
                </a:cubicBezTo>
                <a:cubicBezTo>
                  <a:pt x="28" y="44"/>
                  <a:pt x="28" y="44"/>
                  <a:pt x="28" y="44"/>
                </a:cubicBezTo>
                <a:cubicBezTo>
                  <a:pt x="29" y="44"/>
                  <a:pt x="30" y="45"/>
                  <a:pt x="30" y="46"/>
                </a:cubicBezTo>
                <a:cubicBezTo>
                  <a:pt x="30" y="47"/>
                  <a:pt x="29" y="48"/>
                  <a:pt x="28" y="48"/>
                </a:cubicBezTo>
                <a:cubicBezTo>
                  <a:pt x="19" y="48"/>
                  <a:pt x="19" y="48"/>
                  <a:pt x="19" y="48"/>
                </a:cubicBezTo>
                <a:cubicBezTo>
                  <a:pt x="18" y="48"/>
                  <a:pt x="18" y="48"/>
                  <a:pt x="18" y="48"/>
                </a:cubicBezTo>
                <a:cubicBezTo>
                  <a:pt x="18" y="48"/>
                  <a:pt x="18" y="48"/>
                  <a:pt x="18" y="48"/>
                </a:cubicBezTo>
                <a:cubicBezTo>
                  <a:pt x="9" y="48"/>
                  <a:pt x="9" y="48"/>
                  <a:pt x="9" y="48"/>
                </a:cubicBezTo>
                <a:cubicBezTo>
                  <a:pt x="8" y="48"/>
                  <a:pt x="7" y="47"/>
                  <a:pt x="7" y="46"/>
                </a:cubicBezTo>
                <a:cubicBezTo>
                  <a:pt x="7" y="45"/>
                  <a:pt x="8" y="44"/>
                  <a:pt x="9" y="44"/>
                </a:cubicBezTo>
                <a:cubicBezTo>
                  <a:pt x="17" y="44"/>
                  <a:pt x="17" y="44"/>
                  <a:pt x="17" y="44"/>
                </a:cubicBezTo>
                <a:cubicBezTo>
                  <a:pt x="17" y="41"/>
                  <a:pt x="17" y="41"/>
                  <a:pt x="17" y="41"/>
                </a:cubicBezTo>
                <a:cubicBezTo>
                  <a:pt x="17" y="40"/>
                  <a:pt x="17" y="40"/>
                  <a:pt x="17" y="40"/>
                </a:cubicBezTo>
                <a:cubicBezTo>
                  <a:pt x="14" y="40"/>
                  <a:pt x="12" y="40"/>
                  <a:pt x="10" y="39"/>
                </a:cubicBezTo>
                <a:cubicBezTo>
                  <a:pt x="10" y="39"/>
                  <a:pt x="10" y="39"/>
                  <a:pt x="10" y="39"/>
                </a:cubicBezTo>
                <a:cubicBezTo>
                  <a:pt x="7" y="38"/>
                  <a:pt x="5" y="36"/>
                  <a:pt x="3" y="35"/>
                </a:cubicBezTo>
                <a:cubicBezTo>
                  <a:pt x="2" y="36"/>
                  <a:pt x="2" y="36"/>
                  <a:pt x="2" y="36"/>
                </a:cubicBezTo>
                <a:cubicBezTo>
                  <a:pt x="2" y="36"/>
                  <a:pt x="1" y="36"/>
                  <a:pt x="1" y="36"/>
                </a:cubicBezTo>
                <a:cubicBezTo>
                  <a:pt x="0" y="35"/>
                  <a:pt x="0" y="35"/>
                  <a:pt x="1" y="34"/>
                </a:cubicBezTo>
                <a:cubicBezTo>
                  <a:pt x="5" y="30"/>
                  <a:pt x="5" y="30"/>
                  <a:pt x="5" y="30"/>
                </a:cubicBezTo>
                <a:cubicBezTo>
                  <a:pt x="2" y="27"/>
                  <a:pt x="0" y="22"/>
                  <a:pt x="0" y="18"/>
                </a:cubicBezTo>
                <a:cubicBezTo>
                  <a:pt x="0" y="13"/>
                  <a:pt x="2" y="8"/>
                  <a:pt x="6" y="5"/>
                </a:cubicBezTo>
                <a:cubicBezTo>
                  <a:pt x="6" y="5"/>
                  <a:pt x="6" y="5"/>
                  <a:pt x="6" y="5"/>
                </a:cubicBezTo>
                <a:cubicBezTo>
                  <a:pt x="9" y="2"/>
                  <a:pt x="13" y="0"/>
                  <a:pt x="18" y="0"/>
                </a:cubicBezTo>
                <a:cubicBezTo>
                  <a:pt x="23" y="0"/>
                  <a:pt x="27" y="1"/>
                  <a:pt x="31" y="4"/>
                </a:cubicBezTo>
                <a:cubicBezTo>
                  <a:pt x="33" y="2"/>
                  <a:pt x="33" y="2"/>
                  <a:pt x="33" y="2"/>
                </a:cubicBezTo>
                <a:cubicBezTo>
                  <a:pt x="33" y="2"/>
                  <a:pt x="33" y="2"/>
                  <a:pt x="33" y="2"/>
                </a:cubicBezTo>
                <a:cubicBezTo>
                  <a:pt x="33" y="2"/>
                  <a:pt x="33" y="2"/>
                  <a:pt x="33" y="2"/>
                </a:cubicBezTo>
                <a:cubicBezTo>
                  <a:pt x="33" y="2"/>
                  <a:pt x="33" y="2"/>
                  <a:pt x="33" y="2"/>
                </a:cubicBezTo>
                <a:cubicBezTo>
                  <a:pt x="35" y="0"/>
                  <a:pt x="35" y="0"/>
                  <a:pt x="35" y="0"/>
                </a:cubicBezTo>
                <a:close/>
                <a:moveTo>
                  <a:pt x="34" y="4"/>
                </a:moveTo>
                <a:cubicBezTo>
                  <a:pt x="34" y="4"/>
                  <a:pt x="34" y="4"/>
                  <a:pt x="34" y="4"/>
                </a:cubicBezTo>
                <a:cubicBezTo>
                  <a:pt x="32" y="6"/>
                  <a:pt x="32" y="6"/>
                  <a:pt x="32" y="6"/>
                </a:cubicBezTo>
                <a:cubicBezTo>
                  <a:pt x="35" y="9"/>
                  <a:pt x="37" y="13"/>
                  <a:pt x="37" y="18"/>
                </a:cubicBezTo>
                <a:cubicBezTo>
                  <a:pt x="37" y="23"/>
                  <a:pt x="35" y="27"/>
                  <a:pt x="31" y="31"/>
                </a:cubicBezTo>
                <a:cubicBezTo>
                  <a:pt x="31" y="31"/>
                  <a:pt x="31" y="31"/>
                  <a:pt x="31" y="31"/>
                </a:cubicBezTo>
                <a:cubicBezTo>
                  <a:pt x="28" y="34"/>
                  <a:pt x="23" y="36"/>
                  <a:pt x="18" y="36"/>
                </a:cubicBezTo>
                <a:cubicBezTo>
                  <a:pt x="14" y="36"/>
                  <a:pt x="10" y="34"/>
                  <a:pt x="6" y="32"/>
                </a:cubicBezTo>
                <a:cubicBezTo>
                  <a:pt x="5" y="33"/>
                  <a:pt x="5" y="33"/>
                  <a:pt x="5" y="33"/>
                </a:cubicBezTo>
                <a:cubicBezTo>
                  <a:pt x="7" y="34"/>
                  <a:pt x="9" y="36"/>
                  <a:pt x="11" y="37"/>
                </a:cubicBezTo>
                <a:cubicBezTo>
                  <a:pt x="13" y="37"/>
                  <a:pt x="16" y="38"/>
                  <a:pt x="18" y="38"/>
                </a:cubicBezTo>
                <a:cubicBezTo>
                  <a:pt x="21" y="38"/>
                  <a:pt x="24" y="38"/>
                  <a:pt x="26" y="37"/>
                </a:cubicBezTo>
                <a:cubicBezTo>
                  <a:pt x="26" y="37"/>
                  <a:pt x="26" y="37"/>
                  <a:pt x="26" y="37"/>
                </a:cubicBezTo>
                <a:cubicBezTo>
                  <a:pt x="29" y="36"/>
                  <a:pt x="31" y="34"/>
                  <a:pt x="33" y="32"/>
                </a:cubicBezTo>
                <a:cubicBezTo>
                  <a:pt x="33" y="32"/>
                  <a:pt x="33" y="32"/>
                  <a:pt x="33" y="32"/>
                </a:cubicBezTo>
                <a:cubicBezTo>
                  <a:pt x="33" y="32"/>
                  <a:pt x="33" y="32"/>
                  <a:pt x="33" y="32"/>
                </a:cubicBezTo>
                <a:cubicBezTo>
                  <a:pt x="35" y="30"/>
                  <a:pt x="36" y="28"/>
                  <a:pt x="37" y="26"/>
                </a:cubicBezTo>
                <a:cubicBezTo>
                  <a:pt x="38" y="23"/>
                  <a:pt x="39" y="21"/>
                  <a:pt x="39" y="18"/>
                </a:cubicBezTo>
                <a:cubicBezTo>
                  <a:pt x="39" y="15"/>
                  <a:pt x="38" y="12"/>
                  <a:pt x="37" y="10"/>
                </a:cubicBezTo>
                <a:cubicBezTo>
                  <a:pt x="36" y="8"/>
                  <a:pt x="35" y="6"/>
                  <a:pt x="34" y="4"/>
                </a:cubicBezTo>
                <a:close/>
                <a:moveTo>
                  <a:pt x="29" y="8"/>
                </a:moveTo>
                <a:cubicBezTo>
                  <a:pt x="29" y="8"/>
                  <a:pt x="29" y="8"/>
                  <a:pt x="29" y="8"/>
                </a:cubicBezTo>
                <a:cubicBezTo>
                  <a:pt x="26" y="5"/>
                  <a:pt x="22" y="3"/>
                  <a:pt x="18" y="3"/>
                </a:cubicBezTo>
                <a:cubicBezTo>
                  <a:pt x="14" y="3"/>
                  <a:pt x="11" y="5"/>
                  <a:pt x="8" y="8"/>
                </a:cubicBezTo>
                <a:cubicBezTo>
                  <a:pt x="6" y="10"/>
                  <a:pt x="4" y="14"/>
                  <a:pt x="4" y="18"/>
                </a:cubicBezTo>
                <a:cubicBezTo>
                  <a:pt x="4" y="22"/>
                  <a:pt x="6" y="25"/>
                  <a:pt x="8" y="28"/>
                </a:cubicBezTo>
                <a:cubicBezTo>
                  <a:pt x="11" y="31"/>
                  <a:pt x="14" y="32"/>
                  <a:pt x="18" y="32"/>
                </a:cubicBezTo>
                <a:cubicBezTo>
                  <a:pt x="22" y="32"/>
                  <a:pt x="26" y="31"/>
                  <a:pt x="29" y="28"/>
                </a:cubicBezTo>
                <a:cubicBezTo>
                  <a:pt x="29" y="28"/>
                  <a:pt x="29" y="28"/>
                  <a:pt x="29" y="28"/>
                </a:cubicBezTo>
                <a:cubicBezTo>
                  <a:pt x="31" y="25"/>
                  <a:pt x="33" y="22"/>
                  <a:pt x="33" y="18"/>
                </a:cubicBezTo>
                <a:cubicBezTo>
                  <a:pt x="33" y="14"/>
                  <a:pt x="31" y="10"/>
                  <a:pt x="29" y="8"/>
                </a:cubicBezTo>
                <a:cubicBezTo>
                  <a:pt x="29" y="8"/>
                  <a:pt x="29" y="8"/>
                  <a:pt x="29" y="8"/>
                </a:cubicBezTo>
                <a:cubicBezTo>
                  <a:pt x="29" y="8"/>
                  <a:pt x="29" y="8"/>
                  <a:pt x="29" y="8"/>
                </a:cubicBezTo>
                <a:close/>
              </a:path>
            </a:pathLst>
          </a:custGeom>
          <a:solidFill>
            <a:schemeClr val="accent2"/>
          </a:solidFill>
          <a:ln>
            <a:noFill/>
          </a:ln>
          <a:extLst/>
        </p:spPr>
        <p:txBody>
          <a:bodyPr/>
          <a:lstStyle/>
          <a:p>
            <a:endParaRPr lang="zh-CN" altLang="en-US"/>
          </a:p>
        </p:txBody>
      </p:sp>
      <p:sp>
        <p:nvSpPr>
          <p:cNvPr id="245" name="Freeform 707"/>
          <p:cNvSpPr>
            <a:spLocks noEditPoints="1"/>
          </p:cNvSpPr>
          <p:nvPr/>
        </p:nvSpPr>
        <p:spPr bwMode="auto">
          <a:xfrm>
            <a:off x="7272226" y="3313492"/>
            <a:ext cx="296293" cy="281626"/>
          </a:xfrm>
          <a:custGeom>
            <a:avLst/>
            <a:gdLst>
              <a:gd name="T0" fmla="*/ 16 w 50"/>
              <a:gd name="T1" fmla="*/ 2 h 48"/>
              <a:gd name="T2" fmla="*/ 3 w 50"/>
              <a:gd name="T3" fmla="*/ 37 h 48"/>
              <a:gd name="T4" fmla="*/ 19 w 50"/>
              <a:gd name="T5" fmla="*/ 47 h 48"/>
              <a:gd name="T6" fmla="*/ 32 w 50"/>
              <a:gd name="T7" fmla="*/ 38 h 48"/>
              <a:gd name="T8" fmla="*/ 38 w 50"/>
              <a:gd name="T9" fmla="*/ 35 h 48"/>
              <a:gd name="T10" fmla="*/ 39 w 50"/>
              <a:gd name="T11" fmla="*/ 36 h 48"/>
              <a:gd name="T12" fmla="*/ 50 w 50"/>
              <a:gd name="T13" fmla="*/ 26 h 48"/>
              <a:gd name="T14" fmla="*/ 45 w 50"/>
              <a:gd name="T15" fmla="*/ 32 h 48"/>
              <a:gd name="T16" fmla="*/ 39 w 50"/>
              <a:gd name="T17" fmla="*/ 32 h 48"/>
              <a:gd name="T18" fmla="*/ 29 w 50"/>
              <a:gd name="T19" fmla="*/ 37 h 48"/>
              <a:gd name="T20" fmla="*/ 19 w 50"/>
              <a:gd name="T21" fmla="*/ 44 h 48"/>
              <a:gd name="T22" fmla="*/ 7 w 50"/>
              <a:gd name="T23" fmla="*/ 35 h 48"/>
              <a:gd name="T24" fmla="*/ 17 w 50"/>
              <a:gd name="T25" fmla="*/ 6 h 48"/>
              <a:gd name="T26" fmla="*/ 46 w 50"/>
              <a:gd name="T27" fmla="*/ 26 h 48"/>
              <a:gd name="T28" fmla="*/ 23 w 50"/>
              <a:gd name="T29" fmla="*/ 15 h 48"/>
              <a:gd name="T30" fmla="*/ 13 w 50"/>
              <a:gd name="T31" fmla="*/ 11 h 48"/>
              <a:gd name="T32" fmla="*/ 13 w 50"/>
              <a:gd name="T33" fmla="*/ 19 h 48"/>
              <a:gd name="T34" fmla="*/ 23 w 50"/>
              <a:gd name="T35" fmla="*/ 15 h 48"/>
              <a:gd name="T36" fmla="*/ 17 w 50"/>
              <a:gd name="T37" fmla="*/ 18 h 48"/>
              <a:gd name="T38" fmla="*/ 15 w 50"/>
              <a:gd name="T39" fmla="*/ 13 h 48"/>
              <a:gd name="T40" fmla="*/ 19 w 50"/>
              <a:gd name="T41" fmla="*/ 13 h 48"/>
              <a:gd name="T42" fmla="*/ 35 w 50"/>
              <a:gd name="T43" fmla="*/ 12 h 48"/>
              <a:gd name="T44" fmla="*/ 30 w 50"/>
              <a:gd name="T45" fmla="*/ 7 h 48"/>
              <a:gd name="T46" fmla="*/ 26 w 50"/>
              <a:gd name="T47" fmla="*/ 16 h 48"/>
              <a:gd name="T48" fmla="*/ 35 w 50"/>
              <a:gd name="T49" fmla="*/ 12 h 48"/>
              <a:gd name="T50" fmla="*/ 30 w 50"/>
              <a:gd name="T51" fmla="*/ 15 h 48"/>
              <a:gd name="T52" fmla="*/ 28 w 50"/>
              <a:gd name="T53" fmla="*/ 10 h 48"/>
              <a:gd name="T54" fmla="*/ 33 w 50"/>
              <a:gd name="T55" fmla="*/ 12 h 48"/>
              <a:gd name="T56" fmla="*/ 23 w 50"/>
              <a:gd name="T57" fmla="*/ 29 h 48"/>
              <a:gd name="T58" fmla="*/ 28 w 50"/>
              <a:gd name="T59" fmla="*/ 34 h 48"/>
              <a:gd name="T60" fmla="*/ 23 w 50"/>
              <a:gd name="T61" fmla="*/ 36 h 48"/>
              <a:gd name="T62" fmla="*/ 24 w 50"/>
              <a:gd name="T63" fmla="*/ 34 h 48"/>
              <a:gd name="T64" fmla="*/ 35 w 50"/>
              <a:gd name="T65" fmla="*/ 17 h 48"/>
              <a:gd name="T66" fmla="*/ 38 w 50"/>
              <a:gd name="T67" fmla="*/ 26 h 48"/>
              <a:gd name="T68" fmla="*/ 42 w 50"/>
              <a:gd name="T69" fmla="*/ 17 h 48"/>
              <a:gd name="T70" fmla="*/ 41 w 50"/>
              <a:gd name="T71" fmla="*/ 21 h 48"/>
              <a:gd name="T72" fmla="*/ 38 w 50"/>
              <a:gd name="T73" fmla="*/ 24 h 48"/>
              <a:gd name="T74" fmla="*/ 36 w 50"/>
              <a:gd name="T75" fmla="*/ 19 h 48"/>
              <a:gd name="T76" fmla="*/ 41 w 50"/>
              <a:gd name="T77" fmla="*/ 21 h 48"/>
              <a:gd name="T78" fmla="*/ 8 w 50"/>
              <a:gd name="T79" fmla="*/ 22 h 48"/>
              <a:gd name="T80" fmla="*/ 8 w 50"/>
              <a:gd name="T81" fmla="*/ 30 h 48"/>
              <a:gd name="T82" fmla="*/ 17 w 50"/>
              <a:gd name="T83" fmla="*/ 26 h 48"/>
              <a:gd name="T84" fmla="*/ 14 w 50"/>
              <a:gd name="T85" fmla="*/ 28 h 48"/>
              <a:gd name="T86" fmla="*/ 10 w 50"/>
              <a:gd name="T87" fmla="*/ 28 h 48"/>
              <a:gd name="T88" fmla="*/ 10 w 50"/>
              <a:gd name="T89" fmla="*/ 24 h 48"/>
              <a:gd name="T90" fmla="*/ 15 w 50"/>
              <a:gd name="T91"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8">
                <a:moveTo>
                  <a:pt x="44" y="8"/>
                </a:moveTo>
                <a:cubicBezTo>
                  <a:pt x="40" y="4"/>
                  <a:pt x="34" y="1"/>
                  <a:pt x="28" y="0"/>
                </a:cubicBezTo>
                <a:cubicBezTo>
                  <a:pt x="24" y="0"/>
                  <a:pt x="20" y="0"/>
                  <a:pt x="16" y="2"/>
                </a:cubicBezTo>
                <a:cubicBezTo>
                  <a:pt x="12" y="4"/>
                  <a:pt x="9" y="6"/>
                  <a:pt x="6" y="9"/>
                </a:cubicBezTo>
                <a:cubicBezTo>
                  <a:pt x="3" y="13"/>
                  <a:pt x="1" y="18"/>
                  <a:pt x="1" y="22"/>
                </a:cubicBezTo>
                <a:cubicBezTo>
                  <a:pt x="0" y="27"/>
                  <a:pt x="1" y="32"/>
                  <a:pt x="3" y="37"/>
                </a:cubicBezTo>
                <a:cubicBezTo>
                  <a:pt x="5" y="39"/>
                  <a:pt x="6" y="41"/>
                  <a:pt x="8" y="42"/>
                </a:cubicBezTo>
                <a:cubicBezTo>
                  <a:pt x="10" y="44"/>
                  <a:pt x="12" y="46"/>
                  <a:pt x="14" y="46"/>
                </a:cubicBezTo>
                <a:cubicBezTo>
                  <a:pt x="16" y="47"/>
                  <a:pt x="17" y="47"/>
                  <a:pt x="19" y="47"/>
                </a:cubicBezTo>
                <a:cubicBezTo>
                  <a:pt x="22" y="48"/>
                  <a:pt x="24" y="47"/>
                  <a:pt x="27" y="46"/>
                </a:cubicBezTo>
                <a:cubicBezTo>
                  <a:pt x="29" y="45"/>
                  <a:pt x="31" y="43"/>
                  <a:pt x="32" y="41"/>
                </a:cubicBezTo>
                <a:cubicBezTo>
                  <a:pt x="32" y="40"/>
                  <a:pt x="32" y="39"/>
                  <a:pt x="32" y="38"/>
                </a:cubicBezTo>
                <a:cubicBezTo>
                  <a:pt x="33" y="36"/>
                  <a:pt x="33" y="35"/>
                  <a:pt x="33" y="35"/>
                </a:cubicBezTo>
                <a:cubicBezTo>
                  <a:pt x="33" y="34"/>
                  <a:pt x="34" y="34"/>
                  <a:pt x="34" y="34"/>
                </a:cubicBezTo>
                <a:cubicBezTo>
                  <a:pt x="35" y="34"/>
                  <a:pt x="36" y="35"/>
                  <a:pt x="38" y="35"/>
                </a:cubicBezTo>
                <a:cubicBezTo>
                  <a:pt x="38" y="35"/>
                  <a:pt x="38" y="35"/>
                  <a:pt x="38" y="35"/>
                </a:cubicBezTo>
                <a:cubicBezTo>
                  <a:pt x="38" y="35"/>
                  <a:pt x="38" y="35"/>
                  <a:pt x="38" y="35"/>
                </a:cubicBezTo>
                <a:cubicBezTo>
                  <a:pt x="39" y="36"/>
                  <a:pt x="39" y="36"/>
                  <a:pt x="39" y="36"/>
                </a:cubicBezTo>
                <a:cubicBezTo>
                  <a:pt x="39" y="36"/>
                  <a:pt x="39" y="36"/>
                  <a:pt x="39" y="36"/>
                </a:cubicBezTo>
                <a:cubicBezTo>
                  <a:pt x="44" y="38"/>
                  <a:pt x="46" y="37"/>
                  <a:pt x="48" y="35"/>
                </a:cubicBezTo>
                <a:cubicBezTo>
                  <a:pt x="50" y="33"/>
                  <a:pt x="50" y="30"/>
                  <a:pt x="50" y="26"/>
                </a:cubicBezTo>
                <a:cubicBezTo>
                  <a:pt x="50" y="19"/>
                  <a:pt x="48" y="13"/>
                  <a:pt x="44" y="8"/>
                </a:cubicBezTo>
                <a:close/>
                <a:moveTo>
                  <a:pt x="45" y="32"/>
                </a:moveTo>
                <a:cubicBezTo>
                  <a:pt x="45" y="32"/>
                  <a:pt x="45" y="32"/>
                  <a:pt x="45" y="32"/>
                </a:cubicBezTo>
                <a:cubicBezTo>
                  <a:pt x="44" y="33"/>
                  <a:pt x="43" y="33"/>
                  <a:pt x="40" y="32"/>
                </a:cubicBezTo>
                <a:cubicBezTo>
                  <a:pt x="40" y="32"/>
                  <a:pt x="40" y="32"/>
                  <a:pt x="40" y="32"/>
                </a:cubicBezTo>
                <a:cubicBezTo>
                  <a:pt x="39" y="32"/>
                  <a:pt x="39" y="32"/>
                  <a:pt x="39" y="32"/>
                </a:cubicBezTo>
                <a:cubicBezTo>
                  <a:pt x="37" y="31"/>
                  <a:pt x="35" y="30"/>
                  <a:pt x="34" y="30"/>
                </a:cubicBezTo>
                <a:cubicBezTo>
                  <a:pt x="32" y="30"/>
                  <a:pt x="31" y="31"/>
                  <a:pt x="30" y="32"/>
                </a:cubicBezTo>
                <a:cubicBezTo>
                  <a:pt x="29" y="33"/>
                  <a:pt x="29" y="35"/>
                  <a:pt x="29" y="37"/>
                </a:cubicBezTo>
                <a:cubicBezTo>
                  <a:pt x="29" y="38"/>
                  <a:pt x="28" y="39"/>
                  <a:pt x="28" y="39"/>
                </a:cubicBezTo>
                <a:cubicBezTo>
                  <a:pt x="28" y="41"/>
                  <a:pt x="26" y="42"/>
                  <a:pt x="25" y="43"/>
                </a:cubicBezTo>
                <a:cubicBezTo>
                  <a:pt x="23" y="43"/>
                  <a:pt x="21" y="44"/>
                  <a:pt x="19" y="44"/>
                </a:cubicBezTo>
                <a:cubicBezTo>
                  <a:pt x="18" y="43"/>
                  <a:pt x="17" y="43"/>
                  <a:pt x="15" y="43"/>
                </a:cubicBezTo>
                <a:cubicBezTo>
                  <a:pt x="14" y="42"/>
                  <a:pt x="12" y="41"/>
                  <a:pt x="11" y="40"/>
                </a:cubicBezTo>
                <a:cubicBezTo>
                  <a:pt x="9" y="38"/>
                  <a:pt x="8" y="37"/>
                  <a:pt x="7" y="35"/>
                </a:cubicBezTo>
                <a:cubicBezTo>
                  <a:pt x="5" y="31"/>
                  <a:pt x="4" y="27"/>
                  <a:pt x="4" y="23"/>
                </a:cubicBezTo>
                <a:cubicBezTo>
                  <a:pt x="5" y="19"/>
                  <a:pt x="7" y="15"/>
                  <a:pt x="9" y="11"/>
                </a:cubicBezTo>
                <a:cubicBezTo>
                  <a:pt x="11" y="9"/>
                  <a:pt x="14" y="7"/>
                  <a:pt x="17" y="6"/>
                </a:cubicBezTo>
                <a:cubicBezTo>
                  <a:pt x="21" y="4"/>
                  <a:pt x="24" y="4"/>
                  <a:pt x="27" y="4"/>
                </a:cubicBezTo>
                <a:cubicBezTo>
                  <a:pt x="33" y="4"/>
                  <a:pt x="38" y="7"/>
                  <a:pt x="41" y="11"/>
                </a:cubicBezTo>
                <a:cubicBezTo>
                  <a:pt x="44" y="15"/>
                  <a:pt x="46" y="20"/>
                  <a:pt x="46" y="26"/>
                </a:cubicBezTo>
                <a:cubicBezTo>
                  <a:pt x="46" y="29"/>
                  <a:pt x="46" y="31"/>
                  <a:pt x="45" y="32"/>
                </a:cubicBezTo>
                <a:close/>
                <a:moveTo>
                  <a:pt x="23" y="15"/>
                </a:moveTo>
                <a:cubicBezTo>
                  <a:pt x="23" y="15"/>
                  <a:pt x="23" y="15"/>
                  <a:pt x="23" y="15"/>
                </a:cubicBezTo>
                <a:cubicBezTo>
                  <a:pt x="23" y="13"/>
                  <a:pt x="22" y="12"/>
                  <a:pt x="21" y="11"/>
                </a:cubicBezTo>
                <a:cubicBezTo>
                  <a:pt x="20" y="10"/>
                  <a:pt x="19" y="9"/>
                  <a:pt x="17" y="9"/>
                </a:cubicBezTo>
                <a:cubicBezTo>
                  <a:pt x="16" y="9"/>
                  <a:pt x="14" y="10"/>
                  <a:pt x="13" y="11"/>
                </a:cubicBezTo>
                <a:cubicBezTo>
                  <a:pt x="13" y="11"/>
                  <a:pt x="13" y="11"/>
                  <a:pt x="13" y="11"/>
                </a:cubicBezTo>
                <a:cubicBezTo>
                  <a:pt x="12" y="12"/>
                  <a:pt x="12" y="13"/>
                  <a:pt x="12" y="15"/>
                </a:cubicBezTo>
                <a:cubicBezTo>
                  <a:pt x="12" y="16"/>
                  <a:pt x="12" y="18"/>
                  <a:pt x="13" y="19"/>
                </a:cubicBezTo>
                <a:cubicBezTo>
                  <a:pt x="14" y="20"/>
                  <a:pt x="16" y="20"/>
                  <a:pt x="17" y="20"/>
                </a:cubicBezTo>
                <a:cubicBezTo>
                  <a:pt x="19" y="20"/>
                  <a:pt x="20" y="20"/>
                  <a:pt x="21" y="19"/>
                </a:cubicBezTo>
                <a:cubicBezTo>
                  <a:pt x="22" y="18"/>
                  <a:pt x="23" y="16"/>
                  <a:pt x="23" y="15"/>
                </a:cubicBezTo>
                <a:close/>
                <a:moveTo>
                  <a:pt x="19" y="17"/>
                </a:moveTo>
                <a:cubicBezTo>
                  <a:pt x="19" y="17"/>
                  <a:pt x="19" y="17"/>
                  <a:pt x="19" y="17"/>
                </a:cubicBezTo>
                <a:cubicBezTo>
                  <a:pt x="19" y="18"/>
                  <a:pt x="18" y="18"/>
                  <a:pt x="17" y="18"/>
                </a:cubicBezTo>
                <a:cubicBezTo>
                  <a:pt x="16" y="18"/>
                  <a:pt x="16" y="18"/>
                  <a:pt x="15" y="17"/>
                </a:cubicBezTo>
                <a:cubicBezTo>
                  <a:pt x="14" y="16"/>
                  <a:pt x="14" y="16"/>
                  <a:pt x="14" y="15"/>
                </a:cubicBezTo>
                <a:cubicBezTo>
                  <a:pt x="14" y="14"/>
                  <a:pt x="14" y="13"/>
                  <a:pt x="15" y="13"/>
                </a:cubicBezTo>
                <a:cubicBezTo>
                  <a:pt x="15" y="13"/>
                  <a:pt x="15" y="13"/>
                  <a:pt x="15" y="13"/>
                </a:cubicBezTo>
                <a:cubicBezTo>
                  <a:pt x="16" y="12"/>
                  <a:pt x="16" y="12"/>
                  <a:pt x="17" y="12"/>
                </a:cubicBezTo>
                <a:cubicBezTo>
                  <a:pt x="18" y="12"/>
                  <a:pt x="19" y="12"/>
                  <a:pt x="19" y="13"/>
                </a:cubicBezTo>
                <a:cubicBezTo>
                  <a:pt x="20" y="13"/>
                  <a:pt x="20" y="14"/>
                  <a:pt x="20" y="15"/>
                </a:cubicBezTo>
                <a:cubicBezTo>
                  <a:pt x="20" y="16"/>
                  <a:pt x="20" y="16"/>
                  <a:pt x="19" y="17"/>
                </a:cubicBezTo>
                <a:close/>
                <a:moveTo>
                  <a:pt x="35" y="12"/>
                </a:moveTo>
                <a:cubicBezTo>
                  <a:pt x="35" y="12"/>
                  <a:pt x="35" y="12"/>
                  <a:pt x="35" y="12"/>
                </a:cubicBezTo>
                <a:cubicBezTo>
                  <a:pt x="35" y="10"/>
                  <a:pt x="35" y="9"/>
                  <a:pt x="34" y="8"/>
                </a:cubicBezTo>
                <a:cubicBezTo>
                  <a:pt x="33" y="7"/>
                  <a:pt x="31" y="7"/>
                  <a:pt x="30" y="7"/>
                </a:cubicBezTo>
                <a:cubicBezTo>
                  <a:pt x="28" y="7"/>
                  <a:pt x="27" y="7"/>
                  <a:pt x="26" y="8"/>
                </a:cubicBezTo>
                <a:cubicBezTo>
                  <a:pt x="25" y="9"/>
                  <a:pt x="25" y="10"/>
                  <a:pt x="25" y="12"/>
                </a:cubicBezTo>
                <a:cubicBezTo>
                  <a:pt x="25" y="13"/>
                  <a:pt x="25" y="15"/>
                  <a:pt x="26" y="16"/>
                </a:cubicBezTo>
                <a:cubicBezTo>
                  <a:pt x="27" y="17"/>
                  <a:pt x="28" y="17"/>
                  <a:pt x="30" y="17"/>
                </a:cubicBezTo>
                <a:cubicBezTo>
                  <a:pt x="31" y="17"/>
                  <a:pt x="33" y="17"/>
                  <a:pt x="34" y="16"/>
                </a:cubicBezTo>
                <a:cubicBezTo>
                  <a:pt x="35" y="15"/>
                  <a:pt x="35" y="13"/>
                  <a:pt x="35" y="12"/>
                </a:cubicBezTo>
                <a:close/>
                <a:moveTo>
                  <a:pt x="32" y="14"/>
                </a:moveTo>
                <a:cubicBezTo>
                  <a:pt x="32" y="14"/>
                  <a:pt x="32" y="14"/>
                  <a:pt x="32" y="14"/>
                </a:cubicBezTo>
                <a:cubicBezTo>
                  <a:pt x="32" y="15"/>
                  <a:pt x="31" y="15"/>
                  <a:pt x="30" y="15"/>
                </a:cubicBezTo>
                <a:cubicBezTo>
                  <a:pt x="29" y="15"/>
                  <a:pt x="28" y="15"/>
                  <a:pt x="28" y="14"/>
                </a:cubicBezTo>
                <a:cubicBezTo>
                  <a:pt x="27" y="13"/>
                  <a:pt x="27" y="13"/>
                  <a:pt x="27" y="12"/>
                </a:cubicBezTo>
                <a:cubicBezTo>
                  <a:pt x="27" y="11"/>
                  <a:pt x="27" y="10"/>
                  <a:pt x="28" y="10"/>
                </a:cubicBezTo>
                <a:cubicBezTo>
                  <a:pt x="28" y="9"/>
                  <a:pt x="29" y="9"/>
                  <a:pt x="30" y="9"/>
                </a:cubicBezTo>
                <a:cubicBezTo>
                  <a:pt x="31" y="9"/>
                  <a:pt x="32" y="9"/>
                  <a:pt x="32" y="10"/>
                </a:cubicBezTo>
                <a:cubicBezTo>
                  <a:pt x="33" y="10"/>
                  <a:pt x="33" y="11"/>
                  <a:pt x="33" y="12"/>
                </a:cubicBezTo>
                <a:cubicBezTo>
                  <a:pt x="33" y="13"/>
                  <a:pt x="33" y="13"/>
                  <a:pt x="32" y="14"/>
                </a:cubicBezTo>
                <a:close/>
                <a:moveTo>
                  <a:pt x="23" y="29"/>
                </a:moveTo>
                <a:cubicBezTo>
                  <a:pt x="23" y="29"/>
                  <a:pt x="23" y="29"/>
                  <a:pt x="23" y="29"/>
                </a:cubicBezTo>
                <a:cubicBezTo>
                  <a:pt x="20" y="29"/>
                  <a:pt x="17" y="32"/>
                  <a:pt x="17" y="34"/>
                </a:cubicBezTo>
                <a:cubicBezTo>
                  <a:pt x="17" y="37"/>
                  <a:pt x="20" y="40"/>
                  <a:pt x="23" y="40"/>
                </a:cubicBezTo>
                <a:cubicBezTo>
                  <a:pt x="25" y="40"/>
                  <a:pt x="28" y="37"/>
                  <a:pt x="28" y="34"/>
                </a:cubicBezTo>
                <a:cubicBezTo>
                  <a:pt x="28" y="32"/>
                  <a:pt x="25" y="29"/>
                  <a:pt x="23" y="29"/>
                </a:cubicBezTo>
                <a:close/>
                <a:moveTo>
                  <a:pt x="23" y="36"/>
                </a:moveTo>
                <a:cubicBezTo>
                  <a:pt x="23" y="36"/>
                  <a:pt x="23" y="36"/>
                  <a:pt x="23" y="36"/>
                </a:cubicBezTo>
                <a:cubicBezTo>
                  <a:pt x="22" y="36"/>
                  <a:pt x="21" y="35"/>
                  <a:pt x="21" y="34"/>
                </a:cubicBezTo>
                <a:cubicBezTo>
                  <a:pt x="21" y="34"/>
                  <a:pt x="22" y="33"/>
                  <a:pt x="23" y="33"/>
                </a:cubicBezTo>
                <a:cubicBezTo>
                  <a:pt x="23" y="33"/>
                  <a:pt x="24" y="34"/>
                  <a:pt x="24" y="34"/>
                </a:cubicBezTo>
                <a:cubicBezTo>
                  <a:pt x="24" y="35"/>
                  <a:pt x="23" y="36"/>
                  <a:pt x="23" y="36"/>
                </a:cubicBezTo>
                <a:close/>
                <a:moveTo>
                  <a:pt x="35" y="17"/>
                </a:moveTo>
                <a:cubicBezTo>
                  <a:pt x="35" y="17"/>
                  <a:pt x="35" y="17"/>
                  <a:pt x="35" y="17"/>
                </a:cubicBezTo>
                <a:cubicBezTo>
                  <a:pt x="34" y="18"/>
                  <a:pt x="33" y="19"/>
                  <a:pt x="33" y="21"/>
                </a:cubicBezTo>
                <a:cubicBezTo>
                  <a:pt x="33" y="22"/>
                  <a:pt x="34" y="24"/>
                  <a:pt x="35" y="25"/>
                </a:cubicBezTo>
                <a:cubicBezTo>
                  <a:pt x="35" y="26"/>
                  <a:pt x="37" y="26"/>
                  <a:pt x="38" y="26"/>
                </a:cubicBezTo>
                <a:cubicBezTo>
                  <a:pt x="40" y="26"/>
                  <a:pt x="41" y="26"/>
                  <a:pt x="42" y="25"/>
                </a:cubicBezTo>
                <a:cubicBezTo>
                  <a:pt x="43" y="24"/>
                  <a:pt x="44" y="22"/>
                  <a:pt x="44" y="21"/>
                </a:cubicBezTo>
                <a:cubicBezTo>
                  <a:pt x="44" y="19"/>
                  <a:pt x="43" y="18"/>
                  <a:pt x="42" y="17"/>
                </a:cubicBezTo>
                <a:cubicBezTo>
                  <a:pt x="41" y="16"/>
                  <a:pt x="40" y="15"/>
                  <a:pt x="38" y="15"/>
                </a:cubicBezTo>
                <a:cubicBezTo>
                  <a:pt x="37" y="15"/>
                  <a:pt x="35" y="16"/>
                  <a:pt x="35" y="17"/>
                </a:cubicBezTo>
                <a:close/>
                <a:moveTo>
                  <a:pt x="41" y="21"/>
                </a:moveTo>
                <a:cubicBezTo>
                  <a:pt x="41" y="21"/>
                  <a:pt x="41" y="21"/>
                  <a:pt x="41" y="21"/>
                </a:cubicBezTo>
                <a:cubicBezTo>
                  <a:pt x="41" y="22"/>
                  <a:pt x="41" y="22"/>
                  <a:pt x="40" y="23"/>
                </a:cubicBezTo>
                <a:cubicBezTo>
                  <a:pt x="40" y="24"/>
                  <a:pt x="39" y="24"/>
                  <a:pt x="38" y="24"/>
                </a:cubicBezTo>
                <a:cubicBezTo>
                  <a:pt x="37" y="24"/>
                  <a:pt x="37" y="24"/>
                  <a:pt x="36" y="23"/>
                </a:cubicBezTo>
                <a:cubicBezTo>
                  <a:pt x="36" y="22"/>
                  <a:pt x="35" y="22"/>
                  <a:pt x="35" y="21"/>
                </a:cubicBezTo>
                <a:cubicBezTo>
                  <a:pt x="35" y="20"/>
                  <a:pt x="36" y="19"/>
                  <a:pt x="36" y="19"/>
                </a:cubicBezTo>
                <a:cubicBezTo>
                  <a:pt x="37" y="18"/>
                  <a:pt x="37" y="18"/>
                  <a:pt x="38" y="18"/>
                </a:cubicBezTo>
                <a:cubicBezTo>
                  <a:pt x="39" y="18"/>
                  <a:pt x="40" y="18"/>
                  <a:pt x="40" y="19"/>
                </a:cubicBezTo>
                <a:cubicBezTo>
                  <a:pt x="41" y="19"/>
                  <a:pt x="41" y="20"/>
                  <a:pt x="41" y="21"/>
                </a:cubicBezTo>
                <a:close/>
                <a:moveTo>
                  <a:pt x="12" y="20"/>
                </a:moveTo>
                <a:cubicBezTo>
                  <a:pt x="12" y="20"/>
                  <a:pt x="12" y="20"/>
                  <a:pt x="12" y="20"/>
                </a:cubicBezTo>
                <a:cubicBezTo>
                  <a:pt x="10" y="20"/>
                  <a:pt x="9" y="21"/>
                  <a:pt x="8" y="22"/>
                </a:cubicBezTo>
                <a:cubicBezTo>
                  <a:pt x="8" y="22"/>
                  <a:pt x="8" y="22"/>
                  <a:pt x="8" y="22"/>
                </a:cubicBezTo>
                <a:cubicBezTo>
                  <a:pt x="7" y="23"/>
                  <a:pt x="6" y="24"/>
                  <a:pt x="6" y="26"/>
                </a:cubicBezTo>
                <a:cubicBezTo>
                  <a:pt x="6" y="27"/>
                  <a:pt x="7" y="29"/>
                  <a:pt x="8" y="30"/>
                </a:cubicBezTo>
                <a:cubicBezTo>
                  <a:pt x="9" y="31"/>
                  <a:pt x="10" y="31"/>
                  <a:pt x="12" y="31"/>
                </a:cubicBezTo>
                <a:cubicBezTo>
                  <a:pt x="13" y="31"/>
                  <a:pt x="15" y="31"/>
                  <a:pt x="16" y="30"/>
                </a:cubicBezTo>
                <a:cubicBezTo>
                  <a:pt x="17" y="29"/>
                  <a:pt x="17" y="27"/>
                  <a:pt x="17" y="26"/>
                </a:cubicBezTo>
                <a:cubicBezTo>
                  <a:pt x="17" y="24"/>
                  <a:pt x="17" y="23"/>
                  <a:pt x="16" y="22"/>
                </a:cubicBezTo>
                <a:cubicBezTo>
                  <a:pt x="15" y="21"/>
                  <a:pt x="13" y="20"/>
                  <a:pt x="12" y="20"/>
                </a:cubicBezTo>
                <a:close/>
                <a:moveTo>
                  <a:pt x="14" y="28"/>
                </a:moveTo>
                <a:cubicBezTo>
                  <a:pt x="14" y="28"/>
                  <a:pt x="14" y="28"/>
                  <a:pt x="14" y="28"/>
                </a:cubicBezTo>
                <a:cubicBezTo>
                  <a:pt x="13" y="29"/>
                  <a:pt x="13" y="29"/>
                  <a:pt x="12" y="29"/>
                </a:cubicBezTo>
                <a:cubicBezTo>
                  <a:pt x="11" y="29"/>
                  <a:pt x="10" y="29"/>
                  <a:pt x="10" y="28"/>
                </a:cubicBezTo>
                <a:cubicBezTo>
                  <a:pt x="9" y="27"/>
                  <a:pt x="9" y="27"/>
                  <a:pt x="9" y="26"/>
                </a:cubicBezTo>
                <a:cubicBezTo>
                  <a:pt x="9" y="25"/>
                  <a:pt x="9" y="24"/>
                  <a:pt x="10" y="24"/>
                </a:cubicBezTo>
                <a:cubicBezTo>
                  <a:pt x="10" y="24"/>
                  <a:pt x="10" y="24"/>
                  <a:pt x="10" y="24"/>
                </a:cubicBezTo>
                <a:cubicBezTo>
                  <a:pt x="10" y="23"/>
                  <a:pt x="11" y="23"/>
                  <a:pt x="12" y="23"/>
                </a:cubicBezTo>
                <a:cubicBezTo>
                  <a:pt x="13" y="23"/>
                  <a:pt x="13" y="23"/>
                  <a:pt x="14" y="24"/>
                </a:cubicBezTo>
                <a:cubicBezTo>
                  <a:pt x="14" y="24"/>
                  <a:pt x="15" y="25"/>
                  <a:pt x="15" y="26"/>
                </a:cubicBezTo>
                <a:cubicBezTo>
                  <a:pt x="15" y="27"/>
                  <a:pt x="14" y="27"/>
                  <a:pt x="14" y="28"/>
                </a:cubicBezTo>
                <a:close/>
              </a:path>
            </a:pathLst>
          </a:custGeom>
          <a:solidFill>
            <a:schemeClr val="accent2"/>
          </a:solidFill>
          <a:ln>
            <a:noFill/>
          </a:ln>
          <a:extLst/>
        </p:spPr>
        <p:txBody>
          <a:bodyPr/>
          <a:lstStyle/>
          <a:p>
            <a:endParaRPr lang="zh-CN" altLang="en-US"/>
          </a:p>
        </p:txBody>
      </p:sp>
      <p:sp>
        <p:nvSpPr>
          <p:cNvPr id="246" name="Freeform 711"/>
          <p:cNvSpPr>
            <a:spLocks noEditPoints="1"/>
          </p:cNvSpPr>
          <p:nvPr/>
        </p:nvSpPr>
        <p:spPr bwMode="auto">
          <a:xfrm>
            <a:off x="6248396" y="3307625"/>
            <a:ext cx="266959" cy="287493"/>
          </a:xfrm>
          <a:custGeom>
            <a:avLst/>
            <a:gdLst>
              <a:gd name="T0" fmla="*/ 24 w 45"/>
              <a:gd name="T1" fmla="*/ 8 h 49"/>
              <a:gd name="T2" fmla="*/ 29 w 45"/>
              <a:gd name="T3" fmla="*/ 4 h 49"/>
              <a:gd name="T4" fmla="*/ 25 w 45"/>
              <a:gd name="T5" fmla="*/ 12 h 49"/>
              <a:gd name="T6" fmla="*/ 25 w 45"/>
              <a:gd name="T7" fmla="*/ 12 h 49"/>
              <a:gd name="T8" fmla="*/ 25 w 45"/>
              <a:gd name="T9" fmla="*/ 12 h 49"/>
              <a:gd name="T10" fmla="*/ 25 w 45"/>
              <a:gd name="T11" fmla="*/ 12 h 49"/>
              <a:gd name="T12" fmla="*/ 24 w 45"/>
              <a:gd name="T13" fmla="*/ 16 h 49"/>
              <a:gd name="T14" fmla="*/ 28 w 45"/>
              <a:gd name="T15" fmla="*/ 16 h 49"/>
              <a:gd name="T16" fmla="*/ 32 w 45"/>
              <a:gd name="T17" fmla="*/ 16 h 49"/>
              <a:gd name="T18" fmla="*/ 33 w 45"/>
              <a:gd name="T19" fmla="*/ 19 h 49"/>
              <a:gd name="T20" fmla="*/ 32 w 45"/>
              <a:gd name="T21" fmla="*/ 21 h 49"/>
              <a:gd name="T22" fmla="*/ 42 w 45"/>
              <a:gd name="T23" fmla="*/ 30 h 49"/>
              <a:gd name="T24" fmla="*/ 45 w 45"/>
              <a:gd name="T25" fmla="*/ 32 h 49"/>
              <a:gd name="T26" fmla="*/ 45 w 45"/>
              <a:gd name="T27" fmla="*/ 33 h 49"/>
              <a:gd name="T28" fmla="*/ 25 w 45"/>
              <a:gd name="T29" fmla="*/ 49 h 49"/>
              <a:gd name="T30" fmla="*/ 20 w 45"/>
              <a:gd name="T31" fmla="*/ 49 h 49"/>
              <a:gd name="T32" fmla="*/ 0 w 45"/>
              <a:gd name="T33" fmla="*/ 33 h 49"/>
              <a:gd name="T34" fmla="*/ 20 w 45"/>
              <a:gd name="T35" fmla="*/ 16 h 49"/>
              <a:gd name="T36" fmla="*/ 22 w 45"/>
              <a:gd name="T37" fmla="*/ 14 h 49"/>
              <a:gd name="T38" fmla="*/ 8 w 45"/>
              <a:gd name="T39" fmla="*/ 3 h 49"/>
              <a:gd name="T40" fmla="*/ 19 w 45"/>
              <a:gd name="T41" fmla="*/ 2 h 49"/>
              <a:gd name="T42" fmla="*/ 19 w 45"/>
              <a:gd name="T43" fmla="*/ 20 h 49"/>
              <a:gd name="T44" fmla="*/ 16 w 45"/>
              <a:gd name="T45" fmla="*/ 20 h 49"/>
              <a:gd name="T46" fmla="*/ 16 w 45"/>
              <a:gd name="T47" fmla="*/ 45 h 49"/>
              <a:gd name="T48" fmla="*/ 21 w 45"/>
              <a:gd name="T49" fmla="*/ 44 h 49"/>
              <a:gd name="T50" fmla="*/ 25 w 45"/>
              <a:gd name="T51" fmla="*/ 45 h 49"/>
              <a:gd name="T52" fmla="*/ 41 w 45"/>
              <a:gd name="T53" fmla="*/ 35 h 49"/>
              <a:gd name="T54" fmla="*/ 29 w 45"/>
              <a:gd name="T55" fmla="*/ 20 h 49"/>
              <a:gd name="T56" fmla="*/ 25 w 45"/>
              <a:gd name="T57" fmla="*/ 20 h 49"/>
              <a:gd name="T58" fmla="*/ 21 w 45"/>
              <a:gd name="T59" fmla="*/ 21 h 49"/>
              <a:gd name="T60" fmla="*/ 18 w 45"/>
              <a:gd name="T61" fmla="*/ 4 h 49"/>
              <a:gd name="T62" fmla="*/ 18 w 45"/>
              <a:gd name="T63" fmla="*/ 4 h 49"/>
              <a:gd name="T64" fmla="*/ 14 w 45"/>
              <a:gd name="T65" fmla="*/ 11 h 49"/>
              <a:gd name="T66" fmla="*/ 18 w 45"/>
              <a:gd name="T67"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49">
                <a:moveTo>
                  <a:pt x="20" y="2"/>
                </a:moveTo>
                <a:cubicBezTo>
                  <a:pt x="22" y="3"/>
                  <a:pt x="24" y="5"/>
                  <a:pt x="24" y="8"/>
                </a:cubicBezTo>
                <a:cubicBezTo>
                  <a:pt x="25" y="6"/>
                  <a:pt x="26" y="5"/>
                  <a:pt x="27" y="4"/>
                </a:cubicBezTo>
                <a:cubicBezTo>
                  <a:pt x="28" y="4"/>
                  <a:pt x="28" y="4"/>
                  <a:pt x="29" y="4"/>
                </a:cubicBezTo>
                <a:cubicBezTo>
                  <a:pt x="29" y="5"/>
                  <a:pt x="29" y="5"/>
                  <a:pt x="29" y="6"/>
                </a:cubicBezTo>
                <a:cubicBezTo>
                  <a:pt x="27" y="8"/>
                  <a:pt x="26" y="10"/>
                  <a:pt x="25" y="12"/>
                </a:cubicBezTo>
                <a:cubicBezTo>
                  <a:pt x="25" y="12"/>
                  <a:pt x="25" y="12"/>
                  <a:pt x="25" y="12"/>
                </a:cubicBezTo>
                <a:cubicBezTo>
                  <a:pt x="25" y="12"/>
                  <a:pt x="25" y="12"/>
                  <a:pt x="25" y="12"/>
                </a:cubicBezTo>
                <a:cubicBezTo>
                  <a:pt x="25" y="12"/>
                  <a:pt x="25" y="12"/>
                  <a:pt x="25" y="12"/>
                </a:cubicBezTo>
                <a:cubicBezTo>
                  <a:pt x="25" y="12"/>
                  <a:pt x="25" y="12"/>
                  <a:pt x="25" y="12"/>
                </a:cubicBezTo>
                <a:cubicBezTo>
                  <a:pt x="25" y="12"/>
                  <a:pt x="25" y="12"/>
                  <a:pt x="25" y="12"/>
                </a:cubicBezTo>
                <a:cubicBezTo>
                  <a:pt x="25" y="12"/>
                  <a:pt x="25" y="12"/>
                  <a:pt x="25" y="12"/>
                </a:cubicBezTo>
                <a:cubicBezTo>
                  <a:pt x="25" y="12"/>
                  <a:pt x="25" y="12"/>
                  <a:pt x="25" y="12"/>
                </a:cubicBezTo>
                <a:cubicBezTo>
                  <a:pt x="24" y="13"/>
                  <a:pt x="24" y="15"/>
                  <a:pt x="24" y="16"/>
                </a:cubicBezTo>
                <a:cubicBezTo>
                  <a:pt x="24" y="16"/>
                  <a:pt x="24" y="16"/>
                  <a:pt x="25" y="16"/>
                </a:cubicBezTo>
                <a:cubicBezTo>
                  <a:pt x="26" y="16"/>
                  <a:pt x="27" y="16"/>
                  <a:pt x="28" y="16"/>
                </a:cubicBezTo>
                <a:cubicBezTo>
                  <a:pt x="29" y="16"/>
                  <a:pt x="29" y="16"/>
                  <a:pt x="30" y="16"/>
                </a:cubicBezTo>
                <a:cubicBezTo>
                  <a:pt x="31" y="16"/>
                  <a:pt x="31" y="16"/>
                  <a:pt x="32" y="16"/>
                </a:cubicBezTo>
                <a:cubicBezTo>
                  <a:pt x="33" y="16"/>
                  <a:pt x="33" y="17"/>
                  <a:pt x="33" y="18"/>
                </a:cubicBezTo>
                <a:cubicBezTo>
                  <a:pt x="33" y="19"/>
                  <a:pt x="33" y="19"/>
                  <a:pt x="33" y="19"/>
                </a:cubicBezTo>
                <a:cubicBezTo>
                  <a:pt x="33" y="19"/>
                  <a:pt x="33" y="19"/>
                  <a:pt x="33" y="19"/>
                </a:cubicBezTo>
                <a:cubicBezTo>
                  <a:pt x="33" y="20"/>
                  <a:pt x="32" y="20"/>
                  <a:pt x="32" y="21"/>
                </a:cubicBezTo>
                <a:cubicBezTo>
                  <a:pt x="31" y="26"/>
                  <a:pt x="35" y="32"/>
                  <a:pt x="41" y="31"/>
                </a:cubicBezTo>
                <a:cubicBezTo>
                  <a:pt x="41" y="31"/>
                  <a:pt x="42" y="30"/>
                  <a:pt x="42" y="30"/>
                </a:cubicBezTo>
                <a:cubicBezTo>
                  <a:pt x="43" y="30"/>
                  <a:pt x="44" y="30"/>
                  <a:pt x="45" y="31"/>
                </a:cubicBezTo>
                <a:cubicBezTo>
                  <a:pt x="45" y="32"/>
                  <a:pt x="45" y="32"/>
                  <a:pt x="45" y="32"/>
                </a:cubicBezTo>
                <a:cubicBezTo>
                  <a:pt x="45" y="33"/>
                  <a:pt x="45" y="33"/>
                  <a:pt x="45" y="33"/>
                </a:cubicBezTo>
                <a:cubicBezTo>
                  <a:pt x="45" y="33"/>
                  <a:pt x="45" y="33"/>
                  <a:pt x="45" y="33"/>
                </a:cubicBezTo>
                <a:cubicBezTo>
                  <a:pt x="45" y="42"/>
                  <a:pt x="37" y="49"/>
                  <a:pt x="28" y="49"/>
                </a:cubicBezTo>
                <a:cubicBezTo>
                  <a:pt x="27" y="49"/>
                  <a:pt x="26" y="49"/>
                  <a:pt x="25" y="49"/>
                </a:cubicBezTo>
                <a:cubicBezTo>
                  <a:pt x="24" y="49"/>
                  <a:pt x="23" y="48"/>
                  <a:pt x="22" y="48"/>
                </a:cubicBezTo>
                <a:cubicBezTo>
                  <a:pt x="21" y="48"/>
                  <a:pt x="21" y="49"/>
                  <a:pt x="20" y="49"/>
                </a:cubicBezTo>
                <a:cubicBezTo>
                  <a:pt x="19" y="49"/>
                  <a:pt x="17" y="49"/>
                  <a:pt x="16" y="49"/>
                </a:cubicBezTo>
                <a:cubicBezTo>
                  <a:pt x="7" y="49"/>
                  <a:pt x="0" y="42"/>
                  <a:pt x="0" y="33"/>
                </a:cubicBezTo>
                <a:cubicBezTo>
                  <a:pt x="0" y="23"/>
                  <a:pt x="7" y="16"/>
                  <a:pt x="16" y="16"/>
                </a:cubicBezTo>
                <a:cubicBezTo>
                  <a:pt x="17" y="16"/>
                  <a:pt x="19" y="16"/>
                  <a:pt x="20" y="16"/>
                </a:cubicBezTo>
                <a:cubicBezTo>
                  <a:pt x="20" y="16"/>
                  <a:pt x="21" y="16"/>
                  <a:pt x="21" y="17"/>
                </a:cubicBezTo>
                <a:cubicBezTo>
                  <a:pt x="21" y="15"/>
                  <a:pt x="21" y="15"/>
                  <a:pt x="22" y="14"/>
                </a:cubicBezTo>
                <a:cubicBezTo>
                  <a:pt x="19" y="14"/>
                  <a:pt x="16" y="14"/>
                  <a:pt x="13" y="13"/>
                </a:cubicBezTo>
                <a:cubicBezTo>
                  <a:pt x="10" y="11"/>
                  <a:pt x="8" y="7"/>
                  <a:pt x="8" y="3"/>
                </a:cubicBezTo>
                <a:cubicBezTo>
                  <a:pt x="8" y="2"/>
                  <a:pt x="8" y="2"/>
                  <a:pt x="8" y="2"/>
                </a:cubicBezTo>
                <a:cubicBezTo>
                  <a:pt x="12" y="0"/>
                  <a:pt x="16" y="0"/>
                  <a:pt x="19" y="2"/>
                </a:cubicBezTo>
                <a:cubicBezTo>
                  <a:pt x="20" y="2"/>
                  <a:pt x="20" y="2"/>
                  <a:pt x="20" y="2"/>
                </a:cubicBezTo>
                <a:close/>
                <a:moveTo>
                  <a:pt x="19" y="20"/>
                </a:moveTo>
                <a:cubicBezTo>
                  <a:pt x="19" y="20"/>
                  <a:pt x="19" y="20"/>
                  <a:pt x="19" y="20"/>
                </a:cubicBezTo>
                <a:cubicBezTo>
                  <a:pt x="18" y="20"/>
                  <a:pt x="17" y="20"/>
                  <a:pt x="16" y="20"/>
                </a:cubicBezTo>
                <a:cubicBezTo>
                  <a:pt x="9" y="20"/>
                  <a:pt x="3" y="25"/>
                  <a:pt x="3" y="33"/>
                </a:cubicBezTo>
                <a:cubicBezTo>
                  <a:pt x="3" y="40"/>
                  <a:pt x="9" y="45"/>
                  <a:pt x="16" y="45"/>
                </a:cubicBezTo>
                <a:cubicBezTo>
                  <a:pt x="17" y="45"/>
                  <a:pt x="18" y="45"/>
                  <a:pt x="19" y="45"/>
                </a:cubicBezTo>
                <a:cubicBezTo>
                  <a:pt x="20" y="45"/>
                  <a:pt x="21" y="45"/>
                  <a:pt x="21" y="44"/>
                </a:cubicBezTo>
                <a:cubicBezTo>
                  <a:pt x="22" y="44"/>
                  <a:pt x="22" y="44"/>
                  <a:pt x="23" y="44"/>
                </a:cubicBezTo>
                <a:cubicBezTo>
                  <a:pt x="24" y="45"/>
                  <a:pt x="25" y="45"/>
                  <a:pt x="25" y="45"/>
                </a:cubicBezTo>
                <a:cubicBezTo>
                  <a:pt x="26" y="45"/>
                  <a:pt x="27" y="45"/>
                  <a:pt x="28" y="45"/>
                </a:cubicBezTo>
                <a:cubicBezTo>
                  <a:pt x="34" y="45"/>
                  <a:pt x="40" y="41"/>
                  <a:pt x="41" y="35"/>
                </a:cubicBezTo>
                <a:cubicBezTo>
                  <a:pt x="33" y="35"/>
                  <a:pt x="26" y="28"/>
                  <a:pt x="28" y="20"/>
                </a:cubicBezTo>
                <a:cubicBezTo>
                  <a:pt x="29" y="20"/>
                  <a:pt x="29" y="20"/>
                  <a:pt x="29" y="20"/>
                </a:cubicBezTo>
                <a:cubicBezTo>
                  <a:pt x="28" y="20"/>
                  <a:pt x="28" y="20"/>
                  <a:pt x="28" y="20"/>
                </a:cubicBezTo>
                <a:cubicBezTo>
                  <a:pt x="27" y="20"/>
                  <a:pt x="26" y="20"/>
                  <a:pt x="25" y="20"/>
                </a:cubicBezTo>
                <a:cubicBezTo>
                  <a:pt x="25" y="20"/>
                  <a:pt x="24" y="20"/>
                  <a:pt x="23" y="21"/>
                </a:cubicBezTo>
                <a:cubicBezTo>
                  <a:pt x="22" y="21"/>
                  <a:pt x="22" y="21"/>
                  <a:pt x="21" y="21"/>
                </a:cubicBezTo>
                <a:cubicBezTo>
                  <a:pt x="21" y="20"/>
                  <a:pt x="20" y="20"/>
                  <a:pt x="19" y="20"/>
                </a:cubicBezTo>
                <a:close/>
                <a:moveTo>
                  <a:pt x="18" y="4"/>
                </a:moveTo>
                <a:cubicBezTo>
                  <a:pt x="18" y="4"/>
                  <a:pt x="18" y="4"/>
                  <a:pt x="18" y="4"/>
                </a:cubicBezTo>
                <a:cubicBezTo>
                  <a:pt x="18" y="4"/>
                  <a:pt x="18" y="4"/>
                  <a:pt x="18" y="4"/>
                </a:cubicBezTo>
                <a:cubicBezTo>
                  <a:pt x="16" y="2"/>
                  <a:pt x="13" y="2"/>
                  <a:pt x="10" y="4"/>
                </a:cubicBezTo>
                <a:cubicBezTo>
                  <a:pt x="10" y="6"/>
                  <a:pt x="12" y="9"/>
                  <a:pt x="14" y="11"/>
                </a:cubicBezTo>
                <a:cubicBezTo>
                  <a:pt x="17" y="12"/>
                  <a:pt x="20" y="12"/>
                  <a:pt x="23" y="11"/>
                </a:cubicBezTo>
                <a:cubicBezTo>
                  <a:pt x="22" y="8"/>
                  <a:pt x="21" y="5"/>
                  <a:pt x="18" y="4"/>
                </a:cubicBezTo>
                <a:close/>
              </a:path>
            </a:pathLst>
          </a:custGeom>
          <a:solidFill>
            <a:schemeClr val="accent2"/>
          </a:solidFill>
          <a:ln>
            <a:noFill/>
          </a:ln>
          <a:extLst/>
        </p:spPr>
        <p:txBody>
          <a:bodyPr/>
          <a:lstStyle/>
          <a:p>
            <a:endParaRPr lang="zh-CN" altLang="en-US"/>
          </a:p>
        </p:txBody>
      </p:sp>
      <p:sp>
        <p:nvSpPr>
          <p:cNvPr id="247" name="Freeform 716"/>
          <p:cNvSpPr>
            <a:spLocks noEditPoints="1"/>
          </p:cNvSpPr>
          <p:nvPr/>
        </p:nvSpPr>
        <p:spPr bwMode="auto">
          <a:xfrm>
            <a:off x="4156737" y="3342829"/>
            <a:ext cx="328564" cy="217087"/>
          </a:xfrm>
          <a:custGeom>
            <a:avLst/>
            <a:gdLst>
              <a:gd name="T0" fmla="*/ 51 w 56"/>
              <a:gd name="T1" fmla="*/ 0 h 37"/>
              <a:gd name="T2" fmla="*/ 52 w 56"/>
              <a:gd name="T3" fmla="*/ 34 h 37"/>
              <a:gd name="T4" fmla="*/ 54 w 56"/>
              <a:gd name="T5" fmla="*/ 37 h 37"/>
              <a:gd name="T6" fmla="*/ 1 w 56"/>
              <a:gd name="T7" fmla="*/ 34 h 37"/>
              <a:gd name="T8" fmla="*/ 5 w 56"/>
              <a:gd name="T9" fmla="*/ 0 h 37"/>
              <a:gd name="T10" fmla="*/ 14 w 56"/>
              <a:gd name="T11" fmla="*/ 25 h 37"/>
              <a:gd name="T12" fmla="*/ 11 w 56"/>
              <a:gd name="T13" fmla="*/ 23 h 37"/>
              <a:gd name="T14" fmla="*/ 15 w 56"/>
              <a:gd name="T15" fmla="*/ 20 h 37"/>
              <a:gd name="T16" fmla="*/ 8 w 56"/>
              <a:gd name="T17" fmla="*/ 19 h 37"/>
              <a:gd name="T18" fmla="*/ 11 w 56"/>
              <a:gd name="T19" fmla="*/ 31 h 37"/>
              <a:gd name="T20" fmla="*/ 17 w 56"/>
              <a:gd name="T21" fmla="*/ 27 h 37"/>
              <a:gd name="T22" fmla="*/ 11 w 56"/>
              <a:gd name="T23" fmla="*/ 26 h 37"/>
              <a:gd name="T24" fmla="*/ 21 w 56"/>
              <a:gd name="T25" fmla="*/ 21 h 37"/>
              <a:gd name="T26" fmla="*/ 17 w 56"/>
              <a:gd name="T27" fmla="*/ 20 h 37"/>
              <a:gd name="T28" fmla="*/ 19 w 56"/>
              <a:gd name="T29" fmla="*/ 25 h 37"/>
              <a:gd name="T30" fmla="*/ 22 w 56"/>
              <a:gd name="T31" fmla="*/ 23 h 37"/>
              <a:gd name="T32" fmla="*/ 17 w 56"/>
              <a:gd name="T33" fmla="*/ 24 h 37"/>
              <a:gd name="T34" fmla="*/ 26 w 56"/>
              <a:gd name="T35" fmla="*/ 25 h 37"/>
              <a:gd name="T36" fmla="*/ 28 w 56"/>
              <a:gd name="T37" fmla="*/ 25 h 37"/>
              <a:gd name="T38" fmla="*/ 29 w 56"/>
              <a:gd name="T39" fmla="*/ 19 h 37"/>
              <a:gd name="T40" fmla="*/ 32 w 56"/>
              <a:gd name="T41" fmla="*/ 24 h 37"/>
              <a:gd name="T42" fmla="*/ 33 w 56"/>
              <a:gd name="T43" fmla="*/ 18 h 37"/>
              <a:gd name="T44" fmla="*/ 24 w 56"/>
              <a:gd name="T45" fmla="*/ 26 h 37"/>
              <a:gd name="T46" fmla="*/ 41 w 56"/>
              <a:gd name="T47" fmla="*/ 20 h 37"/>
              <a:gd name="T48" fmla="*/ 37 w 56"/>
              <a:gd name="T49" fmla="*/ 18 h 37"/>
              <a:gd name="T50" fmla="*/ 41 w 56"/>
              <a:gd name="T51" fmla="*/ 14 h 37"/>
              <a:gd name="T52" fmla="*/ 41 w 56"/>
              <a:gd name="T53" fmla="*/ 14 h 37"/>
              <a:gd name="T54" fmla="*/ 36 w 56"/>
              <a:gd name="T55" fmla="*/ 21 h 37"/>
              <a:gd name="T56" fmla="*/ 43 w 56"/>
              <a:gd name="T57" fmla="*/ 21 h 37"/>
              <a:gd name="T58" fmla="*/ 43 w 56"/>
              <a:gd name="T59" fmla="*/ 10 h 37"/>
              <a:gd name="T60" fmla="*/ 43 w 56"/>
              <a:gd name="T61" fmla="*/ 11 h 37"/>
              <a:gd name="T62" fmla="*/ 43 w 56"/>
              <a:gd name="T63" fmla="*/ 15 h 37"/>
              <a:gd name="T64" fmla="*/ 46 w 56"/>
              <a:gd name="T65" fmla="*/ 12 h 37"/>
              <a:gd name="T66" fmla="*/ 46 w 56"/>
              <a:gd name="T67" fmla="*/ 9 h 37"/>
              <a:gd name="T68" fmla="*/ 42 w 56"/>
              <a:gd name="T69" fmla="*/ 8 h 37"/>
              <a:gd name="T70" fmla="*/ 43 w 56"/>
              <a:gd name="T71" fmla="*/ 10 h 37"/>
              <a:gd name="T72" fmla="*/ 33 w 56"/>
              <a:gd name="T73" fmla="*/ 30 h 37"/>
              <a:gd name="T74" fmla="*/ 46 w 56"/>
              <a:gd name="T75" fmla="*/ 31 h 37"/>
              <a:gd name="T76" fmla="*/ 49 w 56"/>
              <a:gd name="T77" fmla="*/ 3 h 37"/>
              <a:gd name="T78" fmla="*/ 32 w 56"/>
              <a:gd name="T79" fmla="*/ 34 h 37"/>
              <a:gd name="T80" fmla="*/ 44 w 56"/>
              <a:gd name="T81" fmla="*/ 32 h 37"/>
              <a:gd name="T82" fmla="*/ 34 w 56"/>
              <a:gd name="T83"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 h="37">
                <a:moveTo>
                  <a:pt x="5" y="0"/>
                </a:moveTo>
                <a:cubicBezTo>
                  <a:pt x="5" y="0"/>
                  <a:pt x="5" y="0"/>
                  <a:pt x="5" y="0"/>
                </a:cubicBezTo>
                <a:cubicBezTo>
                  <a:pt x="51" y="0"/>
                  <a:pt x="51" y="0"/>
                  <a:pt x="51" y="0"/>
                </a:cubicBezTo>
                <a:cubicBezTo>
                  <a:pt x="52" y="0"/>
                  <a:pt x="52" y="1"/>
                  <a:pt x="52" y="2"/>
                </a:cubicBezTo>
                <a:cubicBezTo>
                  <a:pt x="52" y="2"/>
                  <a:pt x="52" y="2"/>
                  <a:pt x="52" y="2"/>
                </a:cubicBezTo>
                <a:cubicBezTo>
                  <a:pt x="52" y="34"/>
                  <a:pt x="52" y="34"/>
                  <a:pt x="52" y="34"/>
                </a:cubicBezTo>
                <a:cubicBezTo>
                  <a:pt x="54" y="34"/>
                  <a:pt x="54" y="34"/>
                  <a:pt x="54" y="34"/>
                </a:cubicBezTo>
                <a:cubicBezTo>
                  <a:pt x="55" y="34"/>
                  <a:pt x="56" y="35"/>
                  <a:pt x="56" y="36"/>
                </a:cubicBezTo>
                <a:cubicBezTo>
                  <a:pt x="56" y="37"/>
                  <a:pt x="55" y="37"/>
                  <a:pt x="54" y="37"/>
                </a:cubicBezTo>
                <a:cubicBezTo>
                  <a:pt x="37" y="37"/>
                  <a:pt x="19" y="37"/>
                  <a:pt x="1" y="37"/>
                </a:cubicBezTo>
                <a:cubicBezTo>
                  <a:pt x="0" y="37"/>
                  <a:pt x="0" y="37"/>
                  <a:pt x="0" y="36"/>
                </a:cubicBezTo>
                <a:cubicBezTo>
                  <a:pt x="0" y="35"/>
                  <a:pt x="0" y="34"/>
                  <a:pt x="1" y="34"/>
                </a:cubicBezTo>
                <a:cubicBezTo>
                  <a:pt x="3" y="34"/>
                  <a:pt x="3" y="34"/>
                  <a:pt x="3" y="34"/>
                </a:cubicBezTo>
                <a:cubicBezTo>
                  <a:pt x="3" y="2"/>
                  <a:pt x="3" y="2"/>
                  <a:pt x="3" y="2"/>
                </a:cubicBezTo>
                <a:cubicBezTo>
                  <a:pt x="3" y="1"/>
                  <a:pt x="4" y="0"/>
                  <a:pt x="5" y="0"/>
                </a:cubicBezTo>
                <a:close/>
                <a:moveTo>
                  <a:pt x="11" y="26"/>
                </a:moveTo>
                <a:cubicBezTo>
                  <a:pt x="11" y="26"/>
                  <a:pt x="11" y="26"/>
                  <a:pt x="11" y="26"/>
                </a:cubicBezTo>
                <a:cubicBezTo>
                  <a:pt x="14" y="25"/>
                  <a:pt x="14" y="25"/>
                  <a:pt x="14" y="25"/>
                </a:cubicBezTo>
                <a:cubicBezTo>
                  <a:pt x="15" y="25"/>
                  <a:pt x="15" y="24"/>
                  <a:pt x="15" y="23"/>
                </a:cubicBezTo>
                <a:cubicBezTo>
                  <a:pt x="15" y="23"/>
                  <a:pt x="14" y="22"/>
                  <a:pt x="14" y="23"/>
                </a:cubicBezTo>
                <a:cubicBezTo>
                  <a:pt x="11" y="23"/>
                  <a:pt x="11" y="23"/>
                  <a:pt x="11" y="23"/>
                </a:cubicBezTo>
                <a:cubicBezTo>
                  <a:pt x="11" y="23"/>
                  <a:pt x="11" y="23"/>
                  <a:pt x="11" y="23"/>
                </a:cubicBezTo>
                <a:cubicBezTo>
                  <a:pt x="10" y="21"/>
                  <a:pt x="10" y="21"/>
                  <a:pt x="10" y="21"/>
                </a:cubicBezTo>
                <a:cubicBezTo>
                  <a:pt x="15" y="20"/>
                  <a:pt x="15" y="20"/>
                  <a:pt x="15" y="20"/>
                </a:cubicBezTo>
                <a:cubicBezTo>
                  <a:pt x="15" y="19"/>
                  <a:pt x="16" y="19"/>
                  <a:pt x="16" y="18"/>
                </a:cubicBezTo>
                <a:cubicBezTo>
                  <a:pt x="15" y="18"/>
                  <a:pt x="15" y="17"/>
                  <a:pt x="14" y="17"/>
                </a:cubicBezTo>
                <a:cubicBezTo>
                  <a:pt x="8" y="19"/>
                  <a:pt x="8" y="19"/>
                  <a:pt x="8" y="19"/>
                </a:cubicBezTo>
                <a:cubicBezTo>
                  <a:pt x="8" y="19"/>
                  <a:pt x="7" y="20"/>
                  <a:pt x="8" y="20"/>
                </a:cubicBezTo>
                <a:cubicBezTo>
                  <a:pt x="10" y="30"/>
                  <a:pt x="10" y="30"/>
                  <a:pt x="10" y="30"/>
                </a:cubicBezTo>
                <a:cubicBezTo>
                  <a:pt x="10" y="30"/>
                  <a:pt x="11" y="31"/>
                  <a:pt x="11" y="31"/>
                </a:cubicBezTo>
                <a:cubicBezTo>
                  <a:pt x="17" y="29"/>
                  <a:pt x="17" y="29"/>
                  <a:pt x="17" y="29"/>
                </a:cubicBezTo>
                <a:cubicBezTo>
                  <a:pt x="18" y="29"/>
                  <a:pt x="18" y="28"/>
                  <a:pt x="18" y="28"/>
                </a:cubicBezTo>
                <a:cubicBezTo>
                  <a:pt x="18" y="27"/>
                  <a:pt x="17" y="27"/>
                  <a:pt x="17" y="27"/>
                </a:cubicBezTo>
                <a:cubicBezTo>
                  <a:pt x="12" y="28"/>
                  <a:pt x="12" y="28"/>
                  <a:pt x="12" y="28"/>
                </a:cubicBezTo>
                <a:cubicBezTo>
                  <a:pt x="11" y="26"/>
                  <a:pt x="11" y="26"/>
                  <a:pt x="11" y="26"/>
                </a:cubicBezTo>
                <a:cubicBezTo>
                  <a:pt x="11" y="26"/>
                  <a:pt x="11" y="26"/>
                  <a:pt x="11" y="26"/>
                </a:cubicBezTo>
                <a:close/>
                <a:moveTo>
                  <a:pt x="18" y="22"/>
                </a:moveTo>
                <a:cubicBezTo>
                  <a:pt x="18" y="22"/>
                  <a:pt x="18" y="22"/>
                  <a:pt x="18" y="22"/>
                </a:cubicBezTo>
                <a:cubicBezTo>
                  <a:pt x="21" y="21"/>
                  <a:pt x="21" y="21"/>
                  <a:pt x="21" y="21"/>
                </a:cubicBezTo>
                <a:cubicBezTo>
                  <a:pt x="21" y="21"/>
                  <a:pt x="22" y="21"/>
                  <a:pt x="22" y="20"/>
                </a:cubicBezTo>
                <a:cubicBezTo>
                  <a:pt x="21" y="19"/>
                  <a:pt x="21" y="19"/>
                  <a:pt x="20" y="19"/>
                </a:cubicBezTo>
                <a:cubicBezTo>
                  <a:pt x="17" y="20"/>
                  <a:pt x="17" y="20"/>
                  <a:pt x="17" y="20"/>
                </a:cubicBezTo>
                <a:cubicBezTo>
                  <a:pt x="17" y="20"/>
                  <a:pt x="16" y="21"/>
                  <a:pt x="16" y="21"/>
                </a:cubicBezTo>
                <a:cubicBezTo>
                  <a:pt x="17" y="22"/>
                  <a:pt x="17" y="22"/>
                  <a:pt x="18" y="22"/>
                </a:cubicBezTo>
                <a:close/>
                <a:moveTo>
                  <a:pt x="19" y="25"/>
                </a:moveTo>
                <a:cubicBezTo>
                  <a:pt x="19" y="25"/>
                  <a:pt x="19" y="25"/>
                  <a:pt x="19" y="25"/>
                </a:cubicBezTo>
                <a:cubicBezTo>
                  <a:pt x="22" y="24"/>
                  <a:pt x="22" y="24"/>
                  <a:pt x="22" y="24"/>
                </a:cubicBezTo>
                <a:cubicBezTo>
                  <a:pt x="22" y="24"/>
                  <a:pt x="23" y="24"/>
                  <a:pt x="22" y="23"/>
                </a:cubicBezTo>
                <a:cubicBezTo>
                  <a:pt x="22" y="22"/>
                  <a:pt x="22" y="22"/>
                  <a:pt x="21" y="22"/>
                </a:cubicBezTo>
                <a:cubicBezTo>
                  <a:pt x="18" y="23"/>
                  <a:pt x="18" y="23"/>
                  <a:pt x="18" y="23"/>
                </a:cubicBezTo>
                <a:cubicBezTo>
                  <a:pt x="17" y="23"/>
                  <a:pt x="17" y="24"/>
                  <a:pt x="17" y="24"/>
                </a:cubicBezTo>
                <a:cubicBezTo>
                  <a:pt x="17" y="25"/>
                  <a:pt x="18" y="25"/>
                  <a:pt x="19" y="25"/>
                </a:cubicBezTo>
                <a:close/>
                <a:moveTo>
                  <a:pt x="26" y="25"/>
                </a:moveTo>
                <a:cubicBezTo>
                  <a:pt x="26" y="25"/>
                  <a:pt x="26" y="25"/>
                  <a:pt x="26" y="25"/>
                </a:cubicBezTo>
                <a:cubicBezTo>
                  <a:pt x="25" y="20"/>
                  <a:pt x="25" y="20"/>
                  <a:pt x="25" y="20"/>
                </a:cubicBezTo>
                <a:cubicBezTo>
                  <a:pt x="25" y="19"/>
                  <a:pt x="27" y="19"/>
                  <a:pt x="27" y="20"/>
                </a:cubicBezTo>
                <a:cubicBezTo>
                  <a:pt x="28" y="25"/>
                  <a:pt x="28" y="25"/>
                  <a:pt x="28" y="25"/>
                </a:cubicBezTo>
                <a:cubicBezTo>
                  <a:pt x="28" y="25"/>
                  <a:pt x="29" y="26"/>
                  <a:pt x="30" y="26"/>
                </a:cubicBezTo>
                <a:cubicBezTo>
                  <a:pt x="30" y="25"/>
                  <a:pt x="31" y="25"/>
                  <a:pt x="31" y="24"/>
                </a:cubicBezTo>
                <a:cubicBezTo>
                  <a:pt x="29" y="19"/>
                  <a:pt x="29" y="19"/>
                  <a:pt x="29" y="19"/>
                </a:cubicBezTo>
                <a:cubicBezTo>
                  <a:pt x="29" y="19"/>
                  <a:pt x="29" y="19"/>
                  <a:pt x="29" y="19"/>
                </a:cubicBezTo>
                <a:cubicBezTo>
                  <a:pt x="29" y="18"/>
                  <a:pt x="31" y="17"/>
                  <a:pt x="31" y="19"/>
                </a:cubicBezTo>
                <a:cubicBezTo>
                  <a:pt x="32" y="24"/>
                  <a:pt x="32" y="24"/>
                  <a:pt x="32" y="24"/>
                </a:cubicBezTo>
                <a:cubicBezTo>
                  <a:pt x="33" y="24"/>
                  <a:pt x="33" y="25"/>
                  <a:pt x="34" y="25"/>
                </a:cubicBezTo>
                <a:cubicBezTo>
                  <a:pt x="35" y="24"/>
                  <a:pt x="35" y="24"/>
                  <a:pt x="35" y="23"/>
                </a:cubicBezTo>
                <a:cubicBezTo>
                  <a:pt x="33" y="18"/>
                  <a:pt x="33" y="18"/>
                  <a:pt x="33" y="18"/>
                </a:cubicBezTo>
                <a:cubicBezTo>
                  <a:pt x="33" y="15"/>
                  <a:pt x="29" y="15"/>
                  <a:pt x="27" y="17"/>
                </a:cubicBezTo>
                <a:cubicBezTo>
                  <a:pt x="25" y="16"/>
                  <a:pt x="22" y="18"/>
                  <a:pt x="23" y="21"/>
                </a:cubicBezTo>
                <a:cubicBezTo>
                  <a:pt x="24" y="26"/>
                  <a:pt x="24" y="26"/>
                  <a:pt x="24" y="26"/>
                </a:cubicBezTo>
                <a:cubicBezTo>
                  <a:pt x="24" y="27"/>
                  <a:pt x="25" y="27"/>
                  <a:pt x="26" y="27"/>
                </a:cubicBezTo>
                <a:cubicBezTo>
                  <a:pt x="26" y="27"/>
                  <a:pt x="27" y="26"/>
                  <a:pt x="26" y="25"/>
                </a:cubicBezTo>
                <a:close/>
                <a:moveTo>
                  <a:pt x="41" y="20"/>
                </a:moveTo>
                <a:cubicBezTo>
                  <a:pt x="41" y="20"/>
                  <a:pt x="41" y="20"/>
                  <a:pt x="41" y="20"/>
                </a:cubicBezTo>
                <a:cubicBezTo>
                  <a:pt x="40" y="21"/>
                  <a:pt x="39" y="21"/>
                  <a:pt x="38" y="20"/>
                </a:cubicBezTo>
                <a:cubicBezTo>
                  <a:pt x="37" y="20"/>
                  <a:pt x="37" y="19"/>
                  <a:pt x="37" y="18"/>
                </a:cubicBezTo>
                <a:cubicBezTo>
                  <a:pt x="36" y="17"/>
                  <a:pt x="38" y="15"/>
                  <a:pt x="40" y="16"/>
                </a:cubicBezTo>
                <a:cubicBezTo>
                  <a:pt x="40" y="16"/>
                  <a:pt x="41" y="16"/>
                  <a:pt x="41" y="16"/>
                </a:cubicBezTo>
                <a:cubicBezTo>
                  <a:pt x="41" y="15"/>
                  <a:pt x="41" y="14"/>
                  <a:pt x="41" y="14"/>
                </a:cubicBezTo>
                <a:cubicBezTo>
                  <a:pt x="41" y="14"/>
                  <a:pt x="41" y="14"/>
                  <a:pt x="41" y="14"/>
                </a:cubicBezTo>
                <a:cubicBezTo>
                  <a:pt x="41" y="14"/>
                  <a:pt x="41" y="14"/>
                  <a:pt x="41" y="14"/>
                </a:cubicBezTo>
                <a:cubicBezTo>
                  <a:pt x="41" y="14"/>
                  <a:pt x="41" y="14"/>
                  <a:pt x="41" y="14"/>
                </a:cubicBezTo>
                <a:cubicBezTo>
                  <a:pt x="40" y="13"/>
                  <a:pt x="39" y="13"/>
                  <a:pt x="37" y="14"/>
                </a:cubicBezTo>
                <a:cubicBezTo>
                  <a:pt x="35" y="14"/>
                  <a:pt x="34" y="17"/>
                  <a:pt x="34" y="19"/>
                </a:cubicBezTo>
                <a:cubicBezTo>
                  <a:pt x="35" y="20"/>
                  <a:pt x="35" y="21"/>
                  <a:pt x="36" y="21"/>
                </a:cubicBezTo>
                <a:cubicBezTo>
                  <a:pt x="36" y="21"/>
                  <a:pt x="36" y="21"/>
                  <a:pt x="36" y="21"/>
                </a:cubicBezTo>
                <a:cubicBezTo>
                  <a:pt x="36" y="22"/>
                  <a:pt x="36" y="22"/>
                  <a:pt x="37" y="22"/>
                </a:cubicBezTo>
                <a:cubicBezTo>
                  <a:pt x="39" y="24"/>
                  <a:pt x="41" y="23"/>
                  <a:pt x="43" y="21"/>
                </a:cubicBezTo>
                <a:cubicBezTo>
                  <a:pt x="43" y="20"/>
                  <a:pt x="43" y="20"/>
                  <a:pt x="42" y="19"/>
                </a:cubicBezTo>
                <a:cubicBezTo>
                  <a:pt x="42" y="19"/>
                  <a:pt x="41" y="19"/>
                  <a:pt x="41" y="20"/>
                </a:cubicBezTo>
                <a:close/>
                <a:moveTo>
                  <a:pt x="43" y="10"/>
                </a:moveTo>
                <a:cubicBezTo>
                  <a:pt x="43" y="10"/>
                  <a:pt x="43" y="10"/>
                  <a:pt x="43" y="10"/>
                </a:cubicBezTo>
                <a:cubicBezTo>
                  <a:pt x="43" y="10"/>
                  <a:pt x="44" y="9"/>
                  <a:pt x="44" y="10"/>
                </a:cubicBezTo>
                <a:cubicBezTo>
                  <a:pt x="44" y="10"/>
                  <a:pt x="44" y="10"/>
                  <a:pt x="43" y="11"/>
                </a:cubicBezTo>
                <a:cubicBezTo>
                  <a:pt x="43" y="12"/>
                  <a:pt x="42" y="13"/>
                  <a:pt x="42" y="14"/>
                </a:cubicBezTo>
                <a:cubicBezTo>
                  <a:pt x="42" y="15"/>
                  <a:pt x="42" y="15"/>
                  <a:pt x="43" y="15"/>
                </a:cubicBezTo>
                <a:cubicBezTo>
                  <a:pt x="43" y="15"/>
                  <a:pt x="43" y="15"/>
                  <a:pt x="43" y="15"/>
                </a:cubicBezTo>
                <a:cubicBezTo>
                  <a:pt x="46" y="15"/>
                  <a:pt x="46" y="15"/>
                  <a:pt x="46" y="15"/>
                </a:cubicBezTo>
                <a:cubicBezTo>
                  <a:pt x="47" y="14"/>
                  <a:pt x="47" y="14"/>
                  <a:pt x="47" y="13"/>
                </a:cubicBezTo>
                <a:cubicBezTo>
                  <a:pt x="47" y="13"/>
                  <a:pt x="46" y="12"/>
                  <a:pt x="46" y="12"/>
                </a:cubicBezTo>
                <a:cubicBezTo>
                  <a:pt x="45" y="13"/>
                  <a:pt x="45" y="13"/>
                  <a:pt x="45" y="13"/>
                </a:cubicBezTo>
                <a:cubicBezTo>
                  <a:pt x="45" y="12"/>
                  <a:pt x="45" y="12"/>
                  <a:pt x="45" y="12"/>
                </a:cubicBezTo>
                <a:cubicBezTo>
                  <a:pt x="46" y="11"/>
                  <a:pt x="46" y="10"/>
                  <a:pt x="46" y="9"/>
                </a:cubicBezTo>
                <a:cubicBezTo>
                  <a:pt x="46" y="8"/>
                  <a:pt x="45" y="7"/>
                  <a:pt x="44" y="7"/>
                </a:cubicBezTo>
                <a:cubicBezTo>
                  <a:pt x="43" y="7"/>
                  <a:pt x="43" y="7"/>
                  <a:pt x="43" y="7"/>
                </a:cubicBezTo>
                <a:cubicBezTo>
                  <a:pt x="42" y="7"/>
                  <a:pt x="42" y="8"/>
                  <a:pt x="42" y="8"/>
                </a:cubicBezTo>
                <a:cubicBezTo>
                  <a:pt x="41" y="8"/>
                  <a:pt x="41" y="9"/>
                  <a:pt x="41" y="11"/>
                </a:cubicBezTo>
                <a:cubicBezTo>
                  <a:pt x="41" y="11"/>
                  <a:pt x="42" y="12"/>
                  <a:pt x="42" y="11"/>
                </a:cubicBezTo>
                <a:cubicBezTo>
                  <a:pt x="43" y="11"/>
                  <a:pt x="43" y="11"/>
                  <a:pt x="43" y="10"/>
                </a:cubicBezTo>
                <a:close/>
                <a:moveTo>
                  <a:pt x="33" y="30"/>
                </a:moveTo>
                <a:cubicBezTo>
                  <a:pt x="33" y="30"/>
                  <a:pt x="33" y="30"/>
                  <a:pt x="33" y="30"/>
                </a:cubicBezTo>
                <a:cubicBezTo>
                  <a:pt x="33" y="30"/>
                  <a:pt x="33" y="30"/>
                  <a:pt x="33" y="30"/>
                </a:cubicBezTo>
                <a:cubicBezTo>
                  <a:pt x="45" y="30"/>
                  <a:pt x="45" y="30"/>
                  <a:pt x="45" y="30"/>
                </a:cubicBezTo>
                <a:cubicBezTo>
                  <a:pt x="46" y="30"/>
                  <a:pt x="46" y="31"/>
                  <a:pt x="46" y="31"/>
                </a:cubicBezTo>
                <a:cubicBezTo>
                  <a:pt x="46" y="31"/>
                  <a:pt x="46" y="31"/>
                  <a:pt x="46" y="31"/>
                </a:cubicBezTo>
                <a:cubicBezTo>
                  <a:pt x="46" y="34"/>
                  <a:pt x="46" y="34"/>
                  <a:pt x="46" y="34"/>
                </a:cubicBezTo>
                <a:cubicBezTo>
                  <a:pt x="49" y="34"/>
                  <a:pt x="49" y="34"/>
                  <a:pt x="49" y="34"/>
                </a:cubicBezTo>
                <a:cubicBezTo>
                  <a:pt x="49" y="3"/>
                  <a:pt x="49" y="3"/>
                  <a:pt x="49" y="3"/>
                </a:cubicBezTo>
                <a:cubicBezTo>
                  <a:pt x="6" y="3"/>
                  <a:pt x="6" y="3"/>
                  <a:pt x="6" y="3"/>
                </a:cubicBezTo>
                <a:cubicBezTo>
                  <a:pt x="6" y="34"/>
                  <a:pt x="6" y="34"/>
                  <a:pt x="6" y="34"/>
                </a:cubicBezTo>
                <a:cubicBezTo>
                  <a:pt x="32" y="34"/>
                  <a:pt x="32" y="34"/>
                  <a:pt x="32" y="34"/>
                </a:cubicBezTo>
                <a:cubicBezTo>
                  <a:pt x="32" y="31"/>
                  <a:pt x="32" y="31"/>
                  <a:pt x="32" y="31"/>
                </a:cubicBezTo>
                <a:cubicBezTo>
                  <a:pt x="32" y="31"/>
                  <a:pt x="32" y="30"/>
                  <a:pt x="33" y="30"/>
                </a:cubicBezTo>
                <a:close/>
                <a:moveTo>
                  <a:pt x="44" y="32"/>
                </a:moveTo>
                <a:cubicBezTo>
                  <a:pt x="44" y="32"/>
                  <a:pt x="44" y="32"/>
                  <a:pt x="44" y="32"/>
                </a:cubicBezTo>
                <a:cubicBezTo>
                  <a:pt x="34" y="32"/>
                  <a:pt x="34" y="32"/>
                  <a:pt x="34" y="32"/>
                </a:cubicBezTo>
                <a:cubicBezTo>
                  <a:pt x="34" y="34"/>
                  <a:pt x="34" y="34"/>
                  <a:pt x="34" y="34"/>
                </a:cubicBezTo>
                <a:cubicBezTo>
                  <a:pt x="44" y="34"/>
                  <a:pt x="44" y="34"/>
                  <a:pt x="44" y="34"/>
                </a:cubicBezTo>
                <a:cubicBezTo>
                  <a:pt x="44" y="32"/>
                  <a:pt x="44" y="32"/>
                  <a:pt x="44" y="32"/>
                </a:cubicBezTo>
                <a:close/>
              </a:path>
            </a:pathLst>
          </a:custGeom>
          <a:solidFill>
            <a:schemeClr val="accent2"/>
          </a:solidFill>
          <a:ln>
            <a:noFill/>
          </a:ln>
          <a:extLst/>
        </p:spPr>
        <p:txBody>
          <a:bodyPr/>
          <a:lstStyle/>
          <a:p>
            <a:endParaRPr lang="zh-CN" altLang="en-US"/>
          </a:p>
        </p:txBody>
      </p:sp>
      <p:sp>
        <p:nvSpPr>
          <p:cNvPr id="248" name="Freeform 726"/>
          <p:cNvSpPr>
            <a:spLocks noEditPoints="1"/>
          </p:cNvSpPr>
          <p:nvPr/>
        </p:nvSpPr>
        <p:spPr bwMode="auto">
          <a:xfrm>
            <a:off x="2640062" y="3307625"/>
            <a:ext cx="293361" cy="293361"/>
          </a:xfrm>
          <a:custGeom>
            <a:avLst/>
            <a:gdLst>
              <a:gd name="T0" fmla="*/ 32 w 50"/>
              <a:gd name="T1" fmla="*/ 19 h 50"/>
              <a:gd name="T2" fmla="*/ 27 w 50"/>
              <a:gd name="T3" fmla="*/ 22 h 50"/>
              <a:gd name="T4" fmla="*/ 30 w 50"/>
              <a:gd name="T5" fmla="*/ 21 h 50"/>
              <a:gd name="T6" fmla="*/ 29 w 50"/>
              <a:gd name="T7" fmla="*/ 22 h 50"/>
              <a:gd name="T8" fmla="*/ 21 w 50"/>
              <a:gd name="T9" fmla="*/ 25 h 50"/>
              <a:gd name="T10" fmla="*/ 21 w 50"/>
              <a:gd name="T11" fmla="*/ 19 h 50"/>
              <a:gd name="T12" fmla="*/ 20 w 50"/>
              <a:gd name="T13" fmla="*/ 21 h 50"/>
              <a:gd name="T14" fmla="*/ 22 w 50"/>
              <a:gd name="T15" fmla="*/ 22 h 50"/>
              <a:gd name="T16" fmla="*/ 48 w 50"/>
              <a:gd name="T17" fmla="*/ 0 h 50"/>
              <a:gd name="T18" fmla="*/ 2 w 50"/>
              <a:gd name="T19" fmla="*/ 50 h 50"/>
              <a:gd name="T20" fmla="*/ 46 w 50"/>
              <a:gd name="T21" fmla="*/ 46 h 50"/>
              <a:gd name="T22" fmla="*/ 46 w 50"/>
              <a:gd name="T23" fmla="*/ 46 h 50"/>
              <a:gd name="T24" fmla="*/ 8 w 50"/>
              <a:gd name="T25" fmla="*/ 4 h 50"/>
              <a:gd name="T26" fmla="*/ 18 w 50"/>
              <a:gd name="T27" fmla="*/ 4 h 50"/>
              <a:gd name="T28" fmla="*/ 29 w 50"/>
              <a:gd name="T29" fmla="*/ 4 h 50"/>
              <a:gd name="T30" fmla="*/ 39 w 50"/>
              <a:gd name="T31" fmla="*/ 4 h 50"/>
              <a:gd name="T32" fmla="*/ 46 w 50"/>
              <a:gd name="T33" fmla="*/ 4 h 50"/>
              <a:gd name="T34" fmla="*/ 41 w 50"/>
              <a:gd name="T35" fmla="*/ 24 h 50"/>
              <a:gd name="T36" fmla="*/ 36 w 50"/>
              <a:gd name="T37" fmla="*/ 19 h 50"/>
              <a:gd name="T38" fmla="*/ 39 w 50"/>
              <a:gd name="T39" fmla="*/ 21 h 50"/>
              <a:gd name="T40" fmla="*/ 38 w 50"/>
              <a:gd name="T41" fmla="*/ 22 h 50"/>
              <a:gd name="T42" fmla="*/ 39 w 50"/>
              <a:gd name="T43" fmla="*/ 34 h 50"/>
              <a:gd name="T44" fmla="*/ 41 w 50"/>
              <a:gd name="T45" fmla="*/ 28 h 50"/>
              <a:gd name="T46" fmla="*/ 36 w 50"/>
              <a:gd name="T47" fmla="*/ 33 h 50"/>
              <a:gd name="T48" fmla="*/ 40 w 50"/>
              <a:gd name="T49" fmla="*/ 30 h 50"/>
              <a:gd name="T50" fmla="*/ 38 w 50"/>
              <a:gd name="T51" fmla="*/ 30 h 50"/>
              <a:gd name="T52" fmla="*/ 23 w 50"/>
              <a:gd name="T53" fmla="*/ 41 h 50"/>
              <a:gd name="T54" fmla="*/ 19 w 50"/>
              <a:gd name="T55" fmla="*/ 37 h 50"/>
              <a:gd name="T56" fmla="*/ 20 w 50"/>
              <a:gd name="T57" fmla="*/ 38 h 50"/>
              <a:gd name="T58" fmla="*/ 22 w 50"/>
              <a:gd name="T59" fmla="*/ 40 h 50"/>
              <a:gd name="T60" fmla="*/ 20 w 50"/>
              <a:gd name="T61" fmla="*/ 38 h 50"/>
              <a:gd name="T62" fmla="*/ 14 w 50"/>
              <a:gd name="T63" fmla="*/ 33 h 50"/>
              <a:gd name="T64" fmla="*/ 10 w 50"/>
              <a:gd name="T65" fmla="*/ 28 h 50"/>
              <a:gd name="T66" fmla="*/ 11 w 50"/>
              <a:gd name="T67" fmla="*/ 30 h 50"/>
              <a:gd name="T68" fmla="*/ 13 w 50"/>
              <a:gd name="T69" fmla="*/ 31 h 50"/>
              <a:gd name="T70" fmla="*/ 11 w 50"/>
              <a:gd name="T71" fmla="*/ 30 h 50"/>
              <a:gd name="T72" fmla="*/ 14 w 50"/>
              <a:gd name="T73" fmla="*/ 41 h 50"/>
              <a:gd name="T74" fmla="*/ 10 w 50"/>
              <a:gd name="T75" fmla="*/ 37 h 50"/>
              <a:gd name="T76" fmla="*/ 11 w 50"/>
              <a:gd name="T77" fmla="*/ 38 h 50"/>
              <a:gd name="T78" fmla="*/ 13 w 50"/>
              <a:gd name="T79" fmla="*/ 40 h 50"/>
              <a:gd name="T80" fmla="*/ 11 w 50"/>
              <a:gd name="T81" fmla="*/ 38 h 50"/>
              <a:gd name="T82" fmla="*/ 32 w 50"/>
              <a:gd name="T83" fmla="*/ 33 h 50"/>
              <a:gd name="T84" fmla="*/ 27 w 50"/>
              <a:gd name="T85" fmla="*/ 28 h 50"/>
              <a:gd name="T86" fmla="*/ 29 w 50"/>
              <a:gd name="T87" fmla="*/ 30 h 50"/>
              <a:gd name="T88" fmla="*/ 30 w 50"/>
              <a:gd name="T89" fmla="*/ 31 h 50"/>
              <a:gd name="T90" fmla="*/ 27 w 50"/>
              <a:gd name="T91" fmla="*/ 41 h 50"/>
              <a:gd name="T92" fmla="*/ 33 w 50"/>
              <a:gd name="T93" fmla="*/ 39 h 50"/>
              <a:gd name="T94" fmla="*/ 27 w 50"/>
              <a:gd name="T95" fmla="*/ 37 h 50"/>
              <a:gd name="T96" fmla="*/ 29 w 50"/>
              <a:gd name="T97" fmla="*/ 38 h 50"/>
              <a:gd name="T98" fmla="*/ 30 w 50"/>
              <a:gd name="T99" fmla="*/ 40 h 50"/>
              <a:gd name="T100" fmla="*/ 19 w 50"/>
              <a:gd name="T101" fmla="*/ 33 h 50"/>
              <a:gd name="T102" fmla="*/ 23 w 50"/>
              <a:gd name="T103" fmla="*/ 28 h 50"/>
              <a:gd name="T104" fmla="*/ 19 w 50"/>
              <a:gd name="T105" fmla="*/ 33 h 50"/>
              <a:gd name="T106" fmla="*/ 22 w 50"/>
              <a:gd name="T107" fmla="*/ 30 h 50"/>
              <a:gd name="T108" fmla="*/ 21 w 50"/>
              <a:gd name="T109"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50">
                <a:moveTo>
                  <a:pt x="27" y="24"/>
                </a:moveTo>
                <a:cubicBezTo>
                  <a:pt x="28" y="25"/>
                  <a:pt x="29" y="25"/>
                  <a:pt x="30" y="25"/>
                </a:cubicBezTo>
                <a:cubicBezTo>
                  <a:pt x="31" y="25"/>
                  <a:pt x="31" y="25"/>
                  <a:pt x="32" y="24"/>
                </a:cubicBezTo>
                <a:cubicBezTo>
                  <a:pt x="33" y="23"/>
                  <a:pt x="33" y="23"/>
                  <a:pt x="33" y="22"/>
                </a:cubicBezTo>
                <a:cubicBezTo>
                  <a:pt x="33" y="21"/>
                  <a:pt x="33" y="20"/>
                  <a:pt x="32" y="19"/>
                </a:cubicBezTo>
                <a:cubicBezTo>
                  <a:pt x="32" y="19"/>
                  <a:pt x="32" y="19"/>
                  <a:pt x="32" y="19"/>
                </a:cubicBezTo>
                <a:cubicBezTo>
                  <a:pt x="31" y="19"/>
                  <a:pt x="31" y="19"/>
                  <a:pt x="30" y="19"/>
                </a:cubicBezTo>
                <a:cubicBezTo>
                  <a:pt x="29" y="19"/>
                  <a:pt x="28" y="19"/>
                  <a:pt x="27" y="19"/>
                </a:cubicBezTo>
                <a:cubicBezTo>
                  <a:pt x="27" y="19"/>
                  <a:pt x="27" y="19"/>
                  <a:pt x="27" y="19"/>
                </a:cubicBezTo>
                <a:cubicBezTo>
                  <a:pt x="27" y="20"/>
                  <a:pt x="27" y="21"/>
                  <a:pt x="27" y="22"/>
                </a:cubicBezTo>
                <a:cubicBezTo>
                  <a:pt x="27" y="23"/>
                  <a:pt x="27" y="23"/>
                  <a:pt x="27" y="24"/>
                </a:cubicBezTo>
                <a:cubicBezTo>
                  <a:pt x="27" y="24"/>
                  <a:pt x="27" y="24"/>
                  <a:pt x="27" y="24"/>
                </a:cubicBezTo>
                <a:close/>
                <a:moveTo>
                  <a:pt x="29" y="21"/>
                </a:moveTo>
                <a:cubicBezTo>
                  <a:pt x="29" y="21"/>
                  <a:pt x="29" y="21"/>
                  <a:pt x="29" y="21"/>
                </a:cubicBezTo>
                <a:cubicBezTo>
                  <a:pt x="29" y="21"/>
                  <a:pt x="29" y="21"/>
                  <a:pt x="30" y="21"/>
                </a:cubicBezTo>
                <a:cubicBezTo>
                  <a:pt x="30" y="21"/>
                  <a:pt x="30" y="21"/>
                  <a:pt x="30" y="21"/>
                </a:cubicBezTo>
                <a:cubicBezTo>
                  <a:pt x="31" y="21"/>
                  <a:pt x="31" y="21"/>
                  <a:pt x="31" y="22"/>
                </a:cubicBezTo>
                <a:cubicBezTo>
                  <a:pt x="31" y="22"/>
                  <a:pt x="31" y="22"/>
                  <a:pt x="30" y="22"/>
                </a:cubicBezTo>
                <a:cubicBezTo>
                  <a:pt x="30" y="23"/>
                  <a:pt x="30" y="23"/>
                  <a:pt x="30" y="23"/>
                </a:cubicBezTo>
                <a:cubicBezTo>
                  <a:pt x="29" y="23"/>
                  <a:pt x="29" y="23"/>
                  <a:pt x="29" y="22"/>
                </a:cubicBezTo>
                <a:cubicBezTo>
                  <a:pt x="29" y="22"/>
                  <a:pt x="29" y="22"/>
                  <a:pt x="29" y="22"/>
                </a:cubicBezTo>
                <a:cubicBezTo>
                  <a:pt x="29" y="21"/>
                  <a:pt x="29" y="21"/>
                  <a:pt x="29" y="21"/>
                </a:cubicBezTo>
                <a:close/>
                <a:moveTo>
                  <a:pt x="19" y="24"/>
                </a:moveTo>
                <a:cubicBezTo>
                  <a:pt x="19" y="24"/>
                  <a:pt x="19" y="24"/>
                  <a:pt x="19" y="24"/>
                </a:cubicBezTo>
                <a:cubicBezTo>
                  <a:pt x="19" y="25"/>
                  <a:pt x="20" y="25"/>
                  <a:pt x="21" y="25"/>
                </a:cubicBezTo>
                <a:cubicBezTo>
                  <a:pt x="22" y="25"/>
                  <a:pt x="23" y="25"/>
                  <a:pt x="23" y="24"/>
                </a:cubicBezTo>
                <a:cubicBezTo>
                  <a:pt x="24" y="23"/>
                  <a:pt x="24" y="23"/>
                  <a:pt x="24" y="22"/>
                </a:cubicBezTo>
                <a:cubicBezTo>
                  <a:pt x="24" y="21"/>
                  <a:pt x="24" y="20"/>
                  <a:pt x="23" y="19"/>
                </a:cubicBezTo>
                <a:cubicBezTo>
                  <a:pt x="23" y="19"/>
                  <a:pt x="23" y="19"/>
                  <a:pt x="23" y="19"/>
                </a:cubicBezTo>
                <a:cubicBezTo>
                  <a:pt x="23" y="19"/>
                  <a:pt x="22" y="19"/>
                  <a:pt x="21" y="19"/>
                </a:cubicBezTo>
                <a:cubicBezTo>
                  <a:pt x="20" y="19"/>
                  <a:pt x="19" y="19"/>
                  <a:pt x="19" y="19"/>
                </a:cubicBezTo>
                <a:cubicBezTo>
                  <a:pt x="18" y="20"/>
                  <a:pt x="18" y="21"/>
                  <a:pt x="18" y="22"/>
                </a:cubicBezTo>
                <a:cubicBezTo>
                  <a:pt x="18" y="23"/>
                  <a:pt x="18" y="23"/>
                  <a:pt x="19" y="24"/>
                </a:cubicBezTo>
                <a:close/>
                <a:moveTo>
                  <a:pt x="20" y="21"/>
                </a:moveTo>
                <a:cubicBezTo>
                  <a:pt x="20" y="21"/>
                  <a:pt x="20" y="21"/>
                  <a:pt x="20" y="21"/>
                </a:cubicBezTo>
                <a:cubicBezTo>
                  <a:pt x="20" y="21"/>
                  <a:pt x="21" y="21"/>
                  <a:pt x="21" y="21"/>
                </a:cubicBezTo>
                <a:cubicBezTo>
                  <a:pt x="21" y="21"/>
                  <a:pt x="21" y="21"/>
                  <a:pt x="22" y="21"/>
                </a:cubicBezTo>
                <a:cubicBezTo>
                  <a:pt x="22" y="21"/>
                  <a:pt x="22" y="21"/>
                  <a:pt x="22" y="21"/>
                </a:cubicBezTo>
                <a:cubicBezTo>
                  <a:pt x="22" y="21"/>
                  <a:pt x="22" y="21"/>
                  <a:pt x="22" y="22"/>
                </a:cubicBezTo>
                <a:cubicBezTo>
                  <a:pt x="22" y="22"/>
                  <a:pt x="22" y="22"/>
                  <a:pt x="22" y="22"/>
                </a:cubicBezTo>
                <a:cubicBezTo>
                  <a:pt x="21" y="23"/>
                  <a:pt x="21" y="23"/>
                  <a:pt x="21" y="23"/>
                </a:cubicBezTo>
                <a:cubicBezTo>
                  <a:pt x="21" y="23"/>
                  <a:pt x="20" y="23"/>
                  <a:pt x="20" y="22"/>
                </a:cubicBezTo>
                <a:cubicBezTo>
                  <a:pt x="20" y="22"/>
                  <a:pt x="20" y="22"/>
                  <a:pt x="20" y="22"/>
                </a:cubicBezTo>
                <a:cubicBezTo>
                  <a:pt x="20" y="21"/>
                  <a:pt x="20" y="21"/>
                  <a:pt x="20" y="21"/>
                </a:cubicBezTo>
                <a:close/>
                <a:moveTo>
                  <a:pt x="48" y="0"/>
                </a:moveTo>
                <a:cubicBezTo>
                  <a:pt x="48" y="0"/>
                  <a:pt x="48" y="0"/>
                  <a:pt x="48" y="0"/>
                </a:cubicBezTo>
                <a:cubicBezTo>
                  <a:pt x="2" y="0"/>
                  <a:pt x="2" y="0"/>
                  <a:pt x="2" y="0"/>
                </a:cubicBezTo>
                <a:cubicBezTo>
                  <a:pt x="1" y="0"/>
                  <a:pt x="0" y="1"/>
                  <a:pt x="0" y="2"/>
                </a:cubicBezTo>
                <a:cubicBezTo>
                  <a:pt x="0" y="48"/>
                  <a:pt x="0" y="48"/>
                  <a:pt x="0" y="48"/>
                </a:cubicBezTo>
                <a:cubicBezTo>
                  <a:pt x="0" y="49"/>
                  <a:pt x="1" y="50"/>
                  <a:pt x="2" y="50"/>
                </a:cubicBezTo>
                <a:cubicBezTo>
                  <a:pt x="48" y="50"/>
                  <a:pt x="48" y="50"/>
                  <a:pt x="48" y="50"/>
                </a:cubicBezTo>
                <a:cubicBezTo>
                  <a:pt x="49" y="50"/>
                  <a:pt x="50" y="49"/>
                  <a:pt x="50" y="48"/>
                </a:cubicBezTo>
                <a:cubicBezTo>
                  <a:pt x="50" y="2"/>
                  <a:pt x="50" y="2"/>
                  <a:pt x="50" y="2"/>
                </a:cubicBezTo>
                <a:cubicBezTo>
                  <a:pt x="50" y="1"/>
                  <a:pt x="49" y="0"/>
                  <a:pt x="48" y="0"/>
                </a:cubicBezTo>
                <a:close/>
                <a:moveTo>
                  <a:pt x="46" y="46"/>
                </a:moveTo>
                <a:cubicBezTo>
                  <a:pt x="46" y="46"/>
                  <a:pt x="46" y="46"/>
                  <a:pt x="46" y="46"/>
                </a:cubicBezTo>
                <a:cubicBezTo>
                  <a:pt x="4" y="46"/>
                  <a:pt x="4" y="46"/>
                  <a:pt x="4" y="46"/>
                </a:cubicBezTo>
                <a:cubicBezTo>
                  <a:pt x="4" y="15"/>
                  <a:pt x="4" y="15"/>
                  <a:pt x="4" y="15"/>
                </a:cubicBezTo>
                <a:cubicBezTo>
                  <a:pt x="46" y="15"/>
                  <a:pt x="46" y="15"/>
                  <a:pt x="46" y="15"/>
                </a:cubicBezTo>
                <a:cubicBezTo>
                  <a:pt x="46" y="46"/>
                  <a:pt x="46" y="46"/>
                  <a:pt x="46" y="46"/>
                </a:cubicBezTo>
                <a:close/>
                <a:moveTo>
                  <a:pt x="46" y="13"/>
                </a:moveTo>
                <a:cubicBezTo>
                  <a:pt x="46" y="13"/>
                  <a:pt x="46" y="13"/>
                  <a:pt x="46" y="13"/>
                </a:cubicBezTo>
                <a:cubicBezTo>
                  <a:pt x="4" y="13"/>
                  <a:pt x="4" y="13"/>
                  <a:pt x="4" y="13"/>
                </a:cubicBezTo>
                <a:cubicBezTo>
                  <a:pt x="4" y="4"/>
                  <a:pt x="4" y="4"/>
                  <a:pt x="4" y="4"/>
                </a:cubicBezTo>
                <a:cubicBezTo>
                  <a:pt x="8" y="4"/>
                  <a:pt x="8" y="4"/>
                  <a:pt x="8" y="4"/>
                </a:cubicBezTo>
                <a:cubicBezTo>
                  <a:pt x="8" y="7"/>
                  <a:pt x="8" y="7"/>
                  <a:pt x="8" y="7"/>
                </a:cubicBezTo>
                <a:cubicBezTo>
                  <a:pt x="8" y="8"/>
                  <a:pt x="9" y="8"/>
                  <a:pt x="10" y="8"/>
                </a:cubicBezTo>
                <a:cubicBezTo>
                  <a:pt x="11" y="8"/>
                  <a:pt x="12" y="8"/>
                  <a:pt x="12" y="7"/>
                </a:cubicBezTo>
                <a:cubicBezTo>
                  <a:pt x="12" y="4"/>
                  <a:pt x="12" y="4"/>
                  <a:pt x="12" y="4"/>
                </a:cubicBezTo>
                <a:cubicBezTo>
                  <a:pt x="18" y="4"/>
                  <a:pt x="18" y="4"/>
                  <a:pt x="18" y="4"/>
                </a:cubicBezTo>
                <a:cubicBezTo>
                  <a:pt x="18" y="7"/>
                  <a:pt x="18" y="7"/>
                  <a:pt x="18" y="7"/>
                </a:cubicBezTo>
                <a:cubicBezTo>
                  <a:pt x="18" y="8"/>
                  <a:pt x="19" y="8"/>
                  <a:pt x="20" y="8"/>
                </a:cubicBezTo>
                <a:cubicBezTo>
                  <a:pt x="21" y="8"/>
                  <a:pt x="22" y="8"/>
                  <a:pt x="22" y="7"/>
                </a:cubicBezTo>
                <a:cubicBezTo>
                  <a:pt x="22" y="4"/>
                  <a:pt x="22" y="4"/>
                  <a:pt x="22" y="4"/>
                </a:cubicBezTo>
                <a:cubicBezTo>
                  <a:pt x="29" y="4"/>
                  <a:pt x="29" y="4"/>
                  <a:pt x="29" y="4"/>
                </a:cubicBezTo>
                <a:cubicBezTo>
                  <a:pt x="29" y="7"/>
                  <a:pt x="29" y="7"/>
                  <a:pt x="29" y="7"/>
                </a:cubicBezTo>
                <a:cubicBezTo>
                  <a:pt x="29" y="8"/>
                  <a:pt x="29" y="8"/>
                  <a:pt x="30" y="8"/>
                </a:cubicBezTo>
                <a:cubicBezTo>
                  <a:pt x="32" y="8"/>
                  <a:pt x="32" y="8"/>
                  <a:pt x="32" y="7"/>
                </a:cubicBezTo>
                <a:cubicBezTo>
                  <a:pt x="32" y="4"/>
                  <a:pt x="32" y="4"/>
                  <a:pt x="32" y="4"/>
                </a:cubicBezTo>
                <a:cubicBezTo>
                  <a:pt x="39" y="4"/>
                  <a:pt x="39" y="4"/>
                  <a:pt x="39" y="4"/>
                </a:cubicBezTo>
                <a:cubicBezTo>
                  <a:pt x="39" y="7"/>
                  <a:pt x="39" y="7"/>
                  <a:pt x="39" y="7"/>
                </a:cubicBezTo>
                <a:cubicBezTo>
                  <a:pt x="39" y="8"/>
                  <a:pt x="40" y="8"/>
                  <a:pt x="41" y="8"/>
                </a:cubicBezTo>
                <a:cubicBezTo>
                  <a:pt x="42" y="8"/>
                  <a:pt x="43" y="8"/>
                  <a:pt x="43" y="7"/>
                </a:cubicBezTo>
                <a:cubicBezTo>
                  <a:pt x="43" y="4"/>
                  <a:pt x="43" y="4"/>
                  <a:pt x="43" y="4"/>
                </a:cubicBezTo>
                <a:cubicBezTo>
                  <a:pt x="46" y="4"/>
                  <a:pt x="46" y="4"/>
                  <a:pt x="46" y="4"/>
                </a:cubicBezTo>
                <a:cubicBezTo>
                  <a:pt x="46" y="13"/>
                  <a:pt x="46" y="13"/>
                  <a:pt x="46" y="13"/>
                </a:cubicBezTo>
                <a:close/>
                <a:moveTo>
                  <a:pt x="36" y="24"/>
                </a:moveTo>
                <a:cubicBezTo>
                  <a:pt x="36" y="24"/>
                  <a:pt x="36" y="24"/>
                  <a:pt x="36" y="24"/>
                </a:cubicBezTo>
                <a:cubicBezTo>
                  <a:pt x="37" y="25"/>
                  <a:pt x="38" y="25"/>
                  <a:pt x="39" y="25"/>
                </a:cubicBezTo>
                <a:cubicBezTo>
                  <a:pt x="39" y="25"/>
                  <a:pt x="40" y="25"/>
                  <a:pt x="41" y="24"/>
                </a:cubicBezTo>
                <a:cubicBezTo>
                  <a:pt x="41" y="23"/>
                  <a:pt x="42" y="23"/>
                  <a:pt x="42" y="22"/>
                </a:cubicBezTo>
                <a:cubicBezTo>
                  <a:pt x="42" y="21"/>
                  <a:pt x="41" y="20"/>
                  <a:pt x="41" y="19"/>
                </a:cubicBezTo>
                <a:cubicBezTo>
                  <a:pt x="41" y="19"/>
                  <a:pt x="41" y="19"/>
                  <a:pt x="41" y="19"/>
                </a:cubicBezTo>
                <a:cubicBezTo>
                  <a:pt x="40" y="19"/>
                  <a:pt x="39" y="19"/>
                  <a:pt x="39" y="19"/>
                </a:cubicBezTo>
                <a:cubicBezTo>
                  <a:pt x="38" y="19"/>
                  <a:pt x="37" y="19"/>
                  <a:pt x="36" y="19"/>
                </a:cubicBezTo>
                <a:cubicBezTo>
                  <a:pt x="36" y="20"/>
                  <a:pt x="35" y="21"/>
                  <a:pt x="35" y="22"/>
                </a:cubicBezTo>
                <a:cubicBezTo>
                  <a:pt x="35" y="23"/>
                  <a:pt x="36" y="23"/>
                  <a:pt x="36" y="24"/>
                </a:cubicBezTo>
                <a:close/>
                <a:moveTo>
                  <a:pt x="38" y="21"/>
                </a:moveTo>
                <a:cubicBezTo>
                  <a:pt x="38" y="21"/>
                  <a:pt x="38" y="21"/>
                  <a:pt x="38" y="21"/>
                </a:cubicBezTo>
                <a:cubicBezTo>
                  <a:pt x="38" y="21"/>
                  <a:pt x="38" y="21"/>
                  <a:pt x="39" y="21"/>
                </a:cubicBezTo>
                <a:cubicBezTo>
                  <a:pt x="39" y="21"/>
                  <a:pt x="39" y="21"/>
                  <a:pt x="39" y="21"/>
                </a:cubicBezTo>
                <a:cubicBezTo>
                  <a:pt x="39" y="21"/>
                  <a:pt x="40" y="21"/>
                  <a:pt x="40" y="22"/>
                </a:cubicBezTo>
                <a:cubicBezTo>
                  <a:pt x="40" y="22"/>
                  <a:pt x="39" y="22"/>
                  <a:pt x="39" y="22"/>
                </a:cubicBezTo>
                <a:cubicBezTo>
                  <a:pt x="39" y="23"/>
                  <a:pt x="39" y="23"/>
                  <a:pt x="39" y="23"/>
                </a:cubicBezTo>
                <a:cubicBezTo>
                  <a:pt x="38" y="23"/>
                  <a:pt x="38" y="23"/>
                  <a:pt x="38" y="22"/>
                </a:cubicBezTo>
                <a:cubicBezTo>
                  <a:pt x="38" y="22"/>
                  <a:pt x="38" y="22"/>
                  <a:pt x="38" y="22"/>
                </a:cubicBezTo>
                <a:cubicBezTo>
                  <a:pt x="38" y="21"/>
                  <a:pt x="38" y="21"/>
                  <a:pt x="38" y="21"/>
                </a:cubicBezTo>
                <a:close/>
                <a:moveTo>
                  <a:pt x="36" y="33"/>
                </a:moveTo>
                <a:cubicBezTo>
                  <a:pt x="36" y="33"/>
                  <a:pt x="36" y="33"/>
                  <a:pt x="36" y="33"/>
                </a:cubicBezTo>
                <a:cubicBezTo>
                  <a:pt x="37" y="33"/>
                  <a:pt x="38" y="34"/>
                  <a:pt x="39" y="34"/>
                </a:cubicBezTo>
                <a:cubicBezTo>
                  <a:pt x="39" y="34"/>
                  <a:pt x="40" y="33"/>
                  <a:pt x="41" y="33"/>
                </a:cubicBezTo>
                <a:cubicBezTo>
                  <a:pt x="41" y="33"/>
                  <a:pt x="41" y="33"/>
                  <a:pt x="41" y="33"/>
                </a:cubicBezTo>
                <a:cubicBezTo>
                  <a:pt x="41" y="32"/>
                  <a:pt x="42" y="31"/>
                  <a:pt x="42" y="30"/>
                </a:cubicBezTo>
                <a:cubicBezTo>
                  <a:pt x="42" y="30"/>
                  <a:pt x="41" y="29"/>
                  <a:pt x="41" y="28"/>
                </a:cubicBezTo>
                <a:cubicBezTo>
                  <a:pt x="41" y="28"/>
                  <a:pt x="41" y="28"/>
                  <a:pt x="41" y="28"/>
                </a:cubicBezTo>
                <a:cubicBezTo>
                  <a:pt x="40" y="27"/>
                  <a:pt x="39" y="27"/>
                  <a:pt x="39" y="27"/>
                </a:cubicBezTo>
                <a:cubicBezTo>
                  <a:pt x="38" y="27"/>
                  <a:pt x="37" y="27"/>
                  <a:pt x="36" y="28"/>
                </a:cubicBezTo>
                <a:cubicBezTo>
                  <a:pt x="36" y="29"/>
                  <a:pt x="35" y="30"/>
                  <a:pt x="35" y="30"/>
                </a:cubicBezTo>
                <a:cubicBezTo>
                  <a:pt x="35" y="31"/>
                  <a:pt x="36" y="32"/>
                  <a:pt x="36" y="33"/>
                </a:cubicBezTo>
                <a:cubicBezTo>
                  <a:pt x="36" y="33"/>
                  <a:pt x="36" y="33"/>
                  <a:pt x="36" y="33"/>
                </a:cubicBezTo>
                <a:close/>
                <a:moveTo>
                  <a:pt x="38" y="30"/>
                </a:moveTo>
                <a:cubicBezTo>
                  <a:pt x="38" y="30"/>
                  <a:pt x="38" y="30"/>
                  <a:pt x="38" y="30"/>
                </a:cubicBezTo>
                <a:cubicBezTo>
                  <a:pt x="38" y="30"/>
                  <a:pt x="38" y="29"/>
                  <a:pt x="39" y="29"/>
                </a:cubicBezTo>
                <a:cubicBezTo>
                  <a:pt x="39" y="29"/>
                  <a:pt x="39" y="30"/>
                  <a:pt x="39" y="30"/>
                </a:cubicBezTo>
                <a:cubicBezTo>
                  <a:pt x="39" y="30"/>
                  <a:pt x="40" y="30"/>
                  <a:pt x="40" y="30"/>
                </a:cubicBezTo>
                <a:cubicBezTo>
                  <a:pt x="40" y="31"/>
                  <a:pt x="39" y="31"/>
                  <a:pt x="39" y="31"/>
                </a:cubicBezTo>
                <a:cubicBezTo>
                  <a:pt x="39" y="31"/>
                  <a:pt x="39" y="31"/>
                  <a:pt x="39" y="31"/>
                </a:cubicBezTo>
                <a:cubicBezTo>
                  <a:pt x="38" y="31"/>
                  <a:pt x="38" y="31"/>
                  <a:pt x="38" y="31"/>
                </a:cubicBezTo>
                <a:cubicBezTo>
                  <a:pt x="38" y="31"/>
                  <a:pt x="38" y="31"/>
                  <a:pt x="38" y="30"/>
                </a:cubicBezTo>
                <a:cubicBezTo>
                  <a:pt x="38" y="30"/>
                  <a:pt x="38" y="30"/>
                  <a:pt x="38" y="30"/>
                </a:cubicBezTo>
                <a:close/>
                <a:moveTo>
                  <a:pt x="19" y="41"/>
                </a:moveTo>
                <a:cubicBezTo>
                  <a:pt x="19" y="41"/>
                  <a:pt x="19" y="41"/>
                  <a:pt x="19" y="41"/>
                </a:cubicBezTo>
                <a:cubicBezTo>
                  <a:pt x="19" y="42"/>
                  <a:pt x="20" y="42"/>
                  <a:pt x="21" y="42"/>
                </a:cubicBezTo>
                <a:cubicBezTo>
                  <a:pt x="22" y="42"/>
                  <a:pt x="23" y="42"/>
                  <a:pt x="23" y="41"/>
                </a:cubicBezTo>
                <a:cubicBezTo>
                  <a:pt x="23" y="41"/>
                  <a:pt x="23" y="41"/>
                  <a:pt x="23" y="41"/>
                </a:cubicBezTo>
                <a:cubicBezTo>
                  <a:pt x="24" y="41"/>
                  <a:pt x="24" y="40"/>
                  <a:pt x="24" y="39"/>
                </a:cubicBezTo>
                <a:cubicBezTo>
                  <a:pt x="24" y="38"/>
                  <a:pt x="24" y="37"/>
                  <a:pt x="23" y="37"/>
                </a:cubicBezTo>
                <a:cubicBezTo>
                  <a:pt x="23" y="37"/>
                  <a:pt x="23" y="37"/>
                  <a:pt x="23" y="37"/>
                </a:cubicBezTo>
                <a:cubicBezTo>
                  <a:pt x="23" y="36"/>
                  <a:pt x="22" y="36"/>
                  <a:pt x="21" y="36"/>
                </a:cubicBezTo>
                <a:cubicBezTo>
                  <a:pt x="20" y="36"/>
                  <a:pt x="19" y="36"/>
                  <a:pt x="19" y="37"/>
                </a:cubicBezTo>
                <a:cubicBezTo>
                  <a:pt x="19" y="37"/>
                  <a:pt x="19" y="37"/>
                  <a:pt x="19" y="37"/>
                </a:cubicBezTo>
                <a:cubicBezTo>
                  <a:pt x="18" y="37"/>
                  <a:pt x="18" y="38"/>
                  <a:pt x="18" y="39"/>
                </a:cubicBezTo>
                <a:cubicBezTo>
                  <a:pt x="18" y="40"/>
                  <a:pt x="18" y="41"/>
                  <a:pt x="19" y="41"/>
                </a:cubicBezTo>
                <a:close/>
                <a:moveTo>
                  <a:pt x="20" y="38"/>
                </a:moveTo>
                <a:cubicBezTo>
                  <a:pt x="20" y="38"/>
                  <a:pt x="20" y="38"/>
                  <a:pt x="20" y="38"/>
                </a:cubicBezTo>
                <a:cubicBezTo>
                  <a:pt x="20" y="38"/>
                  <a:pt x="21" y="38"/>
                  <a:pt x="21" y="38"/>
                </a:cubicBezTo>
                <a:cubicBezTo>
                  <a:pt x="21" y="38"/>
                  <a:pt x="21" y="38"/>
                  <a:pt x="22" y="38"/>
                </a:cubicBezTo>
                <a:cubicBezTo>
                  <a:pt x="22" y="38"/>
                  <a:pt x="22" y="38"/>
                  <a:pt x="22" y="38"/>
                </a:cubicBezTo>
                <a:cubicBezTo>
                  <a:pt x="22" y="39"/>
                  <a:pt x="22" y="39"/>
                  <a:pt x="22" y="39"/>
                </a:cubicBezTo>
                <a:cubicBezTo>
                  <a:pt x="22" y="39"/>
                  <a:pt x="22" y="40"/>
                  <a:pt x="22" y="40"/>
                </a:cubicBezTo>
                <a:cubicBezTo>
                  <a:pt x="22" y="40"/>
                  <a:pt x="22" y="40"/>
                  <a:pt x="22" y="40"/>
                </a:cubicBezTo>
                <a:cubicBezTo>
                  <a:pt x="21" y="40"/>
                  <a:pt x="21" y="40"/>
                  <a:pt x="21" y="40"/>
                </a:cubicBezTo>
                <a:cubicBezTo>
                  <a:pt x="21" y="40"/>
                  <a:pt x="20" y="40"/>
                  <a:pt x="20" y="40"/>
                </a:cubicBezTo>
                <a:cubicBezTo>
                  <a:pt x="20" y="40"/>
                  <a:pt x="20" y="39"/>
                  <a:pt x="20" y="39"/>
                </a:cubicBezTo>
                <a:cubicBezTo>
                  <a:pt x="20" y="39"/>
                  <a:pt x="20" y="39"/>
                  <a:pt x="20" y="38"/>
                </a:cubicBezTo>
                <a:close/>
                <a:moveTo>
                  <a:pt x="10" y="33"/>
                </a:moveTo>
                <a:cubicBezTo>
                  <a:pt x="10" y="33"/>
                  <a:pt x="10" y="33"/>
                  <a:pt x="10" y="33"/>
                </a:cubicBezTo>
                <a:cubicBezTo>
                  <a:pt x="10" y="33"/>
                  <a:pt x="11" y="34"/>
                  <a:pt x="12" y="34"/>
                </a:cubicBezTo>
                <a:cubicBezTo>
                  <a:pt x="13" y="34"/>
                  <a:pt x="14" y="33"/>
                  <a:pt x="14" y="33"/>
                </a:cubicBezTo>
                <a:cubicBezTo>
                  <a:pt x="14" y="33"/>
                  <a:pt x="14" y="33"/>
                  <a:pt x="14" y="33"/>
                </a:cubicBezTo>
                <a:cubicBezTo>
                  <a:pt x="15" y="32"/>
                  <a:pt x="15" y="31"/>
                  <a:pt x="15" y="30"/>
                </a:cubicBezTo>
                <a:cubicBezTo>
                  <a:pt x="15" y="30"/>
                  <a:pt x="15" y="29"/>
                  <a:pt x="14" y="28"/>
                </a:cubicBezTo>
                <a:cubicBezTo>
                  <a:pt x="14" y="28"/>
                  <a:pt x="14" y="28"/>
                  <a:pt x="14" y="28"/>
                </a:cubicBezTo>
                <a:cubicBezTo>
                  <a:pt x="14" y="27"/>
                  <a:pt x="13" y="27"/>
                  <a:pt x="12" y="27"/>
                </a:cubicBezTo>
                <a:cubicBezTo>
                  <a:pt x="11" y="27"/>
                  <a:pt x="10" y="27"/>
                  <a:pt x="10" y="28"/>
                </a:cubicBezTo>
                <a:cubicBezTo>
                  <a:pt x="9" y="29"/>
                  <a:pt x="9" y="30"/>
                  <a:pt x="9" y="30"/>
                </a:cubicBezTo>
                <a:cubicBezTo>
                  <a:pt x="9" y="31"/>
                  <a:pt x="9" y="32"/>
                  <a:pt x="10" y="33"/>
                </a:cubicBezTo>
                <a:cubicBezTo>
                  <a:pt x="10" y="33"/>
                  <a:pt x="10" y="33"/>
                  <a:pt x="10" y="33"/>
                </a:cubicBezTo>
                <a:close/>
                <a:moveTo>
                  <a:pt x="11" y="30"/>
                </a:moveTo>
                <a:cubicBezTo>
                  <a:pt x="11" y="30"/>
                  <a:pt x="11" y="30"/>
                  <a:pt x="11" y="30"/>
                </a:cubicBezTo>
                <a:cubicBezTo>
                  <a:pt x="11" y="30"/>
                  <a:pt x="11" y="30"/>
                  <a:pt x="11" y="30"/>
                </a:cubicBezTo>
                <a:cubicBezTo>
                  <a:pt x="12" y="30"/>
                  <a:pt x="12" y="29"/>
                  <a:pt x="12" y="29"/>
                </a:cubicBezTo>
                <a:cubicBezTo>
                  <a:pt x="12" y="29"/>
                  <a:pt x="13" y="30"/>
                  <a:pt x="13" y="30"/>
                </a:cubicBezTo>
                <a:cubicBezTo>
                  <a:pt x="13" y="30"/>
                  <a:pt x="13" y="30"/>
                  <a:pt x="13" y="30"/>
                </a:cubicBezTo>
                <a:cubicBezTo>
                  <a:pt x="13" y="31"/>
                  <a:pt x="13" y="31"/>
                  <a:pt x="13" y="31"/>
                </a:cubicBezTo>
                <a:cubicBezTo>
                  <a:pt x="13" y="31"/>
                  <a:pt x="12" y="31"/>
                  <a:pt x="12" y="31"/>
                </a:cubicBezTo>
                <a:cubicBezTo>
                  <a:pt x="12" y="31"/>
                  <a:pt x="12" y="31"/>
                  <a:pt x="11" y="31"/>
                </a:cubicBezTo>
                <a:cubicBezTo>
                  <a:pt x="11" y="31"/>
                  <a:pt x="11" y="31"/>
                  <a:pt x="11" y="31"/>
                </a:cubicBezTo>
                <a:cubicBezTo>
                  <a:pt x="11" y="31"/>
                  <a:pt x="11" y="31"/>
                  <a:pt x="11" y="30"/>
                </a:cubicBezTo>
                <a:cubicBezTo>
                  <a:pt x="11" y="30"/>
                  <a:pt x="11" y="30"/>
                  <a:pt x="11" y="30"/>
                </a:cubicBezTo>
                <a:close/>
                <a:moveTo>
                  <a:pt x="10" y="41"/>
                </a:moveTo>
                <a:cubicBezTo>
                  <a:pt x="10" y="41"/>
                  <a:pt x="10" y="41"/>
                  <a:pt x="10" y="41"/>
                </a:cubicBezTo>
                <a:cubicBezTo>
                  <a:pt x="10" y="42"/>
                  <a:pt x="11" y="42"/>
                  <a:pt x="12" y="42"/>
                </a:cubicBezTo>
                <a:cubicBezTo>
                  <a:pt x="13" y="42"/>
                  <a:pt x="14" y="42"/>
                  <a:pt x="14" y="41"/>
                </a:cubicBezTo>
                <a:cubicBezTo>
                  <a:pt x="14" y="41"/>
                  <a:pt x="14" y="41"/>
                  <a:pt x="14" y="41"/>
                </a:cubicBezTo>
                <a:cubicBezTo>
                  <a:pt x="15" y="41"/>
                  <a:pt x="15" y="40"/>
                  <a:pt x="15" y="39"/>
                </a:cubicBezTo>
                <a:cubicBezTo>
                  <a:pt x="15" y="38"/>
                  <a:pt x="15" y="37"/>
                  <a:pt x="14" y="37"/>
                </a:cubicBezTo>
                <a:cubicBezTo>
                  <a:pt x="14" y="37"/>
                  <a:pt x="14" y="37"/>
                  <a:pt x="14" y="37"/>
                </a:cubicBezTo>
                <a:cubicBezTo>
                  <a:pt x="14" y="36"/>
                  <a:pt x="13" y="36"/>
                  <a:pt x="12" y="36"/>
                </a:cubicBezTo>
                <a:cubicBezTo>
                  <a:pt x="11" y="36"/>
                  <a:pt x="10" y="36"/>
                  <a:pt x="10" y="37"/>
                </a:cubicBezTo>
                <a:cubicBezTo>
                  <a:pt x="10" y="37"/>
                  <a:pt x="10" y="37"/>
                  <a:pt x="10" y="37"/>
                </a:cubicBezTo>
                <a:cubicBezTo>
                  <a:pt x="9" y="37"/>
                  <a:pt x="9" y="38"/>
                  <a:pt x="9" y="39"/>
                </a:cubicBezTo>
                <a:cubicBezTo>
                  <a:pt x="9" y="40"/>
                  <a:pt x="9" y="41"/>
                  <a:pt x="10" y="41"/>
                </a:cubicBezTo>
                <a:close/>
                <a:moveTo>
                  <a:pt x="11" y="38"/>
                </a:moveTo>
                <a:cubicBezTo>
                  <a:pt x="11" y="38"/>
                  <a:pt x="11" y="38"/>
                  <a:pt x="11" y="38"/>
                </a:cubicBezTo>
                <a:cubicBezTo>
                  <a:pt x="11" y="38"/>
                  <a:pt x="11" y="38"/>
                  <a:pt x="11" y="38"/>
                </a:cubicBezTo>
                <a:cubicBezTo>
                  <a:pt x="12" y="38"/>
                  <a:pt x="12" y="38"/>
                  <a:pt x="12" y="38"/>
                </a:cubicBezTo>
                <a:cubicBezTo>
                  <a:pt x="12" y="38"/>
                  <a:pt x="13" y="38"/>
                  <a:pt x="13" y="38"/>
                </a:cubicBezTo>
                <a:cubicBezTo>
                  <a:pt x="13" y="39"/>
                  <a:pt x="13" y="39"/>
                  <a:pt x="13" y="39"/>
                </a:cubicBezTo>
                <a:cubicBezTo>
                  <a:pt x="13" y="39"/>
                  <a:pt x="13" y="40"/>
                  <a:pt x="13" y="40"/>
                </a:cubicBezTo>
                <a:cubicBezTo>
                  <a:pt x="13" y="40"/>
                  <a:pt x="12" y="40"/>
                  <a:pt x="12" y="40"/>
                </a:cubicBezTo>
                <a:cubicBezTo>
                  <a:pt x="12" y="40"/>
                  <a:pt x="12" y="40"/>
                  <a:pt x="11" y="40"/>
                </a:cubicBezTo>
                <a:cubicBezTo>
                  <a:pt x="11" y="40"/>
                  <a:pt x="11" y="40"/>
                  <a:pt x="11" y="40"/>
                </a:cubicBezTo>
                <a:cubicBezTo>
                  <a:pt x="11" y="40"/>
                  <a:pt x="11" y="39"/>
                  <a:pt x="11" y="39"/>
                </a:cubicBezTo>
                <a:cubicBezTo>
                  <a:pt x="11" y="39"/>
                  <a:pt x="11" y="39"/>
                  <a:pt x="11" y="38"/>
                </a:cubicBezTo>
                <a:close/>
                <a:moveTo>
                  <a:pt x="27" y="33"/>
                </a:moveTo>
                <a:cubicBezTo>
                  <a:pt x="27" y="33"/>
                  <a:pt x="27" y="33"/>
                  <a:pt x="27" y="33"/>
                </a:cubicBezTo>
                <a:cubicBezTo>
                  <a:pt x="28" y="33"/>
                  <a:pt x="29" y="34"/>
                  <a:pt x="30" y="34"/>
                </a:cubicBezTo>
                <a:cubicBezTo>
                  <a:pt x="31" y="34"/>
                  <a:pt x="31" y="33"/>
                  <a:pt x="32" y="33"/>
                </a:cubicBezTo>
                <a:cubicBezTo>
                  <a:pt x="32" y="33"/>
                  <a:pt x="32" y="33"/>
                  <a:pt x="32" y="33"/>
                </a:cubicBezTo>
                <a:cubicBezTo>
                  <a:pt x="33" y="32"/>
                  <a:pt x="33" y="31"/>
                  <a:pt x="33" y="30"/>
                </a:cubicBezTo>
                <a:cubicBezTo>
                  <a:pt x="33" y="30"/>
                  <a:pt x="33" y="29"/>
                  <a:pt x="32" y="28"/>
                </a:cubicBezTo>
                <a:cubicBezTo>
                  <a:pt x="32" y="28"/>
                  <a:pt x="32" y="28"/>
                  <a:pt x="32" y="28"/>
                </a:cubicBezTo>
                <a:cubicBezTo>
                  <a:pt x="31" y="27"/>
                  <a:pt x="31" y="27"/>
                  <a:pt x="30" y="27"/>
                </a:cubicBezTo>
                <a:cubicBezTo>
                  <a:pt x="29" y="27"/>
                  <a:pt x="28" y="27"/>
                  <a:pt x="27" y="28"/>
                </a:cubicBezTo>
                <a:cubicBezTo>
                  <a:pt x="27" y="28"/>
                  <a:pt x="27" y="28"/>
                  <a:pt x="27" y="28"/>
                </a:cubicBezTo>
                <a:cubicBezTo>
                  <a:pt x="27" y="29"/>
                  <a:pt x="27" y="30"/>
                  <a:pt x="27" y="30"/>
                </a:cubicBezTo>
                <a:cubicBezTo>
                  <a:pt x="27" y="31"/>
                  <a:pt x="27" y="32"/>
                  <a:pt x="27" y="33"/>
                </a:cubicBezTo>
                <a:cubicBezTo>
                  <a:pt x="27" y="33"/>
                  <a:pt x="27" y="33"/>
                  <a:pt x="27" y="33"/>
                </a:cubicBezTo>
                <a:close/>
                <a:moveTo>
                  <a:pt x="29" y="30"/>
                </a:moveTo>
                <a:cubicBezTo>
                  <a:pt x="29" y="30"/>
                  <a:pt x="29" y="30"/>
                  <a:pt x="29" y="30"/>
                </a:cubicBezTo>
                <a:cubicBezTo>
                  <a:pt x="29" y="30"/>
                  <a:pt x="29" y="29"/>
                  <a:pt x="30" y="29"/>
                </a:cubicBezTo>
                <a:cubicBezTo>
                  <a:pt x="30" y="29"/>
                  <a:pt x="30" y="30"/>
                  <a:pt x="30" y="30"/>
                </a:cubicBezTo>
                <a:cubicBezTo>
                  <a:pt x="31" y="30"/>
                  <a:pt x="31" y="30"/>
                  <a:pt x="31" y="30"/>
                </a:cubicBezTo>
                <a:cubicBezTo>
                  <a:pt x="31" y="31"/>
                  <a:pt x="31" y="31"/>
                  <a:pt x="30" y="31"/>
                </a:cubicBezTo>
                <a:cubicBezTo>
                  <a:pt x="30" y="31"/>
                  <a:pt x="30" y="31"/>
                  <a:pt x="30" y="31"/>
                </a:cubicBezTo>
                <a:cubicBezTo>
                  <a:pt x="29" y="31"/>
                  <a:pt x="29" y="31"/>
                  <a:pt x="29" y="31"/>
                </a:cubicBezTo>
                <a:cubicBezTo>
                  <a:pt x="29" y="31"/>
                  <a:pt x="29" y="31"/>
                  <a:pt x="29" y="30"/>
                </a:cubicBezTo>
                <a:cubicBezTo>
                  <a:pt x="29" y="30"/>
                  <a:pt x="29" y="30"/>
                  <a:pt x="29" y="30"/>
                </a:cubicBezTo>
                <a:close/>
                <a:moveTo>
                  <a:pt x="27" y="41"/>
                </a:moveTo>
                <a:cubicBezTo>
                  <a:pt x="27" y="41"/>
                  <a:pt x="27" y="41"/>
                  <a:pt x="27" y="41"/>
                </a:cubicBezTo>
                <a:cubicBezTo>
                  <a:pt x="28" y="42"/>
                  <a:pt x="29" y="42"/>
                  <a:pt x="30" y="42"/>
                </a:cubicBezTo>
                <a:cubicBezTo>
                  <a:pt x="31" y="42"/>
                  <a:pt x="31" y="42"/>
                  <a:pt x="32" y="41"/>
                </a:cubicBezTo>
                <a:cubicBezTo>
                  <a:pt x="32" y="41"/>
                  <a:pt x="32" y="41"/>
                  <a:pt x="32" y="41"/>
                </a:cubicBezTo>
                <a:cubicBezTo>
                  <a:pt x="33" y="41"/>
                  <a:pt x="33" y="40"/>
                  <a:pt x="33" y="39"/>
                </a:cubicBezTo>
                <a:cubicBezTo>
                  <a:pt x="33" y="38"/>
                  <a:pt x="33" y="37"/>
                  <a:pt x="32" y="37"/>
                </a:cubicBezTo>
                <a:cubicBezTo>
                  <a:pt x="32" y="37"/>
                  <a:pt x="32" y="37"/>
                  <a:pt x="32" y="37"/>
                </a:cubicBezTo>
                <a:cubicBezTo>
                  <a:pt x="31" y="36"/>
                  <a:pt x="31" y="36"/>
                  <a:pt x="30" y="36"/>
                </a:cubicBezTo>
                <a:cubicBezTo>
                  <a:pt x="29" y="36"/>
                  <a:pt x="28" y="36"/>
                  <a:pt x="27" y="37"/>
                </a:cubicBezTo>
                <a:cubicBezTo>
                  <a:pt x="27" y="37"/>
                  <a:pt x="27" y="37"/>
                  <a:pt x="27" y="37"/>
                </a:cubicBezTo>
                <a:cubicBezTo>
                  <a:pt x="27" y="37"/>
                  <a:pt x="27" y="38"/>
                  <a:pt x="27" y="39"/>
                </a:cubicBezTo>
                <a:cubicBezTo>
                  <a:pt x="27" y="40"/>
                  <a:pt x="27" y="41"/>
                  <a:pt x="27" y="41"/>
                </a:cubicBezTo>
                <a:cubicBezTo>
                  <a:pt x="27" y="41"/>
                  <a:pt x="27" y="41"/>
                  <a:pt x="27" y="41"/>
                </a:cubicBezTo>
                <a:close/>
                <a:moveTo>
                  <a:pt x="29" y="38"/>
                </a:moveTo>
                <a:cubicBezTo>
                  <a:pt x="29" y="38"/>
                  <a:pt x="29" y="38"/>
                  <a:pt x="29" y="38"/>
                </a:cubicBezTo>
                <a:cubicBezTo>
                  <a:pt x="29" y="38"/>
                  <a:pt x="29" y="38"/>
                  <a:pt x="30" y="38"/>
                </a:cubicBezTo>
                <a:cubicBezTo>
                  <a:pt x="30" y="38"/>
                  <a:pt x="30" y="38"/>
                  <a:pt x="30" y="38"/>
                </a:cubicBezTo>
                <a:cubicBezTo>
                  <a:pt x="31" y="39"/>
                  <a:pt x="31" y="39"/>
                  <a:pt x="31" y="39"/>
                </a:cubicBezTo>
                <a:cubicBezTo>
                  <a:pt x="31" y="39"/>
                  <a:pt x="31" y="40"/>
                  <a:pt x="30" y="40"/>
                </a:cubicBezTo>
                <a:cubicBezTo>
                  <a:pt x="30" y="40"/>
                  <a:pt x="30" y="40"/>
                  <a:pt x="30" y="40"/>
                </a:cubicBezTo>
                <a:cubicBezTo>
                  <a:pt x="29" y="40"/>
                  <a:pt x="29" y="40"/>
                  <a:pt x="29" y="40"/>
                </a:cubicBezTo>
                <a:cubicBezTo>
                  <a:pt x="29" y="40"/>
                  <a:pt x="29" y="39"/>
                  <a:pt x="29" y="39"/>
                </a:cubicBezTo>
                <a:cubicBezTo>
                  <a:pt x="29" y="39"/>
                  <a:pt x="29" y="39"/>
                  <a:pt x="29" y="38"/>
                </a:cubicBezTo>
                <a:close/>
                <a:moveTo>
                  <a:pt x="19" y="33"/>
                </a:moveTo>
                <a:cubicBezTo>
                  <a:pt x="19" y="33"/>
                  <a:pt x="19" y="33"/>
                  <a:pt x="19" y="33"/>
                </a:cubicBezTo>
                <a:cubicBezTo>
                  <a:pt x="19" y="33"/>
                  <a:pt x="20" y="34"/>
                  <a:pt x="21" y="34"/>
                </a:cubicBezTo>
                <a:cubicBezTo>
                  <a:pt x="22" y="34"/>
                  <a:pt x="23" y="33"/>
                  <a:pt x="23" y="33"/>
                </a:cubicBezTo>
                <a:cubicBezTo>
                  <a:pt x="23" y="33"/>
                  <a:pt x="23" y="33"/>
                  <a:pt x="23" y="33"/>
                </a:cubicBezTo>
                <a:cubicBezTo>
                  <a:pt x="24" y="32"/>
                  <a:pt x="24" y="31"/>
                  <a:pt x="24" y="30"/>
                </a:cubicBezTo>
                <a:cubicBezTo>
                  <a:pt x="24" y="30"/>
                  <a:pt x="24" y="29"/>
                  <a:pt x="23" y="28"/>
                </a:cubicBezTo>
                <a:cubicBezTo>
                  <a:pt x="23" y="28"/>
                  <a:pt x="23" y="28"/>
                  <a:pt x="23" y="28"/>
                </a:cubicBezTo>
                <a:cubicBezTo>
                  <a:pt x="23" y="27"/>
                  <a:pt x="22" y="27"/>
                  <a:pt x="21" y="27"/>
                </a:cubicBezTo>
                <a:cubicBezTo>
                  <a:pt x="20" y="27"/>
                  <a:pt x="19" y="27"/>
                  <a:pt x="19" y="28"/>
                </a:cubicBezTo>
                <a:cubicBezTo>
                  <a:pt x="18" y="29"/>
                  <a:pt x="18" y="30"/>
                  <a:pt x="18" y="30"/>
                </a:cubicBezTo>
                <a:cubicBezTo>
                  <a:pt x="18" y="31"/>
                  <a:pt x="18" y="32"/>
                  <a:pt x="19" y="33"/>
                </a:cubicBezTo>
                <a:cubicBezTo>
                  <a:pt x="19" y="33"/>
                  <a:pt x="19" y="33"/>
                  <a:pt x="19" y="33"/>
                </a:cubicBezTo>
                <a:close/>
                <a:moveTo>
                  <a:pt x="20" y="30"/>
                </a:moveTo>
                <a:cubicBezTo>
                  <a:pt x="20" y="30"/>
                  <a:pt x="20" y="30"/>
                  <a:pt x="20" y="30"/>
                </a:cubicBezTo>
                <a:cubicBezTo>
                  <a:pt x="20" y="30"/>
                  <a:pt x="21" y="29"/>
                  <a:pt x="21" y="29"/>
                </a:cubicBezTo>
                <a:cubicBezTo>
                  <a:pt x="21" y="29"/>
                  <a:pt x="21" y="30"/>
                  <a:pt x="22" y="30"/>
                </a:cubicBezTo>
                <a:cubicBezTo>
                  <a:pt x="22" y="30"/>
                  <a:pt x="22" y="30"/>
                  <a:pt x="22" y="30"/>
                </a:cubicBezTo>
                <a:cubicBezTo>
                  <a:pt x="22" y="30"/>
                  <a:pt x="22" y="30"/>
                  <a:pt x="22" y="30"/>
                </a:cubicBezTo>
                <a:cubicBezTo>
                  <a:pt x="22" y="31"/>
                  <a:pt x="22" y="31"/>
                  <a:pt x="22" y="31"/>
                </a:cubicBezTo>
                <a:cubicBezTo>
                  <a:pt x="22" y="31"/>
                  <a:pt x="22" y="31"/>
                  <a:pt x="22" y="31"/>
                </a:cubicBezTo>
                <a:cubicBezTo>
                  <a:pt x="21" y="31"/>
                  <a:pt x="21" y="31"/>
                  <a:pt x="21" y="31"/>
                </a:cubicBezTo>
                <a:cubicBezTo>
                  <a:pt x="21" y="31"/>
                  <a:pt x="20" y="31"/>
                  <a:pt x="20" y="31"/>
                </a:cubicBezTo>
                <a:cubicBezTo>
                  <a:pt x="20" y="31"/>
                  <a:pt x="20" y="31"/>
                  <a:pt x="20" y="30"/>
                </a:cubicBezTo>
                <a:cubicBezTo>
                  <a:pt x="20" y="30"/>
                  <a:pt x="20" y="30"/>
                  <a:pt x="20" y="30"/>
                </a:cubicBezTo>
                <a:close/>
              </a:path>
            </a:pathLst>
          </a:custGeom>
          <a:solidFill>
            <a:schemeClr val="accent2"/>
          </a:solidFill>
          <a:ln>
            <a:noFill/>
          </a:ln>
          <a:extLst/>
        </p:spPr>
        <p:txBody>
          <a:bodyPr/>
          <a:lstStyle/>
          <a:p>
            <a:endParaRPr lang="zh-CN" altLang="en-US"/>
          </a:p>
        </p:txBody>
      </p:sp>
      <p:sp>
        <p:nvSpPr>
          <p:cNvPr id="249" name="Freeform 727"/>
          <p:cNvSpPr>
            <a:spLocks noEditPoints="1"/>
          </p:cNvSpPr>
          <p:nvPr/>
        </p:nvSpPr>
        <p:spPr bwMode="auto">
          <a:xfrm>
            <a:off x="3156376" y="3307625"/>
            <a:ext cx="287493" cy="293361"/>
          </a:xfrm>
          <a:custGeom>
            <a:avLst/>
            <a:gdLst>
              <a:gd name="T0" fmla="*/ 37 w 49"/>
              <a:gd name="T1" fmla="*/ 0 h 50"/>
              <a:gd name="T2" fmla="*/ 29 w 49"/>
              <a:gd name="T3" fmla="*/ 3 h 50"/>
              <a:gd name="T4" fmla="*/ 27 w 49"/>
              <a:gd name="T5" fmla="*/ 1 h 50"/>
              <a:gd name="T6" fmla="*/ 25 w 49"/>
              <a:gd name="T7" fmla="*/ 1 h 50"/>
              <a:gd name="T8" fmla="*/ 12 w 49"/>
              <a:gd name="T9" fmla="*/ 14 h 50"/>
              <a:gd name="T10" fmla="*/ 12 w 49"/>
              <a:gd name="T11" fmla="*/ 16 h 50"/>
              <a:gd name="T12" fmla="*/ 13 w 49"/>
              <a:gd name="T13" fmla="*/ 16 h 50"/>
              <a:gd name="T14" fmla="*/ 26 w 49"/>
              <a:gd name="T15" fmla="*/ 3 h 50"/>
              <a:gd name="T16" fmla="*/ 28 w 49"/>
              <a:gd name="T17" fmla="*/ 5 h 50"/>
              <a:gd name="T18" fmla="*/ 5 w 49"/>
              <a:gd name="T19" fmla="*/ 28 h 50"/>
              <a:gd name="T20" fmla="*/ 1 w 49"/>
              <a:gd name="T21" fmla="*/ 34 h 50"/>
              <a:gd name="T22" fmla="*/ 2 w 49"/>
              <a:gd name="T23" fmla="*/ 40 h 50"/>
              <a:gd name="T24" fmla="*/ 1 w 49"/>
              <a:gd name="T25" fmla="*/ 41 h 50"/>
              <a:gd name="T26" fmla="*/ 1 w 49"/>
              <a:gd name="T27" fmla="*/ 41 h 50"/>
              <a:gd name="T28" fmla="*/ 0 w 49"/>
              <a:gd name="T29" fmla="*/ 46 h 50"/>
              <a:gd name="T30" fmla="*/ 8 w 49"/>
              <a:gd name="T31" fmla="*/ 48 h 50"/>
              <a:gd name="T32" fmla="*/ 8 w 49"/>
              <a:gd name="T33" fmla="*/ 48 h 50"/>
              <a:gd name="T34" fmla="*/ 9 w 49"/>
              <a:gd name="T35" fmla="*/ 47 h 50"/>
              <a:gd name="T36" fmla="*/ 15 w 49"/>
              <a:gd name="T37" fmla="*/ 48 h 50"/>
              <a:gd name="T38" fmla="*/ 22 w 49"/>
              <a:gd name="T39" fmla="*/ 45 h 50"/>
              <a:gd name="T40" fmla="*/ 45 w 49"/>
              <a:gd name="T41" fmla="*/ 21 h 50"/>
              <a:gd name="T42" fmla="*/ 49 w 49"/>
              <a:gd name="T43" fmla="*/ 12 h 50"/>
              <a:gd name="T44" fmla="*/ 37 w 49"/>
              <a:gd name="T45" fmla="*/ 0 h 50"/>
              <a:gd name="T46" fmla="*/ 14 w 49"/>
              <a:gd name="T47" fmla="*/ 44 h 50"/>
              <a:gd name="T48" fmla="*/ 14 w 49"/>
              <a:gd name="T49" fmla="*/ 44 h 50"/>
              <a:gd name="T50" fmla="*/ 9 w 49"/>
              <a:gd name="T51" fmla="*/ 43 h 50"/>
              <a:gd name="T52" fmla="*/ 7 w 49"/>
              <a:gd name="T53" fmla="*/ 44 h 50"/>
              <a:gd name="T54" fmla="*/ 5 w 49"/>
              <a:gd name="T55" fmla="*/ 45 h 50"/>
              <a:gd name="T56" fmla="*/ 5 w 49"/>
              <a:gd name="T57" fmla="*/ 45 h 50"/>
              <a:gd name="T58" fmla="*/ 4 w 49"/>
              <a:gd name="T59" fmla="*/ 44 h 50"/>
              <a:gd name="T60" fmla="*/ 6 w 49"/>
              <a:gd name="T61" fmla="*/ 42 h 50"/>
              <a:gd name="T62" fmla="*/ 6 w 49"/>
              <a:gd name="T63" fmla="*/ 40 h 50"/>
              <a:gd name="T64" fmla="*/ 5 w 49"/>
              <a:gd name="T65" fmla="*/ 35 h 50"/>
              <a:gd name="T66" fmla="*/ 7 w 49"/>
              <a:gd name="T67" fmla="*/ 31 h 50"/>
              <a:gd name="T68" fmla="*/ 18 w 49"/>
              <a:gd name="T69" fmla="*/ 43 h 50"/>
              <a:gd name="T70" fmla="*/ 14 w 49"/>
              <a:gd name="T71" fmla="*/ 44 h 50"/>
              <a:gd name="T72" fmla="*/ 20 w 49"/>
              <a:gd name="T73" fmla="*/ 41 h 50"/>
              <a:gd name="T74" fmla="*/ 20 w 49"/>
              <a:gd name="T75" fmla="*/ 41 h 50"/>
              <a:gd name="T76" fmla="*/ 8 w 49"/>
              <a:gd name="T77" fmla="*/ 30 h 50"/>
              <a:gd name="T78" fmla="*/ 23 w 49"/>
              <a:gd name="T79" fmla="*/ 15 h 50"/>
              <a:gd name="T80" fmla="*/ 34 w 49"/>
              <a:gd name="T81" fmla="*/ 26 h 50"/>
              <a:gd name="T82" fmla="*/ 20 w 49"/>
              <a:gd name="T83" fmla="*/ 41 h 50"/>
              <a:gd name="T84" fmla="*/ 36 w 49"/>
              <a:gd name="T85" fmla="*/ 25 h 50"/>
              <a:gd name="T86" fmla="*/ 36 w 49"/>
              <a:gd name="T87" fmla="*/ 25 h 50"/>
              <a:gd name="T88" fmla="*/ 25 w 49"/>
              <a:gd name="T89" fmla="*/ 13 h 50"/>
              <a:gd name="T90" fmla="*/ 27 w 49"/>
              <a:gd name="T91" fmla="*/ 11 h 50"/>
              <a:gd name="T92" fmla="*/ 39 w 49"/>
              <a:gd name="T93" fmla="*/ 22 h 50"/>
              <a:gd name="T94" fmla="*/ 36 w 49"/>
              <a:gd name="T95" fmla="*/ 25 h 50"/>
              <a:gd name="T96" fmla="*/ 43 w 49"/>
              <a:gd name="T97" fmla="*/ 18 h 50"/>
              <a:gd name="T98" fmla="*/ 43 w 49"/>
              <a:gd name="T99" fmla="*/ 18 h 50"/>
              <a:gd name="T100" fmla="*/ 40 w 49"/>
              <a:gd name="T101" fmla="*/ 20 h 50"/>
              <a:gd name="T102" fmla="*/ 29 w 49"/>
              <a:gd name="T103" fmla="*/ 9 h 50"/>
              <a:gd name="T104" fmla="*/ 31 w 49"/>
              <a:gd name="T105" fmla="*/ 7 h 50"/>
              <a:gd name="T106" fmla="*/ 31 w 49"/>
              <a:gd name="T107" fmla="*/ 7 h 50"/>
              <a:gd name="T108" fmla="*/ 37 w 49"/>
              <a:gd name="T109" fmla="*/ 4 h 50"/>
              <a:gd name="T110" fmla="*/ 45 w 49"/>
              <a:gd name="T111" fmla="*/ 12 h 50"/>
              <a:gd name="T112" fmla="*/ 43 w 49"/>
              <a:gd name="T113"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 h="50">
                <a:moveTo>
                  <a:pt x="37" y="0"/>
                </a:moveTo>
                <a:cubicBezTo>
                  <a:pt x="34" y="0"/>
                  <a:pt x="32" y="1"/>
                  <a:pt x="29" y="3"/>
                </a:cubicBezTo>
                <a:cubicBezTo>
                  <a:pt x="27" y="1"/>
                  <a:pt x="27" y="1"/>
                  <a:pt x="27" y="1"/>
                </a:cubicBezTo>
                <a:cubicBezTo>
                  <a:pt x="26" y="0"/>
                  <a:pt x="26" y="0"/>
                  <a:pt x="25" y="1"/>
                </a:cubicBezTo>
                <a:cubicBezTo>
                  <a:pt x="12" y="14"/>
                  <a:pt x="12" y="14"/>
                  <a:pt x="12" y="14"/>
                </a:cubicBezTo>
                <a:cubicBezTo>
                  <a:pt x="11" y="15"/>
                  <a:pt x="11" y="15"/>
                  <a:pt x="12" y="16"/>
                </a:cubicBezTo>
                <a:cubicBezTo>
                  <a:pt x="12" y="16"/>
                  <a:pt x="13" y="16"/>
                  <a:pt x="13" y="16"/>
                </a:cubicBezTo>
                <a:cubicBezTo>
                  <a:pt x="26" y="3"/>
                  <a:pt x="26" y="3"/>
                  <a:pt x="26" y="3"/>
                </a:cubicBezTo>
                <a:cubicBezTo>
                  <a:pt x="28" y="5"/>
                  <a:pt x="28" y="5"/>
                  <a:pt x="28" y="5"/>
                </a:cubicBezTo>
                <a:cubicBezTo>
                  <a:pt x="5" y="28"/>
                  <a:pt x="5" y="28"/>
                  <a:pt x="5" y="28"/>
                </a:cubicBezTo>
                <a:cubicBezTo>
                  <a:pt x="3" y="30"/>
                  <a:pt x="2" y="32"/>
                  <a:pt x="1" y="34"/>
                </a:cubicBezTo>
                <a:cubicBezTo>
                  <a:pt x="1" y="36"/>
                  <a:pt x="1" y="38"/>
                  <a:pt x="2" y="40"/>
                </a:cubicBezTo>
                <a:cubicBezTo>
                  <a:pt x="1" y="41"/>
                  <a:pt x="1" y="41"/>
                  <a:pt x="1" y="41"/>
                </a:cubicBezTo>
                <a:cubicBezTo>
                  <a:pt x="1" y="41"/>
                  <a:pt x="1" y="41"/>
                  <a:pt x="1" y="41"/>
                </a:cubicBezTo>
                <a:cubicBezTo>
                  <a:pt x="0" y="43"/>
                  <a:pt x="0" y="45"/>
                  <a:pt x="0" y="46"/>
                </a:cubicBezTo>
                <a:cubicBezTo>
                  <a:pt x="2" y="49"/>
                  <a:pt x="6" y="50"/>
                  <a:pt x="8" y="48"/>
                </a:cubicBezTo>
                <a:cubicBezTo>
                  <a:pt x="8" y="48"/>
                  <a:pt x="8" y="48"/>
                  <a:pt x="8" y="48"/>
                </a:cubicBezTo>
                <a:cubicBezTo>
                  <a:pt x="9" y="47"/>
                  <a:pt x="9" y="47"/>
                  <a:pt x="9" y="47"/>
                </a:cubicBezTo>
                <a:cubicBezTo>
                  <a:pt x="11" y="48"/>
                  <a:pt x="13" y="48"/>
                  <a:pt x="15" y="48"/>
                </a:cubicBezTo>
                <a:cubicBezTo>
                  <a:pt x="17" y="47"/>
                  <a:pt x="20" y="46"/>
                  <a:pt x="22" y="45"/>
                </a:cubicBezTo>
                <a:cubicBezTo>
                  <a:pt x="45" y="21"/>
                  <a:pt x="45" y="21"/>
                  <a:pt x="45" y="21"/>
                </a:cubicBezTo>
                <a:cubicBezTo>
                  <a:pt x="48" y="18"/>
                  <a:pt x="49" y="15"/>
                  <a:pt x="49" y="12"/>
                </a:cubicBezTo>
                <a:cubicBezTo>
                  <a:pt x="49" y="6"/>
                  <a:pt x="43" y="0"/>
                  <a:pt x="37" y="0"/>
                </a:cubicBezTo>
                <a:close/>
                <a:moveTo>
                  <a:pt x="14" y="44"/>
                </a:moveTo>
                <a:cubicBezTo>
                  <a:pt x="14" y="44"/>
                  <a:pt x="14" y="44"/>
                  <a:pt x="14" y="44"/>
                </a:cubicBezTo>
                <a:cubicBezTo>
                  <a:pt x="13" y="44"/>
                  <a:pt x="11" y="44"/>
                  <a:pt x="9" y="43"/>
                </a:cubicBezTo>
                <a:cubicBezTo>
                  <a:pt x="9" y="43"/>
                  <a:pt x="8" y="43"/>
                  <a:pt x="7" y="44"/>
                </a:cubicBezTo>
                <a:cubicBezTo>
                  <a:pt x="5" y="45"/>
                  <a:pt x="5" y="45"/>
                  <a:pt x="5" y="45"/>
                </a:cubicBezTo>
                <a:cubicBezTo>
                  <a:pt x="5" y="45"/>
                  <a:pt x="5" y="45"/>
                  <a:pt x="5" y="45"/>
                </a:cubicBezTo>
                <a:cubicBezTo>
                  <a:pt x="5" y="46"/>
                  <a:pt x="3" y="45"/>
                  <a:pt x="4" y="44"/>
                </a:cubicBezTo>
                <a:cubicBezTo>
                  <a:pt x="6" y="42"/>
                  <a:pt x="6" y="42"/>
                  <a:pt x="6" y="42"/>
                </a:cubicBezTo>
                <a:cubicBezTo>
                  <a:pt x="6" y="42"/>
                  <a:pt x="6" y="41"/>
                  <a:pt x="6" y="40"/>
                </a:cubicBezTo>
                <a:cubicBezTo>
                  <a:pt x="5" y="38"/>
                  <a:pt x="5" y="37"/>
                  <a:pt x="5" y="35"/>
                </a:cubicBezTo>
                <a:cubicBezTo>
                  <a:pt x="5" y="34"/>
                  <a:pt x="6" y="32"/>
                  <a:pt x="7" y="31"/>
                </a:cubicBezTo>
                <a:cubicBezTo>
                  <a:pt x="18" y="43"/>
                  <a:pt x="18" y="43"/>
                  <a:pt x="18" y="43"/>
                </a:cubicBezTo>
                <a:cubicBezTo>
                  <a:pt x="17" y="43"/>
                  <a:pt x="16" y="44"/>
                  <a:pt x="14" y="44"/>
                </a:cubicBezTo>
                <a:close/>
                <a:moveTo>
                  <a:pt x="20" y="41"/>
                </a:moveTo>
                <a:cubicBezTo>
                  <a:pt x="20" y="41"/>
                  <a:pt x="20" y="41"/>
                  <a:pt x="20" y="41"/>
                </a:cubicBezTo>
                <a:cubicBezTo>
                  <a:pt x="8" y="30"/>
                  <a:pt x="8" y="30"/>
                  <a:pt x="8" y="30"/>
                </a:cubicBezTo>
                <a:cubicBezTo>
                  <a:pt x="23" y="15"/>
                  <a:pt x="23" y="15"/>
                  <a:pt x="23" y="15"/>
                </a:cubicBezTo>
                <a:cubicBezTo>
                  <a:pt x="34" y="26"/>
                  <a:pt x="34" y="26"/>
                  <a:pt x="34" y="26"/>
                </a:cubicBezTo>
                <a:cubicBezTo>
                  <a:pt x="20" y="41"/>
                  <a:pt x="20" y="41"/>
                  <a:pt x="20" y="41"/>
                </a:cubicBezTo>
                <a:close/>
                <a:moveTo>
                  <a:pt x="36" y="25"/>
                </a:moveTo>
                <a:cubicBezTo>
                  <a:pt x="36" y="25"/>
                  <a:pt x="36" y="25"/>
                  <a:pt x="36" y="25"/>
                </a:cubicBezTo>
                <a:cubicBezTo>
                  <a:pt x="25" y="13"/>
                  <a:pt x="25" y="13"/>
                  <a:pt x="25" y="13"/>
                </a:cubicBezTo>
                <a:cubicBezTo>
                  <a:pt x="27" y="11"/>
                  <a:pt x="27" y="11"/>
                  <a:pt x="27" y="11"/>
                </a:cubicBezTo>
                <a:cubicBezTo>
                  <a:pt x="39" y="22"/>
                  <a:pt x="39" y="22"/>
                  <a:pt x="39" y="22"/>
                </a:cubicBezTo>
                <a:cubicBezTo>
                  <a:pt x="36" y="25"/>
                  <a:pt x="36" y="25"/>
                  <a:pt x="36" y="25"/>
                </a:cubicBezTo>
                <a:close/>
                <a:moveTo>
                  <a:pt x="43" y="18"/>
                </a:moveTo>
                <a:cubicBezTo>
                  <a:pt x="43" y="18"/>
                  <a:pt x="43" y="18"/>
                  <a:pt x="43" y="18"/>
                </a:cubicBezTo>
                <a:cubicBezTo>
                  <a:pt x="40" y="20"/>
                  <a:pt x="40" y="20"/>
                  <a:pt x="40" y="20"/>
                </a:cubicBezTo>
                <a:cubicBezTo>
                  <a:pt x="29" y="9"/>
                  <a:pt x="29" y="9"/>
                  <a:pt x="29" y="9"/>
                </a:cubicBezTo>
                <a:cubicBezTo>
                  <a:pt x="31" y="7"/>
                  <a:pt x="31" y="7"/>
                  <a:pt x="31" y="7"/>
                </a:cubicBezTo>
                <a:cubicBezTo>
                  <a:pt x="31" y="7"/>
                  <a:pt x="31" y="7"/>
                  <a:pt x="31" y="7"/>
                </a:cubicBezTo>
                <a:cubicBezTo>
                  <a:pt x="33" y="5"/>
                  <a:pt x="35" y="4"/>
                  <a:pt x="37" y="4"/>
                </a:cubicBezTo>
                <a:cubicBezTo>
                  <a:pt x="41" y="4"/>
                  <a:pt x="45" y="8"/>
                  <a:pt x="45" y="12"/>
                </a:cubicBezTo>
                <a:cubicBezTo>
                  <a:pt x="45" y="14"/>
                  <a:pt x="44" y="16"/>
                  <a:pt x="43" y="18"/>
                </a:cubicBezTo>
                <a:close/>
              </a:path>
            </a:pathLst>
          </a:custGeom>
          <a:solidFill>
            <a:schemeClr val="accent2"/>
          </a:solidFill>
          <a:ln>
            <a:noFill/>
          </a:ln>
          <a:extLst/>
        </p:spPr>
        <p:txBody>
          <a:bodyPr/>
          <a:lstStyle/>
          <a:p>
            <a:endParaRPr lang="zh-CN" altLang="en-US"/>
          </a:p>
        </p:txBody>
      </p:sp>
      <p:sp>
        <p:nvSpPr>
          <p:cNvPr id="250" name="Freeform 730"/>
          <p:cNvSpPr>
            <a:spLocks noEditPoints="1"/>
          </p:cNvSpPr>
          <p:nvPr/>
        </p:nvSpPr>
        <p:spPr bwMode="auto">
          <a:xfrm>
            <a:off x="8284319" y="3313492"/>
            <a:ext cx="322697" cy="275759"/>
          </a:xfrm>
          <a:custGeom>
            <a:avLst/>
            <a:gdLst>
              <a:gd name="T0" fmla="*/ 31 w 55"/>
              <a:gd name="T1" fmla="*/ 4 h 47"/>
              <a:gd name="T2" fmla="*/ 0 w 55"/>
              <a:gd name="T3" fmla="*/ 5 h 47"/>
              <a:gd name="T4" fmla="*/ 29 w 55"/>
              <a:gd name="T5" fmla="*/ 47 h 47"/>
              <a:gd name="T6" fmla="*/ 38 w 55"/>
              <a:gd name="T7" fmla="*/ 45 h 47"/>
              <a:gd name="T8" fmla="*/ 55 w 55"/>
              <a:gd name="T9" fmla="*/ 41 h 47"/>
              <a:gd name="T10" fmla="*/ 14 w 55"/>
              <a:gd name="T11" fmla="*/ 43 h 47"/>
              <a:gd name="T12" fmla="*/ 14 w 55"/>
              <a:gd name="T13" fmla="*/ 7 h 47"/>
              <a:gd name="T14" fmla="*/ 27 w 55"/>
              <a:gd name="T15" fmla="*/ 43 h 47"/>
              <a:gd name="T16" fmla="*/ 27 w 55"/>
              <a:gd name="T17" fmla="*/ 7 h 47"/>
              <a:gd name="T18" fmla="*/ 41 w 55"/>
              <a:gd name="T19" fmla="*/ 43 h 47"/>
              <a:gd name="T20" fmla="*/ 51 w 55"/>
              <a:gd name="T21" fmla="*/ 40 h 47"/>
              <a:gd name="T22" fmla="*/ 6 w 55"/>
              <a:gd name="T23" fmla="*/ 38 h 47"/>
              <a:gd name="T24" fmla="*/ 11 w 55"/>
              <a:gd name="T25" fmla="*/ 38 h 47"/>
              <a:gd name="T26" fmla="*/ 12 w 55"/>
              <a:gd name="T27" fmla="*/ 33 h 47"/>
              <a:gd name="T28" fmla="*/ 6 w 55"/>
              <a:gd name="T29" fmla="*/ 33 h 47"/>
              <a:gd name="T30" fmla="*/ 8 w 55"/>
              <a:gd name="T31" fmla="*/ 34 h 47"/>
              <a:gd name="T32" fmla="*/ 10 w 55"/>
              <a:gd name="T33" fmla="*/ 34 h 47"/>
              <a:gd name="T34" fmla="*/ 10 w 55"/>
              <a:gd name="T35" fmla="*/ 37 h 47"/>
              <a:gd name="T36" fmla="*/ 8 w 55"/>
              <a:gd name="T37" fmla="*/ 37 h 47"/>
              <a:gd name="T38" fmla="*/ 8 w 55"/>
              <a:gd name="T39" fmla="*/ 26 h 47"/>
              <a:gd name="T40" fmla="*/ 10 w 55"/>
              <a:gd name="T41" fmla="*/ 11 h 47"/>
              <a:gd name="T42" fmla="*/ 7 w 55"/>
              <a:gd name="T43" fmla="*/ 25 h 47"/>
              <a:gd name="T44" fmla="*/ 37 w 55"/>
              <a:gd name="T45" fmla="*/ 9 h 47"/>
              <a:gd name="T46" fmla="*/ 42 w 55"/>
              <a:gd name="T47" fmla="*/ 25 h 47"/>
              <a:gd name="T48" fmla="*/ 37 w 55"/>
              <a:gd name="T49" fmla="*/ 9 h 47"/>
              <a:gd name="T50" fmla="*/ 19 w 55"/>
              <a:gd name="T51" fmla="*/ 38 h 47"/>
              <a:gd name="T52" fmla="*/ 24 w 55"/>
              <a:gd name="T53" fmla="*/ 38 h 47"/>
              <a:gd name="T54" fmla="*/ 22 w 55"/>
              <a:gd name="T55" fmla="*/ 32 h 47"/>
              <a:gd name="T56" fmla="*/ 18 w 55"/>
              <a:gd name="T57" fmla="*/ 36 h 47"/>
              <a:gd name="T58" fmla="*/ 21 w 55"/>
              <a:gd name="T59" fmla="*/ 34 h 47"/>
              <a:gd name="T60" fmla="*/ 23 w 55"/>
              <a:gd name="T61" fmla="*/ 34 h 47"/>
              <a:gd name="T62" fmla="*/ 23 w 55"/>
              <a:gd name="T63" fmla="*/ 37 h 47"/>
              <a:gd name="T64" fmla="*/ 21 w 55"/>
              <a:gd name="T65" fmla="*/ 37 h 47"/>
              <a:gd name="T66" fmla="*/ 22 w 55"/>
              <a:gd name="T67" fmla="*/ 26 h 47"/>
              <a:gd name="T68" fmla="*/ 23 w 55"/>
              <a:gd name="T69" fmla="*/ 11 h 47"/>
              <a:gd name="T70" fmla="*/ 21 w 55"/>
              <a:gd name="T71" fmla="*/ 25 h 47"/>
              <a:gd name="T72" fmla="*/ 41 w 55"/>
              <a:gd name="T73" fmla="*/ 31 h 47"/>
              <a:gd name="T74" fmla="*/ 41 w 55"/>
              <a:gd name="T75" fmla="*/ 37 h 47"/>
              <a:gd name="T76" fmla="*/ 47 w 55"/>
              <a:gd name="T77" fmla="*/ 37 h 47"/>
              <a:gd name="T78" fmla="*/ 47 w 55"/>
              <a:gd name="T79" fmla="*/ 31 h 47"/>
              <a:gd name="T80" fmla="*/ 44 w 55"/>
              <a:gd name="T81" fmla="*/ 30 h 47"/>
              <a:gd name="T82" fmla="*/ 43 w 55"/>
              <a:gd name="T83" fmla="*/ 33 h 47"/>
              <a:gd name="T84" fmla="*/ 46 w 55"/>
              <a:gd name="T85" fmla="*/ 34 h 47"/>
              <a:gd name="T86" fmla="*/ 43 w 55"/>
              <a:gd name="T87" fmla="*/ 35 h 47"/>
              <a:gd name="T88" fmla="*/ 43 w 55"/>
              <a:gd name="T8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 h="47">
                <a:moveTo>
                  <a:pt x="45" y="2"/>
                </a:moveTo>
                <a:cubicBezTo>
                  <a:pt x="44" y="1"/>
                  <a:pt x="43" y="0"/>
                  <a:pt x="42" y="1"/>
                </a:cubicBezTo>
                <a:cubicBezTo>
                  <a:pt x="31" y="4"/>
                  <a:pt x="31" y="4"/>
                  <a:pt x="31" y="4"/>
                </a:cubicBezTo>
                <a:cubicBezTo>
                  <a:pt x="31" y="3"/>
                  <a:pt x="30" y="3"/>
                  <a:pt x="29" y="3"/>
                </a:cubicBezTo>
                <a:cubicBezTo>
                  <a:pt x="1" y="3"/>
                  <a:pt x="1" y="3"/>
                  <a:pt x="1" y="3"/>
                </a:cubicBezTo>
                <a:cubicBezTo>
                  <a:pt x="0" y="3"/>
                  <a:pt x="0" y="4"/>
                  <a:pt x="0" y="5"/>
                </a:cubicBezTo>
                <a:cubicBezTo>
                  <a:pt x="0" y="45"/>
                  <a:pt x="0" y="45"/>
                  <a:pt x="0" y="45"/>
                </a:cubicBezTo>
                <a:cubicBezTo>
                  <a:pt x="0" y="46"/>
                  <a:pt x="0" y="47"/>
                  <a:pt x="1" y="47"/>
                </a:cubicBezTo>
                <a:cubicBezTo>
                  <a:pt x="29" y="47"/>
                  <a:pt x="29" y="47"/>
                  <a:pt x="29" y="47"/>
                </a:cubicBezTo>
                <a:cubicBezTo>
                  <a:pt x="30" y="47"/>
                  <a:pt x="31" y="46"/>
                  <a:pt x="31" y="45"/>
                </a:cubicBezTo>
                <a:cubicBezTo>
                  <a:pt x="31" y="21"/>
                  <a:pt x="31" y="21"/>
                  <a:pt x="31" y="21"/>
                </a:cubicBezTo>
                <a:cubicBezTo>
                  <a:pt x="38" y="45"/>
                  <a:pt x="38" y="45"/>
                  <a:pt x="38" y="45"/>
                </a:cubicBezTo>
                <a:cubicBezTo>
                  <a:pt x="38" y="46"/>
                  <a:pt x="39" y="47"/>
                  <a:pt x="40" y="47"/>
                </a:cubicBezTo>
                <a:cubicBezTo>
                  <a:pt x="54" y="43"/>
                  <a:pt x="54" y="43"/>
                  <a:pt x="54" y="43"/>
                </a:cubicBezTo>
                <a:cubicBezTo>
                  <a:pt x="55" y="43"/>
                  <a:pt x="55" y="42"/>
                  <a:pt x="55" y="41"/>
                </a:cubicBezTo>
                <a:cubicBezTo>
                  <a:pt x="45" y="2"/>
                  <a:pt x="45" y="2"/>
                  <a:pt x="45" y="2"/>
                </a:cubicBezTo>
                <a:close/>
                <a:moveTo>
                  <a:pt x="14" y="43"/>
                </a:moveTo>
                <a:cubicBezTo>
                  <a:pt x="14" y="43"/>
                  <a:pt x="14" y="43"/>
                  <a:pt x="14" y="43"/>
                </a:cubicBezTo>
                <a:cubicBezTo>
                  <a:pt x="3" y="43"/>
                  <a:pt x="3" y="43"/>
                  <a:pt x="3" y="43"/>
                </a:cubicBezTo>
                <a:cubicBezTo>
                  <a:pt x="3" y="7"/>
                  <a:pt x="3" y="7"/>
                  <a:pt x="3" y="7"/>
                </a:cubicBezTo>
                <a:cubicBezTo>
                  <a:pt x="14" y="7"/>
                  <a:pt x="14" y="7"/>
                  <a:pt x="14" y="7"/>
                </a:cubicBezTo>
                <a:cubicBezTo>
                  <a:pt x="14" y="43"/>
                  <a:pt x="14" y="43"/>
                  <a:pt x="14" y="43"/>
                </a:cubicBezTo>
                <a:close/>
                <a:moveTo>
                  <a:pt x="27" y="43"/>
                </a:moveTo>
                <a:cubicBezTo>
                  <a:pt x="27" y="43"/>
                  <a:pt x="27" y="43"/>
                  <a:pt x="27" y="43"/>
                </a:cubicBezTo>
                <a:cubicBezTo>
                  <a:pt x="17" y="43"/>
                  <a:pt x="17" y="43"/>
                  <a:pt x="17" y="43"/>
                </a:cubicBezTo>
                <a:cubicBezTo>
                  <a:pt x="17" y="7"/>
                  <a:pt x="17" y="7"/>
                  <a:pt x="17" y="7"/>
                </a:cubicBezTo>
                <a:cubicBezTo>
                  <a:pt x="27" y="7"/>
                  <a:pt x="27" y="7"/>
                  <a:pt x="27" y="7"/>
                </a:cubicBezTo>
                <a:cubicBezTo>
                  <a:pt x="27" y="43"/>
                  <a:pt x="27" y="43"/>
                  <a:pt x="27" y="43"/>
                </a:cubicBezTo>
                <a:close/>
                <a:moveTo>
                  <a:pt x="41" y="43"/>
                </a:moveTo>
                <a:cubicBezTo>
                  <a:pt x="41" y="43"/>
                  <a:pt x="41" y="43"/>
                  <a:pt x="41" y="43"/>
                </a:cubicBezTo>
                <a:cubicBezTo>
                  <a:pt x="32" y="8"/>
                  <a:pt x="32" y="8"/>
                  <a:pt x="32" y="8"/>
                </a:cubicBezTo>
                <a:cubicBezTo>
                  <a:pt x="41" y="5"/>
                  <a:pt x="41" y="5"/>
                  <a:pt x="41" y="5"/>
                </a:cubicBezTo>
                <a:cubicBezTo>
                  <a:pt x="51" y="40"/>
                  <a:pt x="51" y="40"/>
                  <a:pt x="51" y="40"/>
                </a:cubicBezTo>
                <a:cubicBezTo>
                  <a:pt x="41" y="43"/>
                  <a:pt x="41" y="43"/>
                  <a:pt x="41" y="43"/>
                </a:cubicBezTo>
                <a:close/>
                <a:moveTo>
                  <a:pt x="6" y="38"/>
                </a:moveTo>
                <a:cubicBezTo>
                  <a:pt x="6" y="38"/>
                  <a:pt x="6" y="38"/>
                  <a:pt x="6" y="38"/>
                </a:cubicBezTo>
                <a:cubicBezTo>
                  <a:pt x="6" y="38"/>
                  <a:pt x="6" y="38"/>
                  <a:pt x="6" y="38"/>
                </a:cubicBezTo>
                <a:cubicBezTo>
                  <a:pt x="7" y="39"/>
                  <a:pt x="8" y="39"/>
                  <a:pt x="9" y="39"/>
                </a:cubicBezTo>
                <a:cubicBezTo>
                  <a:pt x="10" y="39"/>
                  <a:pt x="11" y="39"/>
                  <a:pt x="11" y="38"/>
                </a:cubicBezTo>
                <a:cubicBezTo>
                  <a:pt x="12" y="38"/>
                  <a:pt x="12" y="38"/>
                  <a:pt x="12" y="38"/>
                </a:cubicBezTo>
                <a:cubicBezTo>
                  <a:pt x="12" y="38"/>
                  <a:pt x="13" y="37"/>
                  <a:pt x="13" y="36"/>
                </a:cubicBezTo>
                <a:cubicBezTo>
                  <a:pt x="13" y="34"/>
                  <a:pt x="12" y="33"/>
                  <a:pt x="12" y="33"/>
                </a:cubicBezTo>
                <a:cubicBezTo>
                  <a:pt x="11" y="33"/>
                  <a:pt x="11" y="33"/>
                  <a:pt x="11" y="33"/>
                </a:cubicBezTo>
                <a:cubicBezTo>
                  <a:pt x="11" y="32"/>
                  <a:pt x="10" y="32"/>
                  <a:pt x="9" y="32"/>
                </a:cubicBezTo>
                <a:cubicBezTo>
                  <a:pt x="8" y="32"/>
                  <a:pt x="7" y="32"/>
                  <a:pt x="6" y="33"/>
                </a:cubicBezTo>
                <a:cubicBezTo>
                  <a:pt x="5" y="33"/>
                  <a:pt x="5" y="34"/>
                  <a:pt x="5" y="36"/>
                </a:cubicBezTo>
                <a:cubicBezTo>
                  <a:pt x="5" y="37"/>
                  <a:pt x="5" y="37"/>
                  <a:pt x="6" y="38"/>
                </a:cubicBezTo>
                <a:close/>
                <a:moveTo>
                  <a:pt x="8" y="34"/>
                </a:moveTo>
                <a:cubicBezTo>
                  <a:pt x="8" y="34"/>
                  <a:pt x="8" y="34"/>
                  <a:pt x="8" y="34"/>
                </a:cubicBezTo>
                <a:cubicBezTo>
                  <a:pt x="8" y="34"/>
                  <a:pt x="8" y="34"/>
                  <a:pt x="9" y="34"/>
                </a:cubicBezTo>
                <a:cubicBezTo>
                  <a:pt x="9" y="34"/>
                  <a:pt x="10" y="34"/>
                  <a:pt x="10" y="34"/>
                </a:cubicBezTo>
                <a:cubicBezTo>
                  <a:pt x="10" y="34"/>
                  <a:pt x="10" y="34"/>
                  <a:pt x="10" y="34"/>
                </a:cubicBezTo>
                <a:cubicBezTo>
                  <a:pt x="10" y="35"/>
                  <a:pt x="10" y="35"/>
                  <a:pt x="10" y="36"/>
                </a:cubicBezTo>
                <a:cubicBezTo>
                  <a:pt x="10" y="36"/>
                  <a:pt x="10" y="36"/>
                  <a:pt x="10" y="37"/>
                </a:cubicBezTo>
                <a:cubicBezTo>
                  <a:pt x="10" y="37"/>
                  <a:pt x="9" y="37"/>
                  <a:pt x="9" y="37"/>
                </a:cubicBezTo>
                <a:cubicBezTo>
                  <a:pt x="8" y="37"/>
                  <a:pt x="8" y="37"/>
                  <a:pt x="8" y="37"/>
                </a:cubicBezTo>
                <a:cubicBezTo>
                  <a:pt x="8" y="37"/>
                  <a:pt x="8" y="37"/>
                  <a:pt x="8" y="37"/>
                </a:cubicBezTo>
                <a:cubicBezTo>
                  <a:pt x="7" y="36"/>
                  <a:pt x="7" y="36"/>
                  <a:pt x="7" y="36"/>
                </a:cubicBezTo>
                <a:cubicBezTo>
                  <a:pt x="7" y="35"/>
                  <a:pt x="7" y="35"/>
                  <a:pt x="8" y="34"/>
                </a:cubicBezTo>
                <a:close/>
                <a:moveTo>
                  <a:pt x="8" y="26"/>
                </a:moveTo>
                <a:cubicBezTo>
                  <a:pt x="8" y="26"/>
                  <a:pt x="8" y="26"/>
                  <a:pt x="8" y="26"/>
                </a:cubicBezTo>
                <a:cubicBezTo>
                  <a:pt x="9" y="26"/>
                  <a:pt x="10" y="26"/>
                  <a:pt x="10" y="25"/>
                </a:cubicBezTo>
                <a:cubicBezTo>
                  <a:pt x="10" y="11"/>
                  <a:pt x="10" y="11"/>
                  <a:pt x="10" y="11"/>
                </a:cubicBezTo>
                <a:cubicBezTo>
                  <a:pt x="10" y="11"/>
                  <a:pt x="9" y="10"/>
                  <a:pt x="8" y="10"/>
                </a:cubicBezTo>
                <a:cubicBezTo>
                  <a:pt x="8" y="10"/>
                  <a:pt x="7" y="11"/>
                  <a:pt x="7" y="11"/>
                </a:cubicBezTo>
                <a:cubicBezTo>
                  <a:pt x="7" y="25"/>
                  <a:pt x="7" y="25"/>
                  <a:pt x="7" y="25"/>
                </a:cubicBezTo>
                <a:cubicBezTo>
                  <a:pt x="7" y="26"/>
                  <a:pt x="8" y="26"/>
                  <a:pt x="8" y="26"/>
                </a:cubicBezTo>
                <a:close/>
                <a:moveTo>
                  <a:pt x="37" y="9"/>
                </a:moveTo>
                <a:cubicBezTo>
                  <a:pt x="37" y="9"/>
                  <a:pt x="37" y="9"/>
                  <a:pt x="37" y="9"/>
                </a:cubicBezTo>
                <a:cubicBezTo>
                  <a:pt x="37" y="10"/>
                  <a:pt x="36" y="10"/>
                  <a:pt x="37" y="11"/>
                </a:cubicBezTo>
                <a:cubicBezTo>
                  <a:pt x="40" y="24"/>
                  <a:pt x="40" y="24"/>
                  <a:pt x="40" y="24"/>
                </a:cubicBezTo>
                <a:cubicBezTo>
                  <a:pt x="40" y="25"/>
                  <a:pt x="41" y="25"/>
                  <a:pt x="42" y="25"/>
                </a:cubicBezTo>
                <a:cubicBezTo>
                  <a:pt x="42" y="25"/>
                  <a:pt x="42" y="24"/>
                  <a:pt x="42" y="24"/>
                </a:cubicBezTo>
                <a:cubicBezTo>
                  <a:pt x="39" y="10"/>
                  <a:pt x="39" y="10"/>
                  <a:pt x="39" y="10"/>
                </a:cubicBezTo>
                <a:cubicBezTo>
                  <a:pt x="39" y="10"/>
                  <a:pt x="38" y="9"/>
                  <a:pt x="37" y="9"/>
                </a:cubicBezTo>
                <a:close/>
                <a:moveTo>
                  <a:pt x="19" y="38"/>
                </a:moveTo>
                <a:cubicBezTo>
                  <a:pt x="19" y="38"/>
                  <a:pt x="19" y="38"/>
                  <a:pt x="19" y="38"/>
                </a:cubicBezTo>
                <a:cubicBezTo>
                  <a:pt x="19" y="38"/>
                  <a:pt x="19" y="38"/>
                  <a:pt x="19" y="38"/>
                </a:cubicBezTo>
                <a:cubicBezTo>
                  <a:pt x="20" y="39"/>
                  <a:pt x="21" y="39"/>
                  <a:pt x="22" y="39"/>
                </a:cubicBezTo>
                <a:cubicBezTo>
                  <a:pt x="23" y="39"/>
                  <a:pt x="24" y="39"/>
                  <a:pt x="24" y="38"/>
                </a:cubicBezTo>
                <a:cubicBezTo>
                  <a:pt x="24" y="38"/>
                  <a:pt x="24" y="38"/>
                  <a:pt x="24" y="38"/>
                </a:cubicBezTo>
                <a:cubicBezTo>
                  <a:pt x="25" y="38"/>
                  <a:pt x="26" y="37"/>
                  <a:pt x="26" y="36"/>
                </a:cubicBezTo>
                <a:cubicBezTo>
                  <a:pt x="26" y="34"/>
                  <a:pt x="25" y="33"/>
                  <a:pt x="24" y="33"/>
                </a:cubicBezTo>
                <a:cubicBezTo>
                  <a:pt x="24" y="32"/>
                  <a:pt x="23" y="32"/>
                  <a:pt x="22" y="32"/>
                </a:cubicBezTo>
                <a:cubicBezTo>
                  <a:pt x="21" y="32"/>
                  <a:pt x="20" y="32"/>
                  <a:pt x="19" y="33"/>
                </a:cubicBezTo>
                <a:cubicBezTo>
                  <a:pt x="19" y="33"/>
                  <a:pt x="19" y="33"/>
                  <a:pt x="19" y="33"/>
                </a:cubicBezTo>
                <a:cubicBezTo>
                  <a:pt x="18" y="33"/>
                  <a:pt x="18" y="34"/>
                  <a:pt x="18" y="36"/>
                </a:cubicBezTo>
                <a:cubicBezTo>
                  <a:pt x="18" y="37"/>
                  <a:pt x="18" y="37"/>
                  <a:pt x="19" y="38"/>
                </a:cubicBezTo>
                <a:close/>
                <a:moveTo>
                  <a:pt x="21" y="34"/>
                </a:moveTo>
                <a:cubicBezTo>
                  <a:pt x="21" y="34"/>
                  <a:pt x="21" y="34"/>
                  <a:pt x="21" y="34"/>
                </a:cubicBezTo>
                <a:cubicBezTo>
                  <a:pt x="21" y="34"/>
                  <a:pt x="21" y="34"/>
                  <a:pt x="22" y="34"/>
                </a:cubicBezTo>
                <a:cubicBezTo>
                  <a:pt x="22" y="34"/>
                  <a:pt x="23" y="34"/>
                  <a:pt x="23" y="34"/>
                </a:cubicBezTo>
                <a:cubicBezTo>
                  <a:pt x="23" y="34"/>
                  <a:pt x="23" y="34"/>
                  <a:pt x="23" y="34"/>
                </a:cubicBezTo>
                <a:cubicBezTo>
                  <a:pt x="23" y="35"/>
                  <a:pt x="23" y="35"/>
                  <a:pt x="23" y="36"/>
                </a:cubicBezTo>
                <a:cubicBezTo>
                  <a:pt x="23" y="36"/>
                  <a:pt x="23" y="36"/>
                  <a:pt x="23" y="37"/>
                </a:cubicBezTo>
                <a:cubicBezTo>
                  <a:pt x="23" y="37"/>
                  <a:pt x="23" y="37"/>
                  <a:pt x="23" y="37"/>
                </a:cubicBezTo>
                <a:cubicBezTo>
                  <a:pt x="23" y="37"/>
                  <a:pt x="22" y="37"/>
                  <a:pt x="22" y="37"/>
                </a:cubicBezTo>
                <a:cubicBezTo>
                  <a:pt x="21" y="37"/>
                  <a:pt x="21" y="37"/>
                  <a:pt x="21" y="37"/>
                </a:cubicBezTo>
                <a:cubicBezTo>
                  <a:pt x="21" y="37"/>
                  <a:pt x="21" y="37"/>
                  <a:pt x="21" y="37"/>
                </a:cubicBezTo>
                <a:cubicBezTo>
                  <a:pt x="20" y="36"/>
                  <a:pt x="20" y="36"/>
                  <a:pt x="20" y="36"/>
                </a:cubicBezTo>
                <a:cubicBezTo>
                  <a:pt x="20" y="35"/>
                  <a:pt x="20" y="35"/>
                  <a:pt x="21" y="34"/>
                </a:cubicBezTo>
                <a:close/>
                <a:moveTo>
                  <a:pt x="22" y="26"/>
                </a:moveTo>
                <a:cubicBezTo>
                  <a:pt x="22" y="26"/>
                  <a:pt x="22" y="26"/>
                  <a:pt x="22" y="26"/>
                </a:cubicBezTo>
                <a:cubicBezTo>
                  <a:pt x="23" y="26"/>
                  <a:pt x="23" y="26"/>
                  <a:pt x="23" y="25"/>
                </a:cubicBezTo>
                <a:cubicBezTo>
                  <a:pt x="23" y="11"/>
                  <a:pt x="23" y="11"/>
                  <a:pt x="23" y="11"/>
                </a:cubicBezTo>
                <a:cubicBezTo>
                  <a:pt x="23" y="11"/>
                  <a:pt x="23" y="10"/>
                  <a:pt x="22" y="10"/>
                </a:cubicBezTo>
                <a:cubicBezTo>
                  <a:pt x="22" y="10"/>
                  <a:pt x="21" y="11"/>
                  <a:pt x="21" y="11"/>
                </a:cubicBezTo>
                <a:cubicBezTo>
                  <a:pt x="21" y="25"/>
                  <a:pt x="21" y="25"/>
                  <a:pt x="21" y="25"/>
                </a:cubicBezTo>
                <a:cubicBezTo>
                  <a:pt x="21" y="26"/>
                  <a:pt x="22" y="26"/>
                  <a:pt x="22" y="26"/>
                </a:cubicBezTo>
                <a:close/>
                <a:moveTo>
                  <a:pt x="41" y="31"/>
                </a:moveTo>
                <a:cubicBezTo>
                  <a:pt x="41" y="31"/>
                  <a:pt x="41" y="31"/>
                  <a:pt x="41" y="31"/>
                </a:cubicBezTo>
                <a:cubicBezTo>
                  <a:pt x="41" y="32"/>
                  <a:pt x="40" y="33"/>
                  <a:pt x="40" y="34"/>
                </a:cubicBezTo>
                <a:cubicBezTo>
                  <a:pt x="40" y="35"/>
                  <a:pt x="41" y="36"/>
                  <a:pt x="41" y="37"/>
                </a:cubicBezTo>
                <a:cubicBezTo>
                  <a:pt x="41" y="37"/>
                  <a:pt x="41" y="37"/>
                  <a:pt x="41" y="37"/>
                </a:cubicBezTo>
                <a:cubicBezTo>
                  <a:pt x="42" y="37"/>
                  <a:pt x="43" y="38"/>
                  <a:pt x="44" y="38"/>
                </a:cubicBezTo>
                <a:cubicBezTo>
                  <a:pt x="45" y="38"/>
                  <a:pt x="46" y="37"/>
                  <a:pt x="47" y="37"/>
                </a:cubicBezTo>
                <a:cubicBezTo>
                  <a:pt x="47" y="37"/>
                  <a:pt x="47" y="37"/>
                  <a:pt x="47" y="37"/>
                </a:cubicBezTo>
                <a:cubicBezTo>
                  <a:pt x="47" y="37"/>
                  <a:pt x="47" y="37"/>
                  <a:pt x="47" y="37"/>
                </a:cubicBezTo>
                <a:cubicBezTo>
                  <a:pt x="48" y="36"/>
                  <a:pt x="48" y="35"/>
                  <a:pt x="48" y="34"/>
                </a:cubicBezTo>
                <a:cubicBezTo>
                  <a:pt x="48" y="33"/>
                  <a:pt x="48" y="32"/>
                  <a:pt x="47" y="31"/>
                </a:cubicBezTo>
                <a:cubicBezTo>
                  <a:pt x="47" y="31"/>
                  <a:pt x="47" y="31"/>
                  <a:pt x="47" y="31"/>
                </a:cubicBezTo>
                <a:cubicBezTo>
                  <a:pt x="47" y="31"/>
                  <a:pt x="47" y="31"/>
                  <a:pt x="47" y="31"/>
                </a:cubicBezTo>
                <a:cubicBezTo>
                  <a:pt x="46" y="31"/>
                  <a:pt x="45" y="30"/>
                  <a:pt x="44" y="30"/>
                </a:cubicBezTo>
                <a:cubicBezTo>
                  <a:pt x="43" y="30"/>
                  <a:pt x="42" y="31"/>
                  <a:pt x="41" y="31"/>
                </a:cubicBezTo>
                <a:close/>
                <a:moveTo>
                  <a:pt x="43" y="33"/>
                </a:moveTo>
                <a:cubicBezTo>
                  <a:pt x="43" y="33"/>
                  <a:pt x="43" y="33"/>
                  <a:pt x="43" y="33"/>
                </a:cubicBezTo>
                <a:cubicBezTo>
                  <a:pt x="43" y="33"/>
                  <a:pt x="44" y="32"/>
                  <a:pt x="44" y="32"/>
                </a:cubicBezTo>
                <a:cubicBezTo>
                  <a:pt x="45" y="32"/>
                  <a:pt x="45" y="33"/>
                  <a:pt x="45" y="33"/>
                </a:cubicBezTo>
                <a:cubicBezTo>
                  <a:pt x="45" y="33"/>
                  <a:pt x="46" y="34"/>
                  <a:pt x="46" y="34"/>
                </a:cubicBezTo>
                <a:cubicBezTo>
                  <a:pt x="46" y="34"/>
                  <a:pt x="45" y="35"/>
                  <a:pt x="45" y="35"/>
                </a:cubicBezTo>
                <a:cubicBezTo>
                  <a:pt x="45" y="35"/>
                  <a:pt x="45" y="36"/>
                  <a:pt x="44" y="36"/>
                </a:cubicBezTo>
                <a:cubicBezTo>
                  <a:pt x="44" y="36"/>
                  <a:pt x="43" y="35"/>
                  <a:pt x="43" y="35"/>
                </a:cubicBezTo>
                <a:cubicBezTo>
                  <a:pt x="43" y="35"/>
                  <a:pt x="43" y="35"/>
                  <a:pt x="43" y="35"/>
                </a:cubicBezTo>
                <a:cubicBezTo>
                  <a:pt x="43" y="35"/>
                  <a:pt x="43" y="34"/>
                  <a:pt x="43" y="34"/>
                </a:cubicBezTo>
                <a:cubicBezTo>
                  <a:pt x="43" y="34"/>
                  <a:pt x="43" y="33"/>
                  <a:pt x="43" y="33"/>
                </a:cubicBezTo>
                <a:close/>
              </a:path>
            </a:pathLst>
          </a:custGeom>
          <a:solidFill>
            <a:schemeClr val="accent2"/>
          </a:solidFill>
          <a:ln>
            <a:noFill/>
          </a:ln>
          <a:extLst/>
        </p:spPr>
        <p:txBody>
          <a:bodyPr/>
          <a:lstStyle/>
          <a:p>
            <a:endParaRPr lang="zh-CN" altLang="en-US"/>
          </a:p>
        </p:txBody>
      </p:sp>
    </p:spTree>
    <p:extLst>
      <p:ext uri="{BB962C8B-B14F-4D97-AF65-F5344CB8AC3E}">
        <p14:creationId xmlns:p14="http://schemas.microsoft.com/office/powerpoint/2010/main" val="1947364985"/>
      </p:ext>
    </p:extLst>
  </p:cSld>
  <p:clrMapOvr>
    <a:masterClrMapping/>
  </p:clrMapOvr>
  <p:transition spd="slow" advTm="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192507"/>
            <a:ext cx="7886700" cy="246856"/>
          </a:xfrm>
        </p:spPr>
        <p:txBody>
          <a:bodyPr/>
          <a:lstStyle/>
          <a:p>
            <a:r>
              <a:rPr lang="zh-CN" altLang="en-US" dirty="0" smtClean="0"/>
              <a:t>课程性质</a:t>
            </a:r>
            <a:endParaRPr lang="zh-CN" altLang="en-US" dirty="0"/>
          </a:p>
        </p:txBody>
      </p:sp>
      <p:sp>
        <p:nvSpPr>
          <p:cNvPr id="7" name="TextBox 76"/>
          <p:cNvSpPr txBox="1"/>
          <p:nvPr/>
        </p:nvSpPr>
        <p:spPr>
          <a:xfrm>
            <a:off x="5983523" y="1566522"/>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课程性质</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9" name="TextBox 78"/>
          <p:cNvSpPr txBox="1"/>
          <p:nvPr/>
        </p:nvSpPr>
        <p:spPr>
          <a:xfrm>
            <a:off x="5985425" y="262684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课程说明</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10" name="直接连接符 9"/>
          <p:cNvCxnSpPr/>
          <p:nvPr/>
        </p:nvCxnSpPr>
        <p:spPr>
          <a:xfrm>
            <a:off x="5302036" y="2358610"/>
            <a:ext cx="3319180" cy="0"/>
          </a:xfrm>
          <a:prstGeom prst="line">
            <a:avLst/>
          </a:prstGeom>
          <a:noFill/>
          <a:ln w="9525" cap="flat" cmpd="sng" algn="ctr">
            <a:solidFill>
              <a:schemeClr val="tx1">
                <a:lumMod val="50000"/>
                <a:lumOff val="50000"/>
              </a:schemeClr>
            </a:solidFill>
            <a:prstDash val="dash"/>
          </a:ln>
          <a:effectLst/>
        </p:spPr>
      </p:cxnSp>
      <p:grpSp>
        <p:nvGrpSpPr>
          <p:cNvPr id="12" name="组合 11"/>
          <p:cNvGrpSpPr/>
          <p:nvPr/>
        </p:nvGrpSpPr>
        <p:grpSpPr>
          <a:xfrm>
            <a:off x="5260224" y="1604464"/>
            <a:ext cx="599448" cy="599448"/>
            <a:chOff x="4955424" y="1457564"/>
            <a:chExt cx="599448" cy="599448"/>
          </a:xfrm>
        </p:grpSpPr>
        <p:sp>
          <p:nvSpPr>
            <p:cNvPr id="13" name="椭圆 1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4"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5293409" y="2605904"/>
            <a:ext cx="599448" cy="599448"/>
            <a:chOff x="4988609" y="3551062"/>
            <a:chExt cx="599448" cy="599448"/>
          </a:xfrm>
        </p:grpSpPr>
        <p:sp>
          <p:nvSpPr>
            <p:cNvPr id="20" name="椭圆 19"/>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2" name="直接连接符 21"/>
          <p:cNvCxnSpPr/>
          <p:nvPr/>
        </p:nvCxnSpPr>
        <p:spPr>
          <a:xfrm>
            <a:off x="5302036" y="3402550"/>
            <a:ext cx="3319180" cy="0"/>
          </a:xfrm>
          <a:prstGeom prst="line">
            <a:avLst/>
          </a:prstGeom>
          <a:noFill/>
          <a:ln w="9525" cap="flat" cmpd="sng" algn="ctr">
            <a:solidFill>
              <a:schemeClr val="tx1">
                <a:lumMod val="50000"/>
                <a:lumOff val="50000"/>
              </a:schemeClr>
            </a:solidFill>
            <a:prstDash val="dash"/>
          </a:ln>
          <a:effectLst/>
        </p:spPr>
      </p:cxnSp>
      <p:sp>
        <p:nvSpPr>
          <p:cNvPr id="23" name="TextBox 20"/>
          <p:cNvSpPr txBox="1"/>
          <p:nvPr/>
        </p:nvSpPr>
        <p:spPr>
          <a:xfrm>
            <a:off x="5276263" y="3501854"/>
            <a:ext cx="3327807" cy="553998"/>
          </a:xfrm>
          <a:prstGeom prst="rect">
            <a:avLst/>
          </a:prstGeom>
          <a:noFill/>
        </p:spPr>
        <p:txBody>
          <a:bodyPr wrap="squar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点击输入简要文本内容，文字内容需概况精炼的说明该分项内容点击</a:t>
            </a:r>
            <a:r>
              <a:rPr lang="zh-CN" altLang="en-US" sz="10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00" dirty="0">
                <a:solidFill>
                  <a:schemeClr val="tx1">
                    <a:lumMod val="65000"/>
                    <a:lumOff val="35000"/>
                  </a:schemeClr>
                </a:solidFill>
                <a:latin typeface="微软雅黑" pitchFamily="34" charset="-122"/>
                <a:ea typeface="微软雅黑" pitchFamily="34" charset="-122"/>
              </a:rPr>
              <a:t>licai2011</a:t>
            </a:r>
            <a:r>
              <a:rPr lang="zh-CN" altLang="en-US" sz="1000" dirty="0">
                <a:solidFill>
                  <a:schemeClr val="tx1">
                    <a:lumMod val="65000"/>
                    <a:lumOff val="35000"/>
                  </a:schemeClr>
                </a:solidFill>
                <a:latin typeface="微软雅黑" pitchFamily="34" charset="-122"/>
                <a:ea typeface="微软雅黑" pitchFamily="34" charset="-122"/>
              </a:rPr>
              <a:t>专业设计</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2" y="1472614"/>
            <a:ext cx="5412610" cy="2643325"/>
          </a:xfrm>
          <a:prstGeom prst="rect">
            <a:avLst/>
          </a:prstGeom>
        </p:spPr>
      </p:pic>
      <p:sp>
        <p:nvSpPr>
          <p:cNvPr id="8" name="矩形 7"/>
          <p:cNvSpPr/>
          <p:nvPr/>
        </p:nvSpPr>
        <p:spPr>
          <a:xfrm>
            <a:off x="803910" y="1595097"/>
            <a:ext cx="3817620" cy="226633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418114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63" presetClass="path" presetSubtype="0" fill="hold" nodeType="withEffect">
                                  <p:stCondLst>
                                    <p:cond delay="0"/>
                                  </p:stCondLst>
                                  <p:childTnLst>
                                    <p:animMotion origin="layout" path="M -0.26371 0.15031 L -2.77778E-6 -1.35802E-6 " pathEditMode="relative" rAng="0" ptsTypes="AA">
                                      <p:cBhvr>
                                        <p:cTn id="23" dur="1000" fill="hold"/>
                                        <p:tgtEl>
                                          <p:spTgt spid="12"/>
                                        </p:tgtEl>
                                        <p:attrNameLst>
                                          <p:attrName>ppt_x</p:attrName>
                                          <p:attrName>ppt_y</p:attrName>
                                        </p:attrNameLst>
                                      </p:cBhvr>
                                      <p:rCtr x="13177" y="-7531"/>
                                    </p:animMotion>
                                  </p:childTnLst>
                                </p:cTn>
                              </p:par>
                              <p:par>
                                <p:cTn id="24" presetID="63" presetClass="path" presetSubtype="0" fill="hold" nodeType="withEffect">
                                  <p:stCondLst>
                                    <p:cond delay="0"/>
                                  </p:stCondLst>
                                  <p:childTnLst>
                                    <p:animMotion origin="layout" path="M -0.26736 -0.1605 L 1.38889E-6 4.44444E-6 " pathEditMode="relative" rAng="0" ptsTypes="AA">
                                      <p:cBhvr>
                                        <p:cTn id="25" dur="1000" fill="hold"/>
                                        <p:tgtEl>
                                          <p:spTgt spid="19"/>
                                        </p:tgtEl>
                                        <p:attrNameLst>
                                          <p:attrName>ppt_x</p:attrName>
                                          <p:attrName>ppt_y</p:attrName>
                                        </p:attrNameLst>
                                      </p:cBhvr>
                                      <p:rCtr x="13368" y="8025"/>
                                    </p:animMotion>
                                  </p:childTnLst>
                                </p:cTn>
                              </p:par>
                              <p:par>
                                <p:cTn id="26" presetID="8" presetClass="emph" presetSubtype="0" fill="hold" nodeType="withEffect">
                                  <p:stCondLst>
                                    <p:cond delay="0"/>
                                  </p:stCondLst>
                                  <p:childTnLst>
                                    <p:animRot by="21600000">
                                      <p:cBhvr>
                                        <p:cTn id="27" dur="1000" fill="hold"/>
                                        <p:tgtEl>
                                          <p:spTgt spid="12"/>
                                        </p:tgtEl>
                                        <p:attrNameLst>
                                          <p:attrName>r</p:attrName>
                                        </p:attrNameLst>
                                      </p:cBhvr>
                                    </p:animRot>
                                  </p:childTnLst>
                                </p:cTn>
                              </p:par>
                              <p:par>
                                <p:cTn id="28" presetID="8" presetClass="emph" presetSubtype="0" fill="hold" nodeType="withEffect">
                                  <p:stCondLst>
                                    <p:cond delay="0"/>
                                  </p:stCondLst>
                                  <p:childTnLst>
                                    <p:animRot by="21600000">
                                      <p:cBhvr>
                                        <p:cTn id="29" dur="1000" fill="hold"/>
                                        <p:tgtEl>
                                          <p:spTgt spid="19"/>
                                        </p:tgtEl>
                                        <p:attrNameLst>
                                          <p:attrName>r</p:attrName>
                                        </p:attrNameLst>
                                      </p:cBhvr>
                                    </p:animRo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22" presetClass="entr" presetSubtype="8"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2750"/>
                            </p:stCondLst>
                            <p:childTnLst>
                              <p:par>
                                <p:cTn id="41" presetID="22" presetClass="entr" presetSubtype="8"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3250"/>
                            </p:stCondLst>
                            <p:childTnLst>
                              <p:par>
                                <p:cTn id="45" presetID="22" presetClass="entr" presetSubtype="1"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1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23"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192507"/>
            <a:ext cx="7886700" cy="246856"/>
          </a:xfrm>
        </p:spPr>
        <p:txBody>
          <a:bodyPr/>
          <a:lstStyle/>
          <a:p>
            <a:r>
              <a:rPr lang="zh-CN" altLang="en-US" dirty="0" smtClean="0"/>
              <a:t>教学内容</a:t>
            </a:r>
            <a:endParaRPr lang="zh-CN" altLang="en-US" dirty="0"/>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5"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教学内容一</a:t>
            </a:r>
            <a:endParaRPr lang="zh-CN" altLang="en-US" sz="1500" dirty="0">
              <a:latin typeface="微软雅黑" pitchFamily="34" charset="-122"/>
              <a:ea typeface="微软雅黑" pitchFamily="34" charset="-122"/>
            </a:endParaRPr>
          </a:p>
        </p:txBody>
      </p:sp>
      <p:sp>
        <p:nvSpPr>
          <p:cNvPr id="6"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教学内容二</a:t>
            </a:r>
          </a:p>
        </p:txBody>
      </p:sp>
      <p:sp>
        <p:nvSpPr>
          <p:cNvPr id="7"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教学内容三</a:t>
            </a:r>
          </a:p>
        </p:txBody>
      </p:sp>
      <p:sp>
        <p:nvSpPr>
          <p:cNvPr id="8"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教学内容四</a:t>
            </a:r>
          </a:p>
        </p:txBody>
      </p:sp>
      <p:sp>
        <p:nvSpPr>
          <p:cNvPr id="9"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教学内容五</a:t>
            </a:r>
          </a:p>
        </p:txBody>
      </p:sp>
      <p:sp>
        <p:nvSpPr>
          <p:cNvPr id="10"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1"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2"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13" name="组合 12"/>
          <p:cNvGrpSpPr/>
          <p:nvPr/>
        </p:nvGrpSpPr>
        <p:grpSpPr>
          <a:xfrm>
            <a:off x="1009576" y="1973556"/>
            <a:ext cx="1314008" cy="1314008"/>
            <a:chOff x="792868" y="618113"/>
            <a:chExt cx="1314008" cy="1314008"/>
          </a:xfrm>
        </p:grpSpPr>
        <p:grpSp>
          <p:nvGrpSpPr>
            <p:cNvPr id="14" name="组合 13"/>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393896" y="1257742"/>
            <a:ext cx="1314008" cy="1314008"/>
            <a:chOff x="792868" y="618113"/>
            <a:chExt cx="1314008" cy="1314008"/>
          </a:xfrm>
        </p:grpSpPr>
        <p:grpSp>
          <p:nvGrpSpPr>
            <p:cNvPr id="20" name="组合 1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3978072" y="1059582"/>
            <a:ext cx="1314008" cy="1314008"/>
            <a:chOff x="792868" y="618113"/>
            <a:chExt cx="1314008" cy="1314008"/>
          </a:xfrm>
        </p:grpSpPr>
        <p:grpSp>
          <p:nvGrpSpPr>
            <p:cNvPr id="25" name="组合 24"/>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5516268" y="1257742"/>
            <a:ext cx="1314008" cy="1314008"/>
            <a:chOff x="792868" y="618113"/>
            <a:chExt cx="1314008" cy="1314008"/>
          </a:xfrm>
        </p:grpSpPr>
        <p:grpSp>
          <p:nvGrpSpPr>
            <p:cNvPr id="30" name="组合 2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912466" y="1977822"/>
            <a:ext cx="1314008" cy="1314008"/>
            <a:chOff x="792868" y="618113"/>
            <a:chExt cx="1314008" cy="1314008"/>
          </a:xfrm>
        </p:grpSpPr>
        <p:grpSp>
          <p:nvGrpSpPr>
            <p:cNvPr id="35" name="组合 34"/>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19371328"/>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4"/>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13"/>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19"/>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19"/>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24"/>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24"/>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29"/>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29"/>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34"/>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34"/>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14:bounceEnd="20000">
                                          <p:cBhvr additive="base">
                                            <p:cTn id="39" dur="500" fill="hold"/>
                                            <p:tgtEl>
                                              <p:spTgt spid="5"/>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14:bounceEnd="20000">
                                          <p:cBhvr additive="base">
                                            <p:cTn id="44" dur="500" fill="hold"/>
                                            <p:tgtEl>
                                              <p:spTgt spid="6"/>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14:bounceEnd="20000">
                                          <p:cBhvr additive="base">
                                            <p:cTn id="49"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14:bounceEnd="20000">
                                          <p:cBhvr additive="base">
                                            <p:cTn id="54"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1+#ppt_w/2"/>
                                              </p:val>
                                            </p:tav>
                                            <p:tav tm="100000">
                                              <p:val>
                                                <p:strVal val="#ppt_x"/>
                                              </p:val>
                                            </p:tav>
                                          </p:tavLst>
                                        </p:anim>
                                        <p:anim calcmode="lin" valueType="num">
                                          <p:cBhvr additive="base">
                                            <p:cTn id="65" dur="500" fill="hold"/>
                                            <p:tgtEl>
                                              <p:spTgt spid="11"/>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0-#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arn(inVertical)">
                                          <p:cBhvr>
                                            <p:cTn id="7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4"/>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13"/>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19"/>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19"/>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24"/>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24"/>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29"/>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29"/>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34"/>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34"/>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1+#ppt_w/2"/>
                                              </p:val>
                                            </p:tav>
                                            <p:tav tm="100000">
                                              <p:val>
                                                <p:strVal val="#ppt_x"/>
                                              </p:val>
                                            </p:tav>
                                          </p:tavLst>
                                        </p:anim>
                                        <p:anim calcmode="lin" valueType="num">
                                          <p:cBhvr additive="base">
                                            <p:cTn id="65" dur="500" fill="hold"/>
                                            <p:tgtEl>
                                              <p:spTgt spid="11"/>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0-#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arn(inVertical)">
                                          <p:cBhvr>
                                            <p:cTn id="7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192507"/>
            <a:ext cx="7886700" cy="246856"/>
          </a:xfrm>
        </p:spPr>
        <p:txBody>
          <a:bodyPr/>
          <a:lstStyle/>
          <a:p>
            <a:r>
              <a:rPr lang="zh-CN" altLang="en-US" dirty="0" smtClean="0"/>
              <a:t>教学目标</a:t>
            </a:r>
            <a:endParaRPr lang="zh-CN" altLang="en-US" dirty="0"/>
          </a:p>
        </p:txBody>
      </p:sp>
      <p:sp>
        <p:nvSpPr>
          <p:cNvPr id="23" name="弧形 22"/>
          <p:cNvSpPr/>
          <p:nvPr/>
        </p:nvSpPr>
        <p:spPr>
          <a:xfrm>
            <a:off x="141871" y="817354"/>
            <a:ext cx="3852764" cy="3852764"/>
          </a:xfrm>
          <a:prstGeom prst="arc">
            <a:avLst>
              <a:gd name="adj1" fmla="val 18743766"/>
              <a:gd name="adj2" fmla="val 2405686"/>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latin typeface="+mn-ea"/>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191" y="1973884"/>
            <a:ext cx="3321844" cy="2451521"/>
          </a:xfrm>
          <a:prstGeom prst="rect">
            <a:avLst/>
          </a:prstGeom>
        </p:spPr>
      </p:pic>
      <p:grpSp>
        <p:nvGrpSpPr>
          <p:cNvPr id="25" name="组合 24"/>
          <p:cNvGrpSpPr/>
          <p:nvPr/>
        </p:nvGrpSpPr>
        <p:grpSpPr>
          <a:xfrm>
            <a:off x="3237831" y="1253005"/>
            <a:ext cx="488711" cy="488711"/>
            <a:chOff x="4317115" y="1670673"/>
            <a:chExt cx="651615" cy="651614"/>
          </a:xfrm>
        </p:grpSpPr>
        <p:sp>
          <p:nvSpPr>
            <p:cNvPr id="26" name="椭圆 25"/>
            <p:cNvSpPr/>
            <p:nvPr/>
          </p:nvSpPr>
          <p:spPr>
            <a:xfrm>
              <a:off x="4317115" y="1670673"/>
              <a:ext cx="651615" cy="651614"/>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7" name="KSO_Shape"/>
            <p:cNvSpPr>
              <a:spLocks/>
            </p:cNvSpPr>
            <p:nvPr/>
          </p:nvSpPr>
          <p:spPr bwMode="auto">
            <a:xfrm>
              <a:off x="4448326" y="1809348"/>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3775357" y="2475778"/>
            <a:ext cx="488711" cy="488711"/>
            <a:chOff x="5033809" y="3301032"/>
            <a:chExt cx="651614" cy="651613"/>
          </a:xfrm>
        </p:grpSpPr>
        <p:sp>
          <p:nvSpPr>
            <p:cNvPr id="29" name="椭圆 28"/>
            <p:cNvSpPr/>
            <p:nvPr/>
          </p:nvSpPr>
          <p:spPr>
            <a:xfrm>
              <a:off x="5033809" y="3301032"/>
              <a:ext cx="651614" cy="651613"/>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0" name="KSO_Shape"/>
            <p:cNvSpPr>
              <a:spLocks/>
            </p:cNvSpPr>
            <p:nvPr/>
          </p:nvSpPr>
          <p:spPr bwMode="auto">
            <a:xfrm>
              <a:off x="5169351" y="3458616"/>
              <a:ext cx="418598" cy="28534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342195" y="3746188"/>
            <a:ext cx="488711" cy="488711"/>
            <a:chOff x="4456267" y="4994926"/>
            <a:chExt cx="651615" cy="651615"/>
          </a:xfrm>
        </p:grpSpPr>
        <p:sp>
          <p:nvSpPr>
            <p:cNvPr id="32" name="椭圆 31"/>
            <p:cNvSpPr/>
            <p:nvPr/>
          </p:nvSpPr>
          <p:spPr>
            <a:xfrm>
              <a:off x="4456267" y="4994926"/>
              <a:ext cx="651615" cy="651615"/>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3" name="KSO_Shape"/>
            <p:cNvSpPr>
              <a:spLocks/>
            </p:cNvSpPr>
            <p:nvPr/>
          </p:nvSpPr>
          <p:spPr bwMode="auto">
            <a:xfrm>
              <a:off x="4627580" y="5112011"/>
              <a:ext cx="329076" cy="4174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3846117" y="1290742"/>
            <a:ext cx="3773884" cy="898560"/>
            <a:chOff x="5128155" y="1720989"/>
            <a:chExt cx="5031845" cy="1198080"/>
          </a:xfrm>
        </p:grpSpPr>
        <p:sp>
          <p:nvSpPr>
            <p:cNvPr id="35" name="MH_SubTitle_1"/>
            <p:cNvSpPr>
              <a:spLocks noChangeArrowheads="1"/>
            </p:cNvSpPr>
            <p:nvPr>
              <p:custDataLst>
                <p:tags r:id="rId3"/>
              </p:custDataLst>
            </p:nvPr>
          </p:nvSpPr>
          <p:spPr bwMode="auto">
            <a:xfrm flipH="1">
              <a:off x="5128155" y="1720989"/>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1500" b="1" dirty="0" smtClean="0">
                  <a:solidFill>
                    <a:schemeClr val="accent1"/>
                  </a:solidFill>
                  <a:latin typeface="微软雅黑" panose="020B0503020204020204" pitchFamily="34" charset="-122"/>
                  <a:ea typeface="微软雅黑" panose="020B0503020204020204" pitchFamily="34" charset="-122"/>
                </a:rPr>
                <a:t>素质目标</a:t>
              </a:r>
              <a:endParaRPr lang="en-US" altLang="zh-CN" sz="1500" b="1" dirty="0">
                <a:solidFill>
                  <a:schemeClr val="accent1"/>
                </a:solidFill>
                <a:latin typeface="微软雅黑" panose="020B0503020204020204" pitchFamily="34" charset="-122"/>
                <a:ea typeface="微软雅黑" panose="020B0503020204020204" pitchFamily="34" charset="-122"/>
              </a:endParaRPr>
            </a:p>
          </p:txBody>
        </p:sp>
        <p:sp>
          <p:nvSpPr>
            <p:cNvPr id="36" name="Rectangle 5"/>
            <p:cNvSpPr>
              <a:spLocks/>
            </p:cNvSpPr>
            <p:nvPr/>
          </p:nvSpPr>
          <p:spPr bwMode="auto">
            <a:xfrm>
              <a:off x="5411788" y="2106561"/>
              <a:ext cx="4748212"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7" name="组合 36"/>
          <p:cNvGrpSpPr/>
          <p:nvPr/>
        </p:nvGrpSpPr>
        <p:grpSpPr>
          <a:xfrm>
            <a:off x="4365723" y="2543209"/>
            <a:ext cx="3678820" cy="918620"/>
            <a:chOff x="5820963" y="3390944"/>
            <a:chExt cx="4905093" cy="1224827"/>
          </a:xfrm>
        </p:grpSpPr>
        <p:sp>
          <p:nvSpPr>
            <p:cNvPr id="38" name="MH_SubTitle_1"/>
            <p:cNvSpPr>
              <a:spLocks noChangeArrowheads="1"/>
            </p:cNvSpPr>
            <p:nvPr>
              <p:custDataLst>
                <p:tags r:id="rId2"/>
              </p:custDataLst>
            </p:nvPr>
          </p:nvSpPr>
          <p:spPr bwMode="auto">
            <a:xfrm flipH="1">
              <a:off x="5820964" y="3390944"/>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1500" b="1" dirty="0" smtClean="0">
                  <a:solidFill>
                    <a:schemeClr val="accent2"/>
                  </a:solidFill>
                  <a:latin typeface="微软雅黑" panose="020B0503020204020204" pitchFamily="34" charset="-122"/>
                  <a:ea typeface="微软雅黑" panose="020B0503020204020204" pitchFamily="34" charset="-122"/>
                </a:rPr>
                <a:t>技能目标</a:t>
              </a:r>
              <a:endParaRPr lang="en-US" altLang="zh-CN" sz="1500" b="1" dirty="0">
                <a:solidFill>
                  <a:schemeClr val="accent2"/>
                </a:solidFill>
                <a:latin typeface="微软雅黑" panose="020B0503020204020204" pitchFamily="34" charset="-122"/>
                <a:ea typeface="微软雅黑" panose="020B0503020204020204" pitchFamily="34" charset="-122"/>
              </a:endParaRPr>
            </a:p>
          </p:txBody>
        </p:sp>
        <p:sp>
          <p:nvSpPr>
            <p:cNvPr id="39" name="Rectangle 5"/>
            <p:cNvSpPr>
              <a:spLocks/>
            </p:cNvSpPr>
            <p:nvPr/>
          </p:nvSpPr>
          <p:spPr bwMode="auto">
            <a:xfrm>
              <a:off x="5820963" y="3803263"/>
              <a:ext cx="4905093"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40" name="组合 39"/>
          <p:cNvGrpSpPr/>
          <p:nvPr/>
        </p:nvGrpSpPr>
        <p:grpSpPr>
          <a:xfrm>
            <a:off x="3898784" y="3770199"/>
            <a:ext cx="3830073" cy="944980"/>
            <a:chOff x="5198378" y="5026932"/>
            <a:chExt cx="5106764" cy="1259973"/>
          </a:xfrm>
        </p:grpSpPr>
        <p:sp>
          <p:nvSpPr>
            <p:cNvPr id="41" name="MH_SubTitle_1"/>
            <p:cNvSpPr>
              <a:spLocks noChangeArrowheads="1"/>
            </p:cNvSpPr>
            <p:nvPr>
              <p:custDataLst>
                <p:tags r:id="rId1"/>
              </p:custDataLst>
            </p:nvPr>
          </p:nvSpPr>
          <p:spPr bwMode="auto">
            <a:xfrm flipH="1">
              <a:off x="5198378" y="5026932"/>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1500" b="1" dirty="0" smtClean="0">
                  <a:solidFill>
                    <a:schemeClr val="accent3"/>
                  </a:solidFill>
                  <a:latin typeface="微软雅黑" panose="020B0503020204020204" pitchFamily="34" charset="-122"/>
                  <a:ea typeface="微软雅黑" panose="020B0503020204020204" pitchFamily="34" charset="-122"/>
                </a:rPr>
                <a:t>知识目标</a:t>
              </a:r>
              <a:endParaRPr lang="en-US" altLang="zh-CN" sz="1500" b="1" dirty="0">
                <a:solidFill>
                  <a:schemeClr val="accent3"/>
                </a:solidFill>
                <a:latin typeface="微软雅黑" panose="020B0503020204020204" pitchFamily="34" charset="-122"/>
                <a:ea typeface="微软雅黑" panose="020B0503020204020204" pitchFamily="34" charset="-122"/>
              </a:endParaRPr>
            </a:p>
          </p:txBody>
        </p:sp>
        <p:sp>
          <p:nvSpPr>
            <p:cNvPr id="42" name="Rectangle 5"/>
            <p:cNvSpPr>
              <a:spLocks/>
            </p:cNvSpPr>
            <p:nvPr/>
          </p:nvSpPr>
          <p:spPr bwMode="auto">
            <a:xfrm>
              <a:off x="5268273" y="5474397"/>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extLst>
      <p:ext uri="{BB962C8B-B14F-4D97-AF65-F5344CB8AC3E}">
        <p14:creationId xmlns:p14="http://schemas.microsoft.com/office/powerpoint/2010/main" val="168493891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1+#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20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30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1+#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1800"/>
                            </p:stCondLst>
                            <p:childTnLst>
                              <p:par>
                                <p:cTn id="28" presetID="22" presetClass="entr" presetSubtype="8"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par>
                                <p:cTn id="31" presetID="22" presetClass="entr" presetSubtype="8"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500"/>
                                        <p:tgtEl>
                                          <p:spTgt spid="37"/>
                                        </p:tgtEl>
                                      </p:cBhvr>
                                    </p:animEffect>
                                  </p:childTnLst>
                                </p:cTn>
                              </p:par>
                              <p:par>
                                <p:cTn id="34" presetID="22" presetClass="entr" presetSubtype="8"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192507"/>
            <a:ext cx="7886700" cy="246856"/>
          </a:xfrm>
        </p:spPr>
        <p:txBody>
          <a:bodyPr/>
          <a:lstStyle/>
          <a:p>
            <a:r>
              <a:rPr lang="zh-CN" altLang="en-US" dirty="0" smtClean="0"/>
              <a:t>学情分析</a:t>
            </a:r>
            <a:endParaRPr lang="zh-CN" altLang="en-US" dirty="0"/>
          </a:p>
        </p:txBody>
      </p:sp>
      <p:cxnSp>
        <p:nvCxnSpPr>
          <p:cNvPr id="77" name="直接连接符 43"/>
          <p:cNvCxnSpPr>
            <a:cxnSpLocks noChangeShapeType="1"/>
          </p:cNvCxnSpPr>
          <p:nvPr/>
        </p:nvCxnSpPr>
        <p:spPr bwMode="auto">
          <a:xfrm flipV="1">
            <a:off x="3786841" y="3990411"/>
            <a:ext cx="301521" cy="27830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78" name="直接连接符 72"/>
          <p:cNvCxnSpPr>
            <a:cxnSpLocks noChangeShapeType="1"/>
          </p:cNvCxnSpPr>
          <p:nvPr/>
        </p:nvCxnSpPr>
        <p:spPr bwMode="auto">
          <a:xfrm>
            <a:off x="6908676" y="2203117"/>
            <a:ext cx="559718" cy="184693"/>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79" name="直接连接符 20"/>
          <p:cNvCxnSpPr>
            <a:cxnSpLocks noChangeShapeType="1"/>
          </p:cNvCxnSpPr>
          <p:nvPr/>
        </p:nvCxnSpPr>
        <p:spPr bwMode="auto">
          <a:xfrm flipV="1">
            <a:off x="4915214" y="2540435"/>
            <a:ext cx="683924" cy="622217"/>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80" name="组合 79"/>
          <p:cNvGrpSpPr/>
          <p:nvPr/>
        </p:nvGrpSpPr>
        <p:grpSpPr>
          <a:xfrm>
            <a:off x="5364309" y="1124914"/>
            <a:ext cx="1656509" cy="1656509"/>
            <a:chOff x="5252030" y="2008764"/>
            <a:chExt cx="809336" cy="809336"/>
          </a:xfrm>
          <a:solidFill>
            <a:schemeClr val="accent1"/>
          </a:solidFill>
        </p:grpSpPr>
        <p:sp>
          <p:nvSpPr>
            <p:cNvPr id="81" name="椭圆 80"/>
            <p:cNvSpPr/>
            <p:nvPr/>
          </p:nvSpPr>
          <p:spPr>
            <a:xfrm>
              <a:off x="5252030" y="2008764"/>
              <a:ext cx="809336" cy="80933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2" name="椭圆 81"/>
            <p:cNvSpPr/>
            <p:nvPr/>
          </p:nvSpPr>
          <p:spPr>
            <a:xfrm>
              <a:off x="5269270" y="2029388"/>
              <a:ext cx="769580" cy="769580"/>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3366390" y="4181247"/>
            <a:ext cx="515519" cy="515519"/>
            <a:chOff x="5252030" y="2008764"/>
            <a:chExt cx="809336" cy="809336"/>
          </a:xfrm>
          <a:solidFill>
            <a:schemeClr val="accent1"/>
          </a:solidFill>
        </p:grpSpPr>
        <p:sp>
          <p:nvSpPr>
            <p:cNvPr id="84" name="椭圆 83"/>
            <p:cNvSpPr/>
            <p:nvPr/>
          </p:nvSpPr>
          <p:spPr>
            <a:xfrm>
              <a:off x="5252030" y="2008764"/>
              <a:ext cx="809336" cy="809336"/>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85" name="椭圆 84"/>
            <p:cNvSpPr/>
            <p:nvPr/>
          </p:nvSpPr>
          <p:spPr>
            <a:xfrm>
              <a:off x="5269270" y="2029388"/>
              <a:ext cx="769580" cy="769580"/>
            </a:xfrm>
            <a:prstGeom prst="ellipse">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2252257" y="1725141"/>
            <a:ext cx="1244798" cy="1244798"/>
            <a:chOff x="5252030" y="2008764"/>
            <a:chExt cx="809336" cy="809336"/>
          </a:xfrm>
          <a:solidFill>
            <a:schemeClr val="accent1"/>
          </a:solidFill>
        </p:grpSpPr>
        <p:sp>
          <p:nvSpPr>
            <p:cNvPr id="87" name="椭圆 86"/>
            <p:cNvSpPr/>
            <p:nvPr/>
          </p:nvSpPr>
          <p:spPr>
            <a:xfrm>
              <a:off x="5252030" y="2008764"/>
              <a:ext cx="809336" cy="80933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8" name="椭圆 87"/>
            <p:cNvSpPr/>
            <p:nvPr/>
          </p:nvSpPr>
          <p:spPr>
            <a:xfrm>
              <a:off x="5269270" y="2029388"/>
              <a:ext cx="769580" cy="769580"/>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cxnSp>
        <p:nvCxnSpPr>
          <p:cNvPr id="89" name="直接连接符 88"/>
          <p:cNvCxnSpPr>
            <a:cxnSpLocks noChangeShapeType="1"/>
          </p:cNvCxnSpPr>
          <p:nvPr/>
        </p:nvCxnSpPr>
        <p:spPr bwMode="auto">
          <a:xfrm flipV="1">
            <a:off x="2017615" y="2807947"/>
            <a:ext cx="413953" cy="322088"/>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90" name="直接连接符 17"/>
          <p:cNvCxnSpPr>
            <a:cxnSpLocks noChangeShapeType="1"/>
          </p:cNvCxnSpPr>
          <p:nvPr/>
        </p:nvCxnSpPr>
        <p:spPr bwMode="auto">
          <a:xfrm>
            <a:off x="3407040" y="2670681"/>
            <a:ext cx="681323" cy="491172"/>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91" name="直接连接符 23"/>
          <p:cNvCxnSpPr>
            <a:cxnSpLocks noChangeShapeType="1"/>
            <a:endCxn id="100" idx="1"/>
          </p:cNvCxnSpPr>
          <p:nvPr/>
        </p:nvCxnSpPr>
        <p:spPr bwMode="auto">
          <a:xfrm>
            <a:off x="1044841" y="2916254"/>
            <a:ext cx="363984" cy="242094"/>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92" name="组合 91"/>
          <p:cNvGrpSpPr/>
          <p:nvPr/>
        </p:nvGrpSpPr>
        <p:grpSpPr>
          <a:xfrm>
            <a:off x="7327456" y="2169339"/>
            <a:ext cx="630230" cy="630230"/>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94" name="椭圆 9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3888910" y="2950545"/>
            <a:ext cx="1226559" cy="1226559"/>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7" name="椭圆 96"/>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1268453" y="3017976"/>
            <a:ext cx="867139" cy="867139"/>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0" name="椭圆 9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01" name="文本框 37"/>
          <p:cNvSpPr>
            <a:spLocks noChangeArrowheads="1"/>
          </p:cNvSpPr>
          <p:nvPr/>
        </p:nvSpPr>
        <p:spPr bwMode="auto">
          <a:xfrm>
            <a:off x="5702480" y="1565300"/>
            <a:ext cx="10310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提高</a:t>
            </a:r>
            <a:endParaRPr lang="en-US" altLang="zh-CN" sz="22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sym typeface="微软雅黑" pitchFamily="34" charset="-122"/>
              </a:rPr>
              <a:t>行动力</a:t>
            </a:r>
            <a:endParaRPr lang="zh-CN" altLang="en-US" sz="2200" b="0" dirty="0">
              <a:solidFill>
                <a:schemeClr val="bg1">
                  <a:lumMod val="95000"/>
                </a:schemeClr>
              </a:solidFill>
              <a:sym typeface="微软雅黑" pitchFamily="34" charset="-122"/>
            </a:endParaRPr>
          </a:p>
        </p:txBody>
      </p:sp>
      <p:sp>
        <p:nvSpPr>
          <p:cNvPr id="102" name="文本框 37"/>
          <p:cNvSpPr>
            <a:spLocks noChangeArrowheads="1"/>
          </p:cNvSpPr>
          <p:nvPr/>
        </p:nvSpPr>
        <p:spPr bwMode="auto">
          <a:xfrm>
            <a:off x="4166200" y="3257833"/>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rgbClr val="080808"/>
                </a:solidFill>
                <a:sym typeface="微软雅黑" pitchFamily="34" charset="-122"/>
              </a:rPr>
              <a:t>拓展</a:t>
            </a:r>
            <a:endParaRPr lang="en-US" altLang="zh-CN" sz="1900" b="0" dirty="0" smtClean="0">
              <a:solidFill>
                <a:srgbClr val="080808"/>
              </a:solidFill>
              <a:sym typeface="微软雅黑" pitchFamily="34" charset="-122"/>
            </a:endParaRPr>
          </a:p>
          <a:p>
            <a:pPr algn="ctr" eaLnBrk="1" hangingPunct="1">
              <a:spcBef>
                <a:spcPct val="0"/>
              </a:spcBef>
              <a:buFont typeface="Arial" charset="0"/>
              <a:buNone/>
            </a:pPr>
            <a:r>
              <a:rPr lang="zh-CN" altLang="en-US" sz="1900" b="0" dirty="0" smtClean="0">
                <a:solidFill>
                  <a:srgbClr val="080808"/>
                </a:solidFill>
                <a:sym typeface="微软雅黑" pitchFamily="34" charset="-122"/>
              </a:rPr>
              <a:t>训练</a:t>
            </a:r>
            <a:endParaRPr lang="zh-CN" altLang="en-US" sz="1900" b="0" dirty="0">
              <a:solidFill>
                <a:srgbClr val="080808"/>
              </a:solidFill>
              <a:sym typeface="微软雅黑" pitchFamily="34" charset="-122"/>
            </a:endParaRPr>
          </a:p>
        </p:txBody>
      </p:sp>
      <p:sp>
        <p:nvSpPr>
          <p:cNvPr id="103" name="文本框 37"/>
          <p:cNvSpPr>
            <a:spLocks noChangeArrowheads="1"/>
          </p:cNvSpPr>
          <p:nvPr/>
        </p:nvSpPr>
        <p:spPr bwMode="auto">
          <a:xfrm>
            <a:off x="2535704" y="2049256"/>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定期</a:t>
            </a:r>
            <a:endParaRPr lang="en-US" altLang="zh-CN" sz="1900" b="0" dirty="0" smtClean="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sym typeface="微软雅黑" pitchFamily="34" charset="-122"/>
              </a:rPr>
              <a:t>交流</a:t>
            </a:r>
            <a:endParaRPr lang="zh-CN" altLang="en-US" sz="1900" b="0" dirty="0">
              <a:solidFill>
                <a:schemeClr val="bg1">
                  <a:lumMod val="95000"/>
                </a:schemeClr>
              </a:solidFill>
              <a:sym typeface="微软雅黑" pitchFamily="34" charset="-122"/>
            </a:endParaRPr>
          </a:p>
        </p:txBody>
      </p:sp>
      <p:sp>
        <p:nvSpPr>
          <p:cNvPr id="104" name="文本框 37"/>
          <p:cNvSpPr>
            <a:spLocks noChangeArrowheads="1"/>
          </p:cNvSpPr>
          <p:nvPr/>
        </p:nvSpPr>
        <p:spPr bwMode="auto">
          <a:xfrm>
            <a:off x="1455801" y="324467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dirty="0" smtClean="0">
                <a:solidFill>
                  <a:srgbClr val="080808"/>
                </a:solidFill>
                <a:sym typeface="微软雅黑" pitchFamily="34" charset="-122"/>
              </a:rPr>
              <a:t>学情</a:t>
            </a:r>
            <a:endParaRPr lang="en-US" altLang="zh-CN" sz="1200" dirty="0" smtClean="0">
              <a:solidFill>
                <a:srgbClr val="080808"/>
              </a:solidFill>
              <a:sym typeface="微软雅黑" pitchFamily="34" charset="-122"/>
            </a:endParaRPr>
          </a:p>
          <a:p>
            <a:pPr algn="ctr" eaLnBrk="1" hangingPunct="1">
              <a:spcBef>
                <a:spcPct val="0"/>
              </a:spcBef>
              <a:buFont typeface="Arial" charset="0"/>
              <a:buNone/>
            </a:pPr>
            <a:r>
              <a:rPr lang="zh-CN" altLang="en-US" sz="1200" dirty="0" smtClean="0">
                <a:solidFill>
                  <a:srgbClr val="080808"/>
                </a:solidFill>
                <a:sym typeface="微软雅黑" pitchFamily="34" charset="-122"/>
              </a:rPr>
              <a:t>分析</a:t>
            </a:r>
            <a:endParaRPr lang="zh-CN" altLang="en-US" sz="1200" b="0" dirty="0">
              <a:solidFill>
                <a:srgbClr val="080808"/>
              </a:solidFill>
              <a:sym typeface="微软雅黑" pitchFamily="34" charset="-122"/>
            </a:endParaRPr>
          </a:p>
        </p:txBody>
      </p:sp>
      <p:sp>
        <p:nvSpPr>
          <p:cNvPr id="105" name="矩形 76"/>
          <p:cNvSpPr>
            <a:spLocks noChangeArrowheads="1"/>
          </p:cNvSpPr>
          <p:nvPr/>
        </p:nvSpPr>
        <p:spPr bwMode="auto">
          <a:xfrm>
            <a:off x="959142" y="3973159"/>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106" name="矩形 80"/>
          <p:cNvSpPr>
            <a:spLocks noChangeArrowheads="1"/>
          </p:cNvSpPr>
          <p:nvPr/>
        </p:nvSpPr>
        <p:spPr bwMode="auto">
          <a:xfrm>
            <a:off x="2145016" y="3074715"/>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107" name="矩形 81"/>
          <p:cNvSpPr>
            <a:spLocks noChangeArrowheads="1"/>
          </p:cNvSpPr>
          <p:nvPr/>
        </p:nvSpPr>
        <p:spPr bwMode="auto">
          <a:xfrm>
            <a:off x="3848923" y="4217042"/>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108" name="矩形 82"/>
          <p:cNvSpPr>
            <a:spLocks noChangeArrowheads="1"/>
          </p:cNvSpPr>
          <p:nvPr/>
        </p:nvSpPr>
        <p:spPr bwMode="auto">
          <a:xfrm>
            <a:off x="5482823" y="2907921"/>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p>
        </p:txBody>
      </p:sp>
      <p:sp>
        <p:nvSpPr>
          <p:cNvPr id="109" name="矩形 108"/>
          <p:cNvSpPr>
            <a:spLocks noChangeArrowheads="1"/>
          </p:cNvSpPr>
          <p:nvPr/>
        </p:nvSpPr>
        <p:spPr bwMode="auto">
          <a:xfrm>
            <a:off x="6026889" y="3611513"/>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chemeClr val="accent1"/>
                </a:solidFill>
                <a:sym typeface="微软雅黑" pitchFamily="34" charset="-122"/>
              </a:rPr>
              <a:t>添加</a:t>
            </a:r>
            <a:r>
              <a:rPr lang="zh-CN" altLang="en-US" sz="1600" b="1" dirty="0" smtClean="0">
                <a:solidFill>
                  <a:schemeClr val="accent1"/>
                </a:solidFill>
                <a:sym typeface="微软雅黑" pitchFamily="34" charset="-122"/>
              </a:rPr>
              <a:t>主要标题内容</a:t>
            </a:r>
            <a:endParaRPr lang="zh-CN" altLang="en-US" sz="1600" dirty="0">
              <a:solidFill>
                <a:schemeClr val="accent1"/>
              </a:solidFill>
            </a:endParaRPr>
          </a:p>
        </p:txBody>
      </p:sp>
      <p:sp>
        <p:nvSpPr>
          <p:cNvPr id="110" name="文本框 13"/>
          <p:cNvSpPr txBox="1"/>
          <p:nvPr/>
        </p:nvSpPr>
        <p:spPr>
          <a:xfrm>
            <a:off x="5870768" y="3968012"/>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111" name="组合 110"/>
          <p:cNvGrpSpPr/>
          <p:nvPr/>
        </p:nvGrpSpPr>
        <p:grpSpPr>
          <a:xfrm>
            <a:off x="665688" y="2585101"/>
            <a:ext cx="420958" cy="420958"/>
            <a:chOff x="5252030" y="2008764"/>
            <a:chExt cx="809336" cy="809336"/>
          </a:xfrm>
          <a:solidFill>
            <a:schemeClr val="accent1"/>
          </a:solidFill>
        </p:grpSpPr>
        <p:sp>
          <p:nvSpPr>
            <p:cNvPr id="112" name="椭圆 111"/>
            <p:cNvSpPr/>
            <p:nvPr/>
          </p:nvSpPr>
          <p:spPr>
            <a:xfrm>
              <a:off x="5252030" y="2008764"/>
              <a:ext cx="809336" cy="80933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13" name="椭圆 112"/>
            <p:cNvSpPr/>
            <p:nvPr/>
          </p:nvSpPr>
          <p:spPr>
            <a:xfrm>
              <a:off x="5269270" y="2029388"/>
              <a:ext cx="769580" cy="769580"/>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1201087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par>
                                <p:cTn id="8" presetID="10" presetClass="entr" presetSubtype="0" fill="hold" nodeType="withEffect">
                                  <p:stCondLst>
                                    <p:cond delay="250"/>
                                  </p:stCondLst>
                                  <p:childTnLst>
                                    <p:set>
                                      <p:cBhvr>
                                        <p:cTn id="9" dur="1" fill="hold">
                                          <p:stCondLst>
                                            <p:cond delay="0"/>
                                          </p:stCondLst>
                                        </p:cTn>
                                        <p:tgtEl>
                                          <p:spTgt spid="98"/>
                                        </p:tgtEl>
                                        <p:attrNameLst>
                                          <p:attrName>style.visibility</p:attrName>
                                        </p:attrNameLst>
                                      </p:cBhvr>
                                      <p:to>
                                        <p:strVal val="visible"/>
                                      </p:to>
                                    </p:set>
                                    <p:animEffect transition="in" filter="fade">
                                      <p:cBhvr>
                                        <p:cTn id="10" dur="500"/>
                                        <p:tgtEl>
                                          <p:spTgt spid="98"/>
                                        </p:tgtEl>
                                      </p:cBhvr>
                                    </p:animEffect>
                                  </p:childTnLst>
                                </p:cTn>
                              </p:par>
                              <p:par>
                                <p:cTn id="11" presetID="10" presetClass="entr" presetSubtype="0" fill="hold" nodeType="withEffect">
                                  <p:stCondLst>
                                    <p:cond delay="50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nodeType="withEffect">
                                  <p:stCondLst>
                                    <p:cond delay="750"/>
                                  </p:stCondLst>
                                  <p:childTnLst>
                                    <p:set>
                                      <p:cBhvr>
                                        <p:cTn id="15" dur="1" fill="hold">
                                          <p:stCondLst>
                                            <p:cond delay="0"/>
                                          </p:stCondLst>
                                        </p:cTn>
                                        <p:tgtEl>
                                          <p:spTgt spid="95"/>
                                        </p:tgtEl>
                                        <p:attrNameLst>
                                          <p:attrName>style.visibility</p:attrName>
                                        </p:attrNameLst>
                                      </p:cBhvr>
                                      <p:to>
                                        <p:strVal val="visible"/>
                                      </p:to>
                                    </p:set>
                                    <p:animEffect transition="in" filter="fade">
                                      <p:cBhvr>
                                        <p:cTn id="16" dur="500"/>
                                        <p:tgtEl>
                                          <p:spTgt spid="95"/>
                                        </p:tgtEl>
                                      </p:cBhvr>
                                    </p:animEffect>
                                  </p:childTnLst>
                                </p:cTn>
                              </p:par>
                              <p:par>
                                <p:cTn id="17" presetID="10" presetClass="entr" presetSubtype="0" fill="hold" nodeType="withEffect">
                                  <p:stCondLst>
                                    <p:cond delay="100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500"/>
                                        <p:tgtEl>
                                          <p:spTgt spid="83"/>
                                        </p:tgtEl>
                                      </p:cBhvr>
                                    </p:animEffect>
                                  </p:childTnLst>
                                </p:cTn>
                              </p:par>
                              <p:par>
                                <p:cTn id="20" presetID="10" presetClass="entr" presetSubtype="0" fill="hold" nodeType="withEffect">
                                  <p:stCondLst>
                                    <p:cond delay="125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500"/>
                                        <p:tgtEl>
                                          <p:spTgt spid="80"/>
                                        </p:tgtEl>
                                      </p:cBhvr>
                                    </p:animEffect>
                                  </p:childTnLst>
                                </p:cTn>
                              </p:par>
                              <p:par>
                                <p:cTn id="23" presetID="10" presetClass="entr" presetSubtype="0" fill="hold" nodeType="withEffect">
                                  <p:stCondLst>
                                    <p:cond delay="150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500"/>
                                        <p:tgtEl>
                                          <p:spTgt spid="92"/>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02"/>
                                        </p:tgtEl>
                                        <p:attrNameLst>
                                          <p:attrName>style.visibility</p:attrName>
                                        </p:attrNameLst>
                                      </p:cBhvr>
                                      <p:to>
                                        <p:strVal val="visible"/>
                                      </p:to>
                                    </p:set>
                                    <p:animEffect transition="in" filter="fade">
                                      <p:cBhvr>
                                        <p:cTn id="29" dur="500"/>
                                        <p:tgtEl>
                                          <p:spTgt spid="10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fade">
                                      <p:cBhvr>
                                        <p:cTn id="32" dur="500"/>
                                        <p:tgtEl>
                                          <p:spTgt spid="10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3"/>
                                        </p:tgtEl>
                                        <p:attrNameLst>
                                          <p:attrName>style.visibility</p:attrName>
                                        </p:attrNameLst>
                                      </p:cBhvr>
                                      <p:to>
                                        <p:strVal val="visible"/>
                                      </p:to>
                                    </p:set>
                                    <p:animEffect transition="in" filter="fade">
                                      <p:cBhvr>
                                        <p:cTn id="35" dur="500"/>
                                        <p:tgtEl>
                                          <p:spTgt spid="10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1"/>
                                        </p:tgtEl>
                                        <p:attrNameLst>
                                          <p:attrName>style.visibility</p:attrName>
                                        </p:attrNameLst>
                                      </p:cBhvr>
                                      <p:to>
                                        <p:strVal val="visible"/>
                                      </p:to>
                                    </p:set>
                                    <p:animEffect transition="in" filter="fade">
                                      <p:cBhvr>
                                        <p:cTn id="38" dur="500"/>
                                        <p:tgtEl>
                                          <p:spTgt spid="101"/>
                                        </p:tgtEl>
                                      </p:cBhvr>
                                    </p:animEffect>
                                  </p:childTnLst>
                                </p:cTn>
                              </p:par>
                            </p:childTnLst>
                          </p:cTn>
                        </p:par>
                        <p:par>
                          <p:cTn id="39" fill="hold">
                            <p:stCondLst>
                              <p:cond delay="2500"/>
                            </p:stCondLst>
                            <p:childTnLst>
                              <p:par>
                                <p:cTn id="40" presetID="22" presetClass="entr" presetSubtype="4" fill="hold" nodeType="after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down)">
                                      <p:cBhvr>
                                        <p:cTn id="42" dur="500"/>
                                        <p:tgtEl>
                                          <p:spTgt spid="91"/>
                                        </p:tgtEl>
                                      </p:cBhvr>
                                    </p:animEffect>
                                  </p:childTnLst>
                                </p:cTn>
                              </p:par>
                              <p:par>
                                <p:cTn id="43" presetID="22" presetClass="entr" presetSubtype="4" fill="hold" nodeType="with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wipe(down)">
                                      <p:cBhvr>
                                        <p:cTn id="45" dur="500"/>
                                        <p:tgtEl>
                                          <p:spTgt spid="89"/>
                                        </p:tgtEl>
                                      </p:cBhvr>
                                    </p:animEffect>
                                  </p:childTnLst>
                                </p:cTn>
                              </p:par>
                              <p:par>
                                <p:cTn id="46" presetID="22" presetClass="entr" presetSubtype="4" fill="hold" nodeType="with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wipe(down)">
                                      <p:cBhvr>
                                        <p:cTn id="48" dur="500"/>
                                        <p:tgtEl>
                                          <p:spTgt spid="90"/>
                                        </p:tgtEl>
                                      </p:cBhvr>
                                    </p:animEffect>
                                  </p:childTnLst>
                                </p:cTn>
                              </p:par>
                              <p:par>
                                <p:cTn id="49" presetID="22" presetClass="entr" presetSubtype="4" fill="hold"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wipe(down)">
                                      <p:cBhvr>
                                        <p:cTn id="51" dur="500"/>
                                        <p:tgtEl>
                                          <p:spTgt spid="79"/>
                                        </p:tgtEl>
                                      </p:cBhvr>
                                    </p:animEffect>
                                  </p:childTnLst>
                                </p:cTn>
                              </p:par>
                              <p:par>
                                <p:cTn id="52" presetID="22" presetClass="entr" presetSubtype="4" fill="hold"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down)">
                                      <p:cBhvr>
                                        <p:cTn id="54" dur="500"/>
                                        <p:tgtEl>
                                          <p:spTgt spid="77"/>
                                        </p:tgtEl>
                                      </p:cBhvr>
                                    </p:animEffect>
                                  </p:childTnLst>
                                </p:cTn>
                              </p:par>
                              <p:par>
                                <p:cTn id="55" presetID="22" presetClass="entr" presetSubtype="4" fill="hold"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wipe(down)">
                                      <p:cBhvr>
                                        <p:cTn id="57" dur="500"/>
                                        <p:tgtEl>
                                          <p:spTgt spid="78"/>
                                        </p:tgtEl>
                                      </p:cBhvr>
                                    </p:animEffect>
                                  </p:childTnLst>
                                </p:cTn>
                              </p:par>
                            </p:childTnLst>
                          </p:cTn>
                        </p:par>
                        <p:par>
                          <p:cTn id="58" fill="hold">
                            <p:stCondLst>
                              <p:cond delay="3000"/>
                            </p:stCondLst>
                            <p:childTnLst>
                              <p:par>
                                <p:cTn id="59" presetID="42" presetClass="entr" presetSubtype="0"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fade">
                                      <p:cBhvr>
                                        <p:cTn id="61" dur="1000"/>
                                        <p:tgtEl>
                                          <p:spTgt spid="105"/>
                                        </p:tgtEl>
                                      </p:cBhvr>
                                    </p:animEffect>
                                    <p:anim calcmode="lin" valueType="num">
                                      <p:cBhvr>
                                        <p:cTn id="62" dur="1000" fill="hold"/>
                                        <p:tgtEl>
                                          <p:spTgt spid="105"/>
                                        </p:tgtEl>
                                        <p:attrNameLst>
                                          <p:attrName>ppt_x</p:attrName>
                                        </p:attrNameLst>
                                      </p:cBhvr>
                                      <p:tavLst>
                                        <p:tav tm="0">
                                          <p:val>
                                            <p:strVal val="#ppt_x"/>
                                          </p:val>
                                        </p:tav>
                                        <p:tav tm="100000">
                                          <p:val>
                                            <p:strVal val="#ppt_x"/>
                                          </p:val>
                                        </p:tav>
                                      </p:tavLst>
                                    </p:anim>
                                    <p:anim calcmode="lin" valueType="num">
                                      <p:cBhvr>
                                        <p:cTn id="63" dur="1000" fill="hold"/>
                                        <p:tgtEl>
                                          <p:spTgt spid="10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06"/>
                                        </p:tgtEl>
                                        <p:attrNameLst>
                                          <p:attrName>style.visibility</p:attrName>
                                        </p:attrNameLst>
                                      </p:cBhvr>
                                      <p:to>
                                        <p:strVal val="visible"/>
                                      </p:to>
                                    </p:set>
                                    <p:animEffect transition="in" filter="fade">
                                      <p:cBhvr>
                                        <p:cTn id="66" dur="1000"/>
                                        <p:tgtEl>
                                          <p:spTgt spid="106"/>
                                        </p:tgtEl>
                                      </p:cBhvr>
                                    </p:animEffect>
                                    <p:anim calcmode="lin" valueType="num">
                                      <p:cBhvr>
                                        <p:cTn id="67" dur="1000" fill="hold"/>
                                        <p:tgtEl>
                                          <p:spTgt spid="106"/>
                                        </p:tgtEl>
                                        <p:attrNameLst>
                                          <p:attrName>ppt_x</p:attrName>
                                        </p:attrNameLst>
                                      </p:cBhvr>
                                      <p:tavLst>
                                        <p:tav tm="0">
                                          <p:val>
                                            <p:strVal val="#ppt_x"/>
                                          </p:val>
                                        </p:tav>
                                        <p:tav tm="100000">
                                          <p:val>
                                            <p:strVal val="#ppt_x"/>
                                          </p:val>
                                        </p:tav>
                                      </p:tavLst>
                                    </p:anim>
                                    <p:anim calcmode="lin" valueType="num">
                                      <p:cBhvr>
                                        <p:cTn id="68" dur="1000" fill="hold"/>
                                        <p:tgtEl>
                                          <p:spTgt spid="10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07"/>
                                        </p:tgtEl>
                                        <p:attrNameLst>
                                          <p:attrName>style.visibility</p:attrName>
                                        </p:attrNameLst>
                                      </p:cBhvr>
                                      <p:to>
                                        <p:strVal val="visible"/>
                                      </p:to>
                                    </p:set>
                                    <p:animEffect transition="in" filter="fade">
                                      <p:cBhvr>
                                        <p:cTn id="71" dur="1000"/>
                                        <p:tgtEl>
                                          <p:spTgt spid="107"/>
                                        </p:tgtEl>
                                      </p:cBhvr>
                                    </p:animEffect>
                                    <p:anim calcmode="lin" valueType="num">
                                      <p:cBhvr>
                                        <p:cTn id="72" dur="1000" fill="hold"/>
                                        <p:tgtEl>
                                          <p:spTgt spid="107"/>
                                        </p:tgtEl>
                                        <p:attrNameLst>
                                          <p:attrName>ppt_x</p:attrName>
                                        </p:attrNameLst>
                                      </p:cBhvr>
                                      <p:tavLst>
                                        <p:tav tm="0">
                                          <p:val>
                                            <p:strVal val="#ppt_x"/>
                                          </p:val>
                                        </p:tav>
                                        <p:tav tm="100000">
                                          <p:val>
                                            <p:strVal val="#ppt_x"/>
                                          </p:val>
                                        </p:tav>
                                      </p:tavLst>
                                    </p:anim>
                                    <p:anim calcmode="lin" valueType="num">
                                      <p:cBhvr>
                                        <p:cTn id="73" dur="1000" fill="hold"/>
                                        <p:tgtEl>
                                          <p:spTgt spid="10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fade">
                                      <p:cBhvr>
                                        <p:cTn id="76" dur="1000"/>
                                        <p:tgtEl>
                                          <p:spTgt spid="108"/>
                                        </p:tgtEl>
                                      </p:cBhvr>
                                    </p:animEffect>
                                    <p:anim calcmode="lin" valueType="num">
                                      <p:cBhvr>
                                        <p:cTn id="77" dur="1000" fill="hold"/>
                                        <p:tgtEl>
                                          <p:spTgt spid="108"/>
                                        </p:tgtEl>
                                        <p:attrNameLst>
                                          <p:attrName>ppt_x</p:attrName>
                                        </p:attrNameLst>
                                      </p:cBhvr>
                                      <p:tavLst>
                                        <p:tav tm="0">
                                          <p:val>
                                            <p:strVal val="#ppt_x"/>
                                          </p:val>
                                        </p:tav>
                                        <p:tav tm="100000">
                                          <p:val>
                                            <p:strVal val="#ppt_x"/>
                                          </p:val>
                                        </p:tav>
                                      </p:tavLst>
                                    </p:anim>
                                    <p:anim calcmode="lin" valueType="num">
                                      <p:cBhvr>
                                        <p:cTn id="78" dur="1000" fill="hold"/>
                                        <p:tgtEl>
                                          <p:spTgt spid="108"/>
                                        </p:tgtEl>
                                        <p:attrNameLst>
                                          <p:attrName>ppt_y</p:attrName>
                                        </p:attrNameLst>
                                      </p:cBhvr>
                                      <p:tavLst>
                                        <p:tav tm="0">
                                          <p:val>
                                            <p:strVal val="#ppt_y+.1"/>
                                          </p:val>
                                        </p:tav>
                                        <p:tav tm="100000">
                                          <p:val>
                                            <p:strVal val="#ppt_y"/>
                                          </p:val>
                                        </p:tav>
                                      </p:tavLst>
                                    </p:anim>
                                  </p:childTnLst>
                                </p:cTn>
                              </p:par>
                            </p:childTnLst>
                          </p:cTn>
                        </p:par>
                        <p:par>
                          <p:cTn id="79" fill="hold">
                            <p:stCondLst>
                              <p:cond delay="4000"/>
                            </p:stCondLst>
                            <p:childTnLst>
                              <p:par>
                                <p:cTn id="80" presetID="22" presetClass="entr" presetSubtype="2" fill="hold" grpId="0" nodeType="afterEffect">
                                  <p:stCondLst>
                                    <p:cond delay="0"/>
                                  </p:stCondLst>
                                  <p:childTnLst>
                                    <p:set>
                                      <p:cBhvr>
                                        <p:cTn id="81" dur="1" fill="hold">
                                          <p:stCondLst>
                                            <p:cond delay="0"/>
                                          </p:stCondLst>
                                        </p:cTn>
                                        <p:tgtEl>
                                          <p:spTgt spid="109"/>
                                        </p:tgtEl>
                                        <p:attrNameLst>
                                          <p:attrName>style.visibility</p:attrName>
                                        </p:attrNameLst>
                                      </p:cBhvr>
                                      <p:to>
                                        <p:strVal val="visible"/>
                                      </p:to>
                                    </p:set>
                                    <p:animEffect transition="in" filter="wipe(right)">
                                      <p:cBhvr>
                                        <p:cTn id="82" dur="500"/>
                                        <p:tgtEl>
                                          <p:spTgt spid="109"/>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10"/>
                                        </p:tgtEl>
                                        <p:attrNameLst>
                                          <p:attrName>style.visibility</p:attrName>
                                        </p:attrNameLst>
                                      </p:cBhvr>
                                      <p:to>
                                        <p:strVal val="visible"/>
                                      </p:to>
                                    </p:set>
                                    <p:animEffect transition="in" filter="wipe(right)">
                                      <p:cBhvr>
                                        <p:cTn id="85" dur="75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3" grpId="0"/>
      <p:bldP spid="104" grpId="0"/>
      <p:bldP spid="105" grpId="0"/>
      <p:bldP spid="106" grpId="0"/>
      <p:bldP spid="107" grpId="0"/>
      <p:bldP spid="108" grpId="0"/>
      <p:bldP spid="109" grpId="0"/>
      <p:bldP spid="1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192507"/>
            <a:ext cx="7886700" cy="246856"/>
          </a:xfrm>
        </p:spPr>
        <p:txBody>
          <a:bodyPr/>
          <a:lstStyle/>
          <a:p>
            <a:r>
              <a:rPr lang="zh-CN" altLang="en-US" dirty="0" smtClean="0"/>
              <a:t>教学重点</a:t>
            </a:r>
            <a:endParaRPr lang="zh-CN" altLang="en-US" dirty="0"/>
          </a:p>
        </p:txBody>
      </p:sp>
      <p:pic>
        <p:nvPicPr>
          <p:cNvPr id="3" name="Picture 3" descr="C:\Users\Administrator\Desktop\78763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3955844" y="4115594"/>
            <a:ext cx="764793" cy="764793"/>
            <a:chOff x="3832873" y="2297208"/>
            <a:chExt cx="1516550" cy="1516550"/>
          </a:xfrm>
        </p:grpSpPr>
        <p:grpSp>
          <p:nvGrpSpPr>
            <p:cNvPr id="5" name="组合 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8" name="椭圆 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6" name="椭圆 5"/>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198401" y="3299758"/>
            <a:ext cx="764793" cy="764793"/>
            <a:chOff x="3832873" y="2297208"/>
            <a:chExt cx="1516550" cy="1516550"/>
          </a:xfrm>
        </p:grpSpPr>
        <p:grpSp>
          <p:nvGrpSpPr>
            <p:cNvPr id="10" name="组合 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 name="椭圆 1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11" name="椭圆 10"/>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725194" y="2801144"/>
            <a:ext cx="764793" cy="764793"/>
            <a:chOff x="3832873" y="2297208"/>
            <a:chExt cx="1516550" cy="1516550"/>
          </a:xfrm>
        </p:grpSpPr>
        <p:grpSp>
          <p:nvGrpSpPr>
            <p:cNvPr id="15" name="组合 1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17" name="椭圆 16"/>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198401" y="232820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2" name="椭圆 21"/>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725194" y="181816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7" name="椭圆 2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955844" y="97234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32" name="椭圆 3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5" name="Group 34"/>
          <p:cNvGrpSpPr/>
          <p:nvPr/>
        </p:nvGrpSpPr>
        <p:grpSpPr>
          <a:xfrm>
            <a:off x="4197100" y="1185095"/>
            <a:ext cx="299494" cy="243706"/>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
        <p:nvSpPr>
          <p:cNvPr id="39"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sym typeface="Arial" pitchFamily="34" charset="0"/>
              </a:rPr>
              <a:t>重点一</a:t>
            </a:r>
            <a:endParaRPr lang="zh-CN" altLang="en-US" sz="1500" b="1" dirty="0">
              <a:solidFill>
                <a:schemeClr val="accent1"/>
              </a:solidFill>
              <a:latin typeface="微软雅黑" panose="020B0503020204020204" pitchFamily="34" charset="-122"/>
              <a:ea typeface="微软雅黑" panose="020B0503020204020204" pitchFamily="34" charset="-122"/>
              <a:sym typeface="Arial" pitchFamily="34" charset="0"/>
            </a:endParaRPr>
          </a:p>
        </p:txBody>
      </p:sp>
      <p:sp>
        <p:nvSpPr>
          <p:cNvPr id="4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1"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2"/>
                </a:solidFill>
                <a:latin typeface="微软雅黑" panose="020B0503020204020204" pitchFamily="34" charset="-122"/>
                <a:ea typeface="微软雅黑" panose="020B0503020204020204" pitchFamily="34" charset="-122"/>
                <a:sym typeface="Arial" pitchFamily="34" charset="0"/>
              </a:rPr>
              <a:t>重点二</a:t>
            </a:r>
          </a:p>
        </p:txBody>
      </p:sp>
      <p:sp>
        <p:nvSpPr>
          <p:cNvPr id="4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44"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1" dirty="0">
                <a:solidFill>
                  <a:schemeClr val="accent3"/>
                </a:solidFill>
                <a:latin typeface="微软雅黑" panose="020B0503020204020204" pitchFamily="34" charset="-122"/>
                <a:ea typeface="微软雅黑" panose="020B0503020204020204" pitchFamily="34" charset="-122"/>
                <a:sym typeface="Arial" pitchFamily="34" charset="0"/>
              </a:rPr>
              <a:t>重点三</a:t>
            </a:r>
          </a:p>
        </p:txBody>
      </p:sp>
      <p:sp>
        <p:nvSpPr>
          <p:cNvPr id="4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46" name="Group 20"/>
          <p:cNvGrpSpPr/>
          <p:nvPr/>
        </p:nvGrpSpPr>
        <p:grpSpPr>
          <a:xfrm>
            <a:off x="3418467" y="2587291"/>
            <a:ext cx="309413" cy="214312"/>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
        <p:nvSpPr>
          <p:cNvPr id="49"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1" dirty="0">
                <a:solidFill>
                  <a:schemeClr val="accent4"/>
                </a:solidFill>
                <a:latin typeface="微软雅黑" panose="020B0503020204020204" pitchFamily="34" charset="-122"/>
                <a:ea typeface="微软雅黑" panose="020B0503020204020204" pitchFamily="34" charset="-122"/>
                <a:sym typeface="Arial" pitchFamily="34" charset="0"/>
              </a:rPr>
              <a:t>重点四</a:t>
            </a:r>
          </a:p>
        </p:txBody>
      </p:sp>
      <p:sp>
        <p:nvSpPr>
          <p:cNvPr id="5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1" name="组合 50"/>
          <p:cNvGrpSpPr/>
          <p:nvPr/>
        </p:nvGrpSpPr>
        <p:grpSpPr>
          <a:xfrm>
            <a:off x="4952251" y="2999765"/>
            <a:ext cx="316718" cy="302754"/>
            <a:chOff x="3294063" y="754063"/>
            <a:chExt cx="5600701" cy="5353051"/>
          </a:xfrm>
          <a:solidFill>
            <a:schemeClr val="bg1"/>
          </a:solidFill>
        </p:grpSpPr>
        <p:sp>
          <p:nvSpPr>
            <p:cNvPr id="5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5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6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6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6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微软雅黑" panose="020B0503020204020204" pitchFamily="34" charset="-122"/>
                <a:ea typeface="微软雅黑" panose="020B0503020204020204" pitchFamily="34" charset="-122"/>
              </a:endParaRPr>
            </a:p>
          </p:txBody>
        </p:sp>
      </p:grpSp>
      <p:sp>
        <p:nvSpPr>
          <p:cNvPr id="63"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1" dirty="0">
                <a:solidFill>
                  <a:schemeClr val="accent1"/>
                </a:solidFill>
                <a:latin typeface="微软雅黑" panose="020B0503020204020204" pitchFamily="34" charset="-122"/>
                <a:ea typeface="微软雅黑" panose="020B0503020204020204" pitchFamily="34" charset="-122"/>
                <a:sym typeface="Arial" pitchFamily="34" charset="0"/>
              </a:rPr>
              <a:t>重点五</a:t>
            </a:r>
          </a:p>
        </p:txBody>
      </p:sp>
      <p:sp>
        <p:nvSpPr>
          <p:cNvPr id="6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5" name="Group 23"/>
          <p:cNvGrpSpPr/>
          <p:nvPr/>
        </p:nvGrpSpPr>
        <p:grpSpPr>
          <a:xfrm>
            <a:off x="3477649" y="3563144"/>
            <a:ext cx="256945" cy="224003"/>
            <a:chOff x="7540014" y="4306907"/>
            <a:chExt cx="389342" cy="339426"/>
          </a:xfrm>
          <a:solidFill>
            <a:schemeClr val="bg1"/>
          </a:solidFill>
        </p:grpSpPr>
        <p:sp>
          <p:nvSpPr>
            <p:cNvPr id="6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6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6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6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
        <p:nvSpPr>
          <p:cNvPr id="77"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1" dirty="0">
                <a:solidFill>
                  <a:schemeClr val="accent2"/>
                </a:solidFill>
                <a:latin typeface="微软雅黑" panose="020B0503020204020204" pitchFamily="34" charset="-122"/>
                <a:ea typeface="微软雅黑" panose="020B0503020204020204" pitchFamily="34" charset="-122"/>
                <a:sym typeface="Arial" pitchFamily="34" charset="0"/>
              </a:rPr>
              <a:t>重点</a:t>
            </a:r>
            <a:r>
              <a:rPr lang="zh-CN" altLang="en-US" sz="1500" b="1" dirty="0" smtClean="0">
                <a:solidFill>
                  <a:schemeClr val="accent2"/>
                </a:solidFill>
                <a:latin typeface="微软雅黑" panose="020B0503020204020204" pitchFamily="34" charset="-122"/>
                <a:ea typeface="微软雅黑" panose="020B0503020204020204" pitchFamily="34" charset="-122"/>
                <a:sym typeface="Arial" pitchFamily="34" charset="0"/>
              </a:rPr>
              <a:t>六</a:t>
            </a:r>
            <a:endParaRPr lang="zh-CN" altLang="en-US" sz="1500" b="1" dirty="0">
              <a:solidFill>
                <a:schemeClr val="accent2"/>
              </a:solidFill>
              <a:latin typeface="微软雅黑" panose="020B0503020204020204" pitchFamily="34" charset="-122"/>
              <a:ea typeface="微软雅黑" panose="020B0503020204020204" pitchFamily="34" charset="-122"/>
              <a:sym typeface="Arial" pitchFamily="34" charset="0"/>
            </a:endParaRPr>
          </a:p>
        </p:txBody>
      </p:sp>
      <p:sp>
        <p:nvSpPr>
          <p:cNvPr id="7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9" name="Group 9"/>
          <p:cNvGrpSpPr/>
          <p:nvPr/>
        </p:nvGrpSpPr>
        <p:grpSpPr>
          <a:xfrm>
            <a:off x="4193937" y="4408421"/>
            <a:ext cx="288608" cy="214010"/>
            <a:chOff x="4572000" y="3414713"/>
            <a:chExt cx="374651" cy="277813"/>
          </a:xfrm>
          <a:solidFill>
            <a:schemeClr val="bg1"/>
          </a:solidFill>
        </p:grpSpPr>
        <p:sp>
          <p:nvSpPr>
            <p:cNvPr id="8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8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78045045"/>
      </p:ext>
    </p:extLst>
  </p:cSld>
  <p:clrMapOvr>
    <a:masterClrMapping/>
  </p:clrMapOvr>
  <p:transition spd="slow"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8000">
                                          <p:cBhvr additive="base">
                                            <p:cTn id="11" dur="1400" fill="hold"/>
                                            <p:tgtEl>
                                              <p:spTgt spid="4"/>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58000">
                                          <p:cBhvr additive="base">
                                            <p:cTn id="15" dur="1400" fill="hold"/>
                                            <p:tgtEl>
                                              <p:spTgt spid="9"/>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8000">
                                          <p:cBhvr additive="base">
                                            <p:cTn id="19" dur="14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58000">
                                          <p:cBhvr additive="base">
                                            <p:cTn id="23" dur="1400" fill="hold"/>
                                            <p:tgtEl>
                                              <p:spTgt spid="25"/>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14:bounceEnd="58000">
                                          <p:cBhvr additive="base">
                                            <p:cTn id="27" dur="140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8000">
                                          <p:cBhvr additive="base">
                                            <p:cTn id="31" dur="14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400" fill="hold"/>
                                            <p:tgtEl>
                                              <p:spTgt spid="4"/>
                                            </p:tgtEl>
                                            <p:attrNameLst>
                                              <p:attrName>ppt_x</p:attrName>
                                            </p:attrNameLst>
                                          </p:cBhvr>
                                          <p:tavLst>
                                            <p:tav tm="0">
                                              <p:val>
                                                <p:strVal val="0-#ppt_w/2"/>
                                              </p:val>
                                            </p:tav>
                                            <p:tav tm="100000">
                                              <p:val>
                                                <p:strVal val="#ppt_x"/>
                                              </p:val>
                                            </p:tav>
                                          </p:tavLst>
                                        </p:anim>
                                        <p:anim calcmode="lin" valueType="num">
                                          <p:cBhvr additive="base">
                                            <p:cTn id="12" dur="14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400" fill="hold"/>
                                            <p:tgtEl>
                                              <p:spTgt spid="9"/>
                                            </p:tgtEl>
                                            <p:attrNameLst>
                                              <p:attrName>ppt_x</p:attrName>
                                            </p:attrNameLst>
                                          </p:cBhvr>
                                          <p:tavLst>
                                            <p:tav tm="0">
                                              <p:val>
                                                <p:strVal val="1+#ppt_w/2"/>
                                              </p:val>
                                            </p:tav>
                                            <p:tav tm="100000">
                                              <p:val>
                                                <p:strVal val="#ppt_x"/>
                                              </p:val>
                                            </p:tav>
                                          </p:tavLst>
                                        </p:anim>
                                        <p:anim calcmode="lin" valueType="num">
                                          <p:cBhvr additive="base">
                                            <p:cTn id="16" dur="14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400" fill="hold"/>
                                            <p:tgtEl>
                                              <p:spTgt spid="20"/>
                                            </p:tgtEl>
                                            <p:attrNameLst>
                                              <p:attrName>ppt_x</p:attrName>
                                            </p:attrNameLst>
                                          </p:cBhvr>
                                          <p:tavLst>
                                            <p:tav tm="0">
                                              <p:val>
                                                <p:strVal val="1+#ppt_w/2"/>
                                              </p:val>
                                            </p:tav>
                                            <p:tav tm="100000">
                                              <p:val>
                                                <p:strVal val="#ppt_x"/>
                                              </p:val>
                                            </p:tav>
                                          </p:tavLst>
                                        </p:anim>
                                        <p:anim calcmode="lin" valueType="num">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400" fill="hold"/>
                                            <p:tgtEl>
                                              <p:spTgt spid="25"/>
                                            </p:tgtEl>
                                            <p:attrNameLst>
                                              <p:attrName>ppt_x</p:attrName>
                                            </p:attrNameLst>
                                          </p:cBhvr>
                                          <p:tavLst>
                                            <p:tav tm="0">
                                              <p:val>
                                                <p:strVal val="0-#ppt_w/2"/>
                                              </p:val>
                                            </p:tav>
                                            <p:tav tm="100000">
                                              <p:val>
                                                <p:strVal val="#ppt_x"/>
                                              </p:val>
                                            </p:tav>
                                          </p:tavLst>
                                        </p:anim>
                                        <p:anim calcmode="lin" valueType="num">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400" fill="hold"/>
                                            <p:tgtEl>
                                              <p:spTgt spid="30"/>
                                            </p:tgtEl>
                                            <p:attrNameLst>
                                              <p:attrName>ppt_x</p:attrName>
                                            </p:attrNameLst>
                                          </p:cBhvr>
                                          <p:tavLst>
                                            <p:tav tm="0">
                                              <p:val>
                                                <p:strVal val="1+#ppt_w/2"/>
                                              </p:val>
                                            </p:tav>
                                            <p:tav tm="100000">
                                              <p:val>
                                                <p:strVal val="#ppt_x"/>
                                              </p:val>
                                            </p:tav>
                                          </p:tavLst>
                                        </p:anim>
                                        <p:anim calcmode="lin" valueType="num">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400" fill="hold"/>
                                            <p:tgtEl>
                                              <p:spTgt spid="14"/>
                                            </p:tgtEl>
                                            <p:attrNameLst>
                                              <p:attrName>ppt_x</p:attrName>
                                            </p:attrNameLst>
                                          </p:cBhvr>
                                          <p:tavLst>
                                            <p:tav tm="0">
                                              <p:val>
                                                <p:strVal val="0-#ppt_w/2"/>
                                              </p:val>
                                            </p:tav>
                                            <p:tav tm="100000">
                                              <p:val>
                                                <p:strVal val="#ppt_x"/>
                                              </p:val>
                                            </p:tav>
                                          </p:tavLst>
                                        </p:anim>
                                        <p:anim calcmode="lin" valueType="num">
                                          <p:cBhvr additive="base">
                                            <p:cTn id="32" dur="140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xfrm>
            <a:off x="452756" y="192507"/>
            <a:ext cx="7886700" cy="246856"/>
          </a:xfrm>
        </p:spPr>
        <p:txBody>
          <a:bodyPr/>
          <a:lstStyle/>
          <a:p>
            <a:r>
              <a:rPr lang="zh-CN" altLang="en-US" dirty="0" smtClean="0"/>
              <a:t>教学难点</a:t>
            </a:r>
            <a:endParaRPr lang="zh-CN" altLang="en-US" dirty="0"/>
          </a:p>
        </p:txBody>
      </p:sp>
      <p:sp>
        <p:nvSpPr>
          <p:cNvPr id="3" name="任意多边形 2"/>
          <p:cNvSpPr/>
          <p:nvPr/>
        </p:nvSpPr>
        <p:spPr>
          <a:xfrm>
            <a:off x="3845033" y="2364354"/>
            <a:ext cx="1468221" cy="514350"/>
          </a:xfrm>
          <a:custGeom>
            <a:avLst/>
            <a:gdLst>
              <a:gd name="connsiteX0" fmla="*/ 978814 w 1957628"/>
              <a:gd name="connsiteY0" fmla="*/ 0 h 685800"/>
              <a:gd name="connsiteX1" fmla="*/ 1950809 w 1957628"/>
              <a:gd name="connsiteY1" fmla="*/ 663189 h 685800"/>
              <a:gd name="connsiteX2" fmla="*/ 1957628 w 1957628"/>
              <a:gd name="connsiteY2" fmla="*/ 685800 h 685800"/>
              <a:gd name="connsiteX3" fmla="*/ 0 w 1957628"/>
              <a:gd name="connsiteY3" fmla="*/ 685800 h 685800"/>
              <a:gd name="connsiteX4" fmla="*/ 6819 w 1957628"/>
              <a:gd name="connsiteY4" fmla="*/ 663189 h 685800"/>
              <a:gd name="connsiteX5" fmla="*/ 978814 w 1957628"/>
              <a:gd name="connsiteY5" fmla="*/ 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7628" h="685800">
                <a:moveTo>
                  <a:pt x="978814" y="0"/>
                </a:moveTo>
                <a:cubicBezTo>
                  <a:pt x="1415766" y="0"/>
                  <a:pt x="1790668" y="273461"/>
                  <a:pt x="1950809" y="663189"/>
                </a:cubicBezTo>
                <a:lnTo>
                  <a:pt x="1957628" y="685800"/>
                </a:lnTo>
                <a:lnTo>
                  <a:pt x="0" y="685800"/>
                </a:lnTo>
                <a:lnTo>
                  <a:pt x="6819" y="663189"/>
                </a:lnTo>
                <a:cubicBezTo>
                  <a:pt x="166961" y="273461"/>
                  <a:pt x="541863" y="0"/>
                  <a:pt x="978814" y="0"/>
                </a:cubicBezTo>
                <a:close/>
              </a:path>
            </a:pathLst>
          </a:cu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 name="任意多边形 3"/>
          <p:cNvSpPr/>
          <p:nvPr/>
        </p:nvSpPr>
        <p:spPr>
          <a:xfrm>
            <a:off x="3790354" y="2947760"/>
            <a:ext cx="1577579" cy="533400"/>
          </a:xfrm>
          <a:custGeom>
            <a:avLst/>
            <a:gdLst>
              <a:gd name="connsiteX0" fmla="*/ 30985 w 2103438"/>
              <a:gd name="connsiteY0" fmla="*/ 0 h 711200"/>
              <a:gd name="connsiteX1" fmla="*/ 2072453 w 2103438"/>
              <a:gd name="connsiteY1" fmla="*/ 0 h 711200"/>
              <a:gd name="connsiteX2" fmla="*/ 2082071 w 2103438"/>
              <a:gd name="connsiteY2" fmla="*/ 31989 h 711200"/>
              <a:gd name="connsiteX3" fmla="*/ 2103438 w 2103438"/>
              <a:gd name="connsiteY3" fmla="*/ 250825 h 711200"/>
              <a:gd name="connsiteX4" fmla="*/ 2020789 w 2103438"/>
              <a:gd name="connsiteY4" fmla="*/ 673487 h 711200"/>
              <a:gd name="connsiteX5" fmla="*/ 2000962 w 2103438"/>
              <a:gd name="connsiteY5" fmla="*/ 711200 h 711200"/>
              <a:gd name="connsiteX6" fmla="*/ 102476 w 2103438"/>
              <a:gd name="connsiteY6" fmla="*/ 711200 h 711200"/>
              <a:gd name="connsiteX7" fmla="*/ 82650 w 2103438"/>
              <a:gd name="connsiteY7" fmla="*/ 673487 h 711200"/>
              <a:gd name="connsiteX8" fmla="*/ 0 w 2103438"/>
              <a:gd name="connsiteY8" fmla="*/ 250825 h 711200"/>
              <a:gd name="connsiteX9" fmla="*/ 21368 w 2103438"/>
              <a:gd name="connsiteY9" fmla="*/ 31989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3438" h="711200">
                <a:moveTo>
                  <a:pt x="30985" y="0"/>
                </a:moveTo>
                <a:lnTo>
                  <a:pt x="2072453" y="0"/>
                </a:lnTo>
                <a:lnTo>
                  <a:pt x="2082071" y="31989"/>
                </a:lnTo>
                <a:cubicBezTo>
                  <a:pt x="2096081" y="102675"/>
                  <a:pt x="2103438" y="175863"/>
                  <a:pt x="2103438" y="250825"/>
                </a:cubicBezTo>
                <a:cubicBezTo>
                  <a:pt x="2103438" y="400750"/>
                  <a:pt x="2074009" y="543578"/>
                  <a:pt x="2020789" y="673487"/>
                </a:cubicBezTo>
                <a:lnTo>
                  <a:pt x="2000962" y="711200"/>
                </a:lnTo>
                <a:lnTo>
                  <a:pt x="102476" y="711200"/>
                </a:lnTo>
                <a:lnTo>
                  <a:pt x="82650" y="673487"/>
                </a:lnTo>
                <a:cubicBezTo>
                  <a:pt x="29430" y="543578"/>
                  <a:pt x="0" y="400750"/>
                  <a:pt x="0" y="250825"/>
                </a:cubicBezTo>
                <a:cubicBezTo>
                  <a:pt x="0" y="175863"/>
                  <a:pt x="7358" y="102675"/>
                  <a:pt x="21368" y="31989"/>
                </a:cubicBezTo>
                <a:close/>
              </a:path>
            </a:pathLst>
          </a:cu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 name="梯形 20"/>
          <p:cNvSpPr/>
          <p:nvPr/>
        </p:nvSpPr>
        <p:spPr>
          <a:xfrm flipV="1">
            <a:off x="3890961" y="3540690"/>
            <a:ext cx="1376363" cy="531020"/>
          </a:xfrm>
          <a:custGeom>
            <a:avLst/>
            <a:gdLst>
              <a:gd name="connsiteX0" fmla="*/ 0 w 1803400"/>
              <a:gd name="connsiteY0" fmla="*/ 701676 h 701676"/>
              <a:gd name="connsiteX1" fmla="*/ 17541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8026 h 708026"/>
              <a:gd name="connsiteX1" fmla="*/ 384969 w 1803400"/>
              <a:gd name="connsiteY1" fmla="*/ 6350 h 708026"/>
              <a:gd name="connsiteX2" fmla="*/ 1443831 w 1803400"/>
              <a:gd name="connsiteY2" fmla="*/ 0 h 708026"/>
              <a:gd name="connsiteX3" fmla="*/ 1803400 w 1803400"/>
              <a:gd name="connsiteY3" fmla="*/ 708026 h 708026"/>
              <a:gd name="connsiteX4" fmla="*/ 0 w 1803400"/>
              <a:gd name="connsiteY4" fmla="*/ 708026 h 708026"/>
              <a:gd name="connsiteX0" fmla="*/ 0 w 1803400"/>
              <a:gd name="connsiteY0" fmla="*/ 708026 h 708026"/>
              <a:gd name="connsiteX1" fmla="*/ 384969 w 1803400"/>
              <a:gd name="connsiteY1" fmla="*/ 6350 h 708026"/>
              <a:gd name="connsiteX2" fmla="*/ 1443831 w 1803400"/>
              <a:gd name="connsiteY2" fmla="*/ 0 h 708026"/>
              <a:gd name="connsiteX3" fmla="*/ 1803400 w 1803400"/>
              <a:gd name="connsiteY3" fmla="*/ 708026 h 708026"/>
              <a:gd name="connsiteX4" fmla="*/ 0 w 1803400"/>
              <a:gd name="connsiteY4" fmla="*/ 708026 h 708026"/>
              <a:gd name="connsiteX0" fmla="*/ 0 w 1803400"/>
              <a:gd name="connsiteY0" fmla="*/ 708026 h 708026"/>
              <a:gd name="connsiteX1" fmla="*/ 384969 w 1803400"/>
              <a:gd name="connsiteY1" fmla="*/ 6350 h 708026"/>
              <a:gd name="connsiteX2" fmla="*/ 1443831 w 1803400"/>
              <a:gd name="connsiteY2" fmla="*/ 0 h 708026"/>
              <a:gd name="connsiteX3" fmla="*/ 1803400 w 1803400"/>
              <a:gd name="connsiteY3" fmla="*/ 708026 h 708026"/>
              <a:gd name="connsiteX4" fmla="*/ 0 w 1803400"/>
              <a:gd name="connsiteY4" fmla="*/ 708026 h 708026"/>
              <a:gd name="connsiteX0" fmla="*/ 0 w 1835150"/>
              <a:gd name="connsiteY0" fmla="*/ 708026 h 708026"/>
              <a:gd name="connsiteX1" fmla="*/ 384969 w 1835150"/>
              <a:gd name="connsiteY1" fmla="*/ 6350 h 708026"/>
              <a:gd name="connsiteX2" fmla="*/ 1443831 w 1835150"/>
              <a:gd name="connsiteY2" fmla="*/ 0 h 708026"/>
              <a:gd name="connsiteX3" fmla="*/ 1835150 w 1835150"/>
              <a:gd name="connsiteY3" fmla="*/ 708026 h 708026"/>
              <a:gd name="connsiteX4" fmla="*/ 0 w 1835150"/>
              <a:gd name="connsiteY4" fmla="*/ 708026 h 708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150" h="708026">
                <a:moveTo>
                  <a:pt x="0" y="708026"/>
                </a:moveTo>
                <a:cubicBezTo>
                  <a:pt x="160073" y="467784"/>
                  <a:pt x="377296" y="252942"/>
                  <a:pt x="384969" y="6350"/>
                </a:cubicBezTo>
                <a:lnTo>
                  <a:pt x="1443831" y="0"/>
                </a:lnTo>
                <a:cubicBezTo>
                  <a:pt x="1449387" y="191559"/>
                  <a:pt x="1670844" y="478367"/>
                  <a:pt x="1835150" y="708026"/>
                </a:cubicBezTo>
                <a:lnTo>
                  <a:pt x="0" y="708026"/>
                </a:lnTo>
                <a:close/>
              </a:path>
            </a:pathLst>
          </a:cu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圆角矩形 5"/>
          <p:cNvSpPr/>
          <p:nvPr/>
        </p:nvSpPr>
        <p:spPr>
          <a:xfrm>
            <a:off x="4184451" y="4103858"/>
            <a:ext cx="789384" cy="104656"/>
          </a:xfrm>
          <a:prstGeom prst="roundRect">
            <a:avLst>
              <a:gd name="adj" fmla="val 50000"/>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endParaRPr>
          </a:p>
        </p:txBody>
      </p:sp>
      <p:sp>
        <p:nvSpPr>
          <p:cNvPr id="7" name="圆角矩形 6"/>
          <p:cNvSpPr/>
          <p:nvPr/>
        </p:nvSpPr>
        <p:spPr>
          <a:xfrm>
            <a:off x="4184451" y="4257448"/>
            <a:ext cx="789384" cy="104656"/>
          </a:xfrm>
          <a:prstGeom prst="roundRect">
            <a:avLst>
              <a:gd name="adj" fmla="val 50000"/>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圆角矩形 7"/>
          <p:cNvSpPr/>
          <p:nvPr/>
        </p:nvSpPr>
        <p:spPr>
          <a:xfrm>
            <a:off x="4184451" y="4405681"/>
            <a:ext cx="789384" cy="104656"/>
          </a:xfrm>
          <a:prstGeom prst="roundRect">
            <a:avLst>
              <a:gd name="adj" fmla="val 50000"/>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任意多边形 8"/>
          <p:cNvSpPr/>
          <p:nvPr/>
        </p:nvSpPr>
        <p:spPr>
          <a:xfrm>
            <a:off x="4277320" y="4550342"/>
            <a:ext cx="603647" cy="243342"/>
          </a:xfrm>
          <a:custGeom>
            <a:avLst/>
            <a:gdLst>
              <a:gd name="connsiteX0" fmla="*/ 58777 w 804863"/>
              <a:gd name="connsiteY0" fmla="*/ 0 h 324456"/>
              <a:gd name="connsiteX1" fmla="*/ 746086 w 804863"/>
              <a:gd name="connsiteY1" fmla="*/ 0 h 324456"/>
              <a:gd name="connsiteX2" fmla="*/ 804863 w 804863"/>
              <a:gd name="connsiteY2" fmla="*/ 58777 h 324456"/>
              <a:gd name="connsiteX3" fmla="*/ 804862 w 804863"/>
              <a:gd name="connsiteY3" fmla="*/ 58777 h 324456"/>
              <a:gd name="connsiteX4" fmla="*/ 746085 w 804863"/>
              <a:gd name="connsiteY4" fmla="*/ 117554 h 324456"/>
              <a:gd name="connsiteX5" fmla="*/ 681293 w 804863"/>
              <a:gd name="connsiteY5" fmla="*/ 117554 h 324456"/>
              <a:gd name="connsiteX6" fmla="*/ 478631 w 804863"/>
              <a:gd name="connsiteY6" fmla="*/ 239867 h 324456"/>
              <a:gd name="connsiteX7" fmla="*/ 478631 w 804863"/>
              <a:gd name="connsiteY7" fmla="*/ 293946 h 324456"/>
              <a:gd name="connsiteX8" fmla="*/ 454235 w 804863"/>
              <a:gd name="connsiteY8" fmla="*/ 293946 h 324456"/>
              <a:gd name="connsiteX9" fmla="*/ 454235 w 804863"/>
              <a:gd name="connsiteY9" fmla="*/ 324456 h 324456"/>
              <a:gd name="connsiteX10" fmla="*/ 364914 w 804863"/>
              <a:gd name="connsiteY10" fmla="*/ 324456 h 324456"/>
              <a:gd name="connsiteX11" fmla="*/ 364914 w 804863"/>
              <a:gd name="connsiteY11" fmla="*/ 293946 h 324456"/>
              <a:gd name="connsiteX12" fmla="*/ 330994 w 804863"/>
              <a:gd name="connsiteY12" fmla="*/ 293946 h 324456"/>
              <a:gd name="connsiteX13" fmla="*/ 330994 w 804863"/>
              <a:gd name="connsiteY13" fmla="*/ 235744 h 324456"/>
              <a:gd name="connsiteX14" fmla="*/ 333685 w 804863"/>
              <a:gd name="connsiteY14" fmla="*/ 235744 h 324456"/>
              <a:gd name="connsiteX15" fmla="*/ 137852 w 804863"/>
              <a:gd name="connsiteY15" fmla="*/ 117553 h 324456"/>
              <a:gd name="connsiteX16" fmla="*/ 58777 w 804863"/>
              <a:gd name="connsiteY16" fmla="*/ 117553 h 324456"/>
              <a:gd name="connsiteX17" fmla="*/ 17215 w 804863"/>
              <a:gd name="connsiteY17" fmla="*/ 100338 h 324456"/>
              <a:gd name="connsiteX18" fmla="*/ 0 w 804863"/>
              <a:gd name="connsiteY18" fmla="*/ 58776 h 324456"/>
              <a:gd name="connsiteX19" fmla="*/ 17215 w 804863"/>
              <a:gd name="connsiteY19" fmla="*/ 17215 h 324456"/>
              <a:gd name="connsiteX20" fmla="*/ 58777 w 804863"/>
              <a:gd name="connsiteY20" fmla="*/ 0 h 324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04863" h="324456">
                <a:moveTo>
                  <a:pt x="58777" y="0"/>
                </a:moveTo>
                <a:lnTo>
                  <a:pt x="746086" y="0"/>
                </a:lnTo>
                <a:cubicBezTo>
                  <a:pt x="778548" y="0"/>
                  <a:pt x="804863" y="26315"/>
                  <a:pt x="804863" y="58777"/>
                </a:cubicBezTo>
                <a:lnTo>
                  <a:pt x="804862" y="58777"/>
                </a:lnTo>
                <a:cubicBezTo>
                  <a:pt x="804862" y="91239"/>
                  <a:pt x="778547" y="117554"/>
                  <a:pt x="746085" y="117554"/>
                </a:cubicBezTo>
                <a:lnTo>
                  <a:pt x="681293" y="117554"/>
                </a:lnTo>
                <a:lnTo>
                  <a:pt x="478631" y="239867"/>
                </a:lnTo>
                <a:lnTo>
                  <a:pt x="478631" y="293946"/>
                </a:lnTo>
                <a:lnTo>
                  <a:pt x="454235" y="293946"/>
                </a:lnTo>
                <a:lnTo>
                  <a:pt x="454235" y="324456"/>
                </a:lnTo>
                <a:lnTo>
                  <a:pt x="364914" y="324456"/>
                </a:lnTo>
                <a:lnTo>
                  <a:pt x="364914" y="293946"/>
                </a:lnTo>
                <a:lnTo>
                  <a:pt x="330994" y="293946"/>
                </a:lnTo>
                <a:lnTo>
                  <a:pt x="330994" y="235744"/>
                </a:lnTo>
                <a:lnTo>
                  <a:pt x="333685" y="235744"/>
                </a:lnTo>
                <a:lnTo>
                  <a:pt x="137852" y="117553"/>
                </a:lnTo>
                <a:lnTo>
                  <a:pt x="58777" y="117553"/>
                </a:lnTo>
                <a:cubicBezTo>
                  <a:pt x="42546" y="117553"/>
                  <a:pt x="27852" y="110974"/>
                  <a:pt x="17215" y="100338"/>
                </a:cubicBezTo>
                <a:lnTo>
                  <a:pt x="0" y="58776"/>
                </a:lnTo>
                <a:lnTo>
                  <a:pt x="17215" y="17215"/>
                </a:lnTo>
                <a:cubicBezTo>
                  <a:pt x="27852" y="6579"/>
                  <a:pt x="42546" y="0"/>
                  <a:pt x="58777" y="0"/>
                </a:cubicBezTo>
                <a:close/>
              </a:path>
            </a:pathLst>
          </a:cu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headEnd/>
            <a:tailEnd/>
          </a:ln>
          <a:effectLst>
            <a:outerShdw blurRad="203200" dist="139700" dir="2400000" algn="tl" rotWithShape="0">
              <a:prstClr val="black">
                <a:alpha val="29000"/>
              </a:prstClr>
            </a:outerShdw>
          </a:effectLst>
        </p:spPr>
        <p:txBody>
          <a:bodyPr vert="horz" wrap="square" lIns="68580" tIns="34290" rIns="68580" bIns="34290" numCol="1" anchor="ctr" anchorCtr="1" compatLnSpc="1">
            <a:prstTxWarp prst="textNoShape">
              <a:avLst/>
            </a:prstTxWarp>
          </a:bodyPr>
          <a:lstStyle/>
          <a:p>
            <a:endParaRPr lang="zh-CN" altLang="en-US" sz="1800">
              <a:solidFill>
                <a:schemeClr val="bg1"/>
              </a:solidFill>
            </a:endParaRPr>
          </a:p>
        </p:txBody>
      </p:sp>
      <p:sp>
        <p:nvSpPr>
          <p:cNvPr id="10" name="椭圆 9"/>
          <p:cNvSpPr/>
          <p:nvPr/>
        </p:nvSpPr>
        <p:spPr>
          <a:xfrm>
            <a:off x="3070342" y="2704724"/>
            <a:ext cx="475577" cy="47557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 name="椭圆 10"/>
          <p:cNvSpPr/>
          <p:nvPr/>
        </p:nvSpPr>
        <p:spPr>
          <a:xfrm>
            <a:off x="3501594" y="1983853"/>
            <a:ext cx="475577" cy="47557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2" name="椭圆 11"/>
          <p:cNvSpPr/>
          <p:nvPr/>
        </p:nvSpPr>
        <p:spPr>
          <a:xfrm>
            <a:off x="4341355" y="1626730"/>
            <a:ext cx="475577" cy="47557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3" name="椭圆 12"/>
          <p:cNvSpPr/>
          <p:nvPr/>
        </p:nvSpPr>
        <p:spPr>
          <a:xfrm>
            <a:off x="5136080" y="1936501"/>
            <a:ext cx="475577" cy="47557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4" name="椭圆 13"/>
          <p:cNvSpPr/>
          <p:nvPr/>
        </p:nvSpPr>
        <p:spPr>
          <a:xfrm>
            <a:off x="5479019" y="2704724"/>
            <a:ext cx="475577" cy="475577"/>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956857" y="2684511"/>
            <a:ext cx="1725772" cy="572092"/>
            <a:chOff x="3451161" y="3865165"/>
            <a:chExt cx="2301029" cy="762790"/>
          </a:xfrm>
        </p:grpSpPr>
        <p:sp>
          <p:nvSpPr>
            <p:cNvPr id="17" name="文本框 28"/>
            <p:cNvSpPr txBox="1"/>
            <p:nvPr/>
          </p:nvSpPr>
          <p:spPr>
            <a:xfrm>
              <a:off x="3451161" y="3865165"/>
              <a:ext cx="1725052" cy="369332"/>
            </a:xfrm>
            <a:prstGeom prst="rect">
              <a:avLst/>
            </a:prstGeom>
            <a:noFill/>
          </p:spPr>
          <p:txBody>
            <a:bodyPr wrap="square" rtlCol="0">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教学</a:t>
              </a:r>
              <a:r>
                <a:rPr lang="zh-CN" altLang="en-US" sz="1200" dirty="0" smtClean="0">
                  <a:solidFill>
                    <a:schemeClr val="accent3"/>
                  </a:solidFill>
                  <a:latin typeface="微软雅黑" panose="020B0503020204020204" pitchFamily="34" charset="-122"/>
                  <a:ea typeface="微软雅黑" panose="020B0503020204020204" pitchFamily="34" charset="-122"/>
                </a:rPr>
                <a:t>难点五</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8" name="文本框 29"/>
            <p:cNvSpPr txBox="1"/>
            <p:nvPr/>
          </p:nvSpPr>
          <p:spPr>
            <a:xfrm>
              <a:off x="3457192" y="4135512"/>
              <a:ext cx="2294998" cy="492443"/>
            </a:xfrm>
            <a:prstGeom prst="rect">
              <a:avLst/>
            </a:prstGeom>
            <a:noFill/>
          </p:spPr>
          <p:txBody>
            <a:bodyPr wrap="square" rtlCol="0">
              <a:spAutoFit/>
            </a:bodyPr>
            <a:lstStyle/>
            <a:p>
              <a:pPr>
                <a:spcBef>
                  <a:spcPct val="0"/>
                </a:spcBef>
              </a:pPr>
              <a:r>
                <a:rPr lang="zh-CN" altLang="en-US" sz="9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在此录入图表的综合描述说明。在此录入在此在此在此在</a:t>
              </a:r>
              <a:endParaRPr lang="zh-CN" altLang="en-US" sz="900" dirty="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645093" y="1808592"/>
            <a:ext cx="1725772" cy="572092"/>
            <a:chOff x="3451161" y="3865165"/>
            <a:chExt cx="2301029" cy="762790"/>
          </a:xfrm>
        </p:grpSpPr>
        <p:sp>
          <p:nvSpPr>
            <p:cNvPr id="20" name="文本框 31"/>
            <p:cNvSpPr txBox="1"/>
            <p:nvPr/>
          </p:nvSpPr>
          <p:spPr>
            <a:xfrm>
              <a:off x="3451161" y="3865165"/>
              <a:ext cx="1725052" cy="369332"/>
            </a:xfrm>
            <a:prstGeom prst="rect">
              <a:avLst/>
            </a:prstGeom>
            <a:noFill/>
          </p:spPr>
          <p:txBody>
            <a:bodyPr wrap="square" rtlCol="0">
              <a:spAutoFit/>
            </a:bodyPr>
            <a:lstStyle/>
            <a:p>
              <a:r>
                <a:rPr lang="zh-CN" altLang="en-US" sz="1200" dirty="0">
                  <a:solidFill>
                    <a:schemeClr val="accent2"/>
                  </a:solidFill>
                  <a:latin typeface="微软雅黑" panose="020B0503020204020204" pitchFamily="34" charset="-122"/>
                  <a:ea typeface="微软雅黑" panose="020B0503020204020204" pitchFamily="34" charset="-122"/>
                </a:rPr>
                <a:t>教学</a:t>
              </a:r>
              <a:r>
                <a:rPr lang="zh-CN" altLang="en-US" sz="1200" dirty="0" smtClean="0">
                  <a:solidFill>
                    <a:schemeClr val="accent2"/>
                  </a:solidFill>
                  <a:latin typeface="微软雅黑" panose="020B0503020204020204" pitchFamily="34" charset="-122"/>
                  <a:ea typeface="微软雅黑" panose="020B0503020204020204" pitchFamily="34" charset="-122"/>
                </a:rPr>
                <a:t>难点四</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21" name="文本框 32"/>
            <p:cNvSpPr txBox="1"/>
            <p:nvPr/>
          </p:nvSpPr>
          <p:spPr>
            <a:xfrm>
              <a:off x="3457192" y="4135512"/>
              <a:ext cx="2294998" cy="492443"/>
            </a:xfrm>
            <a:prstGeom prst="rect">
              <a:avLst/>
            </a:prstGeom>
            <a:noFill/>
          </p:spPr>
          <p:txBody>
            <a:bodyPr wrap="square" rtlCol="0">
              <a:spAutoFit/>
            </a:bodyPr>
            <a:lstStyle/>
            <a:p>
              <a:pPr>
                <a:spcBef>
                  <a:spcPct val="0"/>
                </a:spcBef>
              </a:pPr>
              <a:r>
                <a:rPr lang="zh-CN" altLang="en-US" sz="9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在此录入图表的综合描述说明。在此录入在此在此在此在</a:t>
              </a:r>
              <a:endParaRPr lang="zh-CN" altLang="en-US" sz="900" dirty="0">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726842" y="1055599"/>
            <a:ext cx="1721249" cy="572092"/>
            <a:chOff x="3295266" y="3865165"/>
            <a:chExt cx="2294999" cy="762790"/>
          </a:xfrm>
        </p:grpSpPr>
        <p:sp>
          <p:nvSpPr>
            <p:cNvPr id="23" name="文本框 34"/>
            <p:cNvSpPr txBox="1"/>
            <p:nvPr/>
          </p:nvSpPr>
          <p:spPr>
            <a:xfrm>
              <a:off x="3555935" y="3865165"/>
              <a:ext cx="1725052" cy="369332"/>
            </a:xfrm>
            <a:prstGeom prst="rect">
              <a:avLst/>
            </a:prstGeom>
            <a:noFill/>
          </p:spPr>
          <p:txBody>
            <a:bodyPr wrap="square" rtlCol="0">
              <a:spAutoFit/>
            </a:bodyPr>
            <a:lstStyle/>
            <a:p>
              <a:pPr algn="r"/>
              <a:r>
                <a:rPr lang="zh-CN" altLang="en-US" sz="1200" dirty="0">
                  <a:solidFill>
                    <a:schemeClr val="accent1"/>
                  </a:solidFill>
                  <a:latin typeface="微软雅黑" panose="020B0503020204020204" pitchFamily="34" charset="-122"/>
                  <a:ea typeface="微软雅黑" panose="020B0503020204020204" pitchFamily="34" charset="-122"/>
                </a:rPr>
                <a:t>教学</a:t>
              </a:r>
              <a:r>
                <a:rPr lang="zh-CN" altLang="en-US" sz="1200" dirty="0" smtClean="0">
                  <a:solidFill>
                    <a:schemeClr val="accent1"/>
                  </a:solidFill>
                  <a:latin typeface="微软雅黑" panose="020B0503020204020204" pitchFamily="34" charset="-122"/>
                  <a:ea typeface="微软雅黑" panose="020B0503020204020204" pitchFamily="34" charset="-122"/>
                </a:rPr>
                <a:t>难点三</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24" name="文本框 35"/>
            <p:cNvSpPr txBox="1"/>
            <p:nvPr/>
          </p:nvSpPr>
          <p:spPr>
            <a:xfrm>
              <a:off x="3295266" y="4135512"/>
              <a:ext cx="2294999" cy="492443"/>
            </a:xfrm>
            <a:prstGeom prst="rect">
              <a:avLst/>
            </a:prstGeom>
            <a:noFill/>
          </p:spPr>
          <p:txBody>
            <a:bodyPr wrap="square" rtlCol="0">
              <a:spAutoFit/>
            </a:bodyPr>
            <a:lstStyle/>
            <a:p>
              <a:pPr algn="ctr">
                <a:spcBef>
                  <a:spcPct val="0"/>
                </a:spcBef>
              </a:pPr>
              <a:r>
                <a:rPr lang="zh-CN" altLang="en-US" sz="9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在此录入图表的综合描述说明。在此录入在此在此在此在</a:t>
              </a:r>
              <a:endParaRPr lang="zh-CN" altLang="en-US" sz="900"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1777722" y="1849950"/>
            <a:ext cx="1721249" cy="572092"/>
            <a:chOff x="3457191" y="3865165"/>
            <a:chExt cx="2294999" cy="762790"/>
          </a:xfrm>
        </p:grpSpPr>
        <p:sp>
          <p:nvSpPr>
            <p:cNvPr id="26" name="文本框 37"/>
            <p:cNvSpPr txBox="1"/>
            <p:nvPr/>
          </p:nvSpPr>
          <p:spPr>
            <a:xfrm>
              <a:off x="4017218" y="3865165"/>
              <a:ext cx="1725052" cy="369332"/>
            </a:xfrm>
            <a:prstGeom prst="rect">
              <a:avLst/>
            </a:prstGeom>
            <a:noFill/>
          </p:spPr>
          <p:txBody>
            <a:bodyPr wrap="square" rtlCol="0">
              <a:spAutoFit/>
            </a:bodyPr>
            <a:lstStyle/>
            <a:p>
              <a:pPr algn="r"/>
              <a:r>
                <a:rPr lang="zh-CN" altLang="en-US" sz="1200" dirty="0">
                  <a:solidFill>
                    <a:schemeClr val="accent4"/>
                  </a:solidFill>
                  <a:latin typeface="微软雅黑" panose="020B0503020204020204" pitchFamily="34" charset="-122"/>
                  <a:ea typeface="微软雅黑" panose="020B0503020204020204" pitchFamily="34" charset="-122"/>
                </a:rPr>
                <a:t>教学</a:t>
              </a:r>
              <a:r>
                <a:rPr lang="zh-CN" altLang="en-US" sz="1200" dirty="0" smtClean="0">
                  <a:solidFill>
                    <a:schemeClr val="accent4"/>
                  </a:solidFill>
                  <a:latin typeface="微软雅黑" panose="020B0503020204020204" pitchFamily="34" charset="-122"/>
                  <a:ea typeface="微软雅黑" panose="020B0503020204020204" pitchFamily="34" charset="-122"/>
                </a:rPr>
                <a:t>难点二</a:t>
              </a:r>
              <a:endParaRPr lang="zh-CN" altLang="en-US" sz="1200" dirty="0">
                <a:solidFill>
                  <a:schemeClr val="accent4"/>
                </a:solidFill>
                <a:latin typeface="微软雅黑" panose="020B0503020204020204" pitchFamily="34" charset="-122"/>
                <a:ea typeface="微软雅黑" panose="020B0503020204020204" pitchFamily="34" charset="-122"/>
              </a:endParaRPr>
            </a:p>
          </p:txBody>
        </p:sp>
        <p:sp>
          <p:nvSpPr>
            <p:cNvPr id="27" name="文本框 38"/>
            <p:cNvSpPr txBox="1"/>
            <p:nvPr/>
          </p:nvSpPr>
          <p:spPr>
            <a:xfrm>
              <a:off x="3457191" y="4135512"/>
              <a:ext cx="2294999" cy="492443"/>
            </a:xfrm>
            <a:prstGeom prst="rect">
              <a:avLst/>
            </a:prstGeom>
            <a:noFill/>
          </p:spPr>
          <p:txBody>
            <a:bodyPr wrap="square" rtlCol="0">
              <a:spAutoFit/>
            </a:bodyPr>
            <a:lstStyle/>
            <a:p>
              <a:pPr algn="r">
                <a:spcBef>
                  <a:spcPct val="0"/>
                </a:spcBef>
              </a:pPr>
              <a:r>
                <a:rPr lang="zh-CN" altLang="en-US" sz="9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在此录入图表的综合描述说明。在此录入在此在此在此在</a:t>
              </a:r>
              <a:endParaRPr lang="zh-CN" altLang="en-US" sz="900"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349093" y="2677461"/>
            <a:ext cx="1721249" cy="572092"/>
            <a:chOff x="3457191" y="3865165"/>
            <a:chExt cx="2294999" cy="762790"/>
          </a:xfrm>
        </p:grpSpPr>
        <p:sp>
          <p:nvSpPr>
            <p:cNvPr id="29" name="文本框 40"/>
            <p:cNvSpPr txBox="1"/>
            <p:nvPr/>
          </p:nvSpPr>
          <p:spPr>
            <a:xfrm>
              <a:off x="4017218" y="3865165"/>
              <a:ext cx="1725052" cy="369332"/>
            </a:xfrm>
            <a:prstGeom prst="rect">
              <a:avLst/>
            </a:prstGeom>
            <a:noFill/>
          </p:spPr>
          <p:txBody>
            <a:bodyPr wrap="square" rtlCol="0">
              <a:spAutoFit/>
            </a:bodyPr>
            <a:lstStyle/>
            <a:p>
              <a:pPr algn="r"/>
              <a:r>
                <a:rPr lang="zh-CN" altLang="en-US" sz="1200" dirty="0" smtClean="0">
                  <a:solidFill>
                    <a:schemeClr val="accent3"/>
                  </a:solidFill>
                  <a:latin typeface="微软雅黑" panose="020B0503020204020204" pitchFamily="34" charset="-122"/>
                  <a:ea typeface="微软雅黑" panose="020B0503020204020204" pitchFamily="34" charset="-122"/>
                </a:rPr>
                <a:t>教学难点一</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30" name="文本框 41"/>
            <p:cNvSpPr txBox="1"/>
            <p:nvPr/>
          </p:nvSpPr>
          <p:spPr>
            <a:xfrm>
              <a:off x="3457191" y="4135512"/>
              <a:ext cx="2294999" cy="492443"/>
            </a:xfrm>
            <a:prstGeom prst="rect">
              <a:avLst/>
            </a:prstGeom>
            <a:noFill/>
          </p:spPr>
          <p:txBody>
            <a:bodyPr wrap="square" rtlCol="0">
              <a:spAutoFit/>
            </a:bodyPr>
            <a:lstStyle/>
            <a:p>
              <a:pPr algn="r">
                <a:spcBef>
                  <a:spcPct val="0"/>
                </a:spcBef>
              </a:pPr>
              <a:r>
                <a:rPr lang="zh-CN" altLang="en-US" sz="9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在此录入图表的综合描述说明。在此录入在此在此在此在</a:t>
              </a:r>
              <a:endParaRPr lang="zh-CN" altLang="en-US" sz="900" dirty="0">
                <a:latin typeface="微软雅黑" panose="020B0503020204020204" pitchFamily="34" charset="-122"/>
                <a:ea typeface="微软雅黑" panose="020B0503020204020204" pitchFamily="34" charset="-122"/>
              </a:endParaRPr>
            </a:p>
          </p:txBody>
        </p:sp>
      </p:grpSp>
      <p:grpSp>
        <p:nvGrpSpPr>
          <p:cNvPr id="31" name="Group 8"/>
          <p:cNvGrpSpPr>
            <a:grpSpLocks noChangeAspect="1"/>
          </p:cNvGrpSpPr>
          <p:nvPr/>
        </p:nvGrpSpPr>
        <p:grpSpPr bwMode="auto">
          <a:xfrm>
            <a:off x="3614739" y="2081197"/>
            <a:ext cx="248237" cy="271999"/>
            <a:chOff x="3437" y="2282"/>
            <a:chExt cx="679" cy="744"/>
          </a:xfrm>
          <a:solidFill>
            <a:schemeClr val="accent4"/>
          </a:solidFill>
        </p:grpSpPr>
        <p:sp>
          <p:nvSpPr>
            <p:cNvPr id="32"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4" name="Group 13"/>
          <p:cNvGrpSpPr>
            <a:grpSpLocks noChangeAspect="1"/>
          </p:cNvGrpSpPr>
          <p:nvPr/>
        </p:nvGrpSpPr>
        <p:grpSpPr bwMode="auto">
          <a:xfrm>
            <a:off x="3174648" y="2802037"/>
            <a:ext cx="272209" cy="275423"/>
            <a:chOff x="2426" y="2781"/>
            <a:chExt cx="593" cy="600"/>
          </a:xfrm>
          <a:solidFill>
            <a:schemeClr val="accent3"/>
          </a:solidFill>
        </p:grpSpPr>
        <p:sp>
          <p:nvSpPr>
            <p:cNvPr id="35"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7" name="Group 41"/>
          <p:cNvGrpSpPr>
            <a:grpSpLocks noChangeAspect="1"/>
          </p:cNvGrpSpPr>
          <p:nvPr/>
        </p:nvGrpSpPr>
        <p:grpSpPr bwMode="auto">
          <a:xfrm>
            <a:off x="4490455" y="1727101"/>
            <a:ext cx="213073" cy="260831"/>
            <a:chOff x="3783" y="2089"/>
            <a:chExt cx="116" cy="142"/>
          </a:xfrm>
          <a:solidFill>
            <a:schemeClr val="accent1"/>
          </a:solidFill>
          <a:effectLst/>
        </p:grpSpPr>
        <p:sp>
          <p:nvSpPr>
            <p:cNvPr id="38"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39"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0"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1"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2"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3"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4"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sp>
          <p:nvSpPr>
            <p:cNvPr id="45"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1ACBE"/>
                </a:solidFill>
                <a:latin typeface="微软雅黑" panose="020B0503020204020204" pitchFamily="34" charset="-122"/>
                <a:ea typeface="微软雅黑" panose="020B0503020204020204" pitchFamily="34" charset="-122"/>
              </a:endParaRPr>
            </a:p>
          </p:txBody>
        </p:sp>
      </p:grpSp>
      <p:grpSp>
        <p:nvGrpSpPr>
          <p:cNvPr id="46" name="Group 52"/>
          <p:cNvGrpSpPr>
            <a:grpSpLocks noChangeAspect="1"/>
          </p:cNvGrpSpPr>
          <p:nvPr/>
        </p:nvGrpSpPr>
        <p:grpSpPr bwMode="auto">
          <a:xfrm>
            <a:off x="5253236" y="2042783"/>
            <a:ext cx="270356" cy="268025"/>
            <a:chOff x="3783" y="2102"/>
            <a:chExt cx="116" cy="115"/>
          </a:xfrm>
          <a:solidFill>
            <a:schemeClr val="accent2"/>
          </a:solidFill>
          <a:effectLst/>
        </p:grpSpPr>
        <p:sp>
          <p:nvSpPr>
            <p:cNvPr id="47"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8"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9"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0"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1"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2"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3"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54" name="Group 62"/>
          <p:cNvGrpSpPr>
            <a:grpSpLocks noChangeAspect="1"/>
          </p:cNvGrpSpPr>
          <p:nvPr/>
        </p:nvGrpSpPr>
        <p:grpSpPr bwMode="auto">
          <a:xfrm>
            <a:off x="5589808" y="2857261"/>
            <a:ext cx="262091" cy="209266"/>
            <a:chOff x="3775" y="2110"/>
            <a:chExt cx="129" cy="103"/>
          </a:xfrm>
          <a:solidFill>
            <a:schemeClr val="accent3"/>
          </a:solidFill>
          <a:effectLst/>
        </p:grpSpPr>
        <p:sp>
          <p:nvSpPr>
            <p:cNvPr id="55"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6"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7"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164674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0-#ppt_w/2"/>
                                          </p:val>
                                        </p:tav>
                                        <p:tav tm="100000">
                                          <p:val>
                                            <p:strVal val="#ppt_x"/>
                                          </p:val>
                                        </p:tav>
                                      </p:tavLst>
                                    </p:anim>
                                    <p:anim calcmode="lin" valueType="num">
                                      <p:cBhvr additive="base">
                                        <p:cTn id="52" dur="500" fill="hold"/>
                                        <p:tgtEl>
                                          <p:spTgt spid="34"/>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0-#ppt_w/2"/>
                                          </p:val>
                                        </p:tav>
                                        <p:tav tm="100000">
                                          <p:val>
                                            <p:strVal val="#ppt_x"/>
                                          </p:val>
                                        </p:tav>
                                      </p:tavLst>
                                    </p:anim>
                                    <p:anim calcmode="lin" valueType="num">
                                      <p:cBhvr additive="base">
                                        <p:cTn id="57" dur="500" fill="hold"/>
                                        <p:tgtEl>
                                          <p:spTgt spid="11"/>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0-#ppt_w/2"/>
                                          </p:val>
                                        </p:tav>
                                        <p:tav tm="100000">
                                          <p:val>
                                            <p:strVal val="#ppt_x"/>
                                          </p:val>
                                        </p:tav>
                                      </p:tavLst>
                                    </p:anim>
                                    <p:anim calcmode="lin" valueType="num">
                                      <p:cBhvr additive="base">
                                        <p:cTn id="61" dur="5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additive="base">
                                        <p:cTn id="64" dur="500" fill="hold"/>
                                        <p:tgtEl>
                                          <p:spTgt spid="31"/>
                                        </p:tgtEl>
                                        <p:attrNameLst>
                                          <p:attrName>ppt_x</p:attrName>
                                        </p:attrNameLst>
                                      </p:cBhvr>
                                      <p:tavLst>
                                        <p:tav tm="0">
                                          <p:val>
                                            <p:strVal val="0-#ppt_w/2"/>
                                          </p:val>
                                        </p:tav>
                                        <p:tav tm="100000">
                                          <p:val>
                                            <p:strVal val="#ppt_x"/>
                                          </p:val>
                                        </p:tav>
                                      </p:tavLst>
                                    </p:anim>
                                    <p:anim calcmode="lin" valueType="num">
                                      <p:cBhvr additive="base">
                                        <p:cTn id="65" dur="500" fill="hold"/>
                                        <p:tgtEl>
                                          <p:spTgt spid="31"/>
                                        </p:tgtEl>
                                        <p:attrNameLst>
                                          <p:attrName>ppt_y</p:attrName>
                                        </p:attrNameLst>
                                      </p:cBhvr>
                                      <p:tavLst>
                                        <p:tav tm="0">
                                          <p:val>
                                            <p:strVal val="#ppt_y"/>
                                          </p:val>
                                        </p:tav>
                                        <p:tav tm="100000">
                                          <p:val>
                                            <p:strVal val="#ppt_y"/>
                                          </p:val>
                                        </p:tav>
                                      </p:tavLst>
                                    </p:anim>
                                  </p:childTnLst>
                                </p:cTn>
                              </p:par>
                            </p:childTnLst>
                          </p:cTn>
                        </p:par>
                        <p:par>
                          <p:cTn id="66" fill="hold">
                            <p:stCondLst>
                              <p:cond delay="2000"/>
                            </p:stCondLst>
                            <p:childTnLst>
                              <p:par>
                                <p:cTn id="67" presetID="47"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500"/>
                                        <p:tgtEl>
                                          <p:spTgt spid="12"/>
                                        </p:tgtEl>
                                      </p:cBhvr>
                                    </p:animEffect>
                                    <p:anim calcmode="lin" valueType="num">
                                      <p:cBhvr>
                                        <p:cTn id="70" dur="500" fill="hold"/>
                                        <p:tgtEl>
                                          <p:spTgt spid="12"/>
                                        </p:tgtEl>
                                        <p:attrNameLst>
                                          <p:attrName>ppt_x</p:attrName>
                                        </p:attrNameLst>
                                      </p:cBhvr>
                                      <p:tavLst>
                                        <p:tav tm="0">
                                          <p:val>
                                            <p:strVal val="#ppt_x"/>
                                          </p:val>
                                        </p:tav>
                                        <p:tav tm="100000">
                                          <p:val>
                                            <p:strVal val="#ppt_x"/>
                                          </p:val>
                                        </p:tav>
                                      </p:tavLst>
                                    </p:anim>
                                    <p:anim calcmode="lin" valueType="num">
                                      <p:cBhvr>
                                        <p:cTn id="71" dur="500" fill="hold"/>
                                        <p:tgtEl>
                                          <p:spTgt spid="12"/>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anim calcmode="lin" valueType="num">
                                      <p:cBhvr>
                                        <p:cTn id="75" dur="500" fill="hold"/>
                                        <p:tgtEl>
                                          <p:spTgt spid="22"/>
                                        </p:tgtEl>
                                        <p:attrNameLst>
                                          <p:attrName>ppt_x</p:attrName>
                                        </p:attrNameLst>
                                      </p:cBhvr>
                                      <p:tavLst>
                                        <p:tav tm="0">
                                          <p:val>
                                            <p:strVal val="#ppt_x"/>
                                          </p:val>
                                        </p:tav>
                                        <p:tav tm="100000">
                                          <p:val>
                                            <p:strVal val="#ppt_x"/>
                                          </p:val>
                                        </p:tav>
                                      </p:tavLst>
                                    </p:anim>
                                    <p:anim calcmode="lin" valueType="num">
                                      <p:cBhvr>
                                        <p:cTn id="76" dur="500" fill="hold"/>
                                        <p:tgtEl>
                                          <p:spTgt spid="22"/>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anim calcmode="lin" valueType="num">
                                      <p:cBhvr>
                                        <p:cTn id="80" dur="500" fill="hold"/>
                                        <p:tgtEl>
                                          <p:spTgt spid="37"/>
                                        </p:tgtEl>
                                        <p:attrNameLst>
                                          <p:attrName>ppt_x</p:attrName>
                                        </p:attrNameLst>
                                      </p:cBhvr>
                                      <p:tavLst>
                                        <p:tav tm="0">
                                          <p:val>
                                            <p:strVal val="#ppt_x"/>
                                          </p:val>
                                        </p:tav>
                                        <p:tav tm="100000">
                                          <p:val>
                                            <p:strVal val="#ppt_x"/>
                                          </p:val>
                                        </p:tav>
                                      </p:tavLst>
                                    </p:anim>
                                    <p:anim calcmode="lin" valueType="num">
                                      <p:cBhvr>
                                        <p:cTn id="81" dur="500" fill="hold"/>
                                        <p:tgtEl>
                                          <p:spTgt spid="37"/>
                                        </p:tgtEl>
                                        <p:attrNameLst>
                                          <p:attrName>ppt_y</p:attrName>
                                        </p:attrNameLst>
                                      </p:cBhvr>
                                      <p:tavLst>
                                        <p:tav tm="0">
                                          <p:val>
                                            <p:strVal val="#ppt_y-.1"/>
                                          </p:val>
                                        </p:tav>
                                        <p:tav tm="100000">
                                          <p:val>
                                            <p:strVal val="#ppt_y"/>
                                          </p:val>
                                        </p:tav>
                                      </p:tavLst>
                                    </p:anim>
                                  </p:childTnLst>
                                </p:cTn>
                              </p:par>
                            </p:childTnLst>
                          </p:cTn>
                        </p:par>
                        <p:par>
                          <p:cTn id="82" fill="hold">
                            <p:stCondLst>
                              <p:cond delay="2500"/>
                            </p:stCondLst>
                            <p:childTnLst>
                              <p:par>
                                <p:cTn id="83" presetID="2" presetClass="entr" presetSubtype="2" fill="hold" grpId="0" nodeType="afterEffect">
                                  <p:stCondLst>
                                    <p:cond delay="0"/>
                                  </p:stCondLst>
                                  <p:childTnLst>
                                    <p:set>
                                      <p:cBhvr>
                                        <p:cTn id="84" dur="1" fill="hold">
                                          <p:stCondLst>
                                            <p:cond delay="0"/>
                                          </p:stCondLst>
                                        </p:cTn>
                                        <p:tgtEl>
                                          <p:spTgt spid="13"/>
                                        </p:tgtEl>
                                        <p:attrNameLst>
                                          <p:attrName>style.visibility</p:attrName>
                                        </p:attrNameLst>
                                      </p:cBhvr>
                                      <p:to>
                                        <p:strVal val="visible"/>
                                      </p:to>
                                    </p:set>
                                    <p:anim calcmode="lin" valueType="num">
                                      <p:cBhvr additive="base">
                                        <p:cTn id="85" dur="500" fill="hold"/>
                                        <p:tgtEl>
                                          <p:spTgt spid="13"/>
                                        </p:tgtEl>
                                        <p:attrNameLst>
                                          <p:attrName>ppt_x</p:attrName>
                                        </p:attrNameLst>
                                      </p:cBhvr>
                                      <p:tavLst>
                                        <p:tav tm="0">
                                          <p:val>
                                            <p:strVal val="1+#ppt_w/2"/>
                                          </p:val>
                                        </p:tav>
                                        <p:tav tm="100000">
                                          <p:val>
                                            <p:strVal val="#ppt_x"/>
                                          </p:val>
                                        </p:tav>
                                      </p:tavLst>
                                    </p:anim>
                                    <p:anim calcmode="lin" valueType="num">
                                      <p:cBhvr additive="base">
                                        <p:cTn id="86" dur="500" fill="hold"/>
                                        <p:tgtEl>
                                          <p:spTgt spid="13"/>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fill="hold"/>
                                        <p:tgtEl>
                                          <p:spTgt spid="19"/>
                                        </p:tgtEl>
                                        <p:attrNameLst>
                                          <p:attrName>ppt_x</p:attrName>
                                        </p:attrNameLst>
                                      </p:cBhvr>
                                      <p:tavLst>
                                        <p:tav tm="0">
                                          <p:val>
                                            <p:strVal val="1+#ppt_w/2"/>
                                          </p:val>
                                        </p:tav>
                                        <p:tav tm="100000">
                                          <p:val>
                                            <p:strVal val="#ppt_x"/>
                                          </p:val>
                                        </p:tav>
                                      </p:tavLst>
                                    </p:anim>
                                    <p:anim calcmode="lin" valueType="num">
                                      <p:cBhvr additive="base">
                                        <p:cTn id="90" dur="500" fill="hold"/>
                                        <p:tgtEl>
                                          <p:spTgt spid="19"/>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0"/>
                                  </p:stCondLst>
                                  <p:childTnLst>
                                    <p:set>
                                      <p:cBhvr>
                                        <p:cTn id="92" dur="1" fill="hold">
                                          <p:stCondLst>
                                            <p:cond delay="0"/>
                                          </p:stCondLst>
                                        </p:cTn>
                                        <p:tgtEl>
                                          <p:spTgt spid="46"/>
                                        </p:tgtEl>
                                        <p:attrNameLst>
                                          <p:attrName>style.visibility</p:attrName>
                                        </p:attrNameLst>
                                      </p:cBhvr>
                                      <p:to>
                                        <p:strVal val="visible"/>
                                      </p:to>
                                    </p:set>
                                    <p:anim calcmode="lin" valueType="num">
                                      <p:cBhvr additive="base">
                                        <p:cTn id="93" dur="500" fill="hold"/>
                                        <p:tgtEl>
                                          <p:spTgt spid="46"/>
                                        </p:tgtEl>
                                        <p:attrNameLst>
                                          <p:attrName>ppt_x</p:attrName>
                                        </p:attrNameLst>
                                      </p:cBhvr>
                                      <p:tavLst>
                                        <p:tav tm="0">
                                          <p:val>
                                            <p:strVal val="1+#ppt_w/2"/>
                                          </p:val>
                                        </p:tav>
                                        <p:tav tm="100000">
                                          <p:val>
                                            <p:strVal val="#ppt_x"/>
                                          </p:val>
                                        </p:tav>
                                      </p:tavLst>
                                    </p:anim>
                                    <p:anim calcmode="lin" valueType="num">
                                      <p:cBhvr additive="base">
                                        <p:cTn id="94" dur="500" fill="hold"/>
                                        <p:tgtEl>
                                          <p:spTgt spid="46"/>
                                        </p:tgtEl>
                                        <p:attrNameLst>
                                          <p:attrName>ppt_y</p:attrName>
                                        </p:attrNameLst>
                                      </p:cBhvr>
                                      <p:tavLst>
                                        <p:tav tm="0">
                                          <p:val>
                                            <p:strVal val="#ppt_y"/>
                                          </p:val>
                                        </p:tav>
                                        <p:tav tm="100000">
                                          <p:val>
                                            <p:strVal val="#ppt_y"/>
                                          </p:val>
                                        </p:tav>
                                      </p:tavLst>
                                    </p:anim>
                                  </p:childTnLst>
                                </p:cTn>
                              </p:par>
                            </p:childTnLst>
                          </p:cTn>
                        </p:par>
                        <p:par>
                          <p:cTn id="95" fill="hold">
                            <p:stCondLst>
                              <p:cond delay="3000"/>
                            </p:stCondLst>
                            <p:childTnLst>
                              <p:par>
                                <p:cTn id="96" presetID="2" presetClass="entr" presetSubtype="2"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additive="base">
                                        <p:cTn id="98" dur="500" fill="hold"/>
                                        <p:tgtEl>
                                          <p:spTgt spid="14"/>
                                        </p:tgtEl>
                                        <p:attrNameLst>
                                          <p:attrName>ppt_x</p:attrName>
                                        </p:attrNameLst>
                                      </p:cBhvr>
                                      <p:tavLst>
                                        <p:tav tm="0">
                                          <p:val>
                                            <p:strVal val="1+#ppt_w/2"/>
                                          </p:val>
                                        </p:tav>
                                        <p:tav tm="100000">
                                          <p:val>
                                            <p:strVal val="#ppt_x"/>
                                          </p:val>
                                        </p:tav>
                                      </p:tavLst>
                                    </p:anim>
                                    <p:anim calcmode="lin" valueType="num">
                                      <p:cBhvr additive="base">
                                        <p:cTn id="99" dur="500" fill="hold"/>
                                        <p:tgtEl>
                                          <p:spTgt spid="14"/>
                                        </p:tgtEl>
                                        <p:attrNameLst>
                                          <p:attrName>ppt_y</p:attrName>
                                        </p:attrNameLst>
                                      </p:cBhvr>
                                      <p:tavLst>
                                        <p:tav tm="0">
                                          <p:val>
                                            <p:strVal val="#ppt_y"/>
                                          </p:val>
                                        </p:tav>
                                        <p:tav tm="100000">
                                          <p:val>
                                            <p:strVal val="#ppt_y"/>
                                          </p:val>
                                        </p:tav>
                                      </p:tavLst>
                                    </p:anim>
                                  </p:childTnLst>
                                </p:cTn>
                              </p:par>
                              <p:par>
                                <p:cTn id="100" presetID="2" presetClass="entr" presetSubtype="2" fill="hold" nodeType="withEffect">
                                  <p:stCondLst>
                                    <p:cond delay="0"/>
                                  </p:stCondLst>
                                  <p:childTnLst>
                                    <p:set>
                                      <p:cBhvr>
                                        <p:cTn id="101" dur="1" fill="hold">
                                          <p:stCondLst>
                                            <p:cond delay="0"/>
                                          </p:stCondLst>
                                        </p:cTn>
                                        <p:tgtEl>
                                          <p:spTgt spid="15"/>
                                        </p:tgtEl>
                                        <p:attrNameLst>
                                          <p:attrName>style.visibility</p:attrName>
                                        </p:attrNameLst>
                                      </p:cBhvr>
                                      <p:to>
                                        <p:strVal val="visible"/>
                                      </p:to>
                                    </p:set>
                                    <p:anim calcmode="lin" valueType="num">
                                      <p:cBhvr additive="base">
                                        <p:cTn id="102" dur="500" fill="hold"/>
                                        <p:tgtEl>
                                          <p:spTgt spid="15"/>
                                        </p:tgtEl>
                                        <p:attrNameLst>
                                          <p:attrName>ppt_x</p:attrName>
                                        </p:attrNameLst>
                                      </p:cBhvr>
                                      <p:tavLst>
                                        <p:tav tm="0">
                                          <p:val>
                                            <p:strVal val="1+#ppt_w/2"/>
                                          </p:val>
                                        </p:tav>
                                        <p:tav tm="100000">
                                          <p:val>
                                            <p:strVal val="#ppt_x"/>
                                          </p:val>
                                        </p:tav>
                                      </p:tavLst>
                                    </p:anim>
                                    <p:anim calcmode="lin" valueType="num">
                                      <p:cBhvr additive="base">
                                        <p:cTn id="103" dur="500" fill="hold"/>
                                        <p:tgtEl>
                                          <p:spTgt spid="15"/>
                                        </p:tgtEl>
                                        <p:attrNameLst>
                                          <p:attrName>ppt_y</p:attrName>
                                        </p:attrNameLst>
                                      </p:cBhvr>
                                      <p:tavLst>
                                        <p:tav tm="0">
                                          <p:val>
                                            <p:strVal val="#ppt_y"/>
                                          </p:val>
                                        </p:tav>
                                        <p:tav tm="100000">
                                          <p:val>
                                            <p:strVal val="#ppt_y"/>
                                          </p:val>
                                        </p:tav>
                                      </p:tavLst>
                                    </p:anim>
                                  </p:childTnLst>
                                </p:cTn>
                              </p:par>
                              <p:par>
                                <p:cTn id="104" presetID="2" presetClass="entr" presetSubtype="2" fill="hold" nodeType="withEffect">
                                  <p:stCondLst>
                                    <p:cond delay="0"/>
                                  </p:stCondLst>
                                  <p:childTnLst>
                                    <p:set>
                                      <p:cBhvr>
                                        <p:cTn id="105" dur="1" fill="hold">
                                          <p:stCondLst>
                                            <p:cond delay="0"/>
                                          </p:stCondLst>
                                        </p:cTn>
                                        <p:tgtEl>
                                          <p:spTgt spid="54"/>
                                        </p:tgtEl>
                                        <p:attrNameLst>
                                          <p:attrName>style.visibility</p:attrName>
                                        </p:attrNameLst>
                                      </p:cBhvr>
                                      <p:to>
                                        <p:strVal val="visible"/>
                                      </p:to>
                                    </p:set>
                                    <p:anim calcmode="lin" valueType="num">
                                      <p:cBhvr additive="base">
                                        <p:cTn id="106" dur="500" fill="hold"/>
                                        <p:tgtEl>
                                          <p:spTgt spid="54"/>
                                        </p:tgtEl>
                                        <p:attrNameLst>
                                          <p:attrName>ppt_x</p:attrName>
                                        </p:attrNameLst>
                                      </p:cBhvr>
                                      <p:tavLst>
                                        <p:tav tm="0">
                                          <p:val>
                                            <p:strVal val="1+#ppt_w/2"/>
                                          </p:val>
                                        </p:tav>
                                        <p:tav tm="100000">
                                          <p:val>
                                            <p:strVal val="#ppt_x"/>
                                          </p:val>
                                        </p:tav>
                                      </p:tavLst>
                                    </p:anim>
                                    <p:anim calcmode="lin" valueType="num">
                                      <p:cBhvr additive="base">
                                        <p:cTn id="10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7"/>
</p:tagLst>
</file>

<file path=ppt/tags/tag18.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3"/>
</p:tagLst>
</file>

<file path=ppt/tags/tag19.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5"/>
</p:tagLst>
</file>

<file path=ppt/tags/tag21.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2"/>
</p:tagLst>
</file>

<file path=ppt/tags/tag22.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9"/>
</p:tagLst>
</file>

<file path=ppt/tags/tag23.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1"/>
</p:tagLst>
</file>

<file path=ppt/tags/tag24.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8"/>
</p:tagLst>
</file>

<file path=ppt/tags/tag26.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0"/>
</p:tagLst>
</file>

<file path=ppt/tags/tag27.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4"/>
</p:tagLst>
</file>

<file path=ppt/tags/tag3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5"/>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6"/>
</p:tagLst>
</file>

<file path=ppt/tags/tag4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7"/>
</p:tagLst>
</file>

<file path=ppt/tags/tag4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8"/>
</p:tagLst>
</file>

<file path=ppt/tags/tag4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9"/>
</p:tagLst>
</file>

<file path=ppt/tags/tag4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0"/>
</p:tagLst>
</file>

<file path=ppt/tags/tag4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1"/>
</p:tagLst>
</file>

<file path=ppt/tags/tag4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2"/>
</p:tagLst>
</file>

<file path=ppt/tags/tag47.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Pictur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Other"/>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Picture"/>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Other"/>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SubTitle"/>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Picture"/>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Other"/>
  <p:tag name="MH_ORDER" val="3"/>
</p:tagLst>
</file>

<file path=ppt/tags/tag55.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SubTitle"/>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Picture"/>
  <p:tag name="MH_ORDER" val="3"/>
</p:tagLst>
</file>

<file path=ppt/tags/tag57.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Other"/>
  <p:tag name="MH_ORDER" val="3"/>
</p:tagLst>
</file>

<file path=ppt/tags/tag58.xml><?xml version="1.0" encoding="utf-8"?>
<p:tagLst xmlns:a="http://schemas.openxmlformats.org/drawingml/2006/main" xmlns:r="http://schemas.openxmlformats.org/officeDocument/2006/relationships" xmlns:p="http://schemas.openxmlformats.org/presentationml/2006/main">
  <p:tag name="MH" val="20151222221800"/>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heme/theme1.xml><?xml version="1.0" encoding="utf-8"?>
<a:theme xmlns:a="http://schemas.openxmlformats.org/drawingml/2006/main" name="Office 主题">
  <a:themeElements>
    <a:clrScheme name="全新全新配色">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333</TotalTime>
  <Words>3271</Words>
  <Application>Microsoft Office PowerPoint</Application>
  <PresentationFormat>全屏显示(16:9)</PresentationFormat>
  <Paragraphs>398</Paragraphs>
  <Slides>38</Slides>
  <Notes>2</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课程性质</vt:lpstr>
      <vt:lpstr>教学内容</vt:lpstr>
      <vt:lpstr>教学目标</vt:lpstr>
      <vt:lpstr>学情分析</vt:lpstr>
      <vt:lpstr>教学重点</vt:lpstr>
      <vt:lpstr>教学难点</vt:lpstr>
      <vt:lpstr>PowerPoint 演示文稿</vt:lpstr>
      <vt:lpstr>教学策略设计</vt:lpstr>
      <vt:lpstr>教学方法设计</vt:lpstr>
      <vt:lpstr>课题教学设计</vt:lpstr>
      <vt:lpstr>教学手段和资源</vt:lpstr>
      <vt:lpstr>独立学习与小组学习01</vt:lpstr>
      <vt:lpstr>独立学习与小组学习02</vt:lpstr>
      <vt:lpstr>竞争与合作学习</vt:lpstr>
      <vt:lpstr>PowerPoint 演示文稿</vt:lpstr>
      <vt:lpstr>教学阶段</vt:lpstr>
      <vt:lpstr>课前准备01</vt:lpstr>
      <vt:lpstr>课前准备02</vt:lpstr>
      <vt:lpstr>课堂实施01</vt:lpstr>
      <vt:lpstr>课堂实施02</vt:lpstr>
      <vt:lpstr>课堂实施03</vt:lpstr>
      <vt:lpstr>课堂实施04</vt:lpstr>
      <vt:lpstr>课后提升</vt:lpstr>
      <vt:lpstr>课后提升</vt:lpstr>
      <vt:lpstr>PowerPoint 演示文稿</vt:lpstr>
      <vt:lpstr>课题教学中存在的问题</vt:lpstr>
      <vt:lpstr>学生学习中存在的问题</vt:lpstr>
      <vt:lpstr>坚持以学生为本01</vt:lpstr>
      <vt:lpstr>坚持以学生为本02</vt:lpstr>
      <vt:lpstr>信息化教学提升课题效果</vt:lpstr>
      <vt:lpstr>教学总结</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我图网licai2011</dc:creator>
  <cp:lastModifiedBy>ThinK For H</cp:lastModifiedBy>
  <cp:revision>98</cp:revision>
  <dcterms:created xsi:type="dcterms:W3CDTF">2016-04-18T02:19:52Z</dcterms:created>
  <dcterms:modified xsi:type="dcterms:W3CDTF">2018-05-22T04:18:14Z</dcterms:modified>
</cp:coreProperties>
</file>